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708" r:id="rId1"/>
  </p:sldMasterIdLst>
  <p:notesMasterIdLst>
    <p:notesMasterId r:id="rId17"/>
  </p:notesMasterIdLst>
  <p:sldIdLst>
    <p:sldId id="256" r:id="rId2"/>
    <p:sldId id="258" r:id="rId3"/>
    <p:sldId id="257" r:id="rId4"/>
    <p:sldId id="259" r:id="rId5"/>
    <p:sldId id="260" r:id="rId6"/>
    <p:sldId id="262" r:id="rId7"/>
    <p:sldId id="261" r:id="rId8"/>
    <p:sldId id="263" r:id="rId9"/>
    <p:sldId id="264" r:id="rId10"/>
    <p:sldId id="265" r:id="rId11"/>
    <p:sldId id="267" r:id="rId12"/>
    <p:sldId id="266" r:id="rId13"/>
    <p:sldId id="268" r:id="rId14"/>
    <p:sldId id="269" r:id="rId15"/>
    <p:sldId id="270" r:id="rId16"/>
  </p:sldIdLst>
  <p:sldSz cx="9144000" cy="6858000" type="screen4x3"/>
  <p:notesSz cx="6858000" cy="9144000"/>
  <p:defaultTextStyle>
    <a:defPPr>
      <a:defRPr lang="fa-IR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380"/>
    <p:restoredTop sz="87654" autoAdjust="0"/>
  </p:normalViewPr>
  <p:slideViewPr>
    <p:cSldViewPr>
      <p:cViewPr varScale="1">
        <p:scale>
          <a:sx n="78" d="100"/>
          <a:sy n="78" d="100"/>
        </p:scale>
        <p:origin x="1594" y="43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8DD0E7EB-ED1F-4935-9406-DFE82175F9E5}" type="datetimeFigureOut">
              <a:rPr lang="fa-IR" smtClean="0"/>
              <a:t>16/05/1439</a:t>
            </a:fld>
            <a:endParaRPr lang="fa-I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fa-I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27C4E9D2-70B1-4554-873F-246111363B80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8106236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a-I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C4E9D2-70B1-4554-873F-246111363B80}" type="slidenum">
              <a:rPr lang="fa-IR" smtClean="0"/>
              <a:t>2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803133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508AD-17FB-408B-870B-D1D5A21FA7A5}" type="datetimeFigureOut">
              <a:rPr lang="fa-IR" smtClean="0"/>
              <a:t>16/05/1439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8F862-57A5-478B-97F9-E5B570CD0B67}" type="slidenum">
              <a:rPr lang="fa-IR" smtClean="0"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508AD-17FB-408B-870B-D1D5A21FA7A5}" type="datetimeFigureOut">
              <a:rPr lang="fa-IR" smtClean="0"/>
              <a:t>16/05/1439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8F862-57A5-478B-97F9-E5B570CD0B67}" type="slidenum">
              <a:rPr lang="fa-IR" smtClean="0"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508AD-17FB-408B-870B-D1D5A21FA7A5}" type="datetimeFigureOut">
              <a:rPr lang="fa-IR" smtClean="0"/>
              <a:t>16/05/1439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8F862-57A5-478B-97F9-E5B570CD0B67}" type="slidenum">
              <a:rPr lang="fa-IR" smtClean="0"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508AD-17FB-408B-870B-D1D5A21FA7A5}" type="datetimeFigureOut">
              <a:rPr lang="fa-IR" smtClean="0"/>
              <a:t>16/05/1439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8F862-57A5-478B-97F9-E5B570CD0B67}" type="slidenum">
              <a:rPr lang="fa-IR" smtClean="0"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508AD-17FB-408B-870B-D1D5A21FA7A5}" type="datetimeFigureOut">
              <a:rPr lang="fa-IR" smtClean="0"/>
              <a:t>16/05/1439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8F862-57A5-478B-97F9-E5B570CD0B67}" type="slidenum">
              <a:rPr lang="fa-IR" smtClean="0"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508AD-17FB-408B-870B-D1D5A21FA7A5}" type="datetimeFigureOut">
              <a:rPr lang="fa-IR" smtClean="0"/>
              <a:t>16/05/1439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8F862-57A5-478B-97F9-E5B570CD0B67}" type="slidenum">
              <a:rPr lang="fa-IR" smtClean="0"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508AD-17FB-408B-870B-D1D5A21FA7A5}" type="datetimeFigureOut">
              <a:rPr lang="fa-IR" smtClean="0"/>
              <a:t>16/05/1439</a:t>
            </a:fld>
            <a:endParaRPr lang="fa-I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8F862-57A5-478B-97F9-E5B570CD0B67}" type="slidenum">
              <a:rPr lang="fa-IR" smtClean="0"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508AD-17FB-408B-870B-D1D5A21FA7A5}" type="datetimeFigureOut">
              <a:rPr lang="fa-IR" smtClean="0"/>
              <a:t>16/05/1439</a:t>
            </a:fld>
            <a:endParaRPr lang="fa-I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8F862-57A5-478B-97F9-E5B570CD0B67}" type="slidenum">
              <a:rPr lang="fa-IR" smtClean="0"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508AD-17FB-408B-870B-D1D5A21FA7A5}" type="datetimeFigureOut">
              <a:rPr lang="fa-IR" smtClean="0"/>
              <a:t>16/05/1439</a:t>
            </a:fld>
            <a:endParaRPr lang="fa-I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8F862-57A5-478B-97F9-E5B570CD0B67}" type="slidenum">
              <a:rPr lang="fa-IR" smtClean="0"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508AD-17FB-408B-870B-D1D5A21FA7A5}" type="datetimeFigureOut">
              <a:rPr lang="fa-IR" smtClean="0"/>
              <a:t>16/05/1439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8F862-57A5-478B-97F9-E5B570CD0B67}" type="slidenum">
              <a:rPr lang="fa-IR" smtClean="0"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508AD-17FB-408B-870B-D1D5A21FA7A5}" type="datetimeFigureOut">
              <a:rPr lang="fa-IR" smtClean="0"/>
              <a:t>16/05/1439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8F862-57A5-478B-97F9-E5B570CD0B67}" type="slidenum">
              <a:rPr lang="fa-IR" smtClean="0"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0508AD-17FB-408B-870B-D1D5A21FA7A5}" type="datetimeFigureOut">
              <a:rPr lang="fa-IR" smtClean="0"/>
              <a:t>16/05/1439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08F862-57A5-478B-97F9-E5B570CD0B67}" type="slidenum">
              <a:rPr lang="fa-IR" smtClean="0"/>
              <a:t>‹#›</a:t>
            </a:fld>
            <a:endParaRPr lang="fa-I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a-IR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ziaossalehin.ir/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ziaossalehin.ir/" TargetMode="Externa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ziaossalehin.ir/" TargetMode="Externa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ziaossalehin.ir/" TargetMode="Externa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ziaossalehin.ir/" TargetMode="Externa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ziaossalehin.ir/" TargetMode="Externa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ziaossalehin.ir/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1026" name="Picture 2" descr="D:\New folder (3)\1-سریال\8- ماشین ا نقلاب\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grpSp>
        <p:nvGrpSpPr>
          <p:cNvPr id="5" name="Group 4"/>
          <p:cNvGrpSpPr>
            <a:grpSpLocks noChangeAspect="1"/>
          </p:cNvGrpSpPr>
          <p:nvPr/>
        </p:nvGrpSpPr>
        <p:grpSpPr>
          <a:xfrm>
            <a:off x="5076056" y="6075912"/>
            <a:ext cx="3941765" cy="616642"/>
            <a:chOff x="6359857" y="5683434"/>
            <a:chExt cx="4504874" cy="704734"/>
          </a:xfrm>
        </p:grpSpPr>
        <p:sp>
          <p:nvSpPr>
            <p:cNvPr id="6" name="Rounded Rectangle 9"/>
            <p:cNvSpPr/>
            <p:nvPr/>
          </p:nvSpPr>
          <p:spPr>
            <a:xfrm>
              <a:off x="6359857" y="5881913"/>
              <a:ext cx="4504874" cy="307777"/>
            </a:xfrm>
            <a:prstGeom prst="rect">
              <a:avLst/>
            </a:prstGeom>
            <a:solidFill>
              <a:schemeClr val="tx1">
                <a:alpha val="15000"/>
              </a:schemeClr>
            </a:solidFill>
            <a:ln w="6350">
              <a:solidFill>
                <a:srgbClr val="FF0000">
                  <a:alpha val="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7" name="TextBox 6">
              <a:hlinkClick r:id="rId3"/>
            </p:cNvPr>
            <p:cNvSpPr txBox="1">
              <a:spLocks noChangeAspect="1"/>
            </p:cNvSpPr>
            <p:nvPr/>
          </p:nvSpPr>
          <p:spPr>
            <a:xfrm>
              <a:off x="6359857" y="5845568"/>
              <a:ext cx="3093976" cy="351745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solidFill>
                    <a:schemeClr val="bg1"/>
                  </a:solidFill>
                  <a:latin typeface="+mj-lt"/>
                  <a:cs typeface="Far.Ashgar" panose="00000400000000000000" pitchFamily="2" charset="-78"/>
                </a:rPr>
                <a:t>www.ziaossalehin.ir</a:t>
              </a:r>
              <a:endParaRPr lang="en-US" sz="1400" dirty="0">
                <a:solidFill>
                  <a:schemeClr val="bg1"/>
                </a:solidFill>
                <a:latin typeface="+mj-lt"/>
                <a:cs typeface="Far.Ashgar" panose="00000400000000000000" pitchFamily="2" charset="-78"/>
              </a:endParaRPr>
            </a:p>
          </p:txBody>
        </p:sp>
        <p:pic>
          <p:nvPicPr>
            <p:cNvPr id="8" name="Picture Placeholder 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94012" y="5683434"/>
              <a:ext cx="704734" cy="704734"/>
            </a:xfrm>
            <a:prstGeom prst="ellipse">
              <a:avLst/>
            </a:prstGeom>
            <a:blipFill dpi="0" rotWithShape="1">
              <a:blip r:embed="rId5"/>
              <a:srcRect/>
              <a:stretch>
                <a:fillRect l="-4000" t="-2000" r="-4000" b="-2000"/>
              </a:stretch>
            </a:blipFill>
            <a:ln w="38100">
              <a:solidFill>
                <a:schemeClr val="tx1">
                  <a:alpha val="75000"/>
                </a:schemeClr>
              </a:solidFill>
            </a:ln>
          </p:spPr>
        </p:pic>
      </p:grp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1" dur="3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10242" name="Picture 2" descr="D:\New folder (3)\1-سریال\8- ماشین ا نقلاب\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12290" name="Picture 2" descr="D:\New folder (3)\1-سریال\8- ماشین ا نقلاب\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200000"/>
          </a:xfrm>
          <a:prstGeom prst="rect">
            <a:avLst/>
          </a:prstGeom>
          <a:noFill/>
        </p:spPr>
      </p:pic>
      <p:grpSp>
        <p:nvGrpSpPr>
          <p:cNvPr id="5" name="Group 4"/>
          <p:cNvGrpSpPr>
            <a:grpSpLocks noChangeAspect="1"/>
          </p:cNvGrpSpPr>
          <p:nvPr/>
        </p:nvGrpSpPr>
        <p:grpSpPr>
          <a:xfrm>
            <a:off x="459547" y="6316008"/>
            <a:ext cx="8518072" cy="616642"/>
            <a:chOff x="763807" y="5683434"/>
            <a:chExt cx="9734939" cy="704734"/>
          </a:xfrm>
        </p:grpSpPr>
        <p:sp>
          <p:nvSpPr>
            <p:cNvPr id="6" name="Rounded Rectangle 9"/>
            <p:cNvSpPr/>
            <p:nvPr/>
          </p:nvSpPr>
          <p:spPr>
            <a:xfrm>
              <a:off x="928397" y="5927593"/>
              <a:ext cx="4504874" cy="307777"/>
            </a:xfrm>
            <a:prstGeom prst="rect">
              <a:avLst/>
            </a:prstGeom>
            <a:solidFill>
              <a:schemeClr val="tx1">
                <a:alpha val="15000"/>
              </a:schemeClr>
            </a:solidFill>
            <a:ln w="6350">
              <a:solidFill>
                <a:srgbClr val="FF0000">
                  <a:alpha val="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7" name="TextBox 6">
              <a:hlinkClick r:id="rId3"/>
            </p:cNvPr>
            <p:cNvSpPr txBox="1">
              <a:spLocks noChangeAspect="1"/>
            </p:cNvSpPr>
            <p:nvPr/>
          </p:nvSpPr>
          <p:spPr>
            <a:xfrm>
              <a:off x="763807" y="5922232"/>
              <a:ext cx="3093976" cy="351745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solidFill>
                    <a:schemeClr val="bg1"/>
                  </a:solidFill>
                  <a:latin typeface="+mj-lt"/>
                  <a:cs typeface="Far.Ashgar" panose="00000400000000000000" pitchFamily="2" charset="-78"/>
                </a:rPr>
                <a:t>www.ziaossalehin.ir</a:t>
              </a:r>
              <a:endParaRPr lang="en-US" sz="1400" dirty="0">
                <a:solidFill>
                  <a:schemeClr val="bg1"/>
                </a:solidFill>
                <a:latin typeface="+mj-lt"/>
                <a:cs typeface="Far.Ashgar" panose="00000400000000000000" pitchFamily="2" charset="-78"/>
              </a:endParaRPr>
            </a:p>
          </p:txBody>
        </p:sp>
        <p:pic>
          <p:nvPicPr>
            <p:cNvPr id="8" name="Picture Placeholder 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94012" y="5683434"/>
              <a:ext cx="704734" cy="704734"/>
            </a:xfrm>
            <a:prstGeom prst="ellipse">
              <a:avLst/>
            </a:prstGeom>
            <a:blipFill dpi="0" rotWithShape="1">
              <a:blip r:embed="rId5"/>
              <a:srcRect/>
              <a:stretch>
                <a:fillRect l="-4000" t="-2000" r="-4000" b="-2000"/>
              </a:stretch>
            </a:blipFill>
            <a:ln w="38100">
              <a:solidFill>
                <a:schemeClr val="tx1">
                  <a:alpha val="75000"/>
                </a:schemeClr>
              </a:solidFill>
            </a:ln>
          </p:spPr>
        </p:pic>
      </p:grpSp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11266" name="Picture 2" descr="D:\New folder (3)\1-سریال\8- ماشین ا نقلاب\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pSp>
        <p:nvGrpSpPr>
          <p:cNvPr id="5" name="Group 4"/>
          <p:cNvGrpSpPr>
            <a:grpSpLocks noChangeAspect="1"/>
          </p:cNvGrpSpPr>
          <p:nvPr/>
        </p:nvGrpSpPr>
        <p:grpSpPr>
          <a:xfrm>
            <a:off x="5292080" y="6183760"/>
            <a:ext cx="3941765" cy="616642"/>
            <a:chOff x="6359857" y="5683434"/>
            <a:chExt cx="4504874" cy="704734"/>
          </a:xfrm>
        </p:grpSpPr>
        <p:sp>
          <p:nvSpPr>
            <p:cNvPr id="6" name="Rounded Rectangle 9"/>
            <p:cNvSpPr/>
            <p:nvPr/>
          </p:nvSpPr>
          <p:spPr>
            <a:xfrm>
              <a:off x="6359857" y="5881913"/>
              <a:ext cx="4504874" cy="307777"/>
            </a:xfrm>
            <a:prstGeom prst="rect">
              <a:avLst/>
            </a:prstGeom>
            <a:solidFill>
              <a:schemeClr val="tx1">
                <a:alpha val="15000"/>
              </a:schemeClr>
            </a:solidFill>
            <a:ln w="6350">
              <a:solidFill>
                <a:srgbClr val="FF0000">
                  <a:alpha val="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7" name="TextBox 6">
              <a:hlinkClick r:id="rId3"/>
            </p:cNvPr>
            <p:cNvSpPr txBox="1">
              <a:spLocks noChangeAspect="1"/>
            </p:cNvSpPr>
            <p:nvPr/>
          </p:nvSpPr>
          <p:spPr>
            <a:xfrm>
              <a:off x="6359857" y="5845568"/>
              <a:ext cx="3093976" cy="351745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latin typeface="+mj-lt"/>
                  <a:cs typeface="Far.Ashgar" panose="00000400000000000000" pitchFamily="2" charset="-78"/>
                </a:rPr>
                <a:t>www.ziaossalehin.ir</a:t>
              </a:r>
              <a:endParaRPr lang="en-US" sz="1400" dirty="0">
                <a:latin typeface="+mj-lt"/>
                <a:cs typeface="Far.Ashgar" panose="00000400000000000000" pitchFamily="2" charset="-78"/>
              </a:endParaRPr>
            </a:p>
          </p:txBody>
        </p:sp>
        <p:pic>
          <p:nvPicPr>
            <p:cNvPr id="8" name="Picture Placeholder 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94012" y="5683434"/>
              <a:ext cx="704734" cy="704734"/>
            </a:xfrm>
            <a:prstGeom prst="ellipse">
              <a:avLst/>
            </a:prstGeom>
            <a:blipFill dpi="0" rotWithShape="1">
              <a:blip r:embed="rId5"/>
              <a:srcRect/>
              <a:stretch>
                <a:fillRect l="-4000" t="-2000" r="-4000" b="-2000"/>
              </a:stretch>
            </a:blipFill>
            <a:ln w="38100">
              <a:solidFill>
                <a:schemeClr val="tx1">
                  <a:alpha val="75000"/>
                </a:schemeClr>
              </a:solidFill>
            </a:ln>
          </p:spPr>
        </p:pic>
      </p:grp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13314" name="Picture 2" descr="D:\New folder (3)\1-سریال\8- ماشین ا نقلاب\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14338" name="Picture 2" descr="D:\New folder (3)\1-سریال\8- ماشین ا نقلاب\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40000"/>
          </a:xfrm>
          <a:prstGeom prst="rect">
            <a:avLst/>
          </a:prstGeom>
          <a:noFill/>
        </p:spPr>
      </p:pic>
      <p:grpSp>
        <p:nvGrpSpPr>
          <p:cNvPr id="5" name="Group 4"/>
          <p:cNvGrpSpPr>
            <a:grpSpLocks noChangeAspect="1"/>
          </p:cNvGrpSpPr>
          <p:nvPr/>
        </p:nvGrpSpPr>
        <p:grpSpPr>
          <a:xfrm>
            <a:off x="5202235" y="6006318"/>
            <a:ext cx="3941765" cy="616642"/>
            <a:chOff x="6359857" y="5683434"/>
            <a:chExt cx="4504874" cy="704734"/>
          </a:xfrm>
        </p:grpSpPr>
        <p:sp>
          <p:nvSpPr>
            <p:cNvPr id="6" name="Rounded Rectangle 9"/>
            <p:cNvSpPr/>
            <p:nvPr/>
          </p:nvSpPr>
          <p:spPr>
            <a:xfrm>
              <a:off x="6359857" y="5881913"/>
              <a:ext cx="4504874" cy="307777"/>
            </a:xfrm>
            <a:prstGeom prst="rect">
              <a:avLst/>
            </a:prstGeom>
            <a:solidFill>
              <a:schemeClr val="tx1">
                <a:alpha val="15000"/>
              </a:schemeClr>
            </a:solidFill>
            <a:ln w="6350">
              <a:solidFill>
                <a:srgbClr val="FF0000">
                  <a:alpha val="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7" name="TextBox 6">
              <a:hlinkClick r:id="rId3"/>
            </p:cNvPr>
            <p:cNvSpPr txBox="1">
              <a:spLocks noChangeAspect="1"/>
            </p:cNvSpPr>
            <p:nvPr/>
          </p:nvSpPr>
          <p:spPr>
            <a:xfrm>
              <a:off x="6359857" y="5845568"/>
              <a:ext cx="3093976" cy="351745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solidFill>
                    <a:schemeClr val="bg1"/>
                  </a:solidFill>
                  <a:latin typeface="+mj-lt"/>
                  <a:cs typeface="Far.Ashgar" panose="00000400000000000000" pitchFamily="2" charset="-78"/>
                </a:rPr>
                <a:t>www.ziaossalehin.ir</a:t>
              </a:r>
              <a:endParaRPr lang="en-US" sz="1400" dirty="0">
                <a:solidFill>
                  <a:schemeClr val="bg1"/>
                </a:solidFill>
                <a:latin typeface="+mj-lt"/>
                <a:cs typeface="Far.Ashgar" panose="00000400000000000000" pitchFamily="2" charset="-78"/>
              </a:endParaRPr>
            </a:p>
          </p:txBody>
        </p:sp>
        <p:pic>
          <p:nvPicPr>
            <p:cNvPr id="8" name="Picture Placeholder 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94012" y="5683434"/>
              <a:ext cx="704734" cy="704734"/>
            </a:xfrm>
            <a:prstGeom prst="ellipse">
              <a:avLst/>
            </a:prstGeom>
            <a:blipFill dpi="0" rotWithShape="1">
              <a:blip r:embed="rId5"/>
              <a:srcRect/>
              <a:stretch>
                <a:fillRect l="-4000" t="-2000" r="-4000" b="-2000"/>
              </a:stretch>
            </a:blipFill>
            <a:ln w="38100">
              <a:solidFill>
                <a:schemeClr val="tx1">
                  <a:alpha val="75000"/>
                </a:schemeClr>
              </a:solidFill>
            </a:ln>
          </p:spPr>
        </p:pic>
      </p:grpSp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15362" name="Picture 2" descr="D:\New folder (3)\1-سریال\8- ماشین ا نقلاب\1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pSp>
        <p:nvGrpSpPr>
          <p:cNvPr id="4" name="Group 3"/>
          <p:cNvGrpSpPr>
            <a:grpSpLocks noChangeAspect="1"/>
          </p:cNvGrpSpPr>
          <p:nvPr/>
        </p:nvGrpSpPr>
        <p:grpSpPr>
          <a:xfrm>
            <a:off x="-256673" y="100970"/>
            <a:ext cx="4386450" cy="6608968"/>
            <a:chOff x="9317743" y="-1164941"/>
            <a:chExt cx="5013085" cy="7553109"/>
          </a:xfrm>
        </p:grpSpPr>
        <p:sp>
          <p:nvSpPr>
            <p:cNvPr id="5" name="Rounded Rectangle 9"/>
            <p:cNvSpPr/>
            <p:nvPr/>
          </p:nvSpPr>
          <p:spPr>
            <a:xfrm>
              <a:off x="9825954" y="-1142958"/>
              <a:ext cx="4504874" cy="307777"/>
            </a:xfrm>
            <a:prstGeom prst="rect">
              <a:avLst/>
            </a:prstGeom>
            <a:solidFill>
              <a:schemeClr val="tx1">
                <a:alpha val="15000"/>
              </a:schemeClr>
            </a:solidFill>
            <a:ln w="6350">
              <a:solidFill>
                <a:srgbClr val="FF0000">
                  <a:alpha val="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6" name="TextBox 5">
              <a:hlinkClick r:id="rId3"/>
            </p:cNvPr>
            <p:cNvSpPr txBox="1">
              <a:spLocks noChangeAspect="1"/>
            </p:cNvSpPr>
            <p:nvPr/>
          </p:nvSpPr>
          <p:spPr>
            <a:xfrm>
              <a:off x="9317743" y="-1164941"/>
              <a:ext cx="3093976" cy="351745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solidFill>
                    <a:schemeClr val="bg1"/>
                  </a:solidFill>
                  <a:latin typeface="+mj-lt"/>
                  <a:cs typeface="Far.Ashgar" panose="00000400000000000000" pitchFamily="2" charset="-78"/>
                </a:rPr>
                <a:t>www.ziaossalehin.ir</a:t>
              </a:r>
              <a:endParaRPr lang="en-US" sz="1400" dirty="0">
                <a:solidFill>
                  <a:schemeClr val="bg1"/>
                </a:solidFill>
                <a:latin typeface="+mj-lt"/>
                <a:cs typeface="Far.Ashgar" panose="00000400000000000000" pitchFamily="2" charset="-78"/>
              </a:endParaRPr>
            </a:p>
          </p:txBody>
        </p:sp>
        <p:pic>
          <p:nvPicPr>
            <p:cNvPr id="7" name="Picture Placeholder 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94012" y="5683434"/>
              <a:ext cx="704734" cy="704734"/>
            </a:xfrm>
            <a:prstGeom prst="ellipse">
              <a:avLst/>
            </a:prstGeom>
            <a:blipFill dpi="0" rotWithShape="1">
              <a:blip r:embed="rId5"/>
              <a:srcRect/>
              <a:stretch>
                <a:fillRect l="-4000" t="-2000" r="-4000" b="-2000"/>
              </a:stretch>
            </a:blipFill>
            <a:ln w="38100">
              <a:solidFill>
                <a:schemeClr val="tx1">
                  <a:alpha val="75000"/>
                </a:schemeClr>
              </a:solidFill>
            </a:ln>
          </p:spPr>
        </p:pic>
      </p:grpSp>
    </p:spTree>
  </p:cSld>
  <p:clrMapOvr>
    <a:masterClrMapping/>
  </p:clrMapOvr>
  <p:transition spd="slow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 dirty="0"/>
          </a:p>
        </p:txBody>
      </p:sp>
      <p:pic>
        <p:nvPicPr>
          <p:cNvPr id="2052" name="Picture 4" descr="D:\New folder (3)\1-سریال\8- ماشین ا نقلاب\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4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 dirty="0"/>
          </a:p>
        </p:txBody>
      </p:sp>
      <p:pic>
        <p:nvPicPr>
          <p:cNvPr id="3074" name="Picture 2" descr="D:\New folder (3)\1-سریال\8- ماشین ا نقلاب\3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4098" name="Picture 2" descr="D:\New folder (3)\1-سریال\8- ماشین ا نقلاب\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71480"/>
            <a:ext cx="9144000" cy="6858000"/>
          </a:xfrm>
          <a:prstGeom prst="rect">
            <a:avLst/>
          </a:prstGeom>
          <a:noFill/>
        </p:spPr>
      </p:pic>
      <p:sp>
        <p:nvSpPr>
          <p:cNvPr id="5" name="Up Arrow 4"/>
          <p:cNvSpPr/>
          <p:nvPr/>
        </p:nvSpPr>
        <p:spPr>
          <a:xfrm>
            <a:off x="3786182" y="2000240"/>
            <a:ext cx="484632" cy="1143008"/>
          </a:xfrm>
          <a:prstGeom prst="upArrow">
            <a:avLst/>
          </a:prstGeom>
          <a:solidFill>
            <a:srgbClr val="00B050"/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fa-IR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>
          <a:xfrm>
            <a:off x="5148064" y="6307735"/>
            <a:ext cx="3941765" cy="616642"/>
            <a:chOff x="6359857" y="5683434"/>
            <a:chExt cx="4504874" cy="704734"/>
          </a:xfrm>
        </p:grpSpPr>
        <p:sp>
          <p:nvSpPr>
            <p:cNvPr id="7" name="Rounded Rectangle 9"/>
            <p:cNvSpPr/>
            <p:nvPr/>
          </p:nvSpPr>
          <p:spPr>
            <a:xfrm>
              <a:off x="6359857" y="5881913"/>
              <a:ext cx="4504874" cy="307777"/>
            </a:xfrm>
            <a:prstGeom prst="rect">
              <a:avLst/>
            </a:prstGeom>
            <a:solidFill>
              <a:schemeClr val="tx1">
                <a:alpha val="15000"/>
              </a:schemeClr>
            </a:solidFill>
            <a:ln w="6350">
              <a:solidFill>
                <a:srgbClr val="FF0000">
                  <a:alpha val="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8" name="TextBox 7">
              <a:hlinkClick r:id="rId3"/>
            </p:cNvPr>
            <p:cNvSpPr txBox="1">
              <a:spLocks noChangeAspect="1"/>
            </p:cNvSpPr>
            <p:nvPr/>
          </p:nvSpPr>
          <p:spPr>
            <a:xfrm>
              <a:off x="6359857" y="5845568"/>
              <a:ext cx="3093976" cy="351745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solidFill>
                    <a:schemeClr val="bg1"/>
                  </a:solidFill>
                  <a:latin typeface="+mj-lt"/>
                  <a:cs typeface="Far.Ashgar" panose="00000400000000000000" pitchFamily="2" charset="-78"/>
                </a:rPr>
                <a:t>www.ziaossalehin.ir</a:t>
              </a:r>
              <a:endParaRPr lang="en-US" sz="1400" dirty="0">
                <a:solidFill>
                  <a:schemeClr val="bg1"/>
                </a:solidFill>
                <a:latin typeface="+mj-lt"/>
                <a:cs typeface="Far.Ashgar" panose="00000400000000000000" pitchFamily="2" charset="-78"/>
              </a:endParaRPr>
            </a:p>
          </p:txBody>
        </p:sp>
        <p:pic>
          <p:nvPicPr>
            <p:cNvPr id="9" name="Picture Placeholder 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94012" y="5683434"/>
              <a:ext cx="704734" cy="704734"/>
            </a:xfrm>
            <a:prstGeom prst="ellipse">
              <a:avLst/>
            </a:prstGeom>
            <a:blipFill dpi="0" rotWithShape="1">
              <a:blip r:embed="rId5"/>
              <a:srcRect/>
              <a:stretch>
                <a:fillRect l="-4000" t="-2000" r="-4000" b="-2000"/>
              </a:stretch>
            </a:blipFill>
            <a:ln w="38100">
              <a:solidFill>
                <a:schemeClr val="tx1">
                  <a:alpha val="75000"/>
                </a:schemeClr>
              </a:solidFill>
            </a:ln>
          </p:spPr>
        </p:pic>
      </p:grpSp>
    </p:spTree>
  </p:cSld>
  <p:clrMapOvr>
    <a:masterClrMapping/>
  </p:clrMapOvr>
  <p:transition spd="slow"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 dirty="0"/>
          </a:p>
        </p:txBody>
      </p:sp>
      <p:pic>
        <p:nvPicPr>
          <p:cNvPr id="5122" name="Picture 2" descr="D:\New folder (3)\1-سریال\8- ماشین ا نقلاب\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pSp>
        <p:nvGrpSpPr>
          <p:cNvPr id="5" name="Group 4"/>
          <p:cNvGrpSpPr>
            <a:grpSpLocks noChangeAspect="1"/>
          </p:cNvGrpSpPr>
          <p:nvPr/>
        </p:nvGrpSpPr>
        <p:grpSpPr>
          <a:xfrm>
            <a:off x="5202235" y="6180465"/>
            <a:ext cx="3941765" cy="616642"/>
            <a:chOff x="6359857" y="5683434"/>
            <a:chExt cx="4504874" cy="704734"/>
          </a:xfrm>
        </p:grpSpPr>
        <p:sp>
          <p:nvSpPr>
            <p:cNvPr id="6" name="Rounded Rectangle 9"/>
            <p:cNvSpPr/>
            <p:nvPr/>
          </p:nvSpPr>
          <p:spPr>
            <a:xfrm>
              <a:off x="6359857" y="5881913"/>
              <a:ext cx="4504874" cy="307777"/>
            </a:xfrm>
            <a:prstGeom prst="rect">
              <a:avLst/>
            </a:prstGeom>
            <a:solidFill>
              <a:schemeClr val="tx1">
                <a:alpha val="15000"/>
              </a:schemeClr>
            </a:solidFill>
            <a:ln w="6350">
              <a:solidFill>
                <a:srgbClr val="FF0000">
                  <a:alpha val="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7" name="TextBox 6">
              <a:hlinkClick r:id="rId3"/>
            </p:cNvPr>
            <p:cNvSpPr txBox="1">
              <a:spLocks noChangeAspect="1"/>
            </p:cNvSpPr>
            <p:nvPr/>
          </p:nvSpPr>
          <p:spPr>
            <a:xfrm>
              <a:off x="6359857" y="5845568"/>
              <a:ext cx="3093976" cy="351745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solidFill>
                    <a:schemeClr val="bg1"/>
                  </a:solidFill>
                  <a:latin typeface="+mj-lt"/>
                  <a:cs typeface="Far.Ashgar" panose="00000400000000000000" pitchFamily="2" charset="-78"/>
                </a:rPr>
                <a:t>www.ziaossalehin.ir</a:t>
              </a:r>
              <a:endParaRPr lang="en-US" sz="1400" dirty="0">
                <a:solidFill>
                  <a:schemeClr val="bg1"/>
                </a:solidFill>
                <a:latin typeface="+mj-lt"/>
                <a:cs typeface="Far.Ashgar" panose="00000400000000000000" pitchFamily="2" charset="-78"/>
              </a:endParaRPr>
            </a:p>
          </p:txBody>
        </p:sp>
        <p:pic>
          <p:nvPicPr>
            <p:cNvPr id="8" name="Picture Placeholder 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94012" y="5683434"/>
              <a:ext cx="704734" cy="704734"/>
            </a:xfrm>
            <a:prstGeom prst="ellipse">
              <a:avLst/>
            </a:prstGeom>
            <a:blipFill dpi="0" rotWithShape="1">
              <a:blip r:embed="rId5"/>
              <a:srcRect/>
              <a:stretch>
                <a:fillRect l="-4000" t="-2000" r="-4000" b="-2000"/>
              </a:stretch>
            </a:blipFill>
            <a:ln w="38100">
              <a:solidFill>
                <a:schemeClr val="tx1">
                  <a:alpha val="75000"/>
                </a:schemeClr>
              </a:solidFill>
            </a:ln>
          </p:spPr>
        </p:pic>
      </p:grp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6146" name="Picture 2" descr="D:\New folder (3)\1-سریال\8- ماشین ا نقلاب\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40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lus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7170" name="Picture 2" descr="D:\New folder (3)\1-سریال\8- ماشین ا نقلاب\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8194" name="Picture 2" descr="D:\New folder (3)\1-سریال\8- ماشین ا نقلاب\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plit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9218" name="Picture 2" descr="D:\New folder (3)\1-سریال\8- ماشین ا نقلاب\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lus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115</TotalTime>
  <Words>8</Words>
  <Application>Microsoft Office PowerPoint</Application>
  <PresentationFormat>On-screen Show (4:3)</PresentationFormat>
  <Paragraphs>8</Paragraphs>
  <Slides>15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Far.Ashgar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ebay!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Dear User!</dc:creator>
  <cp:lastModifiedBy>ضیاءالصالحین | www.ziaossalehin.ir</cp:lastModifiedBy>
  <cp:revision>13</cp:revision>
  <dcterms:created xsi:type="dcterms:W3CDTF">2014-01-23T17:54:03Z</dcterms:created>
  <dcterms:modified xsi:type="dcterms:W3CDTF">2018-01-31T22:26:06Z</dcterms:modified>
</cp:coreProperties>
</file>