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5"/>
  </p:notesMasterIdLst>
  <p:sldIdLst>
    <p:sldId id="273" r:id="rId2"/>
    <p:sldId id="274" r:id="rId3"/>
    <p:sldId id="299" r:id="rId4"/>
    <p:sldId id="275" r:id="rId5"/>
    <p:sldId id="276" r:id="rId6"/>
    <p:sldId id="300" r:id="rId7"/>
    <p:sldId id="290" r:id="rId8"/>
    <p:sldId id="288" r:id="rId9"/>
    <p:sldId id="277" r:id="rId10"/>
    <p:sldId id="278" r:id="rId11"/>
    <p:sldId id="279" r:id="rId12"/>
    <p:sldId id="291" r:id="rId13"/>
    <p:sldId id="280" r:id="rId14"/>
    <p:sldId id="281" r:id="rId15"/>
    <p:sldId id="282" r:id="rId16"/>
    <p:sldId id="295" r:id="rId17"/>
    <p:sldId id="283" r:id="rId18"/>
    <p:sldId id="303" r:id="rId19"/>
    <p:sldId id="302" r:id="rId20"/>
    <p:sldId id="284" r:id="rId21"/>
    <p:sldId id="286" r:id="rId22"/>
    <p:sldId id="296" r:id="rId23"/>
    <p:sldId id="304" r:id="rId24"/>
    <p:sldId id="298" r:id="rId25"/>
    <p:sldId id="305" r:id="rId26"/>
    <p:sldId id="306" r:id="rId27"/>
    <p:sldId id="292" r:id="rId28"/>
    <p:sldId id="287" r:id="rId29"/>
    <p:sldId id="293" r:id="rId30"/>
    <p:sldId id="294" r:id="rId31"/>
    <p:sldId id="271" r:id="rId32"/>
    <p:sldId id="307" r:id="rId33"/>
    <p:sldId id="308" r:id="rId3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6C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6320" autoAdjust="0"/>
  </p:normalViewPr>
  <p:slideViewPr>
    <p:cSldViewPr>
      <p:cViewPr varScale="1">
        <p:scale>
          <a:sx n="73" d="100"/>
          <a:sy n="73" d="100"/>
        </p:scale>
        <p:origin x="166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cs typeface="B Titr" panose="00000700000000000000" pitchFamily="2" charset="-78"/>
              </a:defRPr>
            </a:lvl1pPr>
          </a:lstStyle>
          <a:p>
            <a:endParaRPr lang="fa-IR" dirty="0"/>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cs typeface="B Titr" panose="00000700000000000000" pitchFamily="2" charset="-78"/>
              </a:defRPr>
            </a:lvl1pPr>
          </a:lstStyle>
          <a:p>
            <a:fld id="{763F5B25-9627-48B5-B0F6-CAFE09FAD43F}" type="datetimeFigureOut">
              <a:rPr lang="fa-IR" smtClean="0"/>
              <a:pPr/>
              <a:t>05/07/1439</a:t>
            </a:fld>
            <a:endParaRPr lang="fa-I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cs typeface="B Titr" panose="00000700000000000000" pitchFamily="2" charset="-78"/>
              </a:defRPr>
            </a:lvl1pPr>
          </a:lstStyle>
          <a:p>
            <a:endParaRPr lang="fa-IR" dirty="0"/>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cs typeface="B Titr" panose="00000700000000000000" pitchFamily="2" charset="-78"/>
              </a:defRPr>
            </a:lvl1pPr>
          </a:lstStyle>
          <a:p>
            <a:fld id="{FEF2B127-37DC-4DF3-95C7-A65B8BF070A1}" type="slidenum">
              <a:rPr lang="fa-IR" smtClean="0"/>
              <a:pPr/>
              <a:t>‹#›</a:t>
            </a:fld>
            <a:endParaRPr lang="fa-IR" dirty="0"/>
          </a:p>
        </p:txBody>
      </p:sp>
    </p:spTree>
    <p:extLst>
      <p:ext uri="{BB962C8B-B14F-4D97-AF65-F5344CB8AC3E}">
        <p14:creationId xmlns:p14="http://schemas.microsoft.com/office/powerpoint/2010/main" val="23696485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B Titr" panose="00000700000000000000" pitchFamily="2" charset="-78"/>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B Titr" panose="00000700000000000000" pitchFamily="2" charset="-78"/>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19BF59-04E0-4CC2-8AFC-598B35C80016}" type="slidenum">
              <a:rPr lang="en-US"/>
              <a:pPr/>
              <a:t>12</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fa-IR"/>
          </a:p>
        </p:txBody>
      </p:sp>
    </p:spTree>
    <p:extLst>
      <p:ext uri="{BB962C8B-B14F-4D97-AF65-F5344CB8AC3E}">
        <p14:creationId xmlns:p14="http://schemas.microsoft.com/office/powerpoint/2010/main" val="4238742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FEF2B127-37DC-4DF3-95C7-A65B8BF070A1}" type="slidenum">
              <a:rPr lang="fa-IR" smtClean="0"/>
              <a:pPr/>
              <a:t>24</a:t>
            </a:fld>
            <a:endParaRPr lang="fa-IR"/>
          </a:p>
        </p:txBody>
      </p:sp>
    </p:spTree>
    <p:extLst>
      <p:ext uri="{BB962C8B-B14F-4D97-AF65-F5344CB8AC3E}">
        <p14:creationId xmlns:p14="http://schemas.microsoft.com/office/powerpoint/2010/main" val="1127592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B2AA7DF-2006-4A32-ABEE-B1CF7BA52B96}" type="datetimeFigureOut">
              <a:rPr lang="fa-IR" smtClean="0"/>
              <a:pPr/>
              <a:t>05/07/1439</a:t>
            </a:fld>
            <a:endParaRPr lang="fa-IR"/>
          </a:p>
        </p:txBody>
      </p:sp>
      <p:sp>
        <p:nvSpPr>
          <p:cNvPr id="17" name="Footer Placeholder 16"/>
          <p:cNvSpPr>
            <a:spLocks noGrp="1"/>
          </p:cNvSpPr>
          <p:nvPr>
            <p:ph type="ftr" sz="quarter" idx="11"/>
          </p:nvPr>
        </p:nvSpPr>
        <p:spPr/>
        <p:txBody>
          <a:bodyPr/>
          <a:lstStyle/>
          <a:p>
            <a:endParaRPr lang="fa-IR"/>
          </a:p>
        </p:txBody>
      </p:sp>
      <p:sp>
        <p:nvSpPr>
          <p:cNvPr id="29" name="Slide Number Placeholder 28"/>
          <p:cNvSpPr>
            <a:spLocks noGrp="1"/>
          </p:cNvSpPr>
          <p:nvPr>
            <p:ph type="sldNum" sz="quarter" idx="12"/>
          </p:nvPr>
        </p:nvSpPr>
        <p:spPr/>
        <p:txBody>
          <a:bodyPr/>
          <a:lstStyle/>
          <a:p>
            <a:fld id="{B7170192-2FC2-4D04-8931-AF70A64296C6}" type="slidenum">
              <a:rPr lang="fa-IR" smtClean="0"/>
              <a:pPr/>
              <a:t>‹#›</a:t>
            </a:fld>
            <a:endParaRPr lang="fa-I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2AA7DF-2006-4A32-ABEE-B1CF7BA52B96}" type="datetimeFigureOut">
              <a:rPr lang="fa-IR" smtClean="0"/>
              <a:pPr/>
              <a:t>05/07/1439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7170192-2FC2-4D04-8931-AF70A64296C6}"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2AA7DF-2006-4A32-ABEE-B1CF7BA52B96}" type="datetimeFigureOut">
              <a:rPr lang="fa-IR" smtClean="0"/>
              <a:pPr/>
              <a:t>05/07/1439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7170192-2FC2-4D04-8931-AF70A64296C6}"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2AA7DF-2006-4A32-ABEE-B1CF7BA52B96}" type="datetimeFigureOut">
              <a:rPr lang="fa-IR" smtClean="0"/>
              <a:pPr/>
              <a:t>05/07/1439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7170192-2FC2-4D04-8931-AF70A64296C6}"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B2AA7DF-2006-4A32-ABEE-B1CF7BA52B96}" type="datetimeFigureOut">
              <a:rPr lang="fa-IR" smtClean="0"/>
              <a:pPr/>
              <a:t>05/07/1439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7924800" y="6416675"/>
            <a:ext cx="762000" cy="365125"/>
          </a:xfrm>
        </p:spPr>
        <p:txBody>
          <a:bodyPr/>
          <a:lstStyle/>
          <a:p>
            <a:fld id="{B7170192-2FC2-4D04-8931-AF70A64296C6}"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B2AA7DF-2006-4A32-ABEE-B1CF7BA52B96}" type="datetimeFigureOut">
              <a:rPr lang="fa-IR" smtClean="0"/>
              <a:pPr/>
              <a:t>05/07/1439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7170192-2FC2-4D04-8931-AF70A64296C6}"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B2AA7DF-2006-4A32-ABEE-B1CF7BA52B96}" type="datetimeFigureOut">
              <a:rPr lang="fa-IR" smtClean="0"/>
              <a:pPr/>
              <a:t>05/07/1439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7170192-2FC2-4D04-8931-AF70A64296C6}"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B2AA7DF-2006-4A32-ABEE-B1CF7BA52B96}" type="datetimeFigureOut">
              <a:rPr lang="fa-IR" smtClean="0"/>
              <a:pPr/>
              <a:t>05/07/1439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7170192-2FC2-4D04-8931-AF70A64296C6}"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AA7DF-2006-4A32-ABEE-B1CF7BA52B96}" type="datetimeFigureOut">
              <a:rPr lang="fa-IR" smtClean="0"/>
              <a:pPr/>
              <a:t>05/07/1439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7170192-2FC2-4D04-8931-AF70A64296C6}"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B2AA7DF-2006-4A32-ABEE-B1CF7BA52B96}" type="datetimeFigureOut">
              <a:rPr lang="fa-IR" smtClean="0"/>
              <a:pPr/>
              <a:t>05/07/1439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7170192-2FC2-4D04-8931-AF70A64296C6}"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B2AA7DF-2006-4A32-ABEE-B1CF7BA52B96}" type="datetimeFigureOut">
              <a:rPr lang="fa-IR" smtClean="0"/>
              <a:pPr/>
              <a:t>05/07/1439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7170192-2FC2-4D04-8931-AF70A64296C6}"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cs typeface="B Titr" panose="00000700000000000000" pitchFamily="2" charset="-78"/>
              </a:defRPr>
            </a:lvl1pPr>
          </a:lstStyle>
          <a:p>
            <a:fld id="{5B2AA7DF-2006-4A32-ABEE-B1CF7BA52B96}" type="datetimeFigureOut">
              <a:rPr lang="fa-IR" smtClean="0"/>
              <a:pPr/>
              <a:t>05/07/1439</a:t>
            </a:fld>
            <a:endParaRPr lang="fa-IR"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cs typeface="B Titr" panose="00000700000000000000" pitchFamily="2" charset="-78"/>
              </a:defRPr>
            </a:lvl1pPr>
          </a:lstStyle>
          <a:p>
            <a:endParaRPr lang="fa-IR"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cs typeface="B Titr" panose="00000700000000000000" pitchFamily="2" charset="-78"/>
              </a:defRPr>
            </a:lvl1pPr>
          </a:lstStyle>
          <a:p>
            <a:fld id="{B7170192-2FC2-4D04-8931-AF70A64296C6}" type="slidenum">
              <a:rPr lang="fa-IR" smtClean="0"/>
              <a:pPr/>
              <a:t>‹#›</a:t>
            </a:fld>
            <a:endParaRPr lang="fa-IR"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www.fearofphysics.com/Proj/proj.html" TargetMode="External"/><Relationship Id="rId7" Type="http://schemas.openxmlformats.org/officeDocument/2006/relationships/image" Target="../media/image4.pn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hyperlink" Target="http://powerpoint.sage-fox.com/" TargetMode="External"/><Relationship Id="rId5" Type="http://schemas.openxmlformats.org/officeDocument/2006/relationships/hyperlink" Target="http://www.google/" TargetMode="External"/><Relationship Id="rId4" Type="http://schemas.openxmlformats.org/officeDocument/2006/relationships/hyperlink" Target="http://library.advanced.org/1200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3000" b="-5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28596" y="2357430"/>
            <a:ext cx="8229600" cy="2000264"/>
          </a:xfrm>
        </p:spPr>
        <p:txBody>
          <a:bodyPr>
            <a:normAutofit fontScale="90000"/>
          </a:bodyPr>
          <a:lstStyle/>
          <a:p>
            <a:r>
              <a:rPr lang="fa-IR" sz="20600" b="0" dirty="0" smtClean="0">
                <a:solidFill>
                  <a:srgbClr val="FFC000"/>
                </a:solidFill>
                <a:latin typeface="Ardakanian Mtype Koufi" pitchFamily="2" charset="-78"/>
                <a:ea typeface="Ardakanian Mtype Koufi" pitchFamily="2" charset="-78"/>
                <a:cs typeface="B Titr" pitchFamily="2" charset="-78"/>
              </a:rPr>
              <a:t>بسكتبال</a:t>
            </a:r>
            <a:r>
              <a:rPr lang="fa-IR" sz="4800" b="0" dirty="0" smtClean="0">
                <a:solidFill>
                  <a:srgbClr val="FFC000"/>
                </a:solidFill>
                <a:latin typeface="Ardakanian Mtype Koufi" pitchFamily="2" charset="-78"/>
                <a:ea typeface="Ardakanian Mtype Koufi" pitchFamily="2" charset="-78"/>
                <a:cs typeface="B Titr" pitchFamily="2" charset="-78"/>
              </a:rPr>
              <a:t>	             </a:t>
            </a:r>
            <a:endParaRPr lang="fa-IR" sz="4400" b="0" dirty="0">
              <a:solidFill>
                <a:srgbClr val="FFC000"/>
              </a:solidFill>
              <a:cs typeface="B Titr" pitchFamily="2" charset="-78"/>
            </a:endParaRPr>
          </a:p>
        </p:txBody>
      </p:sp>
      <p:grpSp>
        <p:nvGrpSpPr>
          <p:cNvPr id="3" name="Group 2"/>
          <p:cNvGrpSpPr>
            <a:grpSpLocks noChangeAspect="1"/>
          </p:cNvGrpSpPr>
          <p:nvPr/>
        </p:nvGrpSpPr>
        <p:grpSpPr>
          <a:xfrm>
            <a:off x="4899395" y="6165304"/>
            <a:ext cx="3941765" cy="616642"/>
            <a:chOff x="6359857" y="5683434"/>
            <a:chExt cx="4504874" cy="704734"/>
          </a:xfrm>
        </p:grpSpPr>
        <p:sp>
          <p:nvSpPr>
            <p:cNvPr id="5"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TextBox 5">
              <a:hlinkClick r:id="rId3"/>
            </p:cNvPr>
            <p:cNvSpPr txBox="1">
              <a:spLocks noChangeAspect="1"/>
            </p:cNvSpPr>
            <p:nvPr/>
          </p:nvSpPr>
          <p:spPr>
            <a:xfrm>
              <a:off x="6359857" y="5845568"/>
              <a:ext cx="3329103" cy="422094"/>
            </a:xfrm>
            <a:prstGeom prst="rect">
              <a:avLst/>
            </a:prstGeom>
            <a:noFill/>
            <a:effectLst/>
          </p:spPr>
          <p:txBody>
            <a:bodyPr wrap="square" rtlCol="0">
              <a:spAutoFit/>
            </a:bodyPr>
            <a:lstStyle/>
            <a:p>
              <a:pPr algn="ctr"/>
              <a:r>
                <a:rPr lang="en-US" dirty="0" smtClean="0">
                  <a:solidFill>
                    <a:schemeClr val="bg1">
                      <a:lumMod val="95000"/>
                      <a:lumOff val="5000"/>
                    </a:schemeClr>
                  </a:solidFill>
                  <a:latin typeface="+mj-lt"/>
                  <a:cs typeface="Far.Ashgar" panose="00000400000000000000" pitchFamily="2" charset="-78"/>
                </a:rPr>
                <a:t>www.ziaossalehin.ir</a:t>
              </a:r>
              <a:endParaRPr lang="en-US" dirty="0">
                <a:solidFill>
                  <a:schemeClr val="bg1">
                    <a:lumMod val="95000"/>
                    <a:lumOff val="5000"/>
                  </a:schemeClr>
                </a:solidFill>
                <a:latin typeface="+mj-lt"/>
                <a:cs typeface="Far.Ashgar" panose="00000400000000000000" pitchFamily="2" charset="-78"/>
              </a:endParaRPr>
            </a:p>
          </p:txBody>
        </p:sp>
        <p:pic>
          <p:nvPicPr>
            <p:cNvPr id="7"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4012" y="5683434"/>
              <a:ext cx="704734" cy="704734"/>
            </a:xfrm>
            <a:prstGeom prst="ellipse">
              <a:avLst/>
            </a:prstGeom>
            <a:blipFill dpi="0" rotWithShape="1">
              <a:blip r:embed="rId5"/>
              <a:srcRect/>
              <a:stretch>
                <a:fillRect l="-4000" t="-2000" r="-4000" b="-2000"/>
              </a:stretch>
            </a:blipFill>
            <a:ln w="38100">
              <a:solidFill>
                <a:schemeClr val="tx1">
                  <a:alpha val="75000"/>
                </a:schemeClr>
              </a:solidFill>
            </a:ln>
          </p:spPr>
        </p:pic>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439863" y="404813"/>
            <a:ext cx="7596187" cy="577850"/>
          </a:xfrm>
        </p:spPr>
        <p:txBody>
          <a:bodyPr/>
          <a:lstStyle/>
          <a:p>
            <a:pPr algn="r" rtl="1" eaLnBrk="1" hangingPunct="1"/>
            <a:r>
              <a:rPr lang="fa-IR" sz="3100" dirty="0" smtClean="0">
                <a:solidFill>
                  <a:srgbClr val="0070C0"/>
                </a:solidFill>
                <a:cs typeface="B Titr" panose="00000700000000000000" pitchFamily="2" charset="-78"/>
              </a:rPr>
              <a:t>اصول اجراي پاس ماهرانه</a:t>
            </a:r>
            <a:endParaRPr lang="en-US" sz="3100" dirty="0" smtClean="0">
              <a:solidFill>
                <a:srgbClr val="0070C0"/>
              </a:solidFill>
              <a:cs typeface="B Titr" panose="00000700000000000000" pitchFamily="2" charset="-78"/>
            </a:endParaRPr>
          </a:p>
        </p:txBody>
      </p:sp>
      <p:grpSp>
        <p:nvGrpSpPr>
          <p:cNvPr id="2" name="Group 178"/>
          <p:cNvGrpSpPr>
            <a:grpSpLocks/>
          </p:cNvGrpSpPr>
          <p:nvPr/>
        </p:nvGrpSpPr>
        <p:grpSpPr bwMode="auto">
          <a:xfrm>
            <a:off x="8243888" y="1684338"/>
            <a:ext cx="762000" cy="665162"/>
            <a:chOff x="1110" y="2656"/>
            <a:chExt cx="1549" cy="1351"/>
          </a:xfrm>
        </p:grpSpPr>
        <p:sp>
          <p:nvSpPr>
            <p:cNvPr id="10278" name="AutoShape 179"/>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fa-IR" dirty="0">
                <a:cs typeface="B Titr" panose="00000700000000000000" pitchFamily="2" charset="-78"/>
              </a:endParaRPr>
            </a:p>
          </p:txBody>
        </p:sp>
        <p:sp>
          <p:nvSpPr>
            <p:cNvPr id="10279" name="AutoShape 180"/>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fa-IR" dirty="0">
                <a:cs typeface="B Titr" panose="00000700000000000000" pitchFamily="2" charset="-78"/>
              </a:endParaRPr>
            </a:p>
          </p:txBody>
        </p:sp>
        <p:sp>
          <p:nvSpPr>
            <p:cNvPr id="41141" name="AutoShape 18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lgn="ctr">
                <a:defRPr/>
              </a:pPr>
              <a:r>
                <a:rPr lang="fa-IR" sz="3600" dirty="0">
                  <a:cs typeface="B Titr" panose="00000700000000000000" pitchFamily="2" charset="-78"/>
                </a:rPr>
                <a:t>1</a:t>
              </a:r>
              <a:endParaRPr lang="en-US" sz="3600" dirty="0">
                <a:cs typeface="B Titr" panose="00000700000000000000" pitchFamily="2" charset="-78"/>
              </a:endParaRPr>
            </a:p>
          </p:txBody>
        </p:sp>
      </p:grpSp>
      <p:sp>
        <p:nvSpPr>
          <p:cNvPr id="41174" name="Line 214"/>
          <p:cNvSpPr>
            <a:spLocks noChangeShapeType="1"/>
          </p:cNvSpPr>
          <p:nvPr/>
        </p:nvSpPr>
        <p:spPr bwMode="auto">
          <a:xfrm flipH="1" flipV="1">
            <a:off x="4643438" y="2276475"/>
            <a:ext cx="3529012" cy="0"/>
          </a:xfrm>
          <a:prstGeom prst="line">
            <a:avLst/>
          </a:prstGeom>
          <a:noFill/>
          <a:ln w="25400">
            <a:solidFill>
              <a:srgbClr val="FF9900"/>
            </a:solidFill>
            <a:prstDash val="sysDot"/>
            <a:round/>
            <a:headEnd/>
            <a:tailEnd type="oval" w="med" len="med"/>
          </a:ln>
        </p:spPr>
        <p:txBody>
          <a:bodyPr wrap="none" anchor="ctr"/>
          <a:lstStyle/>
          <a:p>
            <a:endParaRPr lang="fa-IR" dirty="0">
              <a:cs typeface="B Titr" panose="00000700000000000000" pitchFamily="2" charset="-78"/>
            </a:endParaRPr>
          </a:p>
        </p:txBody>
      </p:sp>
      <p:grpSp>
        <p:nvGrpSpPr>
          <p:cNvPr id="3" name="Group 215"/>
          <p:cNvGrpSpPr>
            <a:grpSpLocks/>
          </p:cNvGrpSpPr>
          <p:nvPr/>
        </p:nvGrpSpPr>
        <p:grpSpPr bwMode="auto">
          <a:xfrm>
            <a:off x="8243888" y="4059238"/>
            <a:ext cx="762000" cy="665162"/>
            <a:chOff x="1110" y="2656"/>
            <a:chExt cx="1549" cy="1351"/>
          </a:xfrm>
        </p:grpSpPr>
        <p:sp>
          <p:nvSpPr>
            <p:cNvPr id="10275" name="AutoShape 216"/>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fa-IR" dirty="0">
                <a:cs typeface="B Titr" panose="00000700000000000000" pitchFamily="2" charset="-78"/>
              </a:endParaRPr>
            </a:p>
          </p:txBody>
        </p:sp>
        <p:sp>
          <p:nvSpPr>
            <p:cNvPr id="10276" name="AutoShape 217"/>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fa-IR" dirty="0">
                <a:cs typeface="B Titr" panose="00000700000000000000" pitchFamily="2" charset="-78"/>
              </a:endParaRPr>
            </a:p>
          </p:txBody>
        </p:sp>
        <p:sp>
          <p:nvSpPr>
            <p:cNvPr id="10277" name="AutoShape 218"/>
            <p:cNvSpPr>
              <a:spLocks noChangeArrowheads="1"/>
            </p:cNvSpPr>
            <p:nvPr/>
          </p:nvSpPr>
          <p:spPr bwMode="gray">
            <a:xfrm>
              <a:off x="1200" y="2736"/>
              <a:ext cx="1350" cy="1168"/>
            </a:xfrm>
            <a:prstGeom prst="hexagon">
              <a:avLst>
                <a:gd name="adj" fmla="val 28896"/>
                <a:gd name="vf" fmla="val 115470"/>
              </a:avLst>
            </a:prstGeom>
            <a:solidFill>
              <a:srgbClr val="FF9900"/>
            </a:solidFill>
            <a:ln w="9525">
              <a:solidFill>
                <a:schemeClr val="tx1"/>
              </a:solidFill>
              <a:miter lim="800000"/>
              <a:headEnd/>
              <a:tailEnd/>
            </a:ln>
          </p:spPr>
          <p:txBody>
            <a:bodyPr wrap="none" anchor="ctr"/>
            <a:lstStyle/>
            <a:p>
              <a:pPr algn="ctr"/>
              <a:r>
                <a:rPr lang="fa-IR" sz="3600" dirty="0">
                  <a:cs typeface="B Titr" panose="00000700000000000000" pitchFamily="2" charset="-78"/>
                </a:rPr>
                <a:t>4</a:t>
              </a:r>
              <a:endParaRPr lang="en-US" sz="3600" dirty="0">
                <a:cs typeface="B Titr" panose="00000700000000000000" pitchFamily="2" charset="-78"/>
              </a:endParaRPr>
            </a:p>
          </p:txBody>
        </p:sp>
      </p:grpSp>
      <p:grpSp>
        <p:nvGrpSpPr>
          <p:cNvPr id="4" name="Group 219"/>
          <p:cNvGrpSpPr>
            <a:grpSpLocks/>
          </p:cNvGrpSpPr>
          <p:nvPr/>
        </p:nvGrpSpPr>
        <p:grpSpPr bwMode="auto">
          <a:xfrm>
            <a:off x="8243888" y="5661025"/>
            <a:ext cx="762000" cy="665163"/>
            <a:chOff x="1110" y="2656"/>
            <a:chExt cx="1549" cy="1351"/>
          </a:xfrm>
        </p:grpSpPr>
        <p:sp>
          <p:nvSpPr>
            <p:cNvPr id="10272" name="AutoShape 220"/>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fa-IR" dirty="0">
                <a:cs typeface="B Titr" panose="00000700000000000000" pitchFamily="2" charset="-78"/>
              </a:endParaRPr>
            </a:p>
          </p:txBody>
        </p:sp>
        <p:sp>
          <p:nvSpPr>
            <p:cNvPr id="10273" name="AutoShape 221"/>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pPr algn="ctr"/>
              <a:r>
                <a:rPr lang="fa-IR" sz="3600" dirty="0">
                  <a:cs typeface="B Titr" panose="00000700000000000000" pitchFamily="2" charset="-78"/>
                </a:rPr>
                <a:t>6</a:t>
              </a:r>
              <a:endParaRPr lang="en-US" sz="3600" dirty="0">
                <a:cs typeface="B Titr" panose="00000700000000000000" pitchFamily="2" charset="-78"/>
              </a:endParaRPr>
            </a:p>
          </p:txBody>
        </p:sp>
        <p:sp>
          <p:nvSpPr>
            <p:cNvPr id="10274" name="AutoShape 222"/>
            <p:cNvSpPr>
              <a:spLocks noChangeArrowheads="1"/>
            </p:cNvSpPr>
            <p:nvPr/>
          </p:nvSpPr>
          <p:spPr bwMode="gray">
            <a:xfrm>
              <a:off x="1200" y="2736"/>
              <a:ext cx="1350" cy="1168"/>
            </a:xfrm>
            <a:prstGeom prst="hexagon">
              <a:avLst>
                <a:gd name="adj" fmla="val 28896"/>
                <a:gd name="vf" fmla="val 115470"/>
              </a:avLst>
            </a:prstGeom>
            <a:solidFill>
              <a:srgbClr val="FF9900"/>
            </a:solidFill>
            <a:ln w="9525">
              <a:solidFill>
                <a:schemeClr val="tx1"/>
              </a:solidFill>
              <a:miter lim="800000"/>
              <a:headEnd/>
              <a:tailEnd/>
            </a:ln>
          </p:spPr>
          <p:txBody>
            <a:bodyPr wrap="none" anchor="ctr"/>
            <a:lstStyle/>
            <a:p>
              <a:pPr algn="ctr"/>
              <a:r>
                <a:rPr lang="fa-IR" sz="3600" dirty="0">
                  <a:cs typeface="B Titr" panose="00000700000000000000" pitchFamily="2" charset="-78"/>
                </a:rPr>
                <a:t>6</a:t>
              </a:r>
              <a:endParaRPr lang="en-US" sz="3600" dirty="0">
                <a:cs typeface="B Titr" panose="00000700000000000000" pitchFamily="2" charset="-78"/>
              </a:endParaRPr>
            </a:p>
          </p:txBody>
        </p:sp>
      </p:grpSp>
      <p:sp>
        <p:nvSpPr>
          <p:cNvPr id="41183" name="Line 223"/>
          <p:cNvSpPr>
            <a:spLocks noChangeShapeType="1"/>
          </p:cNvSpPr>
          <p:nvPr/>
        </p:nvSpPr>
        <p:spPr bwMode="auto">
          <a:xfrm flipH="1" flipV="1">
            <a:off x="1187450" y="3068638"/>
            <a:ext cx="6985000" cy="0"/>
          </a:xfrm>
          <a:prstGeom prst="line">
            <a:avLst/>
          </a:prstGeom>
          <a:noFill/>
          <a:ln w="25400">
            <a:solidFill>
              <a:srgbClr val="FF9900"/>
            </a:solidFill>
            <a:prstDash val="sysDot"/>
            <a:round/>
            <a:headEnd/>
            <a:tailEnd type="oval" w="med" len="med"/>
          </a:ln>
        </p:spPr>
        <p:txBody>
          <a:bodyPr wrap="none" anchor="ctr"/>
          <a:lstStyle/>
          <a:p>
            <a:endParaRPr lang="fa-IR" dirty="0">
              <a:cs typeface="B Titr" panose="00000700000000000000" pitchFamily="2" charset="-78"/>
            </a:endParaRPr>
          </a:p>
        </p:txBody>
      </p:sp>
      <p:sp>
        <p:nvSpPr>
          <p:cNvPr id="41184" name="Line 224"/>
          <p:cNvSpPr>
            <a:spLocks noChangeShapeType="1"/>
          </p:cNvSpPr>
          <p:nvPr/>
        </p:nvSpPr>
        <p:spPr bwMode="auto">
          <a:xfrm flipH="1" flipV="1">
            <a:off x="2771775" y="3860800"/>
            <a:ext cx="5400675" cy="0"/>
          </a:xfrm>
          <a:prstGeom prst="line">
            <a:avLst/>
          </a:prstGeom>
          <a:noFill/>
          <a:ln w="25400">
            <a:solidFill>
              <a:srgbClr val="FF9900"/>
            </a:solidFill>
            <a:prstDash val="sysDot"/>
            <a:round/>
            <a:headEnd/>
            <a:tailEnd type="oval" w="med" len="med"/>
          </a:ln>
        </p:spPr>
        <p:txBody>
          <a:bodyPr wrap="none" anchor="ctr"/>
          <a:lstStyle/>
          <a:p>
            <a:endParaRPr lang="fa-IR" dirty="0">
              <a:cs typeface="B Titr" panose="00000700000000000000" pitchFamily="2" charset="-78"/>
            </a:endParaRPr>
          </a:p>
        </p:txBody>
      </p:sp>
      <p:sp>
        <p:nvSpPr>
          <p:cNvPr id="41185" name="Line 225"/>
          <p:cNvSpPr>
            <a:spLocks noChangeShapeType="1"/>
          </p:cNvSpPr>
          <p:nvPr/>
        </p:nvSpPr>
        <p:spPr bwMode="auto">
          <a:xfrm flipH="1" flipV="1">
            <a:off x="2843213" y="4652963"/>
            <a:ext cx="5329237" cy="0"/>
          </a:xfrm>
          <a:prstGeom prst="line">
            <a:avLst/>
          </a:prstGeom>
          <a:noFill/>
          <a:ln w="25400">
            <a:solidFill>
              <a:srgbClr val="FF9900"/>
            </a:solidFill>
            <a:prstDash val="sysDot"/>
            <a:round/>
            <a:headEnd/>
            <a:tailEnd type="oval" w="med" len="med"/>
          </a:ln>
        </p:spPr>
        <p:txBody>
          <a:bodyPr wrap="none" anchor="ctr"/>
          <a:lstStyle/>
          <a:p>
            <a:endParaRPr lang="fa-IR" dirty="0">
              <a:cs typeface="B Titr" panose="00000700000000000000" pitchFamily="2" charset="-78"/>
            </a:endParaRPr>
          </a:p>
        </p:txBody>
      </p:sp>
      <p:sp>
        <p:nvSpPr>
          <p:cNvPr id="41186" name="Line 226"/>
          <p:cNvSpPr>
            <a:spLocks noChangeShapeType="1"/>
          </p:cNvSpPr>
          <p:nvPr/>
        </p:nvSpPr>
        <p:spPr bwMode="auto">
          <a:xfrm flipH="1" flipV="1">
            <a:off x="323850" y="5445125"/>
            <a:ext cx="7848600" cy="0"/>
          </a:xfrm>
          <a:prstGeom prst="line">
            <a:avLst/>
          </a:prstGeom>
          <a:noFill/>
          <a:ln w="25400">
            <a:solidFill>
              <a:srgbClr val="FF9900"/>
            </a:solidFill>
            <a:prstDash val="sysDot"/>
            <a:round/>
            <a:headEnd/>
            <a:tailEnd type="oval" w="med" len="med"/>
          </a:ln>
        </p:spPr>
        <p:txBody>
          <a:bodyPr wrap="none" anchor="ctr"/>
          <a:lstStyle/>
          <a:p>
            <a:endParaRPr lang="fa-IR" dirty="0">
              <a:cs typeface="B Titr" panose="00000700000000000000" pitchFamily="2" charset="-78"/>
            </a:endParaRPr>
          </a:p>
        </p:txBody>
      </p:sp>
      <p:sp>
        <p:nvSpPr>
          <p:cNvPr id="41187" name="Line 227"/>
          <p:cNvSpPr>
            <a:spLocks noChangeShapeType="1"/>
          </p:cNvSpPr>
          <p:nvPr/>
        </p:nvSpPr>
        <p:spPr bwMode="auto">
          <a:xfrm flipH="1" flipV="1">
            <a:off x="1116013" y="6164263"/>
            <a:ext cx="7056437" cy="73025"/>
          </a:xfrm>
          <a:prstGeom prst="line">
            <a:avLst/>
          </a:prstGeom>
          <a:noFill/>
          <a:ln w="25400">
            <a:solidFill>
              <a:srgbClr val="FF9900"/>
            </a:solidFill>
            <a:prstDash val="sysDot"/>
            <a:round/>
            <a:headEnd/>
            <a:tailEnd type="oval" w="med" len="med"/>
          </a:ln>
        </p:spPr>
        <p:txBody>
          <a:bodyPr wrap="none" anchor="ctr"/>
          <a:lstStyle/>
          <a:p>
            <a:endParaRPr lang="fa-IR" dirty="0">
              <a:cs typeface="B Titr" panose="00000700000000000000" pitchFamily="2" charset="-78"/>
            </a:endParaRPr>
          </a:p>
        </p:txBody>
      </p:sp>
      <p:grpSp>
        <p:nvGrpSpPr>
          <p:cNvPr id="5" name="Group 228"/>
          <p:cNvGrpSpPr>
            <a:grpSpLocks/>
          </p:cNvGrpSpPr>
          <p:nvPr/>
        </p:nvGrpSpPr>
        <p:grpSpPr bwMode="auto">
          <a:xfrm>
            <a:off x="8243888" y="2476500"/>
            <a:ext cx="762000" cy="665163"/>
            <a:chOff x="1110" y="2656"/>
            <a:chExt cx="1549" cy="1351"/>
          </a:xfrm>
        </p:grpSpPr>
        <p:sp>
          <p:nvSpPr>
            <p:cNvPr id="10269" name="AutoShape 229"/>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fa-IR" dirty="0">
                <a:cs typeface="B Titr" panose="00000700000000000000" pitchFamily="2" charset="-78"/>
              </a:endParaRPr>
            </a:p>
          </p:txBody>
        </p:sp>
        <p:sp>
          <p:nvSpPr>
            <p:cNvPr id="10270" name="AutoShape 230"/>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fa-IR" dirty="0">
                <a:cs typeface="B Titr" panose="00000700000000000000" pitchFamily="2" charset="-78"/>
              </a:endParaRPr>
            </a:p>
          </p:txBody>
        </p:sp>
        <p:sp>
          <p:nvSpPr>
            <p:cNvPr id="10271" name="AutoShape 231"/>
            <p:cNvSpPr>
              <a:spLocks noChangeArrowheads="1"/>
            </p:cNvSpPr>
            <p:nvPr/>
          </p:nvSpPr>
          <p:spPr bwMode="gray">
            <a:xfrm>
              <a:off x="1200" y="2736"/>
              <a:ext cx="1350" cy="1168"/>
            </a:xfrm>
            <a:prstGeom prst="hexagon">
              <a:avLst>
                <a:gd name="adj" fmla="val 28896"/>
                <a:gd name="vf" fmla="val 115470"/>
              </a:avLst>
            </a:prstGeom>
            <a:solidFill>
              <a:srgbClr val="FF9900"/>
            </a:solidFill>
            <a:ln w="9525">
              <a:solidFill>
                <a:schemeClr val="tx1"/>
              </a:solidFill>
              <a:miter lim="800000"/>
              <a:headEnd/>
              <a:tailEnd/>
            </a:ln>
          </p:spPr>
          <p:txBody>
            <a:bodyPr wrap="none" anchor="ctr"/>
            <a:lstStyle/>
            <a:p>
              <a:pPr algn="ctr"/>
              <a:r>
                <a:rPr lang="fa-IR" sz="3600" dirty="0">
                  <a:cs typeface="B Titr" panose="00000700000000000000" pitchFamily="2" charset="-78"/>
                </a:rPr>
                <a:t>2</a:t>
              </a:r>
              <a:endParaRPr lang="en-US" sz="3600" dirty="0">
                <a:cs typeface="B Titr" panose="00000700000000000000" pitchFamily="2" charset="-78"/>
              </a:endParaRPr>
            </a:p>
          </p:txBody>
        </p:sp>
      </p:grpSp>
      <p:grpSp>
        <p:nvGrpSpPr>
          <p:cNvPr id="6" name="Group 232"/>
          <p:cNvGrpSpPr>
            <a:grpSpLocks/>
          </p:cNvGrpSpPr>
          <p:nvPr/>
        </p:nvGrpSpPr>
        <p:grpSpPr bwMode="auto">
          <a:xfrm>
            <a:off x="8243888" y="3268663"/>
            <a:ext cx="762000" cy="665162"/>
            <a:chOff x="1110" y="2656"/>
            <a:chExt cx="1549" cy="1351"/>
          </a:xfrm>
        </p:grpSpPr>
        <p:sp>
          <p:nvSpPr>
            <p:cNvPr id="10266" name="AutoShape 233"/>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fa-IR" dirty="0">
                <a:cs typeface="B Titr" panose="00000700000000000000" pitchFamily="2" charset="-78"/>
              </a:endParaRPr>
            </a:p>
          </p:txBody>
        </p:sp>
        <p:sp>
          <p:nvSpPr>
            <p:cNvPr id="10267" name="AutoShape 234"/>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fa-IR" dirty="0">
                <a:cs typeface="B Titr" panose="00000700000000000000" pitchFamily="2" charset="-78"/>
              </a:endParaRPr>
            </a:p>
          </p:txBody>
        </p:sp>
        <p:sp>
          <p:nvSpPr>
            <p:cNvPr id="41195" name="AutoShape 235"/>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lgn="ctr">
                <a:defRPr/>
              </a:pPr>
              <a:r>
                <a:rPr lang="fa-IR" sz="3600" dirty="0">
                  <a:cs typeface="B Titr" panose="00000700000000000000" pitchFamily="2" charset="-78"/>
                </a:rPr>
                <a:t>3</a:t>
              </a:r>
              <a:endParaRPr lang="en-US" sz="3600" dirty="0">
                <a:cs typeface="B Titr" panose="00000700000000000000" pitchFamily="2" charset="-78"/>
              </a:endParaRPr>
            </a:p>
          </p:txBody>
        </p:sp>
      </p:grpSp>
      <p:grpSp>
        <p:nvGrpSpPr>
          <p:cNvPr id="7" name="Group 236"/>
          <p:cNvGrpSpPr>
            <a:grpSpLocks/>
          </p:cNvGrpSpPr>
          <p:nvPr/>
        </p:nvGrpSpPr>
        <p:grpSpPr bwMode="auto">
          <a:xfrm>
            <a:off x="8243888" y="4851400"/>
            <a:ext cx="762000" cy="665163"/>
            <a:chOff x="1110" y="2656"/>
            <a:chExt cx="1549" cy="1351"/>
          </a:xfrm>
        </p:grpSpPr>
        <p:sp>
          <p:nvSpPr>
            <p:cNvPr id="10263" name="AutoShape 237"/>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fa-IR" dirty="0">
                <a:cs typeface="B Titr" panose="00000700000000000000" pitchFamily="2" charset="-78"/>
              </a:endParaRPr>
            </a:p>
          </p:txBody>
        </p:sp>
        <p:sp>
          <p:nvSpPr>
            <p:cNvPr id="10264" name="AutoShape 238"/>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fa-IR" dirty="0">
                <a:cs typeface="B Titr" panose="00000700000000000000" pitchFamily="2" charset="-78"/>
              </a:endParaRPr>
            </a:p>
          </p:txBody>
        </p:sp>
        <p:sp>
          <p:nvSpPr>
            <p:cNvPr id="41199" name="AutoShape 239"/>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lgn="ctr">
                <a:defRPr/>
              </a:pPr>
              <a:r>
                <a:rPr lang="fa-IR" sz="3600" dirty="0">
                  <a:cs typeface="B Titr" panose="00000700000000000000" pitchFamily="2" charset="-78"/>
                </a:rPr>
                <a:t>5</a:t>
              </a:r>
              <a:endParaRPr lang="en-US" sz="3600" dirty="0">
                <a:cs typeface="B Titr" panose="00000700000000000000" pitchFamily="2" charset="-78"/>
              </a:endParaRPr>
            </a:p>
          </p:txBody>
        </p:sp>
      </p:grpSp>
      <p:sp>
        <p:nvSpPr>
          <p:cNvPr id="41211" name="Text Box 251"/>
          <p:cNvSpPr txBox="1">
            <a:spLocks noChangeArrowheads="1"/>
          </p:cNvSpPr>
          <p:nvPr/>
        </p:nvSpPr>
        <p:spPr bwMode="auto">
          <a:xfrm>
            <a:off x="4697413" y="1819275"/>
            <a:ext cx="3430587" cy="461963"/>
          </a:xfrm>
          <a:prstGeom prst="rect">
            <a:avLst/>
          </a:prstGeom>
          <a:noFill/>
          <a:ln w="9525">
            <a:noFill/>
            <a:miter lim="800000"/>
            <a:headEnd/>
            <a:tailEnd/>
          </a:ln>
        </p:spPr>
        <p:txBody>
          <a:bodyPr wrap="none">
            <a:spAutoFit/>
          </a:bodyPr>
          <a:lstStyle/>
          <a:p>
            <a:r>
              <a:rPr lang="fa-IR" sz="2400" b="1" dirty="0">
                <a:solidFill>
                  <a:schemeClr val="bg1">
                    <a:lumMod val="95000"/>
                    <a:lumOff val="5000"/>
                  </a:schemeClr>
                </a:solidFill>
                <a:cs typeface="B Titr" panose="00000700000000000000" pitchFamily="2" charset="-78"/>
              </a:rPr>
              <a:t>استفاده بهينه از بينايي محيطي</a:t>
            </a:r>
            <a:endParaRPr lang="en-US" sz="2400" b="1" dirty="0">
              <a:solidFill>
                <a:schemeClr val="bg1">
                  <a:lumMod val="95000"/>
                  <a:lumOff val="5000"/>
                </a:schemeClr>
              </a:solidFill>
              <a:cs typeface="B Titr" panose="00000700000000000000" pitchFamily="2" charset="-78"/>
            </a:endParaRPr>
          </a:p>
        </p:txBody>
      </p:sp>
      <p:sp>
        <p:nvSpPr>
          <p:cNvPr id="41212" name="Text Box 252"/>
          <p:cNvSpPr txBox="1">
            <a:spLocks noChangeArrowheads="1"/>
          </p:cNvSpPr>
          <p:nvPr/>
        </p:nvSpPr>
        <p:spPr bwMode="auto">
          <a:xfrm>
            <a:off x="1287232" y="2611438"/>
            <a:ext cx="6885218" cy="461665"/>
          </a:xfrm>
          <a:prstGeom prst="rect">
            <a:avLst/>
          </a:prstGeom>
          <a:noFill/>
          <a:ln w="9525">
            <a:noFill/>
            <a:miter lim="800000"/>
            <a:headEnd/>
            <a:tailEnd/>
          </a:ln>
        </p:spPr>
        <p:txBody>
          <a:bodyPr wrap="none">
            <a:spAutoFit/>
          </a:bodyPr>
          <a:lstStyle/>
          <a:p>
            <a:r>
              <a:rPr lang="fa-IR" sz="2400" b="1" dirty="0">
                <a:solidFill>
                  <a:schemeClr val="bg1">
                    <a:lumMod val="95000"/>
                    <a:lumOff val="5000"/>
                  </a:schemeClr>
                </a:solidFill>
                <a:cs typeface="B Titr" panose="00000700000000000000" pitchFamily="2" charset="-78"/>
              </a:rPr>
              <a:t>پاس بايد طوري اجرا شود که توپ تا ارتفاع نزديک مچ بالا بيايد</a:t>
            </a:r>
            <a:endParaRPr lang="en-US" sz="2400" b="1" dirty="0">
              <a:solidFill>
                <a:schemeClr val="bg1">
                  <a:lumMod val="95000"/>
                  <a:lumOff val="5000"/>
                </a:schemeClr>
              </a:solidFill>
              <a:cs typeface="B Titr" panose="00000700000000000000" pitchFamily="2" charset="-78"/>
            </a:endParaRPr>
          </a:p>
        </p:txBody>
      </p:sp>
      <p:sp>
        <p:nvSpPr>
          <p:cNvPr id="41213" name="Text Box 253"/>
          <p:cNvSpPr txBox="1">
            <a:spLocks noChangeArrowheads="1"/>
          </p:cNvSpPr>
          <p:nvPr/>
        </p:nvSpPr>
        <p:spPr bwMode="auto">
          <a:xfrm>
            <a:off x="2771775" y="3403600"/>
            <a:ext cx="5405438" cy="457200"/>
          </a:xfrm>
          <a:prstGeom prst="rect">
            <a:avLst/>
          </a:prstGeom>
          <a:noFill/>
          <a:ln w="9525">
            <a:noFill/>
            <a:miter lim="800000"/>
            <a:headEnd/>
            <a:tailEnd/>
          </a:ln>
        </p:spPr>
        <p:txBody>
          <a:bodyPr wrap="none">
            <a:spAutoFit/>
          </a:bodyPr>
          <a:lstStyle/>
          <a:p>
            <a:r>
              <a:rPr lang="fa-IR" sz="2400" b="1" dirty="0">
                <a:solidFill>
                  <a:schemeClr val="bg1">
                    <a:lumMod val="95000"/>
                    <a:lumOff val="5000"/>
                  </a:schemeClr>
                </a:solidFill>
                <a:cs typeface="B Titr" panose="00000700000000000000" pitchFamily="2" charset="-78"/>
              </a:rPr>
              <a:t>پاس بايد تا حدامکان نزديک صفحه افقي رها شود</a:t>
            </a:r>
            <a:endParaRPr lang="en-US" sz="2400" b="1" dirty="0">
              <a:solidFill>
                <a:schemeClr val="bg1">
                  <a:lumMod val="95000"/>
                  <a:lumOff val="5000"/>
                </a:schemeClr>
              </a:solidFill>
              <a:cs typeface="B Titr" panose="00000700000000000000" pitchFamily="2" charset="-78"/>
            </a:endParaRPr>
          </a:p>
        </p:txBody>
      </p:sp>
      <p:sp>
        <p:nvSpPr>
          <p:cNvPr id="41214" name="Text Box 254"/>
          <p:cNvSpPr txBox="1">
            <a:spLocks noChangeArrowheads="1"/>
          </p:cNvSpPr>
          <p:nvPr/>
        </p:nvSpPr>
        <p:spPr bwMode="auto">
          <a:xfrm>
            <a:off x="2806700" y="4195763"/>
            <a:ext cx="5365750" cy="457200"/>
          </a:xfrm>
          <a:prstGeom prst="rect">
            <a:avLst/>
          </a:prstGeom>
          <a:noFill/>
          <a:ln w="9525">
            <a:noFill/>
            <a:miter lim="800000"/>
            <a:headEnd/>
            <a:tailEnd/>
          </a:ln>
        </p:spPr>
        <p:txBody>
          <a:bodyPr wrap="none">
            <a:spAutoFit/>
          </a:bodyPr>
          <a:lstStyle/>
          <a:p>
            <a:r>
              <a:rPr lang="fa-IR" sz="2400" b="1" dirty="0">
                <a:solidFill>
                  <a:schemeClr val="bg1">
                    <a:lumMod val="95000"/>
                    <a:lumOff val="5000"/>
                  </a:schemeClr>
                </a:solidFill>
                <a:cs typeface="B Titr" panose="00000700000000000000" pitchFamily="2" charset="-78"/>
              </a:rPr>
              <a:t>توجه به حالت دست و استقرار پاي بازيکن مدافع</a:t>
            </a:r>
            <a:endParaRPr lang="en-US" sz="2400" b="1" dirty="0">
              <a:solidFill>
                <a:schemeClr val="bg1">
                  <a:lumMod val="95000"/>
                  <a:lumOff val="5000"/>
                </a:schemeClr>
              </a:solidFill>
              <a:cs typeface="B Titr" panose="00000700000000000000" pitchFamily="2" charset="-78"/>
            </a:endParaRPr>
          </a:p>
        </p:txBody>
      </p:sp>
      <p:sp>
        <p:nvSpPr>
          <p:cNvPr id="41215" name="Text Box 255"/>
          <p:cNvSpPr txBox="1">
            <a:spLocks noChangeArrowheads="1"/>
          </p:cNvSpPr>
          <p:nvPr/>
        </p:nvSpPr>
        <p:spPr bwMode="auto">
          <a:xfrm>
            <a:off x="250825" y="4987925"/>
            <a:ext cx="7981950" cy="457200"/>
          </a:xfrm>
          <a:prstGeom prst="rect">
            <a:avLst/>
          </a:prstGeom>
          <a:noFill/>
          <a:ln w="9525">
            <a:noFill/>
            <a:miter lim="800000"/>
            <a:headEnd/>
            <a:tailEnd/>
          </a:ln>
        </p:spPr>
        <p:txBody>
          <a:bodyPr wrap="none">
            <a:spAutoFit/>
          </a:bodyPr>
          <a:lstStyle/>
          <a:p>
            <a:r>
              <a:rPr lang="fa-IR" sz="2400" b="1" dirty="0">
                <a:solidFill>
                  <a:schemeClr val="bg1">
                    <a:lumMod val="95000"/>
                    <a:lumOff val="5000"/>
                  </a:schemeClr>
                </a:solidFill>
                <a:cs typeface="B Titr" panose="00000700000000000000" pitchFamily="2" charset="-78"/>
              </a:rPr>
              <a:t>هرچه مدافع به پاسور نزديک باشد، پاس دادن و عبور از او راحت تر است</a:t>
            </a:r>
            <a:endParaRPr lang="en-US" sz="2400" b="1" dirty="0">
              <a:solidFill>
                <a:schemeClr val="bg1">
                  <a:lumMod val="95000"/>
                  <a:lumOff val="5000"/>
                </a:schemeClr>
              </a:solidFill>
              <a:cs typeface="B Titr" panose="00000700000000000000" pitchFamily="2" charset="-78"/>
            </a:endParaRPr>
          </a:p>
        </p:txBody>
      </p:sp>
      <p:sp>
        <p:nvSpPr>
          <p:cNvPr id="41216" name="Text Box 256"/>
          <p:cNvSpPr txBox="1">
            <a:spLocks noChangeArrowheads="1"/>
          </p:cNvSpPr>
          <p:nvPr/>
        </p:nvSpPr>
        <p:spPr bwMode="auto">
          <a:xfrm>
            <a:off x="1202055" y="5780088"/>
            <a:ext cx="6992620" cy="461665"/>
          </a:xfrm>
          <a:prstGeom prst="rect">
            <a:avLst/>
          </a:prstGeom>
          <a:noFill/>
          <a:ln w="9525">
            <a:noFill/>
            <a:miter lim="800000"/>
            <a:headEnd/>
            <a:tailEnd/>
          </a:ln>
        </p:spPr>
        <p:txBody>
          <a:bodyPr wrap="none">
            <a:spAutoFit/>
          </a:bodyPr>
          <a:lstStyle/>
          <a:p>
            <a:r>
              <a:rPr lang="fa-IR" sz="2400" b="1" dirty="0">
                <a:solidFill>
                  <a:schemeClr val="bg1">
                    <a:lumMod val="95000"/>
                    <a:lumOff val="5000"/>
                  </a:schemeClr>
                </a:solidFill>
                <a:cs typeface="B Titr" panose="00000700000000000000" pitchFamily="2" charset="-78"/>
              </a:rPr>
              <a:t>توانايي پاسور در پاس دادن سريع و نيرومند از هر حالت دريافت</a:t>
            </a:r>
            <a:endParaRPr lang="en-US" sz="2400" b="1" dirty="0">
              <a:solidFill>
                <a:schemeClr val="bg1">
                  <a:lumMod val="95000"/>
                  <a:lumOff val="5000"/>
                </a:schemeClr>
              </a:solidFill>
              <a:cs typeface="B Titr" panose="00000700000000000000"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0962"/>
                                        </p:tgtEl>
                                        <p:attrNameLst>
                                          <p:attrName>style.visibility</p:attrName>
                                        </p:attrNameLst>
                                      </p:cBhvr>
                                      <p:to>
                                        <p:strVal val="visible"/>
                                      </p:to>
                                    </p:set>
                                    <p:anim calcmode="discrete" valueType="clr">
                                      <p:cBhvr override="childStyle">
                                        <p:cTn id="7" dur="80"/>
                                        <p:tgtEl>
                                          <p:spTgt spid="4096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62"/>
                                        </p:tgtEl>
                                        <p:attrNameLst>
                                          <p:attrName>fillcolor</p:attrName>
                                        </p:attrNameLst>
                                      </p:cBhvr>
                                      <p:tavLst>
                                        <p:tav tm="0">
                                          <p:val>
                                            <p:clrVal>
                                              <a:schemeClr val="accent2"/>
                                            </p:clrVal>
                                          </p:val>
                                        </p:tav>
                                        <p:tav tm="50000">
                                          <p:val>
                                            <p:clrVal>
                                              <a:schemeClr val="hlink"/>
                                            </p:clrVal>
                                          </p:val>
                                        </p:tav>
                                      </p:tavLst>
                                    </p:anim>
                                    <p:set>
                                      <p:cBhvr>
                                        <p:cTn id="9" dur="80"/>
                                        <p:tgtEl>
                                          <p:spTgt spid="4096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900" decel="100000" fill="hold"/>
                                        <p:tgtEl>
                                          <p:spTgt spid="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8" presetID="37" presetClass="entr" presetSubtype="0" fill="hold" grpId="0" nodeType="withEffect">
                                  <p:stCondLst>
                                    <p:cond delay="0"/>
                                  </p:stCondLst>
                                  <p:childTnLst>
                                    <p:set>
                                      <p:cBhvr>
                                        <p:cTn id="19" dur="1" fill="hold">
                                          <p:stCondLst>
                                            <p:cond delay="0"/>
                                          </p:stCondLst>
                                        </p:cTn>
                                        <p:tgtEl>
                                          <p:spTgt spid="41174"/>
                                        </p:tgtEl>
                                        <p:attrNameLst>
                                          <p:attrName>style.visibility</p:attrName>
                                        </p:attrNameLst>
                                      </p:cBhvr>
                                      <p:to>
                                        <p:strVal val="visible"/>
                                      </p:to>
                                    </p:set>
                                    <p:animEffect transition="in" filter="fade">
                                      <p:cBhvr>
                                        <p:cTn id="20" dur="1000"/>
                                        <p:tgtEl>
                                          <p:spTgt spid="41174"/>
                                        </p:tgtEl>
                                      </p:cBhvr>
                                    </p:animEffect>
                                    <p:anim calcmode="lin" valueType="num">
                                      <p:cBhvr>
                                        <p:cTn id="21" dur="1000" fill="hold"/>
                                        <p:tgtEl>
                                          <p:spTgt spid="41174"/>
                                        </p:tgtEl>
                                        <p:attrNameLst>
                                          <p:attrName>ppt_x</p:attrName>
                                        </p:attrNameLst>
                                      </p:cBhvr>
                                      <p:tavLst>
                                        <p:tav tm="0">
                                          <p:val>
                                            <p:strVal val="#ppt_x"/>
                                          </p:val>
                                        </p:tav>
                                        <p:tav tm="100000">
                                          <p:val>
                                            <p:strVal val="#ppt_x"/>
                                          </p:val>
                                        </p:tav>
                                      </p:tavLst>
                                    </p:anim>
                                    <p:anim calcmode="lin" valueType="num">
                                      <p:cBhvr>
                                        <p:cTn id="22" dur="900" decel="100000" fill="hold"/>
                                        <p:tgtEl>
                                          <p:spTgt spid="41174"/>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1174"/>
                                        </p:tgtEl>
                                        <p:attrNameLst>
                                          <p:attrName>ppt_y</p:attrName>
                                        </p:attrNameLst>
                                      </p:cBhvr>
                                      <p:tavLst>
                                        <p:tav tm="0">
                                          <p:val>
                                            <p:strVal val="#ppt_y-.03"/>
                                          </p:val>
                                        </p:tav>
                                        <p:tav tm="100000">
                                          <p:val>
                                            <p:strVal val="#ppt_y"/>
                                          </p:val>
                                        </p:tav>
                                      </p:tavLst>
                                    </p:anim>
                                  </p:childTnLst>
                                </p:cTn>
                              </p:par>
                              <p:par>
                                <p:cTn id="24" presetID="37"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900" decel="100000" fill="hold"/>
                                        <p:tgtEl>
                                          <p:spTgt spid="4"/>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6" presetID="37" presetClass="entr" presetSubtype="0" fill="hold" grpId="0" nodeType="withEffect">
                                  <p:stCondLst>
                                    <p:cond delay="0"/>
                                  </p:stCondLst>
                                  <p:childTnLst>
                                    <p:set>
                                      <p:cBhvr>
                                        <p:cTn id="37" dur="1" fill="hold">
                                          <p:stCondLst>
                                            <p:cond delay="0"/>
                                          </p:stCondLst>
                                        </p:cTn>
                                        <p:tgtEl>
                                          <p:spTgt spid="41183"/>
                                        </p:tgtEl>
                                        <p:attrNameLst>
                                          <p:attrName>style.visibility</p:attrName>
                                        </p:attrNameLst>
                                      </p:cBhvr>
                                      <p:to>
                                        <p:strVal val="visible"/>
                                      </p:to>
                                    </p:set>
                                    <p:animEffect transition="in" filter="fade">
                                      <p:cBhvr>
                                        <p:cTn id="38" dur="1000"/>
                                        <p:tgtEl>
                                          <p:spTgt spid="41183"/>
                                        </p:tgtEl>
                                      </p:cBhvr>
                                    </p:animEffect>
                                    <p:anim calcmode="lin" valueType="num">
                                      <p:cBhvr>
                                        <p:cTn id="39" dur="1000" fill="hold"/>
                                        <p:tgtEl>
                                          <p:spTgt spid="41183"/>
                                        </p:tgtEl>
                                        <p:attrNameLst>
                                          <p:attrName>ppt_x</p:attrName>
                                        </p:attrNameLst>
                                      </p:cBhvr>
                                      <p:tavLst>
                                        <p:tav tm="0">
                                          <p:val>
                                            <p:strVal val="#ppt_x"/>
                                          </p:val>
                                        </p:tav>
                                        <p:tav tm="100000">
                                          <p:val>
                                            <p:strVal val="#ppt_x"/>
                                          </p:val>
                                        </p:tav>
                                      </p:tavLst>
                                    </p:anim>
                                    <p:anim calcmode="lin" valueType="num">
                                      <p:cBhvr>
                                        <p:cTn id="40" dur="900" decel="100000" fill="hold"/>
                                        <p:tgtEl>
                                          <p:spTgt spid="41183"/>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1183"/>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41184"/>
                                        </p:tgtEl>
                                        <p:attrNameLst>
                                          <p:attrName>style.visibility</p:attrName>
                                        </p:attrNameLst>
                                      </p:cBhvr>
                                      <p:to>
                                        <p:strVal val="visible"/>
                                      </p:to>
                                    </p:set>
                                    <p:animEffect transition="in" filter="fade">
                                      <p:cBhvr>
                                        <p:cTn id="44" dur="1000"/>
                                        <p:tgtEl>
                                          <p:spTgt spid="41184"/>
                                        </p:tgtEl>
                                      </p:cBhvr>
                                    </p:animEffect>
                                    <p:anim calcmode="lin" valueType="num">
                                      <p:cBhvr>
                                        <p:cTn id="45" dur="1000" fill="hold"/>
                                        <p:tgtEl>
                                          <p:spTgt spid="41184"/>
                                        </p:tgtEl>
                                        <p:attrNameLst>
                                          <p:attrName>ppt_x</p:attrName>
                                        </p:attrNameLst>
                                      </p:cBhvr>
                                      <p:tavLst>
                                        <p:tav tm="0">
                                          <p:val>
                                            <p:strVal val="#ppt_x"/>
                                          </p:val>
                                        </p:tav>
                                        <p:tav tm="100000">
                                          <p:val>
                                            <p:strVal val="#ppt_x"/>
                                          </p:val>
                                        </p:tav>
                                      </p:tavLst>
                                    </p:anim>
                                    <p:anim calcmode="lin" valueType="num">
                                      <p:cBhvr>
                                        <p:cTn id="46" dur="900" decel="100000" fill="hold"/>
                                        <p:tgtEl>
                                          <p:spTgt spid="41184"/>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41184"/>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41185"/>
                                        </p:tgtEl>
                                        <p:attrNameLst>
                                          <p:attrName>style.visibility</p:attrName>
                                        </p:attrNameLst>
                                      </p:cBhvr>
                                      <p:to>
                                        <p:strVal val="visible"/>
                                      </p:to>
                                    </p:set>
                                    <p:animEffect transition="in" filter="fade">
                                      <p:cBhvr>
                                        <p:cTn id="50" dur="1000"/>
                                        <p:tgtEl>
                                          <p:spTgt spid="41185"/>
                                        </p:tgtEl>
                                      </p:cBhvr>
                                    </p:animEffect>
                                    <p:anim calcmode="lin" valueType="num">
                                      <p:cBhvr>
                                        <p:cTn id="51" dur="1000" fill="hold"/>
                                        <p:tgtEl>
                                          <p:spTgt spid="41185"/>
                                        </p:tgtEl>
                                        <p:attrNameLst>
                                          <p:attrName>ppt_x</p:attrName>
                                        </p:attrNameLst>
                                      </p:cBhvr>
                                      <p:tavLst>
                                        <p:tav tm="0">
                                          <p:val>
                                            <p:strVal val="#ppt_x"/>
                                          </p:val>
                                        </p:tav>
                                        <p:tav tm="100000">
                                          <p:val>
                                            <p:strVal val="#ppt_x"/>
                                          </p:val>
                                        </p:tav>
                                      </p:tavLst>
                                    </p:anim>
                                    <p:anim calcmode="lin" valueType="num">
                                      <p:cBhvr>
                                        <p:cTn id="52" dur="900" decel="100000" fill="hold"/>
                                        <p:tgtEl>
                                          <p:spTgt spid="41185"/>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41185"/>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41186"/>
                                        </p:tgtEl>
                                        <p:attrNameLst>
                                          <p:attrName>style.visibility</p:attrName>
                                        </p:attrNameLst>
                                      </p:cBhvr>
                                      <p:to>
                                        <p:strVal val="visible"/>
                                      </p:to>
                                    </p:set>
                                    <p:animEffect transition="in" filter="fade">
                                      <p:cBhvr>
                                        <p:cTn id="56" dur="1000"/>
                                        <p:tgtEl>
                                          <p:spTgt spid="41186"/>
                                        </p:tgtEl>
                                      </p:cBhvr>
                                    </p:animEffect>
                                    <p:anim calcmode="lin" valueType="num">
                                      <p:cBhvr>
                                        <p:cTn id="57" dur="1000" fill="hold"/>
                                        <p:tgtEl>
                                          <p:spTgt spid="41186"/>
                                        </p:tgtEl>
                                        <p:attrNameLst>
                                          <p:attrName>ppt_x</p:attrName>
                                        </p:attrNameLst>
                                      </p:cBhvr>
                                      <p:tavLst>
                                        <p:tav tm="0">
                                          <p:val>
                                            <p:strVal val="#ppt_x"/>
                                          </p:val>
                                        </p:tav>
                                        <p:tav tm="100000">
                                          <p:val>
                                            <p:strVal val="#ppt_x"/>
                                          </p:val>
                                        </p:tav>
                                      </p:tavLst>
                                    </p:anim>
                                    <p:anim calcmode="lin" valueType="num">
                                      <p:cBhvr>
                                        <p:cTn id="58" dur="900" decel="100000" fill="hold"/>
                                        <p:tgtEl>
                                          <p:spTgt spid="41186"/>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41186"/>
                                        </p:tgtEl>
                                        <p:attrNameLst>
                                          <p:attrName>ppt_y</p:attrName>
                                        </p:attrNameLst>
                                      </p:cBhvr>
                                      <p:tavLst>
                                        <p:tav tm="0">
                                          <p:val>
                                            <p:strVal val="#ppt_y-.03"/>
                                          </p:val>
                                        </p:tav>
                                        <p:tav tm="100000">
                                          <p:val>
                                            <p:strVal val="#ppt_y"/>
                                          </p:val>
                                        </p:tav>
                                      </p:tavLst>
                                    </p:anim>
                                  </p:childTnLst>
                                </p:cTn>
                              </p:par>
                              <p:par>
                                <p:cTn id="60" presetID="37" presetClass="entr" presetSubtype="0" fill="hold" grpId="0" nodeType="withEffect">
                                  <p:stCondLst>
                                    <p:cond delay="0"/>
                                  </p:stCondLst>
                                  <p:childTnLst>
                                    <p:set>
                                      <p:cBhvr>
                                        <p:cTn id="61" dur="1" fill="hold">
                                          <p:stCondLst>
                                            <p:cond delay="0"/>
                                          </p:stCondLst>
                                        </p:cTn>
                                        <p:tgtEl>
                                          <p:spTgt spid="41187"/>
                                        </p:tgtEl>
                                        <p:attrNameLst>
                                          <p:attrName>style.visibility</p:attrName>
                                        </p:attrNameLst>
                                      </p:cBhvr>
                                      <p:to>
                                        <p:strVal val="visible"/>
                                      </p:to>
                                    </p:set>
                                    <p:animEffect transition="in" filter="fade">
                                      <p:cBhvr>
                                        <p:cTn id="62" dur="1000"/>
                                        <p:tgtEl>
                                          <p:spTgt spid="41187"/>
                                        </p:tgtEl>
                                      </p:cBhvr>
                                    </p:animEffect>
                                    <p:anim calcmode="lin" valueType="num">
                                      <p:cBhvr>
                                        <p:cTn id="63" dur="1000" fill="hold"/>
                                        <p:tgtEl>
                                          <p:spTgt spid="41187"/>
                                        </p:tgtEl>
                                        <p:attrNameLst>
                                          <p:attrName>ppt_x</p:attrName>
                                        </p:attrNameLst>
                                      </p:cBhvr>
                                      <p:tavLst>
                                        <p:tav tm="0">
                                          <p:val>
                                            <p:strVal val="#ppt_x"/>
                                          </p:val>
                                        </p:tav>
                                        <p:tav tm="100000">
                                          <p:val>
                                            <p:strVal val="#ppt_x"/>
                                          </p:val>
                                        </p:tav>
                                      </p:tavLst>
                                    </p:anim>
                                    <p:anim calcmode="lin" valueType="num">
                                      <p:cBhvr>
                                        <p:cTn id="64" dur="900" decel="100000" fill="hold"/>
                                        <p:tgtEl>
                                          <p:spTgt spid="41187"/>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41187"/>
                                        </p:tgtEl>
                                        <p:attrNameLst>
                                          <p:attrName>ppt_y</p:attrName>
                                        </p:attrNameLst>
                                      </p:cBhvr>
                                      <p:tavLst>
                                        <p:tav tm="0">
                                          <p:val>
                                            <p:strVal val="#ppt_y-.03"/>
                                          </p:val>
                                        </p:tav>
                                        <p:tav tm="100000">
                                          <p:val>
                                            <p:strVal val="#ppt_y"/>
                                          </p:val>
                                        </p:tav>
                                      </p:tavLst>
                                    </p:anim>
                                  </p:childTnLst>
                                </p:cTn>
                              </p:par>
                              <p:par>
                                <p:cTn id="66" presetID="37" presetClass="entr" presetSubtype="0" fill="hold" nodeType="with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1000"/>
                                        <p:tgtEl>
                                          <p:spTgt spid="5"/>
                                        </p:tgtEl>
                                      </p:cBhvr>
                                    </p:animEffect>
                                    <p:anim calcmode="lin" valueType="num">
                                      <p:cBhvr>
                                        <p:cTn id="69" dur="1000" fill="hold"/>
                                        <p:tgtEl>
                                          <p:spTgt spid="5"/>
                                        </p:tgtEl>
                                        <p:attrNameLst>
                                          <p:attrName>ppt_x</p:attrName>
                                        </p:attrNameLst>
                                      </p:cBhvr>
                                      <p:tavLst>
                                        <p:tav tm="0">
                                          <p:val>
                                            <p:strVal val="#ppt_x"/>
                                          </p:val>
                                        </p:tav>
                                        <p:tav tm="100000">
                                          <p:val>
                                            <p:strVal val="#ppt_x"/>
                                          </p:val>
                                        </p:tav>
                                      </p:tavLst>
                                    </p:anim>
                                    <p:anim calcmode="lin" valueType="num">
                                      <p:cBhvr>
                                        <p:cTn id="70" dur="900" decel="100000" fill="hold"/>
                                        <p:tgtEl>
                                          <p:spTgt spid="5"/>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72" presetID="37" presetClass="entr" presetSubtype="0" fill="hold" nodeType="with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1000"/>
                                        <p:tgtEl>
                                          <p:spTgt spid="6"/>
                                        </p:tgtEl>
                                      </p:cBhvr>
                                    </p:animEffect>
                                    <p:anim calcmode="lin" valueType="num">
                                      <p:cBhvr>
                                        <p:cTn id="75" dur="1000" fill="hold"/>
                                        <p:tgtEl>
                                          <p:spTgt spid="6"/>
                                        </p:tgtEl>
                                        <p:attrNameLst>
                                          <p:attrName>ppt_x</p:attrName>
                                        </p:attrNameLst>
                                      </p:cBhvr>
                                      <p:tavLst>
                                        <p:tav tm="0">
                                          <p:val>
                                            <p:strVal val="#ppt_x"/>
                                          </p:val>
                                        </p:tav>
                                        <p:tav tm="100000">
                                          <p:val>
                                            <p:strVal val="#ppt_x"/>
                                          </p:val>
                                        </p:tav>
                                      </p:tavLst>
                                    </p:anim>
                                    <p:anim calcmode="lin" valueType="num">
                                      <p:cBhvr>
                                        <p:cTn id="76" dur="900" decel="100000" fill="hold"/>
                                        <p:tgtEl>
                                          <p:spTgt spid="6"/>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78" presetID="37" presetClass="entr" presetSubtype="0" fill="hold" nodeType="with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fade">
                                      <p:cBhvr>
                                        <p:cTn id="80" dur="1000"/>
                                        <p:tgtEl>
                                          <p:spTgt spid="7"/>
                                        </p:tgtEl>
                                      </p:cBhvr>
                                    </p:animEffect>
                                    <p:anim calcmode="lin" valueType="num">
                                      <p:cBhvr>
                                        <p:cTn id="81" dur="1000" fill="hold"/>
                                        <p:tgtEl>
                                          <p:spTgt spid="7"/>
                                        </p:tgtEl>
                                        <p:attrNameLst>
                                          <p:attrName>ppt_x</p:attrName>
                                        </p:attrNameLst>
                                      </p:cBhvr>
                                      <p:tavLst>
                                        <p:tav tm="0">
                                          <p:val>
                                            <p:strVal val="#ppt_x"/>
                                          </p:val>
                                        </p:tav>
                                        <p:tav tm="100000">
                                          <p:val>
                                            <p:strVal val="#ppt_x"/>
                                          </p:val>
                                        </p:tav>
                                      </p:tavLst>
                                    </p:anim>
                                    <p:anim calcmode="lin" valueType="num">
                                      <p:cBhvr>
                                        <p:cTn id="82" dur="900" decel="100000" fill="hold"/>
                                        <p:tgtEl>
                                          <p:spTgt spid="7"/>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84" presetID="37" presetClass="entr" presetSubtype="0" fill="hold" nodeType="withEffect">
                                  <p:stCondLst>
                                    <p:cond delay="0"/>
                                  </p:stCondLst>
                                  <p:childTnLst>
                                    <p:set>
                                      <p:cBhvr>
                                        <p:cTn id="85" dur="1" fill="hold">
                                          <p:stCondLst>
                                            <p:cond delay="0"/>
                                          </p:stCondLst>
                                        </p:cTn>
                                        <p:tgtEl>
                                          <p:spTgt spid="41211"/>
                                        </p:tgtEl>
                                        <p:attrNameLst>
                                          <p:attrName>style.visibility</p:attrName>
                                        </p:attrNameLst>
                                      </p:cBhvr>
                                      <p:to>
                                        <p:strVal val="visible"/>
                                      </p:to>
                                    </p:set>
                                    <p:animEffect transition="in" filter="fade">
                                      <p:cBhvr>
                                        <p:cTn id="86" dur="1000"/>
                                        <p:tgtEl>
                                          <p:spTgt spid="41211"/>
                                        </p:tgtEl>
                                      </p:cBhvr>
                                    </p:animEffect>
                                    <p:anim calcmode="lin" valueType="num">
                                      <p:cBhvr>
                                        <p:cTn id="87" dur="1000" fill="hold"/>
                                        <p:tgtEl>
                                          <p:spTgt spid="41211"/>
                                        </p:tgtEl>
                                        <p:attrNameLst>
                                          <p:attrName>ppt_x</p:attrName>
                                        </p:attrNameLst>
                                      </p:cBhvr>
                                      <p:tavLst>
                                        <p:tav tm="0">
                                          <p:val>
                                            <p:strVal val="#ppt_x"/>
                                          </p:val>
                                        </p:tav>
                                        <p:tav tm="100000">
                                          <p:val>
                                            <p:strVal val="#ppt_x"/>
                                          </p:val>
                                        </p:tav>
                                      </p:tavLst>
                                    </p:anim>
                                    <p:anim calcmode="lin" valueType="num">
                                      <p:cBhvr>
                                        <p:cTn id="88" dur="900" decel="100000" fill="hold"/>
                                        <p:tgtEl>
                                          <p:spTgt spid="412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41211"/>
                                        </p:tgtEl>
                                        <p:attrNameLst>
                                          <p:attrName>ppt_y</p:attrName>
                                        </p:attrNameLst>
                                      </p:cBhvr>
                                      <p:tavLst>
                                        <p:tav tm="0">
                                          <p:val>
                                            <p:strVal val="#ppt_y-.03"/>
                                          </p:val>
                                        </p:tav>
                                        <p:tav tm="100000">
                                          <p:val>
                                            <p:strVal val="#ppt_y"/>
                                          </p:val>
                                        </p:tav>
                                      </p:tavLst>
                                    </p:anim>
                                  </p:childTnLst>
                                </p:cTn>
                              </p:par>
                              <p:par>
                                <p:cTn id="90" presetID="37" presetClass="entr" presetSubtype="0" fill="hold" nodeType="withEffect">
                                  <p:stCondLst>
                                    <p:cond delay="0"/>
                                  </p:stCondLst>
                                  <p:childTnLst>
                                    <p:set>
                                      <p:cBhvr>
                                        <p:cTn id="91" dur="1" fill="hold">
                                          <p:stCondLst>
                                            <p:cond delay="0"/>
                                          </p:stCondLst>
                                        </p:cTn>
                                        <p:tgtEl>
                                          <p:spTgt spid="41212"/>
                                        </p:tgtEl>
                                        <p:attrNameLst>
                                          <p:attrName>style.visibility</p:attrName>
                                        </p:attrNameLst>
                                      </p:cBhvr>
                                      <p:to>
                                        <p:strVal val="visible"/>
                                      </p:to>
                                    </p:set>
                                    <p:animEffect transition="in" filter="fade">
                                      <p:cBhvr>
                                        <p:cTn id="92" dur="1000"/>
                                        <p:tgtEl>
                                          <p:spTgt spid="41212"/>
                                        </p:tgtEl>
                                      </p:cBhvr>
                                    </p:animEffect>
                                    <p:anim calcmode="lin" valueType="num">
                                      <p:cBhvr>
                                        <p:cTn id="93" dur="1000" fill="hold"/>
                                        <p:tgtEl>
                                          <p:spTgt spid="41212"/>
                                        </p:tgtEl>
                                        <p:attrNameLst>
                                          <p:attrName>ppt_x</p:attrName>
                                        </p:attrNameLst>
                                      </p:cBhvr>
                                      <p:tavLst>
                                        <p:tav tm="0">
                                          <p:val>
                                            <p:strVal val="#ppt_x"/>
                                          </p:val>
                                        </p:tav>
                                        <p:tav tm="100000">
                                          <p:val>
                                            <p:strVal val="#ppt_x"/>
                                          </p:val>
                                        </p:tav>
                                      </p:tavLst>
                                    </p:anim>
                                    <p:anim calcmode="lin" valueType="num">
                                      <p:cBhvr>
                                        <p:cTn id="94" dur="900" decel="100000" fill="hold"/>
                                        <p:tgtEl>
                                          <p:spTgt spid="41212"/>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41212"/>
                                        </p:tgtEl>
                                        <p:attrNameLst>
                                          <p:attrName>ppt_y</p:attrName>
                                        </p:attrNameLst>
                                      </p:cBhvr>
                                      <p:tavLst>
                                        <p:tav tm="0">
                                          <p:val>
                                            <p:strVal val="#ppt_y-.03"/>
                                          </p:val>
                                        </p:tav>
                                        <p:tav tm="100000">
                                          <p:val>
                                            <p:strVal val="#ppt_y"/>
                                          </p:val>
                                        </p:tav>
                                      </p:tavLst>
                                    </p:anim>
                                  </p:childTnLst>
                                </p:cTn>
                              </p:par>
                              <p:par>
                                <p:cTn id="96" presetID="37" presetClass="entr" presetSubtype="0" fill="hold" nodeType="withEffect">
                                  <p:stCondLst>
                                    <p:cond delay="0"/>
                                  </p:stCondLst>
                                  <p:childTnLst>
                                    <p:set>
                                      <p:cBhvr>
                                        <p:cTn id="97" dur="1" fill="hold">
                                          <p:stCondLst>
                                            <p:cond delay="0"/>
                                          </p:stCondLst>
                                        </p:cTn>
                                        <p:tgtEl>
                                          <p:spTgt spid="41213"/>
                                        </p:tgtEl>
                                        <p:attrNameLst>
                                          <p:attrName>style.visibility</p:attrName>
                                        </p:attrNameLst>
                                      </p:cBhvr>
                                      <p:to>
                                        <p:strVal val="visible"/>
                                      </p:to>
                                    </p:set>
                                    <p:animEffect transition="in" filter="fade">
                                      <p:cBhvr>
                                        <p:cTn id="98" dur="1000"/>
                                        <p:tgtEl>
                                          <p:spTgt spid="41213"/>
                                        </p:tgtEl>
                                      </p:cBhvr>
                                    </p:animEffect>
                                    <p:anim calcmode="lin" valueType="num">
                                      <p:cBhvr>
                                        <p:cTn id="99" dur="1000" fill="hold"/>
                                        <p:tgtEl>
                                          <p:spTgt spid="41213"/>
                                        </p:tgtEl>
                                        <p:attrNameLst>
                                          <p:attrName>ppt_x</p:attrName>
                                        </p:attrNameLst>
                                      </p:cBhvr>
                                      <p:tavLst>
                                        <p:tav tm="0">
                                          <p:val>
                                            <p:strVal val="#ppt_x"/>
                                          </p:val>
                                        </p:tav>
                                        <p:tav tm="100000">
                                          <p:val>
                                            <p:strVal val="#ppt_x"/>
                                          </p:val>
                                        </p:tav>
                                      </p:tavLst>
                                    </p:anim>
                                    <p:anim calcmode="lin" valueType="num">
                                      <p:cBhvr>
                                        <p:cTn id="100" dur="900" decel="100000" fill="hold"/>
                                        <p:tgtEl>
                                          <p:spTgt spid="41213"/>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41213"/>
                                        </p:tgtEl>
                                        <p:attrNameLst>
                                          <p:attrName>ppt_y</p:attrName>
                                        </p:attrNameLst>
                                      </p:cBhvr>
                                      <p:tavLst>
                                        <p:tav tm="0">
                                          <p:val>
                                            <p:strVal val="#ppt_y-.03"/>
                                          </p:val>
                                        </p:tav>
                                        <p:tav tm="100000">
                                          <p:val>
                                            <p:strVal val="#ppt_y"/>
                                          </p:val>
                                        </p:tav>
                                      </p:tavLst>
                                    </p:anim>
                                  </p:childTnLst>
                                </p:cTn>
                              </p:par>
                              <p:par>
                                <p:cTn id="102" presetID="37" presetClass="entr" presetSubtype="0" fill="hold" nodeType="withEffect">
                                  <p:stCondLst>
                                    <p:cond delay="0"/>
                                  </p:stCondLst>
                                  <p:childTnLst>
                                    <p:set>
                                      <p:cBhvr>
                                        <p:cTn id="103" dur="1" fill="hold">
                                          <p:stCondLst>
                                            <p:cond delay="0"/>
                                          </p:stCondLst>
                                        </p:cTn>
                                        <p:tgtEl>
                                          <p:spTgt spid="41214"/>
                                        </p:tgtEl>
                                        <p:attrNameLst>
                                          <p:attrName>style.visibility</p:attrName>
                                        </p:attrNameLst>
                                      </p:cBhvr>
                                      <p:to>
                                        <p:strVal val="visible"/>
                                      </p:to>
                                    </p:set>
                                    <p:animEffect transition="in" filter="fade">
                                      <p:cBhvr>
                                        <p:cTn id="104" dur="1000"/>
                                        <p:tgtEl>
                                          <p:spTgt spid="41214"/>
                                        </p:tgtEl>
                                      </p:cBhvr>
                                    </p:animEffect>
                                    <p:anim calcmode="lin" valueType="num">
                                      <p:cBhvr>
                                        <p:cTn id="105" dur="1000" fill="hold"/>
                                        <p:tgtEl>
                                          <p:spTgt spid="41214"/>
                                        </p:tgtEl>
                                        <p:attrNameLst>
                                          <p:attrName>ppt_x</p:attrName>
                                        </p:attrNameLst>
                                      </p:cBhvr>
                                      <p:tavLst>
                                        <p:tav tm="0">
                                          <p:val>
                                            <p:strVal val="#ppt_x"/>
                                          </p:val>
                                        </p:tav>
                                        <p:tav tm="100000">
                                          <p:val>
                                            <p:strVal val="#ppt_x"/>
                                          </p:val>
                                        </p:tav>
                                      </p:tavLst>
                                    </p:anim>
                                    <p:anim calcmode="lin" valueType="num">
                                      <p:cBhvr>
                                        <p:cTn id="106" dur="900" decel="100000" fill="hold"/>
                                        <p:tgtEl>
                                          <p:spTgt spid="41214"/>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41214"/>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41215"/>
                                        </p:tgtEl>
                                        <p:attrNameLst>
                                          <p:attrName>style.visibility</p:attrName>
                                        </p:attrNameLst>
                                      </p:cBhvr>
                                      <p:to>
                                        <p:strVal val="visible"/>
                                      </p:to>
                                    </p:set>
                                    <p:animEffect transition="in" filter="fade">
                                      <p:cBhvr>
                                        <p:cTn id="110" dur="1000"/>
                                        <p:tgtEl>
                                          <p:spTgt spid="41215"/>
                                        </p:tgtEl>
                                      </p:cBhvr>
                                    </p:animEffect>
                                    <p:anim calcmode="lin" valueType="num">
                                      <p:cBhvr>
                                        <p:cTn id="111" dur="1000" fill="hold"/>
                                        <p:tgtEl>
                                          <p:spTgt spid="41215"/>
                                        </p:tgtEl>
                                        <p:attrNameLst>
                                          <p:attrName>ppt_x</p:attrName>
                                        </p:attrNameLst>
                                      </p:cBhvr>
                                      <p:tavLst>
                                        <p:tav tm="0">
                                          <p:val>
                                            <p:strVal val="#ppt_x"/>
                                          </p:val>
                                        </p:tav>
                                        <p:tav tm="100000">
                                          <p:val>
                                            <p:strVal val="#ppt_x"/>
                                          </p:val>
                                        </p:tav>
                                      </p:tavLst>
                                    </p:anim>
                                    <p:anim calcmode="lin" valueType="num">
                                      <p:cBhvr>
                                        <p:cTn id="112" dur="900" decel="100000" fill="hold"/>
                                        <p:tgtEl>
                                          <p:spTgt spid="41215"/>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41215"/>
                                        </p:tgtEl>
                                        <p:attrNameLst>
                                          <p:attrName>ppt_y</p:attrName>
                                        </p:attrNameLst>
                                      </p:cBhvr>
                                      <p:tavLst>
                                        <p:tav tm="0">
                                          <p:val>
                                            <p:strVal val="#ppt_y-.03"/>
                                          </p:val>
                                        </p:tav>
                                        <p:tav tm="100000">
                                          <p:val>
                                            <p:strVal val="#ppt_y"/>
                                          </p:val>
                                        </p:tav>
                                      </p:tavLst>
                                    </p:anim>
                                  </p:childTnLst>
                                </p:cTn>
                              </p:par>
                              <p:par>
                                <p:cTn id="114" presetID="37" presetClass="entr" presetSubtype="0" fill="hold" nodeType="withEffect">
                                  <p:stCondLst>
                                    <p:cond delay="0"/>
                                  </p:stCondLst>
                                  <p:childTnLst>
                                    <p:set>
                                      <p:cBhvr>
                                        <p:cTn id="115" dur="1" fill="hold">
                                          <p:stCondLst>
                                            <p:cond delay="0"/>
                                          </p:stCondLst>
                                        </p:cTn>
                                        <p:tgtEl>
                                          <p:spTgt spid="41216"/>
                                        </p:tgtEl>
                                        <p:attrNameLst>
                                          <p:attrName>style.visibility</p:attrName>
                                        </p:attrNameLst>
                                      </p:cBhvr>
                                      <p:to>
                                        <p:strVal val="visible"/>
                                      </p:to>
                                    </p:set>
                                    <p:animEffect transition="in" filter="fade">
                                      <p:cBhvr>
                                        <p:cTn id="116" dur="1000"/>
                                        <p:tgtEl>
                                          <p:spTgt spid="41216"/>
                                        </p:tgtEl>
                                      </p:cBhvr>
                                    </p:animEffect>
                                    <p:anim calcmode="lin" valueType="num">
                                      <p:cBhvr>
                                        <p:cTn id="117" dur="1000" fill="hold"/>
                                        <p:tgtEl>
                                          <p:spTgt spid="41216"/>
                                        </p:tgtEl>
                                        <p:attrNameLst>
                                          <p:attrName>ppt_x</p:attrName>
                                        </p:attrNameLst>
                                      </p:cBhvr>
                                      <p:tavLst>
                                        <p:tav tm="0">
                                          <p:val>
                                            <p:strVal val="#ppt_x"/>
                                          </p:val>
                                        </p:tav>
                                        <p:tav tm="100000">
                                          <p:val>
                                            <p:strVal val="#ppt_x"/>
                                          </p:val>
                                        </p:tav>
                                      </p:tavLst>
                                    </p:anim>
                                    <p:anim calcmode="lin" valueType="num">
                                      <p:cBhvr>
                                        <p:cTn id="118" dur="900" decel="100000" fill="hold"/>
                                        <p:tgtEl>
                                          <p:spTgt spid="4121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412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1174" grpId="0" animBg="1"/>
      <p:bldP spid="41183" grpId="0" animBg="1"/>
      <p:bldP spid="41184" grpId="0" animBg="1"/>
      <p:bldP spid="41185" grpId="0" animBg="1"/>
      <p:bldP spid="41186" grpId="0" animBg="1"/>
      <p:bldP spid="411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439863" y="404813"/>
            <a:ext cx="7596187" cy="577850"/>
          </a:xfrm>
        </p:spPr>
        <p:txBody>
          <a:bodyPr/>
          <a:lstStyle/>
          <a:p>
            <a:pPr algn="r" rtl="1" eaLnBrk="1" hangingPunct="1"/>
            <a:r>
              <a:rPr lang="fa-IR" sz="3100" dirty="0" smtClean="0">
                <a:solidFill>
                  <a:srgbClr val="0070C0"/>
                </a:solidFill>
                <a:cs typeface="B Titr" panose="00000700000000000000" pitchFamily="2" charset="-78"/>
              </a:rPr>
              <a:t>اصول اجراي پاس ماهرانه</a:t>
            </a:r>
            <a:endParaRPr lang="en-US" sz="3100" dirty="0" smtClean="0">
              <a:solidFill>
                <a:srgbClr val="0070C0"/>
              </a:solidFill>
              <a:cs typeface="B Titr" panose="00000700000000000000" pitchFamily="2" charset="-78"/>
            </a:endParaRPr>
          </a:p>
        </p:txBody>
      </p:sp>
      <p:grpSp>
        <p:nvGrpSpPr>
          <p:cNvPr id="2" name="Group 4"/>
          <p:cNvGrpSpPr>
            <a:grpSpLocks/>
          </p:cNvGrpSpPr>
          <p:nvPr/>
        </p:nvGrpSpPr>
        <p:grpSpPr bwMode="auto">
          <a:xfrm>
            <a:off x="8243888" y="1684338"/>
            <a:ext cx="762000" cy="665162"/>
            <a:chOff x="1110" y="2656"/>
            <a:chExt cx="1549" cy="1351"/>
          </a:xfrm>
        </p:grpSpPr>
        <p:sp>
          <p:nvSpPr>
            <p:cNvPr id="11302" name="AutoShape 5"/>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fa-IR" dirty="0">
                <a:cs typeface="B Titr" panose="00000700000000000000" pitchFamily="2" charset="-78"/>
              </a:endParaRPr>
            </a:p>
          </p:txBody>
        </p:sp>
        <p:sp>
          <p:nvSpPr>
            <p:cNvPr id="11303" name="AutoShape 6"/>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fa-IR" dirty="0">
                <a:cs typeface="B Titr" panose="00000700000000000000" pitchFamily="2" charset="-78"/>
              </a:endParaRPr>
            </a:p>
          </p:txBody>
        </p:sp>
        <p:sp>
          <p:nvSpPr>
            <p:cNvPr id="86023" name="AutoShape 7"/>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lgn="ctr">
                <a:defRPr/>
              </a:pPr>
              <a:r>
                <a:rPr lang="fa-IR" sz="3600" dirty="0">
                  <a:cs typeface="B Titr" panose="00000700000000000000" pitchFamily="2" charset="-78"/>
                </a:rPr>
                <a:t>7</a:t>
              </a:r>
              <a:endParaRPr lang="en-US" sz="3600" dirty="0">
                <a:cs typeface="B Titr" panose="00000700000000000000" pitchFamily="2" charset="-78"/>
              </a:endParaRPr>
            </a:p>
          </p:txBody>
        </p:sp>
      </p:grpSp>
      <p:sp>
        <p:nvSpPr>
          <p:cNvPr id="86024" name="Line 8"/>
          <p:cNvSpPr>
            <a:spLocks noChangeShapeType="1"/>
          </p:cNvSpPr>
          <p:nvPr/>
        </p:nvSpPr>
        <p:spPr bwMode="auto">
          <a:xfrm flipH="1" flipV="1">
            <a:off x="3132138" y="2276475"/>
            <a:ext cx="5040312" cy="0"/>
          </a:xfrm>
          <a:prstGeom prst="line">
            <a:avLst/>
          </a:prstGeom>
          <a:noFill/>
          <a:ln w="25400">
            <a:solidFill>
              <a:srgbClr val="FF9900"/>
            </a:solidFill>
            <a:prstDash val="sysDot"/>
            <a:round/>
            <a:headEnd/>
            <a:tailEnd type="oval" w="med" len="med"/>
          </a:ln>
        </p:spPr>
        <p:txBody>
          <a:bodyPr wrap="none" anchor="ctr"/>
          <a:lstStyle/>
          <a:p>
            <a:endParaRPr lang="fa-IR" dirty="0">
              <a:cs typeface="B Titr" panose="00000700000000000000" pitchFamily="2" charset="-78"/>
            </a:endParaRPr>
          </a:p>
        </p:txBody>
      </p:sp>
      <p:grpSp>
        <p:nvGrpSpPr>
          <p:cNvPr id="3" name="Group 9"/>
          <p:cNvGrpSpPr>
            <a:grpSpLocks/>
          </p:cNvGrpSpPr>
          <p:nvPr/>
        </p:nvGrpSpPr>
        <p:grpSpPr bwMode="auto">
          <a:xfrm>
            <a:off x="8243888" y="4264036"/>
            <a:ext cx="762000" cy="665162"/>
            <a:chOff x="1110" y="2656"/>
            <a:chExt cx="1549" cy="1351"/>
          </a:xfrm>
        </p:grpSpPr>
        <p:sp>
          <p:nvSpPr>
            <p:cNvPr id="11299" name="AutoShape 10"/>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fa-IR" dirty="0">
                <a:cs typeface="B Titr" panose="00000700000000000000" pitchFamily="2" charset="-78"/>
              </a:endParaRPr>
            </a:p>
          </p:txBody>
        </p:sp>
        <p:sp>
          <p:nvSpPr>
            <p:cNvPr id="11300" name="AutoShape 11"/>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fa-IR" dirty="0">
                <a:cs typeface="B Titr" panose="00000700000000000000" pitchFamily="2" charset="-78"/>
              </a:endParaRPr>
            </a:p>
          </p:txBody>
        </p:sp>
        <p:sp>
          <p:nvSpPr>
            <p:cNvPr id="11301" name="AutoShape 12"/>
            <p:cNvSpPr>
              <a:spLocks noChangeArrowheads="1"/>
            </p:cNvSpPr>
            <p:nvPr/>
          </p:nvSpPr>
          <p:spPr bwMode="gray">
            <a:xfrm>
              <a:off x="1200" y="2736"/>
              <a:ext cx="1350" cy="1168"/>
            </a:xfrm>
            <a:prstGeom prst="hexagon">
              <a:avLst>
                <a:gd name="adj" fmla="val 28896"/>
                <a:gd name="vf" fmla="val 115470"/>
              </a:avLst>
            </a:prstGeom>
            <a:solidFill>
              <a:srgbClr val="FF9900"/>
            </a:solidFill>
            <a:ln w="9525">
              <a:solidFill>
                <a:schemeClr val="tx1"/>
              </a:solidFill>
              <a:miter lim="800000"/>
              <a:headEnd/>
              <a:tailEnd/>
            </a:ln>
          </p:spPr>
          <p:txBody>
            <a:bodyPr wrap="none" anchor="ctr"/>
            <a:lstStyle/>
            <a:p>
              <a:pPr algn="ctr"/>
              <a:r>
                <a:rPr lang="fa-IR" sz="3600" dirty="0">
                  <a:cs typeface="B Titr" panose="00000700000000000000" pitchFamily="2" charset="-78"/>
                </a:rPr>
                <a:t>10</a:t>
              </a:r>
              <a:endParaRPr lang="en-US" sz="3600" dirty="0">
                <a:cs typeface="B Titr" panose="00000700000000000000" pitchFamily="2" charset="-78"/>
              </a:endParaRPr>
            </a:p>
          </p:txBody>
        </p:sp>
      </p:grpSp>
      <p:grpSp>
        <p:nvGrpSpPr>
          <p:cNvPr id="4" name="Group 13"/>
          <p:cNvGrpSpPr>
            <a:grpSpLocks/>
          </p:cNvGrpSpPr>
          <p:nvPr/>
        </p:nvGrpSpPr>
        <p:grpSpPr bwMode="auto">
          <a:xfrm>
            <a:off x="8243888" y="5214959"/>
            <a:ext cx="755605" cy="653840"/>
            <a:chOff x="1110" y="1750"/>
            <a:chExt cx="1536" cy="1328"/>
          </a:xfrm>
        </p:grpSpPr>
        <p:sp>
          <p:nvSpPr>
            <p:cNvPr id="11297" name="AutoShape 15"/>
            <p:cNvSpPr>
              <a:spLocks noChangeArrowheads="1"/>
            </p:cNvSpPr>
            <p:nvPr/>
          </p:nvSpPr>
          <p:spPr bwMode="gray">
            <a:xfrm>
              <a:off x="1110" y="175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pPr algn="ctr"/>
              <a:r>
                <a:rPr lang="fa-IR" sz="3600" dirty="0">
                  <a:cs typeface="B Titr" panose="00000700000000000000" pitchFamily="2" charset="-78"/>
                </a:rPr>
                <a:t>6</a:t>
              </a:r>
              <a:endParaRPr lang="en-US" sz="3600" dirty="0">
                <a:cs typeface="B Titr" panose="00000700000000000000" pitchFamily="2" charset="-78"/>
              </a:endParaRPr>
            </a:p>
          </p:txBody>
        </p:sp>
        <p:sp>
          <p:nvSpPr>
            <p:cNvPr id="11298" name="AutoShape 16"/>
            <p:cNvSpPr>
              <a:spLocks noChangeArrowheads="1"/>
            </p:cNvSpPr>
            <p:nvPr/>
          </p:nvSpPr>
          <p:spPr bwMode="gray">
            <a:xfrm>
              <a:off x="1200" y="1750"/>
              <a:ext cx="1350" cy="1168"/>
            </a:xfrm>
            <a:prstGeom prst="hexagon">
              <a:avLst>
                <a:gd name="adj" fmla="val 28896"/>
                <a:gd name="vf" fmla="val 115470"/>
              </a:avLst>
            </a:prstGeom>
            <a:solidFill>
              <a:srgbClr val="FF9900"/>
            </a:solidFill>
            <a:ln w="9525">
              <a:solidFill>
                <a:schemeClr val="tx1"/>
              </a:solidFill>
              <a:miter lim="800000"/>
              <a:headEnd/>
              <a:tailEnd/>
            </a:ln>
          </p:spPr>
          <p:txBody>
            <a:bodyPr wrap="none" anchor="ctr"/>
            <a:lstStyle/>
            <a:p>
              <a:pPr algn="ctr"/>
              <a:r>
                <a:rPr lang="fa-IR" sz="3600" dirty="0" smtClean="0">
                  <a:cs typeface="B Titr" panose="00000700000000000000" pitchFamily="2" charset="-78"/>
                </a:rPr>
                <a:t>11</a:t>
              </a:r>
              <a:endParaRPr lang="en-US" sz="3600" dirty="0">
                <a:cs typeface="B Titr" panose="00000700000000000000" pitchFamily="2" charset="-78"/>
              </a:endParaRPr>
            </a:p>
          </p:txBody>
        </p:sp>
      </p:grpSp>
      <p:sp>
        <p:nvSpPr>
          <p:cNvPr id="86033" name="Line 17"/>
          <p:cNvSpPr>
            <a:spLocks noChangeShapeType="1"/>
          </p:cNvSpPr>
          <p:nvPr/>
        </p:nvSpPr>
        <p:spPr bwMode="auto">
          <a:xfrm flipH="1" flipV="1">
            <a:off x="179388" y="3068638"/>
            <a:ext cx="7993062" cy="0"/>
          </a:xfrm>
          <a:prstGeom prst="line">
            <a:avLst/>
          </a:prstGeom>
          <a:noFill/>
          <a:ln w="25400">
            <a:solidFill>
              <a:srgbClr val="FF9900"/>
            </a:solidFill>
            <a:prstDash val="sysDot"/>
            <a:round/>
            <a:headEnd/>
            <a:tailEnd type="oval" w="med" len="med"/>
          </a:ln>
        </p:spPr>
        <p:txBody>
          <a:bodyPr wrap="none" anchor="ctr"/>
          <a:lstStyle/>
          <a:p>
            <a:endParaRPr lang="fa-IR" dirty="0">
              <a:cs typeface="B Titr" panose="00000700000000000000" pitchFamily="2" charset="-78"/>
            </a:endParaRPr>
          </a:p>
        </p:txBody>
      </p:sp>
      <p:sp>
        <p:nvSpPr>
          <p:cNvPr id="86034" name="Line 18"/>
          <p:cNvSpPr>
            <a:spLocks noChangeShapeType="1"/>
          </p:cNvSpPr>
          <p:nvPr/>
        </p:nvSpPr>
        <p:spPr bwMode="auto">
          <a:xfrm flipH="1" flipV="1">
            <a:off x="1619250" y="3860800"/>
            <a:ext cx="6553200" cy="0"/>
          </a:xfrm>
          <a:prstGeom prst="line">
            <a:avLst/>
          </a:prstGeom>
          <a:noFill/>
          <a:ln w="25400">
            <a:solidFill>
              <a:srgbClr val="FF9900"/>
            </a:solidFill>
            <a:prstDash val="sysDot"/>
            <a:round/>
            <a:headEnd/>
            <a:tailEnd type="oval" w="med" len="med"/>
          </a:ln>
        </p:spPr>
        <p:txBody>
          <a:bodyPr wrap="none" anchor="ctr"/>
          <a:lstStyle/>
          <a:p>
            <a:endParaRPr lang="fa-IR" dirty="0">
              <a:cs typeface="B Titr" panose="00000700000000000000" pitchFamily="2" charset="-78"/>
            </a:endParaRPr>
          </a:p>
        </p:txBody>
      </p:sp>
      <p:sp>
        <p:nvSpPr>
          <p:cNvPr id="86035" name="Line 19"/>
          <p:cNvSpPr>
            <a:spLocks noChangeShapeType="1"/>
          </p:cNvSpPr>
          <p:nvPr/>
        </p:nvSpPr>
        <p:spPr bwMode="auto">
          <a:xfrm flipH="1" flipV="1">
            <a:off x="250825" y="4929198"/>
            <a:ext cx="7921625" cy="0"/>
          </a:xfrm>
          <a:prstGeom prst="line">
            <a:avLst/>
          </a:prstGeom>
          <a:noFill/>
          <a:ln w="25400">
            <a:solidFill>
              <a:srgbClr val="FF9900"/>
            </a:solidFill>
            <a:prstDash val="sysDot"/>
            <a:round/>
            <a:headEnd/>
            <a:tailEnd type="oval" w="med" len="med"/>
          </a:ln>
        </p:spPr>
        <p:txBody>
          <a:bodyPr wrap="none" anchor="ctr"/>
          <a:lstStyle/>
          <a:p>
            <a:endParaRPr lang="fa-IR" dirty="0">
              <a:cs typeface="B Titr" panose="00000700000000000000" pitchFamily="2" charset="-78"/>
            </a:endParaRPr>
          </a:p>
        </p:txBody>
      </p:sp>
      <p:sp>
        <p:nvSpPr>
          <p:cNvPr id="86037" name="Line 21"/>
          <p:cNvSpPr>
            <a:spLocks noChangeShapeType="1"/>
          </p:cNvSpPr>
          <p:nvPr/>
        </p:nvSpPr>
        <p:spPr bwMode="auto">
          <a:xfrm flipH="1" flipV="1">
            <a:off x="1116013" y="5715016"/>
            <a:ext cx="7056437" cy="0"/>
          </a:xfrm>
          <a:prstGeom prst="line">
            <a:avLst/>
          </a:prstGeom>
          <a:noFill/>
          <a:ln w="25400">
            <a:solidFill>
              <a:srgbClr val="FF9900"/>
            </a:solidFill>
            <a:prstDash val="sysDot"/>
            <a:round/>
            <a:headEnd/>
            <a:tailEnd type="oval" w="med" len="med"/>
          </a:ln>
        </p:spPr>
        <p:txBody>
          <a:bodyPr wrap="none" anchor="ctr"/>
          <a:lstStyle/>
          <a:p>
            <a:endParaRPr lang="fa-IR" dirty="0">
              <a:cs typeface="B Titr" panose="00000700000000000000" pitchFamily="2" charset="-78"/>
            </a:endParaRPr>
          </a:p>
        </p:txBody>
      </p:sp>
      <p:grpSp>
        <p:nvGrpSpPr>
          <p:cNvPr id="5" name="Group 22"/>
          <p:cNvGrpSpPr>
            <a:grpSpLocks/>
          </p:cNvGrpSpPr>
          <p:nvPr/>
        </p:nvGrpSpPr>
        <p:grpSpPr bwMode="auto">
          <a:xfrm>
            <a:off x="8243888" y="2476500"/>
            <a:ext cx="762000" cy="665163"/>
            <a:chOff x="1110" y="2656"/>
            <a:chExt cx="1549" cy="1351"/>
          </a:xfrm>
        </p:grpSpPr>
        <p:sp>
          <p:nvSpPr>
            <p:cNvPr id="11293" name="AutoShape 23"/>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fa-IR" dirty="0">
                <a:cs typeface="B Titr" panose="00000700000000000000" pitchFamily="2" charset="-78"/>
              </a:endParaRPr>
            </a:p>
          </p:txBody>
        </p:sp>
        <p:sp>
          <p:nvSpPr>
            <p:cNvPr id="11294" name="AutoShape 24"/>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fa-IR" dirty="0">
                <a:cs typeface="B Titr" panose="00000700000000000000" pitchFamily="2" charset="-78"/>
              </a:endParaRPr>
            </a:p>
          </p:txBody>
        </p:sp>
        <p:sp>
          <p:nvSpPr>
            <p:cNvPr id="11295" name="AutoShape 25"/>
            <p:cNvSpPr>
              <a:spLocks noChangeArrowheads="1"/>
            </p:cNvSpPr>
            <p:nvPr/>
          </p:nvSpPr>
          <p:spPr bwMode="gray">
            <a:xfrm>
              <a:off x="1200" y="2736"/>
              <a:ext cx="1350" cy="1168"/>
            </a:xfrm>
            <a:prstGeom prst="hexagon">
              <a:avLst>
                <a:gd name="adj" fmla="val 28896"/>
                <a:gd name="vf" fmla="val 115470"/>
              </a:avLst>
            </a:prstGeom>
            <a:solidFill>
              <a:srgbClr val="FF9900"/>
            </a:solidFill>
            <a:ln w="9525">
              <a:solidFill>
                <a:schemeClr val="tx1"/>
              </a:solidFill>
              <a:miter lim="800000"/>
              <a:headEnd/>
              <a:tailEnd/>
            </a:ln>
          </p:spPr>
          <p:txBody>
            <a:bodyPr wrap="none" anchor="ctr"/>
            <a:lstStyle/>
            <a:p>
              <a:pPr algn="ctr"/>
              <a:r>
                <a:rPr lang="fa-IR" sz="3600" dirty="0">
                  <a:cs typeface="B Titr" panose="00000700000000000000" pitchFamily="2" charset="-78"/>
                </a:rPr>
                <a:t>8</a:t>
              </a:r>
              <a:endParaRPr lang="en-US" sz="3600" dirty="0">
                <a:cs typeface="B Titr" panose="00000700000000000000" pitchFamily="2" charset="-78"/>
              </a:endParaRPr>
            </a:p>
          </p:txBody>
        </p:sp>
      </p:grpSp>
      <p:grpSp>
        <p:nvGrpSpPr>
          <p:cNvPr id="6" name="Group 26"/>
          <p:cNvGrpSpPr>
            <a:grpSpLocks/>
          </p:cNvGrpSpPr>
          <p:nvPr/>
        </p:nvGrpSpPr>
        <p:grpSpPr bwMode="auto">
          <a:xfrm>
            <a:off x="8243888" y="3268663"/>
            <a:ext cx="762000" cy="665162"/>
            <a:chOff x="1110" y="2656"/>
            <a:chExt cx="1549" cy="1351"/>
          </a:xfrm>
        </p:grpSpPr>
        <p:sp>
          <p:nvSpPr>
            <p:cNvPr id="11290" name="AutoShape 27"/>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fa-IR" dirty="0">
                <a:cs typeface="B Titr" panose="00000700000000000000" pitchFamily="2" charset="-78"/>
              </a:endParaRPr>
            </a:p>
          </p:txBody>
        </p:sp>
        <p:sp>
          <p:nvSpPr>
            <p:cNvPr id="11291" name="AutoShape 28"/>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fa-IR" dirty="0">
                <a:cs typeface="B Titr" panose="00000700000000000000" pitchFamily="2" charset="-78"/>
              </a:endParaRPr>
            </a:p>
          </p:txBody>
        </p:sp>
        <p:sp>
          <p:nvSpPr>
            <p:cNvPr id="86045" name="AutoShape 29"/>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lgn="ctr">
                <a:defRPr/>
              </a:pPr>
              <a:r>
                <a:rPr lang="fa-IR" sz="3600" dirty="0">
                  <a:cs typeface="B Titr" panose="00000700000000000000" pitchFamily="2" charset="-78"/>
                </a:rPr>
                <a:t>9</a:t>
              </a:r>
              <a:endParaRPr lang="en-US" sz="3600" dirty="0">
                <a:cs typeface="B Titr" panose="00000700000000000000" pitchFamily="2" charset="-78"/>
              </a:endParaRPr>
            </a:p>
          </p:txBody>
        </p:sp>
      </p:grpSp>
      <p:sp>
        <p:nvSpPr>
          <p:cNvPr id="86050" name="Text Box 34"/>
          <p:cNvSpPr txBox="1">
            <a:spLocks noChangeArrowheads="1"/>
          </p:cNvSpPr>
          <p:nvPr/>
        </p:nvSpPr>
        <p:spPr bwMode="auto">
          <a:xfrm>
            <a:off x="3132722" y="1819275"/>
            <a:ext cx="4995278" cy="461665"/>
          </a:xfrm>
          <a:prstGeom prst="rect">
            <a:avLst/>
          </a:prstGeom>
          <a:noFill/>
          <a:ln w="9525">
            <a:noFill/>
            <a:miter lim="800000"/>
            <a:headEnd/>
            <a:tailEnd/>
          </a:ln>
        </p:spPr>
        <p:txBody>
          <a:bodyPr wrap="none">
            <a:spAutoFit/>
          </a:bodyPr>
          <a:lstStyle/>
          <a:p>
            <a:r>
              <a:rPr lang="fa-IR" sz="2400" b="1" dirty="0">
                <a:solidFill>
                  <a:schemeClr val="bg1">
                    <a:lumMod val="95000"/>
                    <a:lumOff val="5000"/>
                  </a:schemeClr>
                </a:solidFill>
                <a:cs typeface="B Titr" panose="00000700000000000000" pitchFamily="2" charset="-78"/>
              </a:rPr>
              <a:t>بايد هدف معيني براي پاس دادن انتخاب شود</a:t>
            </a:r>
            <a:endParaRPr lang="en-US" sz="2400" b="1" dirty="0">
              <a:solidFill>
                <a:schemeClr val="bg1">
                  <a:lumMod val="95000"/>
                  <a:lumOff val="5000"/>
                </a:schemeClr>
              </a:solidFill>
              <a:cs typeface="B Titr" panose="00000700000000000000" pitchFamily="2" charset="-78"/>
            </a:endParaRPr>
          </a:p>
        </p:txBody>
      </p:sp>
      <p:sp>
        <p:nvSpPr>
          <p:cNvPr id="86051" name="Text Box 35"/>
          <p:cNvSpPr txBox="1">
            <a:spLocks noChangeArrowheads="1"/>
          </p:cNvSpPr>
          <p:nvPr/>
        </p:nvSpPr>
        <p:spPr bwMode="auto">
          <a:xfrm>
            <a:off x="146050" y="2717800"/>
            <a:ext cx="8026400" cy="350838"/>
          </a:xfrm>
          <a:prstGeom prst="rect">
            <a:avLst/>
          </a:prstGeom>
          <a:noFill/>
          <a:ln w="9525">
            <a:noFill/>
            <a:miter lim="800000"/>
            <a:headEnd/>
            <a:tailEnd/>
          </a:ln>
        </p:spPr>
        <p:txBody>
          <a:bodyPr wrap="none">
            <a:spAutoFit/>
          </a:bodyPr>
          <a:lstStyle/>
          <a:p>
            <a:r>
              <a:rPr lang="fa-IR" sz="1700" b="1" dirty="0">
                <a:solidFill>
                  <a:schemeClr val="bg1">
                    <a:lumMod val="95000"/>
                    <a:lumOff val="5000"/>
                  </a:schemeClr>
                </a:solidFill>
                <a:cs typeface="B Titr" panose="00000700000000000000" pitchFamily="2" charset="-78"/>
              </a:rPr>
              <a:t>باز شدن، چرخش داخلي بازوها و پرونيشن ساعد در اعمال نيرو به توپ در زمان پرتاب سهيم مي باشند</a:t>
            </a:r>
            <a:endParaRPr lang="en-US" sz="1700" b="1" dirty="0">
              <a:solidFill>
                <a:schemeClr val="bg1">
                  <a:lumMod val="95000"/>
                  <a:lumOff val="5000"/>
                </a:schemeClr>
              </a:solidFill>
              <a:cs typeface="B Titr" panose="00000700000000000000" pitchFamily="2" charset="-78"/>
            </a:endParaRPr>
          </a:p>
        </p:txBody>
      </p:sp>
      <p:sp>
        <p:nvSpPr>
          <p:cNvPr id="86052" name="Text Box 36"/>
          <p:cNvSpPr txBox="1">
            <a:spLocks noChangeArrowheads="1"/>
          </p:cNvSpPr>
          <p:nvPr/>
        </p:nvSpPr>
        <p:spPr bwMode="auto">
          <a:xfrm>
            <a:off x="1857375" y="3429000"/>
            <a:ext cx="6319838" cy="461963"/>
          </a:xfrm>
          <a:prstGeom prst="rect">
            <a:avLst/>
          </a:prstGeom>
          <a:noFill/>
          <a:ln w="9525">
            <a:noFill/>
            <a:miter lim="800000"/>
            <a:headEnd/>
            <a:tailEnd/>
          </a:ln>
        </p:spPr>
        <p:txBody>
          <a:bodyPr wrap="none">
            <a:spAutoFit/>
          </a:bodyPr>
          <a:lstStyle/>
          <a:p>
            <a:r>
              <a:rPr lang="fa-IR" sz="2400" b="1" dirty="0">
                <a:solidFill>
                  <a:schemeClr val="bg1">
                    <a:lumMod val="95000"/>
                    <a:lumOff val="5000"/>
                  </a:schemeClr>
                </a:solidFill>
                <a:cs typeface="B Titr" panose="00000700000000000000" pitchFamily="2" charset="-78"/>
              </a:rPr>
              <a:t>پرونيشن بيشتر ساعد موجب سرعت رهايي بيشتر مي شود</a:t>
            </a:r>
            <a:endParaRPr lang="en-US" sz="2400" b="1" dirty="0">
              <a:solidFill>
                <a:schemeClr val="bg1">
                  <a:lumMod val="95000"/>
                  <a:lumOff val="5000"/>
                </a:schemeClr>
              </a:solidFill>
              <a:cs typeface="B Titr" panose="00000700000000000000" pitchFamily="2" charset="-78"/>
            </a:endParaRPr>
          </a:p>
        </p:txBody>
      </p:sp>
      <p:sp>
        <p:nvSpPr>
          <p:cNvPr id="86053" name="Text Box 37"/>
          <p:cNvSpPr txBox="1">
            <a:spLocks noChangeArrowheads="1"/>
          </p:cNvSpPr>
          <p:nvPr/>
        </p:nvSpPr>
        <p:spPr bwMode="auto">
          <a:xfrm>
            <a:off x="250825" y="4445010"/>
            <a:ext cx="7908925" cy="412750"/>
          </a:xfrm>
          <a:prstGeom prst="rect">
            <a:avLst/>
          </a:prstGeom>
          <a:noFill/>
          <a:ln w="9525">
            <a:noFill/>
            <a:miter lim="800000"/>
            <a:headEnd/>
            <a:tailEnd/>
          </a:ln>
        </p:spPr>
        <p:txBody>
          <a:bodyPr wrap="none">
            <a:spAutoFit/>
          </a:bodyPr>
          <a:lstStyle/>
          <a:p>
            <a:r>
              <a:rPr lang="fa-IR" sz="2100" b="1" dirty="0">
                <a:solidFill>
                  <a:schemeClr val="bg1">
                    <a:lumMod val="95000"/>
                    <a:lumOff val="5000"/>
                  </a:schemeClr>
                </a:solidFill>
                <a:cs typeface="B Titr" panose="00000700000000000000" pitchFamily="2" charset="-78"/>
              </a:rPr>
              <a:t>هدف پاس، رساندن توپ به به هم تيمي بدون لو دادن مسير توپ به مدافع مي باشد</a:t>
            </a:r>
            <a:endParaRPr lang="en-US" sz="2100" b="1" dirty="0">
              <a:solidFill>
                <a:schemeClr val="bg1">
                  <a:lumMod val="95000"/>
                  <a:lumOff val="5000"/>
                </a:schemeClr>
              </a:solidFill>
              <a:cs typeface="B Titr" panose="00000700000000000000" pitchFamily="2" charset="-78"/>
            </a:endParaRPr>
          </a:p>
        </p:txBody>
      </p:sp>
      <p:sp>
        <p:nvSpPr>
          <p:cNvPr id="86055" name="Text Box 39"/>
          <p:cNvSpPr txBox="1">
            <a:spLocks noChangeArrowheads="1"/>
          </p:cNvSpPr>
          <p:nvPr/>
        </p:nvSpPr>
        <p:spPr bwMode="auto">
          <a:xfrm>
            <a:off x="1346200" y="5286388"/>
            <a:ext cx="6848475" cy="461962"/>
          </a:xfrm>
          <a:prstGeom prst="rect">
            <a:avLst/>
          </a:prstGeom>
          <a:noFill/>
          <a:ln w="9525">
            <a:noFill/>
            <a:miter lim="800000"/>
            <a:headEnd/>
            <a:tailEnd/>
          </a:ln>
        </p:spPr>
        <p:txBody>
          <a:bodyPr wrap="none">
            <a:spAutoFit/>
          </a:bodyPr>
          <a:lstStyle/>
          <a:p>
            <a:r>
              <a:rPr lang="fa-IR" sz="2400" b="1" dirty="0">
                <a:solidFill>
                  <a:schemeClr val="bg1">
                    <a:lumMod val="95000"/>
                    <a:lumOff val="5000"/>
                  </a:schemeClr>
                </a:solidFill>
                <a:cs typeface="B Titr" panose="00000700000000000000" pitchFamily="2" charset="-78"/>
              </a:rPr>
              <a:t>اعمال نيروي محرک نهايي به توپ توسط انگشتان اشاره و مياني</a:t>
            </a:r>
            <a:endParaRPr lang="en-US" sz="2400" b="1" dirty="0">
              <a:solidFill>
                <a:schemeClr val="bg1">
                  <a:lumMod val="95000"/>
                  <a:lumOff val="5000"/>
                </a:schemeClr>
              </a:solidFill>
              <a:cs typeface="B Titr" panose="00000700000000000000" pitchFamily="2" charset="-78"/>
            </a:endParaRPr>
          </a:p>
        </p:txBody>
      </p:sp>
      <p:grpSp>
        <p:nvGrpSpPr>
          <p:cNvPr id="32" name="Group 31"/>
          <p:cNvGrpSpPr>
            <a:grpSpLocks noChangeAspect="1"/>
          </p:cNvGrpSpPr>
          <p:nvPr/>
        </p:nvGrpSpPr>
        <p:grpSpPr>
          <a:xfrm>
            <a:off x="4899395" y="6165304"/>
            <a:ext cx="3941765" cy="616642"/>
            <a:chOff x="6359857" y="5683434"/>
            <a:chExt cx="4504874" cy="704734"/>
          </a:xfrm>
        </p:grpSpPr>
        <p:sp>
          <p:nvSpPr>
            <p:cNvPr id="33"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2"/>
            </p:cNvPr>
            <p:cNvSpPr txBox="1">
              <a:spLocks noChangeAspect="1"/>
            </p:cNvSpPr>
            <p:nvPr/>
          </p:nvSpPr>
          <p:spPr>
            <a:xfrm>
              <a:off x="6359857" y="5845568"/>
              <a:ext cx="3329103" cy="422094"/>
            </a:xfrm>
            <a:prstGeom prst="rect">
              <a:avLst/>
            </a:prstGeom>
            <a:noFill/>
            <a:effectLst/>
          </p:spPr>
          <p:txBody>
            <a:bodyPr wrap="square" rtlCol="0">
              <a:spAutoFit/>
            </a:bodyPr>
            <a:lstStyle/>
            <a:p>
              <a:pPr algn="ctr"/>
              <a:r>
                <a:rPr lang="en-US" dirty="0" smtClean="0">
                  <a:solidFill>
                    <a:schemeClr val="bg1">
                      <a:lumMod val="95000"/>
                      <a:lumOff val="5000"/>
                    </a:schemeClr>
                  </a:solidFill>
                  <a:latin typeface="+mj-lt"/>
                  <a:cs typeface="Far.Ashgar" panose="00000400000000000000" pitchFamily="2" charset="-78"/>
                </a:rPr>
                <a:t>www.ziaossalehin.ir</a:t>
              </a:r>
              <a:endParaRPr lang="en-US" dirty="0">
                <a:solidFill>
                  <a:schemeClr val="bg1">
                    <a:lumMod val="95000"/>
                    <a:lumOff val="5000"/>
                  </a:schemeClr>
                </a:solidFill>
                <a:latin typeface="+mj-lt"/>
                <a:cs typeface="Far.Ashgar" panose="00000400000000000000" pitchFamily="2" charset="-78"/>
              </a:endParaRPr>
            </a:p>
          </p:txBody>
        </p:sp>
        <p:pic>
          <p:nvPicPr>
            <p:cNvPr id="35" name="Picture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4012" y="5683434"/>
              <a:ext cx="704734" cy="704734"/>
            </a:xfrm>
            <a:prstGeom prst="ellipse">
              <a:avLst/>
            </a:prstGeom>
            <a:blipFill dpi="0" rotWithShape="1">
              <a:blip r:embed="rId4"/>
              <a:srcRect/>
              <a:stretch>
                <a:fillRect l="-4000" t="-2000" r="-4000" b="-2000"/>
              </a:stretch>
            </a:blipFill>
            <a:ln w="38100">
              <a:solidFill>
                <a:schemeClr val="tx1">
                  <a:alpha val="75000"/>
                </a:schemeClr>
              </a:solidFill>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6018"/>
                                        </p:tgtEl>
                                        <p:attrNameLst>
                                          <p:attrName>style.visibility</p:attrName>
                                        </p:attrNameLst>
                                      </p:cBhvr>
                                      <p:to>
                                        <p:strVal val="visible"/>
                                      </p:to>
                                    </p:set>
                                    <p:anim calcmode="discrete" valueType="clr">
                                      <p:cBhvr override="childStyle">
                                        <p:cTn id="7" dur="80"/>
                                        <p:tgtEl>
                                          <p:spTgt spid="860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6018"/>
                                        </p:tgtEl>
                                        <p:attrNameLst>
                                          <p:attrName>fillcolor</p:attrName>
                                        </p:attrNameLst>
                                      </p:cBhvr>
                                      <p:tavLst>
                                        <p:tav tm="0">
                                          <p:val>
                                            <p:clrVal>
                                              <a:schemeClr val="accent2"/>
                                            </p:clrVal>
                                          </p:val>
                                        </p:tav>
                                        <p:tav tm="50000">
                                          <p:val>
                                            <p:clrVal>
                                              <a:schemeClr val="hlink"/>
                                            </p:clrVal>
                                          </p:val>
                                        </p:tav>
                                      </p:tavLst>
                                    </p:anim>
                                    <p:set>
                                      <p:cBhvr>
                                        <p:cTn id="9" dur="80"/>
                                        <p:tgtEl>
                                          <p:spTgt spid="86018"/>
                                        </p:tgtEl>
                                        <p:attrNameLst>
                                          <p:attrName>fill.type</p:attrName>
                                        </p:attrNameLst>
                                      </p:cBhvr>
                                      <p:to>
                                        <p:strVal val="solid"/>
                                      </p:to>
                                    </p:set>
                                  </p:childTnLst>
                                </p:cTn>
                              </p:par>
                            </p:childTnLst>
                          </p:cTn>
                        </p:par>
                        <p:par>
                          <p:cTn id="10" fill="hold">
                            <p:stCondLst>
                              <p:cond delay="800"/>
                            </p:stCondLst>
                            <p:childTnLst>
                              <p:par>
                                <p:cTn id="11" presetID="3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86024"/>
                                        </p:tgtEl>
                                        <p:attrNameLst>
                                          <p:attrName>style.visibility</p:attrName>
                                        </p:attrNameLst>
                                      </p:cBhvr>
                                      <p:to>
                                        <p:strVal val="visible"/>
                                      </p:to>
                                    </p:set>
                                    <p:animEffect transition="in" filter="fade">
                                      <p:cBhvr>
                                        <p:cTn id="19" dur="1000"/>
                                        <p:tgtEl>
                                          <p:spTgt spid="86024"/>
                                        </p:tgtEl>
                                      </p:cBhvr>
                                    </p:animEffect>
                                    <p:anim calcmode="lin" valueType="num">
                                      <p:cBhvr>
                                        <p:cTn id="20" dur="1000" fill="hold"/>
                                        <p:tgtEl>
                                          <p:spTgt spid="86024"/>
                                        </p:tgtEl>
                                        <p:attrNameLst>
                                          <p:attrName>ppt_x</p:attrName>
                                        </p:attrNameLst>
                                      </p:cBhvr>
                                      <p:tavLst>
                                        <p:tav tm="0">
                                          <p:val>
                                            <p:strVal val="#ppt_x"/>
                                          </p:val>
                                        </p:tav>
                                        <p:tav tm="100000">
                                          <p:val>
                                            <p:strVal val="#ppt_x"/>
                                          </p:val>
                                        </p:tav>
                                      </p:tavLst>
                                    </p:anim>
                                    <p:anim calcmode="lin" valueType="num">
                                      <p:cBhvr>
                                        <p:cTn id="21" dur="900" decel="100000" fill="hold"/>
                                        <p:tgtEl>
                                          <p:spTgt spid="8602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86024"/>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900" decel="100000" fill="hold"/>
                                        <p:tgtEl>
                                          <p:spTgt spid="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900" decel="100000" fill="hold"/>
                                        <p:tgtEl>
                                          <p:spTgt spid="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86033"/>
                                        </p:tgtEl>
                                        <p:attrNameLst>
                                          <p:attrName>style.visibility</p:attrName>
                                        </p:attrNameLst>
                                      </p:cBhvr>
                                      <p:to>
                                        <p:strVal val="visible"/>
                                      </p:to>
                                    </p:set>
                                    <p:animEffect transition="in" filter="fade">
                                      <p:cBhvr>
                                        <p:cTn id="37" dur="1000"/>
                                        <p:tgtEl>
                                          <p:spTgt spid="86033"/>
                                        </p:tgtEl>
                                      </p:cBhvr>
                                    </p:animEffect>
                                    <p:anim calcmode="lin" valueType="num">
                                      <p:cBhvr>
                                        <p:cTn id="38" dur="1000" fill="hold"/>
                                        <p:tgtEl>
                                          <p:spTgt spid="86033"/>
                                        </p:tgtEl>
                                        <p:attrNameLst>
                                          <p:attrName>ppt_x</p:attrName>
                                        </p:attrNameLst>
                                      </p:cBhvr>
                                      <p:tavLst>
                                        <p:tav tm="0">
                                          <p:val>
                                            <p:strVal val="#ppt_x"/>
                                          </p:val>
                                        </p:tav>
                                        <p:tav tm="100000">
                                          <p:val>
                                            <p:strVal val="#ppt_x"/>
                                          </p:val>
                                        </p:tav>
                                      </p:tavLst>
                                    </p:anim>
                                    <p:anim calcmode="lin" valueType="num">
                                      <p:cBhvr>
                                        <p:cTn id="39" dur="900" decel="100000" fill="hold"/>
                                        <p:tgtEl>
                                          <p:spTgt spid="86033"/>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033"/>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86034"/>
                                        </p:tgtEl>
                                        <p:attrNameLst>
                                          <p:attrName>style.visibility</p:attrName>
                                        </p:attrNameLst>
                                      </p:cBhvr>
                                      <p:to>
                                        <p:strVal val="visible"/>
                                      </p:to>
                                    </p:set>
                                    <p:animEffect transition="in" filter="fade">
                                      <p:cBhvr>
                                        <p:cTn id="43" dur="1000"/>
                                        <p:tgtEl>
                                          <p:spTgt spid="86034"/>
                                        </p:tgtEl>
                                      </p:cBhvr>
                                    </p:animEffect>
                                    <p:anim calcmode="lin" valueType="num">
                                      <p:cBhvr>
                                        <p:cTn id="44" dur="1000" fill="hold"/>
                                        <p:tgtEl>
                                          <p:spTgt spid="86034"/>
                                        </p:tgtEl>
                                        <p:attrNameLst>
                                          <p:attrName>ppt_x</p:attrName>
                                        </p:attrNameLst>
                                      </p:cBhvr>
                                      <p:tavLst>
                                        <p:tav tm="0">
                                          <p:val>
                                            <p:strVal val="#ppt_x"/>
                                          </p:val>
                                        </p:tav>
                                        <p:tav tm="100000">
                                          <p:val>
                                            <p:strVal val="#ppt_x"/>
                                          </p:val>
                                        </p:tav>
                                      </p:tavLst>
                                    </p:anim>
                                    <p:anim calcmode="lin" valueType="num">
                                      <p:cBhvr>
                                        <p:cTn id="45" dur="900" decel="100000" fill="hold"/>
                                        <p:tgtEl>
                                          <p:spTgt spid="860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86034"/>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86035"/>
                                        </p:tgtEl>
                                        <p:attrNameLst>
                                          <p:attrName>style.visibility</p:attrName>
                                        </p:attrNameLst>
                                      </p:cBhvr>
                                      <p:to>
                                        <p:strVal val="visible"/>
                                      </p:to>
                                    </p:set>
                                    <p:animEffect transition="in" filter="fade">
                                      <p:cBhvr>
                                        <p:cTn id="49" dur="1000"/>
                                        <p:tgtEl>
                                          <p:spTgt spid="86035"/>
                                        </p:tgtEl>
                                      </p:cBhvr>
                                    </p:animEffect>
                                    <p:anim calcmode="lin" valueType="num">
                                      <p:cBhvr>
                                        <p:cTn id="50" dur="1000" fill="hold"/>
                                        <p:tgtEl>
                                          <p:spTgt spid="86035"/>
                                        </p:tgtEl>
                                        <p:attrNameLst>
                                          <p:attrName>ppt_x</p:attrName>
                                        </p:attrNameLst>
                                      </p:cBhvr>
                                      <p:tavLst>
                                        <p:tav tm="0">
                                          <p:val>
                                            <p:strVal val="#ppt_x"/>
                                          </p:val>
                                        </p:tav>
                                        <p:tav tm="100000">
                                          <p:val>
                                            <p:strVal val="#ppt_x"/>
                                          </p:val>
                                        </p:tav>
                                      </p:tavLst>
                                    </p:anim>
                                    <p:anim calcmode="lin" valueType="num">
                                      <p:cBhvr>
                                        <p:cTn id="51" dur="900" decel="100000" fill="hold"/>
                                        <p:tgtEl>
                                          <p:spTgt spid="86035"/>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86035"/>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86037"/>
                                        </p:tgtEl>
                                        <p:attrNameLst>
                                          <p:attrName>style.visibility</p:attrName>
                                        </p:attrNameLst>
                                      </p:cBhvr>
                                      <p:to>
                                        <p:strVal val="visible"/>
                                      </p:to>
                                    </p:set>
                                    <p:animEffect transition="in" filter="fade">
                                      <p:cBhvr>
                                        <p:cTn id="55" dur="1000"/>
                                        <p:tgtEl>
                                          <p:spTgt spid="86037"/>
                                        </p:tgtEl>
                                      </p:cBhvr>
                                    </p:animEffect>
                                    <p:anim calcmode="lin" valueType="num">
                                      <p:cBhvr>
                                        <p:cTn id="56" dur="1000" fill="hold"/>
                                        <p:tgtEl>
                                          <p:spTgt spid="86037"/>
                                        </p:tgtEl>
                                        <p:attrNameLst>
                                          <p:attrName>ppt_x</p:attrName>
                                        </p:attrNameLst>
                                      </p:cBhvr>
                                      <p:tavLst>
                                        <p:tav tm="0">
                                          <p:val>
                                            <p:strVal val="#ppt_x"/>
                                          </p:val>
                                        </p:tav>
                                        <p:tav tm="100000">
                                          <p:val>
                                            <p:strVal val="#ppt_x"/>
                                          </p:val>
                                        </p:tav>
                                      </p:tavLst>
                                    </p:anim>
                                    <p:anim calcmode="lin" valueType="num">
                                      <p:cBhvr>
                                        <p:cTn id="57" dur="900" decel="100000" fill="hold"/>
                                        <p:tgtEl>
                                          <p:spTgt spid="8603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86037"/>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anim calcmode="lin" valueType="num">
                                      <p:cBhvr>
                                        <p:cTn id="62" dur="1000" fill="hold"/>
                                        <p:tgtEl>
                                          <p:spTgt spid="5"/>
                                        </p:tgtEl>
                                        <p:attrNameLst>
                                          <p:attrName>ppt_x</p:attrName>
                                        </p:attrNameLst>
                                      </p:cBhvr>
                                      <p:tavLst>
                                        <p:tav tm="0">
                                          <p:val>
                                            <p:strVal val="#ppt_x"/>
                                          </p:val>
                                        </p:tav>
                                        <p:tav tm="100000">
                                          <p:val>
                                            <p:strVal val="#ppt_x"/>
                                          </p:val>
                                        </p:tav>
                                      </p:tavLst>
                                    </p:anim>
                                    <p:anim calcmode="lin" valueType="num">
                                      <p:cBhvr>
                                        <p:cTn id="63" dur="900" decel="100000" fill="hold"/>
                                        <p:tgtEl>
                                          <p:spTgt spid="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1000"/>
                                        <p:tgtEl>
                                          <p:spTgt spid="6"/>
                                        </p:tgtEl>
                                      </p:cBhvr>
                                    </p:animEffect>
                                    <p:anim calcmode="lin" valueType="num">
                                      <p:cBhvr>
                                        <p:cTn id="68" dur="1000" fill="hold"/>
                                        <p:tgtEl>
                                          <p:spTgt spid="6"/>
                                        </p:tgtEl>
                                        <p:attrNameLst>
                                          <p:attrName>ppt_x</p:attrName>
                                        </p:attrNameLst>
                                      </p:cBhvr>
                                      <p:tavLst>
                                        <p:tav tm="0">
                                          <p:val>
                                            <p:strVal val="#ppt_x"/>
                                          </p:val>
                                        </p:tav>
                                        <p:tav tm="100000">
                                          <p:val>
                                            <p:strVal val="#ppt_x"/>
                                          </p:val>
                                        </p:tav>
                                      </p:tavLst>
                                    </p:anim>
                                    <p:anim calcmode="lin" valueType="num">
                                      <p:cBhvr>
                                        <p:cTn id="69" dur="900" decel="100000" fill="hold"/>
                                        <p:tgtEl>
                                          <p:spTgt spid="6"/>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0"/>
                                  </p:stCondLst>
                                  <p:childTnLst>
                                    <p:set>
                                      <p:cBhvr>
                                        <p:cTn id="72" dur="1" fill="hold">
                                          <p:stCondLst>
                                            <p:cond delay="0"/>
                                          </p:stCondLst>
                                        </p:cTn>
                                        <p:tgtEl>
                                          <p:spTgt spid="86050"/>
                                        </p:tgtEl>
                                        <p:attrNameLst>
                                          <p:attrName>style.visibility</p:attrName>
                                        </p:attrNameLst>
                                      </p:cBhvr>
                                      <p:to>
                                        <p:strVal val="visible"/>
                                      </p:to>
                                    </p:set>
                                    <p:animEffect transition="in" filter="fade">
                                      <p:cBhvr>
                                        <p:cTn id="73" dur="1000"/>
                                        <p:tgtEl>
                                          <p:spTgt spid="86050"/>
                                        </p:tgtEl>
                                      </p:cBhvr>
                                    </p:animEffect>
                                    <p:anim calcmode="lin" valueType="num">
                                      <p:cBhvr>
                                        <p:cTn id="74" dur="1000" fill="hold"/>
                                        <p:tgtEl>
                                          <p:spTgt spid="86050"/>
                                        </p:tgtEl>
                                        <p:attrNameLst>
                                          <p:attrName>ppt_x</p:attrName>
                                        </p:attrNameLst>
                                      </p:cBhvr>
                                      <p:tavLst>
                                        <p:tav tm="0">
                                          <p:val>
                                            <p:strVal val="#ppt_x"/>
                                          </p:val>
                                        </p:tav>
                                        <p:tav tm="100000">
                                          <p:val>
                                            <p:strVal val="#ppt_x"/>
                                          </p:val>
                                        </p:tav>
                                      </p:tavLst>
                                    </p:anim>
                                    <p:anim calcmode="lin" valueType="num">
                                      <p:cBhvr>
                                        <p:cTn id="75" dur="900" decel="100000" fill="hold"/>
                                        <p:tgtEl>
                                          <p:spTgt spid="86050"/>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86050"/>
                                        </p:tgtEl>
                                        <p:attrNameLst>
                                          <p:attrName>ppt_y</p:attrName>
                                        </p:attrNameLst>
                                      </p:cBhvr>
                                      <p:tavLst>
                                        <p:tav tm="0">
                                          <p:val>
                                            <p:strVal val="#ppt_y-.03"/>
                                          </p:val>
                                        </p:tav>
                                        <p:tav tm="100000">
                                          <p:val>
                                            <p:strVal val="#ppt_y"/>
                                          </p:val>
                                        </p:tav>
                                      </p:tavLst>
                                    </p:anim>
                                  </p:childTnLst>
                                </p:cTn>
                              </p:par>
                              <p:par>
                                <p:cTn id="77" presetID="37" presetClass="entr" presetSubtype="0" fill="hold" grpId="0" nodeType="withEffect">
                                  <p:stCondLst>
                                    <p:cond delay="0"/>
                                  </p:stCondLst>
                                  <p:childTnLst>
                                    <p:set>
                                      <p:cBhvr>
                                        <p:cTn id="78" dur="1" fill="hold">
                                          <p:stCondLst>
                                            <p:cond delay="0"/>
                                          </p:stCondLst>
                                        </p:cTn>
                                        <p:tgtEl>
                                          <p:spTgt spid="86051"/>
                                        </p:tgtEl>
                                        <p:attrNameLst>
                                          <p:attrName>style.visibility</p:attrName>
                                        </p:attrNameLst>
                                      </p:cBhvr>
                                      <p:to>
                                        <p:strVal val="visible"/>
                                      </p:to>
                                    </p:set>
                                    <p:animEffect transition="in" filter="fade">
                                      <p:cBhvr>
                                        <p:cTn id="79" dur="1000"/>
                                        <p:tgtEl>
                                          <p:spTgt spid="86051"/>
                                        </p:tgtEl>
                                      </p:cBhvr>
                                    </p:animEffect>
                                    <p:anim calcmode="lin" valueType="num">
                                      <p:cBhvr>
                                        <p:cTn id="80" dur="1000" fill="hold"/>
                                        <p:tgtEl>
                                          <p:spTgt spid="86051"/>
                                        </p:tgtEl>
                                        <p:attrNameLst>
                                          <p:attrName>ppt_x</p:attrName>
                                        </p:attrNameLst>
                                      </p:cBhvr>
                                      <p:tavLst>
                                        <p:tav tm="0">
                                          <p:val>
                                            <p:strVal val="#ppt_x"/>
                                          </p:val>
                                        </p:tav>
                                        <p:tav tm="100000">
                                          <p:val>
                                            <p:strVal val="#ppt_x"/>
                                          </p:val>
                                        </p:tav>
                                      </p:tavLst>
                                    </p:anim>
                                    <p:anim calcmode="lin" valueType="num">
                                      <p:cBhvr>
                                        <p:cTn id="81" dur="900" decel="100000" fill="hold"/>
                                        <p:tgtEl>
                                          <p:spTgt spid="86051"/>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86051"/>
                                        </p:tgtEl>
                                        <p:attrNameLst>
                                          <p:attrName>ppt_y</p:attrName>
                                        </p:attrNameLst>
                                      </p:cBhvr>
                                      <p:tavLst>
                                        <p:tav tm="0">
                                          <p:val>
                                            <p:strVal val="#ppt_y-.03"/>
                                          </p:val>
                                        </p:tav>
                                        <p:tav tm="100000">
                                          <p:val>
                                            <p:strVal val="#ppt_y"/>
                                          </p:val>
                                        </p:tav>
                                      </p:tavLst>
                                    </p:anim>
                                  </p:childTnLst>
                                </p:cTn>
                              </p:par>
                              <p:par>
                                <p:cTn id="83" presetID="37" presetClass="entr" presetSubtype="0" fill="hold" grpId="0" nodeType="withEffect">
                                  <p:stCondLst>
                                    <p:cond delay="0"/>
                                  </p:stCondLst>
                                  <p:childTnLst>
                                    <p:set>
                                      <p:cBhvr>
                                        <p:cTn id="84" dur="1" fill="hold">
                                          <p:stCondLst>
                                            <p:cond delay="0"/>
                                          </p:stCondLst>
                                        </p:cTn>
                                        <p:tgtEl>
                                          <p:spTgt spid="86052"/>
                                        </p:tgtEl>
                                        <p:attrNameLst>
                                          <p:attrName>style.visibility</p:attrName>
                                        </p:attrNameLst>
                                      </p:cBhvr>
                                      <p:to>
                                        <p:strVal val="visible"/>
                                      </p:to>
                                    </p:set>
                                    <p:animEffect transition="in" filter="fade">
                                      <p:cBhvr>
                                        <p:cTn id="85" dur="1000"/>
                                        <p:tgtEl>
                                          <p:spTgt spid="86052"/>
                                        </p:tgtEl>
                                      </p:cBhvr>
                                    </p:animEffect>
                                    <p:anim calcmode="lin" valueType="num">
                                      <p:cBhvr>
                                        <p:cTn id="86" dur="1000" fill="hold"/>
                                        <p:tgtEl>
                                          <p:spTgt spid="86052"/>
                                        </p:tgtEl>
                                        <p:attrNameLst>
                                          <p:attrName>ppt_x</p:attrName>
                                        </p:attrNameLst>
                                      </p:cBhvr>
                                      <p:tavLst>
                                        <p:tav tm="0">
                                          <p:val>
                                            <p:strVal val="#ppt_x"/>
                                          </p:val>
                                        </p:tav>
                                        <p:tav tm="100000">
                                          <p:val>
                                            <p:strVal val="#ppt_x"/>
                                          </p:val>
                                        </p:tav>
                                      </p:tavLst>
                                    </p:anim>
                                    <p:anim calcmode="lin" valueType="num">
                                      <p:cBhvr>
                                        <p:cTn id="87" dur="900" decel="100000" fill="hold"/>
                                        <p:tgtEl>
                                          <p:spTgt spid="86052"/>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86052"/>
                                        </p:tgtEl>
                                        <p:attrNameLst>
                                          <p:attrName>ppt_y</p:attrName>
                                        </p:attrNameLst>
                                      </p:cBhvr>
                                      <p:tavLst>
                                        <p:tav tm="0">
                                          <p:val>
                                            <p:strVal val="#ppt_y-.03"/>
                                          </p:val>
                                        </p:tav>
                                        <p:tav tm="100000">
                                          <p:val>
                                            <p:strVal val="#ppt_y"/>
                                          </p:val>
                                        </p:tav>
                                      </p:tavLst>
                                    </p:anim>
                                  </p:childTnLst>
                                </p:cTn>
                              </p:par>
                              <p:par>
                                <p:cTn id="89" presetID="37" presetClass="entr" presetSubtype="0" fill="hold" grpId="0" nodeType="withEffect">
                                  <p:stCondLst>
                                    <p:cond delay="0"/>
                                  </p:stCondLst>
                                  <p:childTnLst>
                                    <p:set>
                                      <p:cBhvr>
                                        <p:cTn id="90" dur="1" fill="hold">
                                          <p:stCondLst>
                                            <p:cond delay="0"/>
                                          </p:stCondLst>
                                        </p:cTn>
                                        <p:tgtEl>
                                          <p:spTgt spid="86053"/>
                                        </p:tgtEl>
                                        <p:attrNameLst>
                                          <p:attrName>style.visibility</p:attrName>
                                        </p:attrNameLst>
                                      </p:cBhvr>
                                      <p:to>
                                        <p:strVal val="visible"/>
                                      </p:to>
                                    </p:set>
                                    <p:animEffect transition="in" filter="fade">
                                      <p:cBhvr>
                                        <p:cTn id="91" dur="1000"/>
                                        <p:tgtEl>
                                          <p:spTgt spid="86053"/>
                                        </p:tgtEl>
                                      </p:cBhvr>
                                    </p:animEffect>
                                    <p:anim calcmode="lin" valueType="num">
                                      <p:cBhvr>
                                        <p:cTn id="92" dur="1000" fill="hold"/>
                                        <p:tgtEl>
                                          <p:spTgt spid="86053"/>
                                        </p:tgtEl>
                                        <p:attrNameLst>
                                          <p:attrName>ppt_x</p:attrName>
                                        </p:attrNameLst>
                                      </p:cBhvr>
                                      <p:tavLst>
                                        <p:tav tm="0">
                                          <p:val>
                                            <p:strVal val="#ppt_x"/>
                                          </p:val>
                                        </p:tav>
                                        <p:tav tm="100000">
                                          <p:val>
                                            <p:strVal val="#ppt_x"/>
                                          </p:val>
                                        </p:tav>
                                      </p:tavLst>
                                    </p:anim>
                                    <p:anim calcmode="lin" valueType="num">
                                      <p:cBhvr>
                                        <p:cTn id="93" dur="900" decel="100000" fill="hold"/>
                                        <p:tgtEl>
                                          <p:spTgt spid="8605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86053"/>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86055"/>
                                        </p:tgtEl>
                                        <p:attrNameLst>
                                          <p:attrName>style.visibility</p:attrName>
                                        </p:attrNameLst>
                                      </p:cBhvr>
                                      <p:to>
                                        <p:strVal val="visible"/>
                                      </p:to>
                                    </p:set>
                                    <p:animEffect transition="in" filter="fade">
                                      <p:cBhvr>
                                        <p:cTn id="97" dur="1000"/>
                                        <p:tgtEl>
                                          <p:spTgt spid="86055"/>
                                        </p:tgtEl>
                                      </p:cBhvr>
                                    </p:animEffect>
                                    <p:anim calcmode="lin" valueType="num">
                                      <p:cBhvr>
                                        <p:cTn id="98" dur="1000" fill="hold"/>
                                        <p:tgtEl>
                                          <p:spTgt spid="86055"/>
                                        </p:tgtEl>
                                        <p:attrNameLst>
                                          <p:attrName>ppt_x</p:attrName>
                                        </p:attrNameLst>
                                      </p:cBhvr>
                                      <p:tavLst>
                                        <p:tav tm="0">
                                          <p:val>
                                            <p:strVal val="#ppt_x"/>
                                          </p:val>
                                        </p:tav>
                                        <p:tav tm="100000">
                                          <p:val>
                                            <p:strVal val="#ppt_x"/>
                                          </p:val>
                                        </p:tav>
                                      </p:tavLst>
                                    </p:anim>
                                    <p:anim calcmode="lin" valueType="num">
                                      <p:cBhvr>
                                        <p:cTn id="99" dur="900" decel="100000" fill="hold"/>
                                        <p:tgtEl>
                                          <p:spTgt spid="8605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6055"/>
                                        </p:tgtEl>
                                        <p:attrNameLst>
                                          <p:attrName>ppt_y</p:attrName>
                                        </p:attrNameLst>
                                      </p:cBhvr>
                                      <p:tavLst>
                                        <p:tav tm="0">
                                          <p:val>
                                            <p:strVal val="#ppt_y-.03"/>
                                          </p:val>
                                        </p:tav>
                                        <p:tav tm="100000">
                                          <p:val>
                                            <p:strVal val="#ppt_y"/>
                                          </p:val>
                                        </p:tav>
                                      </p:tavLst>
                                    </p:anim>
                                  </p:childTnLst>
                                </p:cTn>
                              </p:par>
                            </p:childTnLst>
                          </p:cTn>
                        </p:par>
                        <p:par>
                          <p:cTn id="101" fill="hold">
                            <p:stCondLst>
                              <p:cond delay="1800"/>
                            </p:stCondLst>
                            <p:childTnLst>
                              <p:par>
                                <p:cTn id="102" presetID="22" presetClass="entr" presetSubtype="8" fill="hold"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ipe(left)">
                                      <p:cBhvr>
                                        <p:cTn id="104"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86024" grpId="0" animBg="1"/>
      <p:bldP spid="86033" grpId="0" animBg="1"/>
      <p:bldP spid="86034" grpId="0" animBg="1"/>
      <p:bldP spid="86035" grpId="0" animBg="1"/>
      <p:bldP spid="86037" grpId="0" animBg="1"/>
      <p:bldP spid="86050" grpId="0"/>
      <p:bldP spid="86051" grpId="0"/>
      <p:bldP spid="86052" grpId="0"/>
      <p:bldP spid="86053" grpId="0"/>
      <p:bldP spid="860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339975" y="260350"/>
            <a:ext cx="5003800" cy="577850"/>
          </a:xfrm>
        </p:spPr>
        <p:txBody>
          <a:bodyPr>
            <a:normAutofit fontScale="90000"/>
          </a:bodyPr>
          <a:lstStyle/>
          <a:p>
            <a:pPr algn="r"/>
            <a:r>
              <a:rPr lang="fa-IR" dirty="0" smtClean="0">
                <a:solidFill>
                  <a:srgbClr val="FF0000"/>
                </a:solidFill>
                <a:cs typeface="B Titr" panose="00000700000000000000" pitchFamily="2" charset="-78"/>
              </a:rPr>
              <a:t>نتايج </a:t>
            </a:r>
            <a:r>
              <a:rPr lang="fa-IR" dirty="0">
                <a:solidFill>
                  <a:srgbClr val="FF0000"/>
                </a:solidFill>
                <a:cs typeface="B Titr" panose="00000700000000000000" pitchFamily="2" charset="-78"/>
              </a:rPr>
              <a:t>مطالعه آلسن و رافنر</a:t>
            </a:r>
            <a:endParaRPr lang="en-US" dirty="0">
              <a:solidFill>
                <a:srgbClr val="FF0000"/>
              </a:solidFill>
              <a:cs typeface="B Titr" panose="00000700000000000000" pitchFamily="2" charset="-78"/>
            </a:endParaRPr>
          </a:p>
        </p:txBody>
      </p:sp>
      <p:sp>
        <p:nvSpPr>
          <p:cNvPr id="68611" name="Freeform 3"/>
          <p:cNvSpPr>
            <a:spLocks/>
          </p:cNvSpPr>
          <p:nvPr/>
        </p:nvSpPr>
        <p:spPr bwMode="invGray">
          <a:xfrm>
            <a:off x="6523038" y="1412875"/>
            <a:ext cx="614362" cy="981075"/>
          </a:xfrm>
          <a:custGeom>
            <a:avLst/>
            <a:gdLst/>
            <a:ahLst/>
            <a:cxnLst>
              <a:cxn ang="0">
                <a:pos x="308" y="120"/>
              </a:cxn>
              <a:cxn ang="0">
                <a:pos x="0" y="444"/>
              </a:cxn>
              <a:cxn ang="0">
                <a:pos x="0" y="286"/>
              </a:cxn>
              <a:cxn ang="0">
                <a:pos x="308" y="0"/>
              </a:cxn>
              <a:cxn ang="0">
                <a:pos x="308" y="120"/>
              </a:cxn>
            </a:cxnLst>
            <a:rect l="0" t="0" r="r" b="b"/>
            <a:pathLst>
              <a:path w="308" h="444">
                <a:moveTo>
                  <a:pt x="308" y="120"/>
                </a:moveTo>
                <a:lnTo>
                  <a:pt x="0" y="444"/>
                </a:lnTo>
                <a:lnTo>
                  <a:pt x="0" y="286"/>
                </a:lnTo>
                <a:lnTo>
                  <a:pt x="308" y="0"/>
                </a:lnTo>
                <a:lnTo>
                  <a:pt x="308" y="120"/>
                </a:lnTo>
                <a:close/>
              </a:path>
            </a:pathLst>
          </a:custGeom>
          <a:gradFill rotWithShape="1">
            <a:gsLst>
              <a:gs pos="0">
                <a:srgbClr val="00563F">
                  <a:gamma/>
                  <a:shade val="46275"/>
                  <a:invGamma/>
                </a:srgbClr>
              </a:gs>
              <a:gs pos="50000">
                <a:srgbClr val="00563F"/>
              </a:gs>
              <a:gs pos="100000">
                <a:srgbClr val="00563F">
                  <a:gamma/>
                  <a:shade val="46275"/>
                  <a:invGamma/>
                </a:srgbClr>
              </a:gs>
            </a:gsLst>
            <a:lin ang="2700000" scaled="1"/>
          </a:gradFill>
          <a:ln w="0">
            <a:noFill/>
            <a:prstDash val="solid"/>
            <a:round/>
            <a:headEnd/>
            <a:tailEnd/>
          </a:ln>
        </p:spPr>
        <p:txBody>
          <a:bodyPr/>
          <a:lstStyle/>
          <a:p>
            <a:endParaRPr lang="fa-IR" dirty="0">
              <a:cs typeface="B Titr" panose="00000700000000000000" pitchFamily="2" charset="-78"/>
            </a:endParaRPr>
          </a:p>
        </p:txBody>
      </p:sp>
      <p:sp>
        <p:nvSpPr>
          <p:cNvPr id="68612" name="Freeform 4"/>
          <p:cNvSpPr>
            <a:spLocks/>
          </p:cNvSpPr>
          <p:nvPr/>
        </p:nvSpPr>
        <p:spPr bwMode="invGray">
          <a:xfrm>
            <a:off x="3582988" y="1412875"/>
            <a:ext cx="3560762" cy="627063"/>
          </a:xfrm>
          <a:custGeom>
            <a:avLst/>
            <a:gdLst/>
            <a:ahLst/>
            <a:cxnLst>
              <a:cxn ang="0">
                <a:pos x="1478" y="284"/>
              </a:cxn>
              <a:cxn ang="0">
                <a:pos x="0" y="284"/>
              </a:cxn>
              <a:cxn ang="0">
                <a:pos x="446" y="0"/>
              </a:cxn>
              <a:cxn ang="0">
                <a:pos x="1786" y="0"/>
              </a:cxn>
              <a:cxn ang="0">
                <a:pos x="1478" y="284"/>
              </a:cxn>
            </a:cxnLst>
            <a:rect l="0" t="0" r="r" b="b"/>
            <a:pathLst>
              <a:path w="1786" h="284">
                <a:moveTo>
                  <a:pt x="1478" y="284"/>
                </a:moveTo>
                <a:lnTo>
                  <a:pt x="0" y="284"/>
                </a:lnTo>
                <a:lnTo>
                  <a:pt x="446" y="0"/>
                </a:lnTo>
                <a:lnTo>
                  <a:pt x="1786" y="0"/>
                </a:lnTo>
                <a:lnTo>
                  <a:pt x="1478" y="284"/>
                </a:lnTo>
                <a:close/>
              </a:path>
            </a:pathLst>
          </a:custGeom>
          <a:solidFill>
            <a:srgbClr val="00CC99"/>
          </a:solidFill>
          <a:ln w="0">
            <a:noFill/>
            <a:prstDash val="solid"/>
            <a:round/>
            <a:headEnd/>
            <a:tailEnd/>
          </a:ln>
        </p:spPr>
        <p:txBody>
          <a:bodyPr/>
          <a:lstStyle/>
          <a:p>
            <a:endParaRPr lang="fa-IR" dirty="0">
              <a:cs typeface="B Titr" panose="00000700000000000000" pitchFamily="2" charset="-78"/>
            </a:endParaRPr>
          </a:p>
        </p:txBody>
      </p:sp>
      <p:sp>
        <p:nvSpPr>
          <p:cNvPr id="68613" name="Freeform 5"/>
          <p:cNvSpPr>
            <a:spLocks/>
          </p:cNvSpPr>
          <p:nvPr/>
        </p:nvSpPr>
        <p:spPr bwMode="gray">
          <a:xfrm>
            <a:off x="5905500" y="2387600"/>
            <a:ext cx="612775" cy="974725"/>
          </a:xfrm>
          <a:custGeom>
            <a:avLst/>
            <a:gdLst/>
            <a:ahLst/>
            <a:cxnLst>
              <a:cxn ang="0">
                <a:pos x="308" y="120"/>
              </a:cxn>
              <a:cxn ang="0">
                <a:pos x="0" y="442"/>
              </a:cxn>
              <a:cxn ang="0">
                <a:pos x="0" y="286"/>
              </a:cxn>
              <a:cxn ang="0">
                <a:pos x="308" y="0"/>
              </a:cxn>
              <a:cxn ang="0">
                <a:pos x="308" y="120"/>
              </a:cxn>
            </a:cxnLst>
            <a:rect l="0" t="0" r="r" b="b"/>
            <a:pathLst>
              <a:path w="308" h="442">
                <a:moveTo>
                  <a:pt x="308" y="120"/>
                </a:moveTo>
                <a:lnTo>
                  <a:pt x="0" y="442"/>
                </a:lnTo>
                <a:lnTo>
                  <a:pt x="0" y="286"/>
                </a:lnTo>
                <a:lnTo>
                  <a:pt x="308" y="0"/>
                </a:lnTo>
                <a:lnTo>
                  <a:pt x="308" y="120"/>
                </a:lnTo>
                <a:close/>
              </a:path>
            </a:pathLst>
          </a:custGeom>
          <a:gradFill rotWithShape="1">
            <a:gsLst>
              <a:gs pos="0">
                <a:srgbClr val="4B1092">
                  <a:gamma/>
                  <a:shade val="46275"/>
                  <a:invGamma/>
                </a:srgbClr>
              </a:gs>
              <a:gs pos="50000">
                <a:srgbClr val="4B1092"/>
              </a:gs>
              <a:gs pos="100000">
                <a:srgbClr val="4B1092">
                  <a:gamma/>
                  <a:shade val="46275"/>
                  <a:invGamma/>
                </a:srgbClr>
              </a:gs>
            </a:gsLst>
            <a:lin ang="2700000" scaled="1"/>
          </a:gradFill>
          <a:ln w="0">
            <a:noFill/>
            <a:prstDash val="solid"/>
            <a:round/>
            <a:headEnd/>
            <a:tailEnd/>
          </a:ln>
        </p:spPr>
        <p:txBody>
          <a:bodyPr/>
          <a:lstStyle/>
          <a:p>
            <a:endParaRPr lang="fa-IR" dirty="0">
              <a:cs typeface="B Titr" panose="00000700000000000000" pitchFamily="2" charset="-78"/>
            </a:endParaRPr>
          </a:p>
        </p:txBody>
      </p:sp>
      <p:sp>
        <p:nvSpPr>
          <p:cNvPr id="68614" name="Freeform 6"/>
          <p:cNvSpPr>
            <a:spLocks/>
          </p:cNvSpPr>
          <p:nvPr/>
        </p:nvSpPr>
        <p:spPr bwMode="gray">
          <a:xfrm>
            <a:off x="2700338" y="2420938"/>
            <a:ext cx="3827462" cy="625475"/>
          </a:xfrm>
          <a:custGeom>
            <a:avLst/>
            <a:gdLst/>
            <a:ahLst/>
            <a:cxnLst>
              <a:cxn ang="0">
                <a:pos x="1612" y="284"/>
              </a:cxn>
              <a:cxn ang="0">
                <a:pos x="0" y="284"/>
              </a:cxn>
              <a:cxn ang="0">
                <a:pos x="446" y="0"/>
              </a:cxn>
              <a:cxn ang="0">
                <a:pos x="1920" y="0"/>
              </a:cxn>
              <a:cxn ang="0">
                <a:pos x="1612" y="284"/>
              </a:cxn>
            </a:cxnLst>
            <a:rect l="0" t="0" r="r" b="b"/>
            <a:pathLst>
              <a:path w="1920" h="284">
                <a:moveTo>
                  <a:pt x="1612" y="284"/>
                </a:moveTo>
                <a:lnTo>
                  <a:pt x="0" y="284"/>
                </a:lnTo>
                <a:lnTo>
                  <a:pt x="446" y="0"/>
                </a:lnTo>
                <a:lnTo>
                  <a:pt x="1920" y="0"/>
                </a:lnTo>
                <a:lnTo>
                  <a:pt x="1612" y="284"/>
                </a:lnTo>
                <a:close/>
              </a:path>
            </a:pathLst>
          </a:custGeom>
          <a:solidFill>
            <a:srgbClr val="A77BFF"/>
          </a:solidFill>
          <a:ln w="0">
            <a:noFill/>
            <a:prstDash val="solid"/>
            <a:round/>
            <a:headEnd/>
            <a:tailEnd/>
          </a:ln>
        </p:spPr>
        <p:txBody>
          <a:bodyPr/>
          <a:lstStyle/>
          <a:p>
            <a:endParaRPr lang="fa-IR" dirty="0">
              <a:cs typeface="B Titr" panose="00000700000000000000" pitchFamily="2" charset="-78"/>
            </a:endParaRPr>
          </a:p>
        </p:txBody>
      </p:sp>
      <p:sp>
        <p:nvSpPr>
          <p:cNvPr id="68615" name="Freeform 7"/>
          <p:cNvSpPr>
            <a:spLocks/>
          </p:cNvSpPr>
          <p:nvPr/>
        </p:nvSpPr>
        <p:spPr bwMode="gray">
          <a:xfrm>
            <a:off x="5286375" y="3351213"/>
            <a:ext cx="611188" cy="981075"/>
          </a:xfrm>
          <a:custGeom>
            <a:avLst/>
            <a:gdLst/>
            <a:ahLst/>
            <a:cxnLst>
              <a:cxn ang="0">
                <a:pos x="306" y="122"/>
              </a:cxn>
              <a:cxn ang="0">
                <a:pos x="0" y="444"/>
              </a:cxn>
              <a:cxn ang="0">
                <a:pos x="0" y="286"/>
              </a:cxn>
              <a:cxn ang="0">
                <a:pos x="306" y="0"/>
              </a:cxn>
              <a:cxn ang="0">
                <a:pos x="306" y="122"/>
              </a:cxn>
            </a:cxnLst>
            <a:rect l="0" t="0" r="r" b="b"/>
            <a:pathLst>
              <a:path w="306" h="444">
                <a:moveTo>
                  <a:pt x="306" y="122"/>
                </a:moveTo>
                <a:lnTo>
                  <a:pt x="0" y="444"/>
                </a:lnTo>
                <a:lnTo>
                  <a:pt x="0" y="286"/>
                </a:lnTo>
                <a:lnTo>
                  <a:pt x="306" y="0"/>
                </a:lnTo>
                <a:lnTo>
                  <a:pt x="306" y="122"/>
                </a:lnTo>
                <a:close/>
              </a:path>
            </a:pathLst>
          </a:custGeom>
          <a:gradFill rotWithShape="1">
            <a:gsLst>
              <a:gs pos="0">
                <a:srgbClr val="90330A">
                  <a:gamma/>
                  <a:shade val="46275"/>
                  <a:invGamma/>
                </a:srgbClr>
              </a:gs>
              <a:gs pos="50000">
                <a:srgbClr val="90330A"/>
              </a:gs>
              <a:gs pos="100000">
                <a:srgbClr val="90330A">
                  <a:gamma/>
                  <a:shade val="46275"/>
                  <a:invGamma/>
                </a:srgbClr>
              </a:gs>
            </a:gsLst>
            <a:lin ang="2700000" scaled="1"/>
          </a:gradFill>
          <a:ln w="0">
            <a:noFill/>
            <a:prstDash val="solid"/>
            <a:round/>
            <a:headEnd/>
            <a:tailEnd/>
          </a:ln>
        </p:spPr>
        <p:txBody>
          <a:bodyPr/>
          <a:lstStyle/>
          <a:p>
            <a:endParaRPr lang="fa-IR" dirty="0">
              <a:cs typeface="B Titr" panose="00000700000000000000" pitchFamily="2" charset="-78"/>
            </a:endParaRPr>
          </a:p>
        </p:txBody>
      </p:sp>
      <p:sp>
        <p:nvSpPr>
          <p:cNvPr id="68627" name="Freeform 19"/>
          <p:cNvSpPr>
            <a:spLocks/>
          </p:cNvSpPr>
          <p:nvPr/>
        </p:nvSpPr>
        <p:spPr bwMode="invGray">
          <a:xfrm rot="10575070">
            <a:off x="5713413" y="1568450"/>
            <a:ext cx="1727200" cy="2860675"/>
          </a:xfrm>
          <a:custGeom>
            <a:avLst/>
            <a:gdLst/>
            <a:ahLst/>
            <a:cxnLst>
              <a:cxn ang="0">
                <a:pos x="12" y="2464"/>
              </a:cxn>
              <a:cxn ang="0">
                <a:pos x="56" y="2120"/>
              </a:cxn>
              <a:cxn ang="0">
                <a:pos x="124" y="1808"/>
              </a:cxn>
              <a:cxn ang="0">
                <a:pos x="212" y="1524"/>
              </a:cxn>
              <a:cxn ang="0">
                <a:pos x="316" y="1270"/>
              </a:cxn>
              <a:cxn ang="0">
                <a:pos x="430" y="1044"/>
              </a:cxn>
              <a:cxn ang="0">
                <a:pos x="550" y="846"/>
              </a:cxn>
              <a:cxn ang="0">
                <a:pos x="672" y="674"/>
              </a:cxn>
              <a:cxn ang="0">
                <a:pos x="792" y="528"/>
              </a:cxn>
              <a:cxn ang="0">
                <a:pos x="906" y="408"/>
              </a:cxn>
              <a:cxn ang="0">
                <a:pos x="1010" y="310"/>
              </a:cxn>
              <a:cxn ang="0">
                <a:pos x="1096" y="236"/>
              </a:cxn>
              <a:cxn ang="0">
                <a:pos x="1164" y="184"/>
              </a:cxn>
              <a:cxn ang="0">
                <a:pos x="1208" y="154"/>
              </a:cxn>
              <a:cxn ang="0">
                <a:pos x="1224" y="144"/>
              </a:cxn>
              <a:cxn ang="0">
                <a:pos x="1728" y="56"/>
              </a:cxn>
              <a:cxn ang="0">
                <a:pos x="1568" y="328"/>
              </a:cxn>
              <a:cxn ang="0">
                <a:pos x="1554" y="332"/>
              </a:cxn>
              <a:cxn ang="0">
                <a:pos x="1514" y="346"/>
              </a:cxn>
              <a:cxn ang="0">
                <a:pos x="1452" y="370"/>
              </a:cxn>
              <a:cxn ang="0">
                <a:pos x="1370" y="410"/>
              </a:cxn>
              <a:cxn ang="0">
                <a:pos x="1270" y="466"/>
              </a:cxn>
              <a:cxn ang="0">
                <a:pos x="1158" y="540"/>
              </a:cxn>
              <a:cxn ang="0">
                <a:pos x="1034" y="636"/>
              </a:cxn>
              <a:cxn ang="0">
                <a:pos x="904" y="756"/>
              </a:cxn>
              <a:cxn ang="0">
                <a:pos x="770" y="900"/>
              </a:cxn>
              <a:cxn ang="0">
                <a:pos x="632" y="1076"/>
              </a:cxn>
              <a:cxn ang="0">
                <a:pos x="498" y="1280"/>
              </a:cxn>
              <a:cxn ang="0">
                <a:pos x="370" y="1518"/>
              </a:cxn>
              <a:cxn ang="0">
                <a:pos x="248" y="1792"/>
              </a:cxn>
              <a:cxn ang="0">
                <a:pos x="138" y="2104"/>
              </a:cxn>
              <a:cxn ang="0">
                <a:pos x="42" y="2456"/>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D11364">
                  <a:gamma/>
                  <a:shade val="46275"/>
                  <a:invGamma/>
                </a:srgbClr>
              </a:gs>
            </a:gsLst>
            <a:lin ang="5400000" scaled="1"/>
          </a:gradFill>
          <a:ln w="0">
            <a:noFill/>
            <a:prstDash val="solid"/>
            <a:round/>
            <a:headEnd/>
            <a:tailEnd/>
          </a:ln>
        </p:spPr>
        <p:txBody>
          <a:bodyPr/>
          <a:lstStyle/>
          <a:p>
            <a:endParaRPr lang="fa-IR" dirty="0">
              <a:cs typeface="B Titr" panose="00000700000000000000" pitchFamily="2" charset="-78"/>
            </a:endParaRPr>
          </a:p>
        </p:txBody>
      </p:sp>
      <p:sp>
        <p:nvSpPr>
          <p:cNvPr id="68628" name="Rectangle 20"/>
          <p:cNvSpPr>
            <a:spLocks noChangeArrowheads="1"/>
          </p:cNvSpPr>
          <p:nvPr/>
        </p:nvSpPr>
        <p:spPr bwMode="gray">
          <a:xfrm>
            <a:off x="3589338" y="2039938"/>
            <a:ext cx="2947987" cy="352425"/>
          </a:xfrm>
          <a:prstGeom prst="rect">
            <a:avLst/>
          </a:prstGeom>
          <a:gradFill rotWithShape="1">
            <a:gsLst>
              <a:gs pos="0">
                <a:srgbClr val="00906A">
                  <a:gamma/>
                  <a:shade val="72549"/>
                  <a:invGamma/>
                </a:srgbClr>
              </a:gs>
              <a:gs pos="50000">
                <a:srgbClr val="00906A"/>
              </a:gs>
              <a:gs pos="100000">
                <a:srgbClr val="00906A">
                  <a:gamma/>
                  <a:shade val="72549"/>
                  <a:invGamma/>
                </a:srgbClr>
              </a:gs>
            </a:gsLst>
            <a:lin ang="2700000" scaled="1"/>
          </a:gradFill>
          <a:ln w="9525">
            <a:noFill/>
            <a:miter lim="800000"/>
            <a:headEnd/>
            <a:tailEnd/>
          </a:ln>
          <a:effectLst/>
        </p:spPr>
        <p:txBody>
          <a:bodyPr wrap="none" anchor="ctr"/>
          <a:lstStyle/>
          <a:p>
            <a:pPr algn="ctr" eaLnBrk="0" hangingPunct="0"/>
            <a:r>
              <a:rPr lang="fa-IR" sz="2800" dirty="0">
                <a:latin typeface="Verdana" pitchFamily="34" charset="0"/>
                <a:cs typeface="B Titr" panose="00000700000000000000" pitchFamily="2" charset="-78"/>
              </a:rPr>
              <a:t>پاس </a:t>
            </a:r>
            <a:r>
              <a:rPr lang="fa-IR" sz="2800" dirty="0" smtClean="0">
                <a:latin typeface="Verdana" pitchFamily="34" charset="0"/>
                <a:cs typeface="B Titr" panose="00000700000000000000" pitchFamily="2" charset="-78"/>
              </a:rPr>
              <a:t>سينه</a:t>
            </a:r>
            <a:endParaRPr lang="en-US" sz="2800" dirty="0">
              <a:latin typeface="Verdana" pitchFamily="34" charset="0"/>
              <a:cs typeface="B Titr" panose="00000700000000000000" pitchFamily="2" charset="-78"/>
            </a:endParaRPr>
          </a:p>
        </p:txBody>
      </p:sp>
      <p:sp>
        <p:nvSpPr>
          <p:cNvPr id="68629" name="Rectangle 21"/>
          <p:cNvSpPr>
            <a:spLocks noChangeArrowheads="1"/>
          </p:cNvSpPr>
          <p:nvPr/>
        </p:nvSpPr>
        <p:spPr bwMode="gray">
          <a:xfrm>
            <a:off x="2700338" y="3013075"/>
            <a:ext cx="3211512" cy="346075"/>
          </a:xfrm>
          <a:prstGeom prst="rect">
            <a:avLst/>
          </a:prstGeom>
          <a:gradFill rotWithShape="1">
            <a:gsLst>
              <a:gs pos="0">
                <a:srgbClr val="8041FF">
                  <a:gamma/>
                  <a:shade val="72549"/>
                  <a:invGamma/>
                </a:srgbClr>
              </a:gs>
              <a:gs pos="50000">
                <a:srgbClr val="8041FF"/>
              </a:gs>
              <a:gs pos="100000">
                <a:srgbClr val="8041FF">
                  <a:gamma/>
                  <a:shade val="72549"/>
                  <a:invGamma/>
                </a:srgbClr>
              </a:gs>
            </a:gsLst>
            <a:lin ang="2700000" scaled="1"/>
          </a:gradFill>
          <a:ln w="9525">
            <a:noFill/>
            <a:miter lim="800000"/>
            <a:headEnd/>
            <a:tailEnd/>
          </a:ln>
          <a:effectLst/>
        </p:spPr>
        <p:txBody>
          <a:bodyPr wrap="none" anchor="ctr"/>
          <a:lstStyle/>
          <a:p>
            <a:pPr algn="ctr" eaLnBrk="0" hangingPunct="0"/>
            <a:r>
              <a:rPr lang="fa-IR" sz="2800" dirty="0" smtClean="0">
                <a:latin typeface="Verdana" pitchFamily="34" charset="0"/>
                <a:cs typeface="B Titr" panose="00000700000000000000" pitchFamily="2" charset="-78"/>
              </a:rPr>
              <a:t>بيسبالی </a:t>
            </a:r>
            <a:r>
              <a:rPr lang="fa-IR" sz="2800" dirty="0">
                <a:latin typeface="Verdana" pitchFamily="34" charset="0"/>
                <a:cs typeface="B Titr" panose="00000700000000000000" pitchFamily="2" charset="-78"/>
              </a:rPr>
              <a:t>تک دست</a:t>
            </a:r>
            <a:endParaRPr lang="en-US" sz="2800" dirty="0">
              <a:latin typeface="Verdana" pitchFamily="34" charset="0"/>
              <a:cs typeface="B Titr" panose="00000700000000000000" pitchFamily="2" charset="-78"/>
            </a:endParaRPr>
          </a:p>
        </p:txBody>
      </p:sp>
      <p:sp>
        <p:nvSpPr>
          <p:cNvPr id="68630" name="Freeform 22"/>
          <p:cNvSpPr>
            <a:spLocks/>
          </p:cNvSpPr>
          <p:nvPr/>
        </p:nvSpPr>
        <p:spPr bwMode="gray">
          <a:xfrm>
            <a:off x="1820863" y="3351213"/>
            <a:ext cx="4083050" cy="631825"/>
          </a:xfrm>
          <a:custGeom>
            <a:avLst/>
            <a:gdLst/>
            <a:ahLst/>
            <a:cxnLst>
              <a:cxn ang="0">
                <a:pos x="1742" y="286"/>
              </a:cxn>
              <a:cxn ang="0">
                <a:pos x="0" y="286"/>
              </a:cxn>
              <a:cxn ang="0">
                <a:pos x="446" y="0"/>
              </a:cxn>
              <a:cxn ang="0">
                <a:pos x="2048" y="0"/>
              </a:cxn>
              <a:cxn ang="0">
                <a:pos x="1742" y="286"/>
              </a:cxn>
            </a:cxnLst>
            <a:rect l="0" t="0" r="r" b="b"/>
            <a:pathLst>
              <a:path w="2048" h="286">
                <a:moveTo>
                  <a:pt x="1742" y="286"/>
                </a:moveTo>
                <a:lnTo>
                  <a:pt x="0" y="286"/>
                </a:lnTo>
                <a:lnTo>
                  <a:pt x="446" y="0"/>
                </a:lnTo>
                <a:lnTo>
                  <a:pt x="2048" y="0"/>
                </a:lnTo>
                <a:lnTo>
                  <a:pt x="1742" y="286"/>
                </a:lnTo>
                <a:close/>
              </a:path>
            </a:pathLst>
          </a:custGeom>
          <a:solidFill>
            <a:srgbClr val="FF9966"/>
          </a:solidFill>
          <a:ln w="0">
            <a:noFill/>
            <a:prstDash val="solid"/>
            <a:round/>
            <a:headEnd/>
            <a:tailEnd/>
          </a:ln>
        </p:spPr>
        <p:txBody>
          <a:bodyPr/>
          <a:lstStyle/>
          <a:p>
            <a:endParaRPr lang="fa-IR" dirty="0">
              <a:cs typeface="B Titr" panose="00000700000000000000" pitchFamily="2" charset="-78"/>
            </a:endParaRPr>
          </a:p>
        </p:txBody>
      </p:sp>
      <p:sp>
        <p:nvSpPr>
          <p:cNvPr id="68631" name="Rectangle 23"/>
          <p:cNvSpPr>
            <a:spLocks noChangeArrowheads="1"/>
          </p:cNvSpPr>
          <p:nvPr/>
        </p:nvSpPr>
        <p:spPr bwMode="gray">
          <a:xfrm>
            <a:off x="1822450" y="3983038"/>
            <a:ext cx="3478213" cy="344487"/>
          </a:xfrm>
          <a:prstGeom prst="rect">
            <a:avLst/>
          </a:prstGeom>
          <a:gradFill rotWithShape="1">
            <a:gsLst>
              <a:gs pos="0">
                <a:srgbClr val="DC7150">
                  <a:gamma/>
                  <a:shade val="72549"/>
                  <a:invGamma/>
                </a:srgbClr>
              </a:gs>
              <a:gs pos="50000">
                <a:srgbClr val="DC7150"/>
              </a:gs>
              <a:gs pos="100000">
                <a:srgbClr val="DC7150">
                  <a:gamma/>
                  <a:shade val="72549"/>
                  <a:invGamma/>
                </a:srgbClr>
              </a:gs>
            </a:gsLst>
            <a:lin ang="2700000" scaled="1"/>
          </a:gradFill>
          <a:ln w="9525">
            <a:noFill/>
            <a:miter lim="800000"/>
            <a:headEnd/>
            <a:tailEnd/>
          </a:ln>
          <a:effectLst/>
        </p:spPr>
        <p:txBody>
          <a:bodyPr wrap="none" anchor="ctr"/>
          <a:lstStyle/>
          <a:p>
            <a:pPr algn="ctr" eaLnBrk="0" hangingPunct="0"/>
            <a:r>
              <a:rPr lang="fa-IR" sz="2800" dirty="0">
                <a:latin typeface="Verdana" pitchFamily="34" charset="0"/>
                <a:cs typeface="B Titr" panose="00000700000000000000" pitchFamily="2" charset="-78"/>
              </a:rPr>
              <a:t>دو دست بالای سر</a:t>
            </a:r>
            <a:endParaRPr lang="en-US" sz="2800" dirty="0">
              <a:latin typeface="Verdana" pitchFamily="34" charset="0"/>
              <a:cs typeface="B Titr" panose="00000700000000000000" pitchFamily="2" charset="-78"/>
            </a:endParaRPr>
          </a:p>
        </p:txBody>
      </p:sp>
      <p:sp>
        <p:nvSpPr>
          <p:cNvPr id="68638" name="Text Box 30"/>
          <p:cNvSpPr txBox="1">
            <a:spLocks noChangeArrowheads="1"/>
          </p:cNvSpPr>
          <p:nvPr/>
        </p:nvSpPr>
        <p:spPr bwMode="auto">
          <a:xfrm>
            <a:off x="4381740" y="1484313"/>
            <a:ext cx="1584088" cy="646331"/>
          </a:xfrm>
          <a:prstGeom prst="rect">
            <a:avLst/>
          </a:prstGeom>
          <a:noFill/>
          <a:ln w="9525">
            <a:noFill/>
            <a:miter lim="800000"/>
            <a:headEnd/>
            <a:tailEnd/>
          </a:ln>
          <a:effectLst/>
        </p:spPr>
        <p:txBody>
          <a:bodyPr wrap="none">
            <a:spAutoFit/>
          </a:bodyPr>
          <a:lstStyle/>
          <a:p>
            <a:r>
              <a:rPr lang="fa-IR" sz="3600" dirty="0" smtClean="0">
                <a:cs typeface="B Titr" panose="00000700000000000000" pitchFamily="2" charset="-78"/>
              </a:rPr>
              <a:t>38/6%</a:t>
            </a:r>
            <a:endParaRPr lang="en-US" sz="3600" dirty="0">
              <a:cs typeface="B Titr" panose="00000700000000000000" pitchFamily="2" charset="-78"/>
            </a:endParaRPr>
          </a:p>
        </p:txBody>
      </p:sp>
      <p:sp>
        <p:nvSpPr>
          <p:cNvPr id="68639" name="Text Box 31"/>
          <p:cNvSpPr txBox="1">
            <a:spLocks noChangeArrowheads="1"/>
          </p:cNvSpPr>
          <p:nvPr/>
        </p:nvSpPr>
        <p:spPr bwMode="auto">
          <a:xfrm>
            <a:off x="3696994" y="2430463"/>
            <a:ext cx="1475084" cy="646331"/>
          </a:xfrm>
          <a:prstGeom prst="rect">
            <a:avLst/>
          </a:prstGeom>
          <a:noFill/>
          <a:ln w="9525">
            <a:noFill/>
            <a:miter lim="800000"/>
            <a:headEnd/>
            <a:tailEnd/>
          </a:ln>
          <a:effectLst/>
        </p:spPr>
        <p:txBody>
          <a:bodyPr wrap="none">
            <a:spAutoFit/>
          </a:bodyPr>
          <a:lstStyle/>
          <a:p>
            <a:r>
              <a:rPr lang="fa-IR" sz="3600" dirty="0" smtClean="0">
                <a:cs typeface="B Titr" panose="00000700000000000000" pitchFamily="2" charset="-78"/>
              </a:rPr>
              <a:t>18/6%</a:t>
            </a:r>
            <a:endParaRPr lang="en-US" sz="3600" dirty="0">
              <a:cs typeface="B Titr" panose="00000700000000000000" pitchFamily="2" charset="-78"/>
            </a:endParaRPr>
          </a:p>
        </p:txBody>
      </p:sp>
      <p:sp>
        <p:nvSpPr>
          <p:cNvPr id="68640" name="Text Box 32"/>
          <p:cNvSpPr txBox="1">
            <a:spLocks noChangeArrowheads="1"/>
          </p:cNvSpPr>
          <p:nvPr/>
        </p:nvSpPr>
        <p:spPr bwMode="auto">
          <a:xfrm>
            <a:off x="2774778" y="3365500"/>
            <a:ext cx="1462260" cy="646331"/>
          </a:xfrm>
          <a:prstGeom prst="rect">
            <a:avLst/>
          </a:prstGeom>
          <a:noFill/>
          <a:ln w="9525">
            <a:noFill/>
            <a:miter lim="800000"/>
            <a:headEnd/>
            <a:tailEnd/>
          </a:ln>
          <a:effectLst/>
        </p:spPr>
        <p:txBody>
          <a:bodyPr wrap="none">
            <a:spAutoFit/>
          </a:bodyPr>
          <a:lstStyle/>
          <a:p>
            <a:r>
              <a:rPr lang="fa-IR" sz="3600" dirty="0" smtClean="0">
                <a:cs typeface="B Titr" panose="00000700000000000000" pitchFamily="2" charset="-78"/>
              </a:rPr>
              <a:t>16/6%</a:t>
            </a:r>
            <a:endParaRPr lang="en-US" sz="3600" dirty="0">
              <a:cs typeface="B Titr" panose="00000700000000000000" pitchFamily="2" charset="-78"/>
            </a:endParaRPr>
          </a:p>
        </p:txBody>
      </p:sp>
      <p:sp>
        <p:nvSpPr>
          <p:cNvPr id="68642" name="Oval 34"/>
          <p:cNvSpPr>
            <a:spLocks noChangeArrowheads="1"/>
          </p:cNvSpPr>
          <p:nvPr/>
        </p:nvSpPr>
        <p:spPr bwMode="gray">
          <a:xfrm rot="-723406">
            <a:off x="7418388" y="5646738"/>
            <a:ext cx="1438275" cy="666750"/>
          </a:xfrm>
          <a:prstGeom prst="ellipse">
            <a:avLst/>
          </a:prstGeom>
          <a:gradFill rotWithShape="1">
            <a:gsLst>
              <a:gs pos="0">
                <a:srgbClr val="66FF33">
                  <a:alpha val="30000"/>
                </a:srgbClr>
              </a:gs>
              <a:gs pos="100000">
                <a:srgbClr val="66FF33">
                  <a:gamma/>
                  <a:shade val="46275"/>
                  <a:invGamma/>
                </a:srgbClr>
              </a:gs>
            </a:gsLst>
            <a:lin ang="5400000" scaled="1"/>
          </a:gradFill>
          <a:ln w="9525">
            <a:noFill/>
            <a:round/>
            <a:headEnd/>
            <a:tailEnd/>
          </a:ln>
          <a:effectLst/>
        </p:spPr>
        <p:txBody>
          <a:bodyPr wrap="none" anchor="ctr"/>
          <a:lstStyle/>
          <a:p>
            <a:endParaRPr lang="fa-IR" dirty="0">
              <a:cs typeface="B Titr" panose="00000700000000000000" pitchFamily="2" charset="-78"/>
            </a:endParaRPr>
          </a:p>
        </p:txBody>
      </p:sp>
      <p:sp>
        <p:nvSpPr>
          <p:cNvPr id="68643" name="Oval 35"/>
          <p:cNvSpPr>
            <a:spLocks noChangeArrowheads="1"/>
          </p:cNvSpPr>
          <p:nvPr/>
        </p:nvSpPr>
        <p:spPr bwMode="gray">
          <a:xfrm>
            <a:off x="7370763" y="4437063"/>
            <a:ext cx="1665287" cy="1663700"/>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fa-IR" dirty="0">
              <a:cs typeface="B Titr" panose="00000700000000000000" pitchFamily="2" charset="-78"/>
            </a:endParaRPr>
          </a:p>
        </p:txBody>
      </p:sp>
      <p:sp>
        <p:nvSpPr>
          <p:cNvPr id="68644" name="Oval 36"/>
          <p:cNvSpPr>
            <a:spLocks noChangeArrowheads="1"/>
          </p:cNvSpPr>
          <p:nvPr/>
        </p:nvSpPr>
        <p:spPr bwMode="gray">
          <a:xfrm>
            <a:off x="7388225" y="4452938"/>
            <a:ext cx="1584325" cy="1555750"/>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fa-IR" dirty="0">
              <a:cs typeface="B Titr" panose="00000700000000000000" pitchFamily="2" charset="-78"/>
            </a:endParaRPr>
          </a:p>
        </p:txBody>
      </p:sp>
      <p:sp>
        <p:nvSpPr>
          <p:cNvPr id="68645" name="Oval 37"/>
          <p:cNvSpPr>
            <a:spLocks noChangeArrowheads="1"/>
          </p:cNvSpPr>
          <p:nvPr/>
        </p:nvSpPr>
        <p:spPr bwMode="gray">
          <a:xfrm>
            <a:off x="7480300" y="4497388"/>
            <a:ext cx="1409700" cy="1262062"/>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pPr algn="ctr"/>
            <a:endParaRPr lang="fa-IR" sz="1800" b="0" dirty="0">
              <a:cs typeface="B Titr" panose="00000700000000000000" pitchFamily="2" charset="-78"/>
            </a:endParaRPr>
          </a:p>
        </p:txBody>
      </p:sp>
      <p:sp>
        <p:nvSpPr>
          <p:cNvPr id="68646" name="Oval 38"/>
          <p:cNvSpPr>
            <a:spLocks noChangeArrowheads="1"/>
          </p:cNvSpPr>
          <p:nvPr/>
        </p:nvSpPr>
        <p:spPr bwMode="gray">
          <a:xfrm rot="-723406">
            <a:off x="5618163" y="5715000"/>
            <a:ext cx="1438275" cy="666750"/>
          </a:xfrm>
          <a:prstGeom prst="ellipse">
            <a:avLst/>
          </a:prstGeom>
          <a:gradFill rotWithShape="1">
            <a:gsLst>
              <a:gs pos="0">
                <a:srgbClr val="66FF33">
                  <a:alpha val="30000"/>
                </a:srgbClr>
              </a:gs>
              <a:gs pos="100000">
                <a:srgbClr val="66FF33">
                  <a:gamma/>
                  <a:shade val="46275"/>
                  <a:invGamma/>
                </a:srgbClr>
              </a:gs>
            </a:gsLst>
            <a:lin ang="5400000" scaled="1"/>
          </a:gradFill>
          <a:ln w="9525">
            <a:noFill/>
            <a:round/>
            <a:headEnd/>
            <a:tailEnd/>
          </a:ln>
          <a:effectLst/>
        </p:spPr>
        <p:txBody>
          <a:bodyPr wrap="none" anchor="ctr"/>
          <a:lstStyle/>
          <a:p>
            <a:endParaRPr lang="fa-IR" dirty="0">
              <a:cs typeface="B Titr" panose="00000700000000000000" pitchFamily="2" charset="-78"/>
            </a:endParaRPr>
          </a:p>
        </p:txBody>
      </p:sp>
      <p:sp>
        <p:nvSpPr>
          <p:cNvPr id="68647" name="Oval 39"/>
          <p:cNvSpPr>
            <a:spLocks noChangeArrowheads="1"/>
          </p:cNvSpPr>
          <p:nvPr/>
        </p:nvSpPr>
        <p:spPr bwMode="gray">
          <a:xfrm>
            <a:off x="5570538" y="4505325"/>
            <a:ext cx="1665287" cy="1663700"/>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fa-IR" dirty="0">
              <a:cs typeface="B Titr" panose="00000700000000000000" pitchFamily="2" charset="-78"/>
            </a:endParaRPr>
          </a:p>
        </p:txBody>
      </p:sp>
      <p:sp>
        <p:nvSpPr>
          <p:cNvPr id="68648" name="Oval 40"/>
          <p:cNvSpPr>
            <a:spLocks noChangeArrowheads="1"/>
          </p:cNvSpPr>
          <p:nvPr/>
        </p:nvSpPr>
        <p:spPr bwMode="gray">
          <a:xfrm>
            <a:off x="5588000" y="4521200"/>
            <a:ext cx="1584325" cy="1555750"/>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fa-IR" dirty="0">
              <a:cs typeface="B Titr" panose="00000700000000000000" pitchFamily="2" charset="-78"/>
            </a:endParaRPr>
          </a:p>
        </p:txBody>
      </p:sp>
      <p:sp>
        <p:nvSpPr>
          <p:cNvPr id="68649" name="Oval 41"/>
          <p:cNvSpPr>
            <a:spLocks noChangeArrowheads="1"/>
          </p:cNvSpPr>
          <p:nvPr/>
        </p:nvSpPr>
        <p:spPr bwMode="gray">
          <a:xfrm>
            <a:off x="5680075" y="4565650"/>
            <a:ext cx="1409700" cy="1262063"/>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pPr algn="ctr"/>
            <a:endParaRPr lang="fa-IR" sz="1800" b="0" dirty="0">
              <a:cs typeface="B Titr" panose="00000700000000000000" pitchFamily="2" charset="-78"/>
            </a:endParaRPr>
          </a:p>
        </p:txBody>
      </p:sp>
      <p:sp>
        <p:nvSpPr>
          <p:cNvPr id="68650" name="Oval 42"/>
          <p:cNvSpPr>
            <a:spLocks noChangeArrowheads="1"/>
          </p:cNvSpPr>
          <p:nvPr/>
        </p:nvSpPr>
        <p:spPr bwMode="gray">
          <a:xfrm rot="-723406">
            <a:off x="3817938" y="5715000"/>
            <a:ext cx="1438275" cy="666750"/>
          </a:xfrm>
          <a:prstGeom prst="ellipse">
            <a:avLst/>
          </a:prstGeom>
          <a:gradFill rotWithShape="1">
            <a:gsLst>
              <a:gs pos="0">
                <a:srgbClr val="66FF33">
                  <a:alpha val="30000"/>
                </a:srgbClr>
              </a:gs>
              <a:gs pos="100000">
                <a:srgbClr val="66FF33">
                  <a:gamma/>
                  <a:shade val="46275"/>
                  <a:invGamma/>
                </a:srgbClr>
              </a:gs>
            </a:gsLst>
            <a:lin ang="5400000" scaled="1"/>
          </a:gradFill>
          <a:ln w="9525">
            <a:noFill/>
            <a:round/>
            <a:headEnd/>
            <a:tailEnd/>
          </a:ln>
          <a:effectLst/>
        </p:spPr>
        <p:txBody>
          <a:bodyPr wrap="none" anchor="ctr"/>
          <a:lstStyle/>
          <a:p>
            <a:endParaRPr lang="fa-IR" dirty="0">
              <a:cs typeface="B Titr" panose="00000700000000000000" pitchFamily="2" charset="-78"/>
            </a:endParaRPr>
          </a:p>
        </p:txBody>
      </p:sp>
      <p:sp>
        <p:nvSpPr>
          <p:cNvPr id="68651" name="Oval 43"/>
          <p:cNvSpPr>
            <a:spLocks noChangeArrowheads="1"/>
          </p:cNvSpPr>
          <p:nvPr/>
        </p:nvSpPr>
        <p:spPr bwMode="gray">
          <a:xfrm>
            <a:off x="3770313" y="4505325"/>
            <a:ext cx="1665287" cy="1663700"/>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fa-IR" dirty="0">
              <a:cs typeface="B Titr" panose="00000700000000000000" pitchFamily="2" charset="-78"/>
            </a:endParaRPr>
          </a:p>
        </p:txBody>
      </p:sp>
      <p:sp>
        <p:nvSpPr>
          <p:cNvPr id="68652" name="Oval 44"/>
          <p:cNvSpPr>
            <a:spLocks noChangeArrowheads="1"/>
          </p:cNvSpPr>
          <p:nvPr/>
        </p:nvSpPr>
        <p:spPr bwMode="gray">
          <a:xfrm>
            <a:off x="3787775" y="4521200"/>
            <a:ext cx="1584325" cy="1555750"/>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fa-IR" dirty="0">
              <a:cs typeface="B Titr" panose="00000700000000000000" pitchFamily="2" charset="-78"/>
            </a:endParaRPr>
          </a:p>
        </p:txBody>
      </p:sp>
      <p:sp>
        <p:nvSpPr>
          <p:cNvPr id="68653" name="Oval 45"/>
          <p:cNvSpPr>
            <a:spLocks noChangeArrowheads="1"/>
          </p:cNvSpPr>
          <p:nvPr/>
        </p:nvSpPr>
        <p:spPr bwMode="gray">
          <a:xfrm>
            <a:off x="3879850" y="4565650"/>
            <a:ext cx="1409700" cy="1262063"/>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pPr algn="ctr"/>
            <a:endParaRPr lang="fa-IR" sz="1800" b="0" dirty="0">
              <a:cs typeface="B Titr" panose="00000700000000000000" pitchFamily="2" charset="-78"/>
            </a:endParaRPr>
          </a:p>
        </p:txBody>
      </p:sp>
      <p:sp>
        <p:nvSpPr>
          <p:cNvPr id="68654" name="Oval 46"/>
          <p:cNvSpPr>
            <a:spLocks noChangeArrowheads="1"/>
          </p:cNvSpPr>
          <p:nvPr/>
        </p:nvSpPr>
        <p:spPr bwMode="gray">
          <a:xfrm rot="-723406">
            <a:off x="2017713" y="5715000"/>
            <a:ext cx="1438275" cy="666750"/>
          </a:xfrm>
          <a:prstGeom prst="ellipse">
            <a:avLst/>
          </a:prstGeom>
          <a:gradFill rotWithShape="1">
            <a:gsLst>
              <a:gs pos="0">
                <a:srgbClr val="66FF33">
                  <a:alpha val="30000"/>
                </a:srgbClr>
              </a:gs>
              <a:gs pos="100000">
                <a:srgbClr val="66FF33">
                  <a:gamma/>
                  <a:shade val="46275"/>
                  <a:invGamma/>
                </a:srgbClr>
              </a:gs>
            </a:gsLst>
            <a:lin ang="5400000" scaled="1"/>
          </a:gradFill>
          <a:ln w="9525">
            <a:noFill/>
            <a:round/>
            <a:headEnd/>
            <a:tailEnd/>
          </a:ln>
          <a:effectLst/>
        </p:spPr>
        <p:txBody>
          <a:bodyPr wrap="none" anchor="ctr"/>
          <a:lstStyle/>
          <a:p>
            <a:endParaRPr lang="fa-IR" dirty="0">
              <a:cs typeface="B Titr" panose="00000700000000000000" pitchFamily="2" charset="-78"/>
            </a:endParaRPr>
          </a:p>
        </p:txBody>
      </p:sp>
      <p:sp>
        <p:nvSpPr>
          <p:cNvPr id="68655" name="Oval 47"/>
          <p:cNvSpPr>
            <a:spLocks noChangeArrowheads="1"/>
          </p:cNvSpPr>
          <p:nvPr/>
        </p:nvSpPr>
        <p:spPr bwMode="gray">
          <a:xfrm>
            <a:off x="1970088" y="4505325"/>
            <a:ext cx="1665287" cy="1663700"/>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fa-IR" dirty="0">
              <a:cs typeface="B Titr" panose="00000700000000000000" pitchFamily="2" charset="-78"/>
            </a:endParaRPr>
          </a:p>
        </p:txBody>
      </p:sp>
      <p:sp>
        <p:nvSpPr>
          <p:cNvPr id="68656" name="Oval 48"/>
          <p:cNvSpPr>
            <a:spLocks noChangeArrowheads="1"/>
          </p:cNvSpPr>
          <p:nvPr/>
        </p:nvSpPr>
        <p:spPr bwMode="gray">
          <a:xfrm>
            <a:off x="1987550" y="4521200"/>
            <a:ext cx="1584325" cy="1555750"/>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fa-IR" dirty="0">
              <a:cs typeface="B Titr" panose="00000700000000000000" pitchFamily="2" charset="-78"/>
            </a:endParaRPr>
          </a:p>
        </p:txBody>
      </p:sp>
      <p:sp>
        <p:nvSpPr>
          <p:cNvPr id="68657" name="Oval 49"/>
          <p:cNvSpPr>
            <a:spLocks noChangeArrowheads="1"/>
          </p:cNvSpPr>
          <p:nvPr/>
        </p:nvSpPr>
        <p:spPr bwMode="gray">
          <a:xfrm>
            <a:off x="2079625" y="4565650"/>
            <a:ext cx="1409700" cy="1262063"/>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pPr algn="ctr"/>
            <a:endParaRPr lang="fa-IR" sz="1800" b="0" dirty="0">
              <a:cs typeface="B Titr" panose="00000700000000000000" pitchFamily="2" charset="-78"/>
            </a:endParaRPr>
          </a:p>
        </p:txBody>
      </p:sp>
      <p:sp>
        <p:nvSpPr>
          <p:cNvPr id="68658" name="Oval 50"/>
          <p:cNvSpPr>
            <a:spLocks noChangeArrowheads="1"/>
          </p:cNvSpPr>
          <p:nvPr/>
        </p:nvSpPr>
        <p:spPr bwMode="gray">
          <a:xfrm rot="-723406">
            <a:off x="155575" y="5715000"/>
            <a:ext cx="1438275" cy="666750"/>
          </a:xfrm>
          <a:prstGeom prst="ellipse">
            <a:avLst/>
          </a:prstGeom>
          <a:gradFill rotWithShape="1">
            <a:gsLst>
              <a:gs pos="0">
                <a:srgbClr val="66FF33">
                  <a:alpha val="30000"/>
                </a:srgbClr>
              </a:gs>
              <a:gs pos="100000">
                <a:srgbClr val="66FF33">
                  <a:gamma/>
                  <a:shade val="46275"/>
                  <a:invGamma/>
                </a:srgbClr>
              </a:gs>
            </a:gsLst>
            <a:lin ang="5400000" scaled="1"/>
          </a:gradFill>
          <a:ln w="9525">
            <a:noFill/>
            <a:round/>
            <a:headEnd/>
            <a:tailEnd/>
          </a:ln>
          <a:effectLst/>
        </p:spPr>
        <p:txBody>
          <a:bodyPr wrap="none" anchor="ctr"/>
          <a:lstStyle/>
          <a:p>
            <a:endParaRPr lang="fa-IR" dirty="0">
              <a:cs typeface="B Titr" panose="00000700000000000000" pitchFamily="2" charset="-78"/>
            </a:endParaRPr>
          </a:p>
        </p:txBody>
      </p:sp>
      <p:sp>
        <p:nvSpPr>
          <p:cNvPr id="68659" name="Oval 51"/>
          <p:cNvSpPr>
            <a:spLocks noChangeArrowheads="1"/>
          </p:cNvSpPr>
          <p:nvPr/>
        </p:nvSpPr>
        <p:spPr bwMode="gray">
          <a:xfrm>
            <a:off x="107950" y="4505325"/>
            <a:ext cx="1665288" cy="1663700"/>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fa-IR" dirty="0">
              <a:cs typeface="B Titr" panose="00000700000000000000" pitchFamily="2" charset="-78"/>
            </a:endParaRPr>
          </a:p>
        </p:txBody>
      </p:sp>
      <p:sp>
        <p:nvSpPr>
          <p:cNvPr id="68660" name="Oval 52"/>
          <p:cNvSpPr>
            <a:spLocks noChangeArrowheads="1"/>
          </p:cNvSpPr>
          <p:nvPr/>
        </p:nvSpPr>
        <p:spPr bwMode="gray">
          <a:xfrm>
            <a:off x="125413" y="4521200"/>
            <a:ext cx="1584325" cy="1555750"/>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fa-IR" dirty="0">
              <a:cs typeface="B Titr" panose="00000700000000000000" pitchFamily="2" charset="-78"/>
            </a:endParaRPr>
          </a:p>
        </p:txBody>
      </p:sp>
      <p:sp>
        <p:nvSpPr>
          <p:cNvPr id="68661" name="Oval 53"/>
          <p:cNvSpPr>
            <a:spLocks noChangeArrowheads="1"/>
          </p:cNvSpPr>
          <p:nvPr/>
        </p:nvSpPr>
        <p:spPr bwMode="gray">
          <a:xfrm>
            <a:off x="217488" y="4565650"/>
            <a:ext cx="1409700" cy="1262063"/>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pPr algn="ctr"/>
            <a:endParaRPr lang="fa-IR" sz="1800" b="0" dirty="0">
              <a:cs typeface="B Titr" panose="00000700000000000000" pitchFamily="2" charset="-78"/>
            </a:endParaRPr>
          </a:p>
        </p:txBody>
      </p:sp>
      <p:sp>
        <p:nvSpPr>
          <p:cNvPr id="68663" name="Text Box 55"/>
          <p:cNvSpPr txBox="1">
            <a:spLocks noChangeArrowheads="1"/>
          </p:cNvSpPr>
          <p:nvPr/>
        </p:nvSpPr>
        <p:spPr bwMode="auto">
          <a:xfrm>
            <a:off x="7666678" y="4830763"/>
            <a:ext cx="1148071" cy="830997"/>
          </a:xfrm>
          <a:prstGeom prst="rect">
            <a:avLst/>
          </a:prstGeom>
          <a:noFill/>
          <a:ln w="9525">
            <a:noFill/>
            <a:miter lim="800000"/>
            <a:headEnd/>
            <a:tailEnd/>
          </a:ln>
          <a:effectLst/>
        </p:spPr>
        <p:txBody>
          <a:bodyPr wrap="none">
            <a:spAutoFit/>
          </a:bodyPr>
          <a:lstStyle/>
          <a:p>
            <a:pPr algn="ctr"/>
            <a:r>
              <a:rPr lang="fa-IR" sz="2400" dirty="0">
                <a:solidFill>
                  <a:srgbClr val="000000"/>
                </a:solidFill>
                <a:cs typeface="B Titr" panose="00000700000000000000" pitchFamily="2" charset="-78"/>
              </a:rPr>
              <a:t>آمادگی</a:t>
            </a:r>
          </a:p>
          <a:p>
            <a:pPr algn="ctr"/>
            <a:r>
              <a:rPr lang="fa-IR" sz="2400" dirty="0">
                <a:solidFill>
                  <a:srgbClr val="000000"/>
                </a:solidFill>
                <a:cs typeface="B Titr" panose="00000700000000000000" pitchFamily="2" charset="-78"/>
              </a:rPr>
              <a:t> جسمانی</a:t>
            </a:r>
            <a:endParaRPr lang="en-US" sz="2400" dirty="0">
              <a:solidFill>
                <a:srgbClr val="000000"/>
              </a:solidFill>
              <a:cs typeface="B Titr" panose="00000700000000000000" pitchFamily="2" charset="-78"/>
            </a:endParaRPr>
          </a:p>
        </p:txBody>
      </p:sp>
      <p:sp>
        <p:nvSpPr>
          <p:cNvPr id="68666" name="Text Box 58"/>
          <p:cNvSpPr txBox="1">
            <a:spLocks noChangeArrowheads="1"/>
          </p:cNvSpPr>
          <p:nvPr/>
        </p:nvSpPr>
        <p:spPr bwMode="auto">
          <a:xfrm>
            <a:off x="6109381" y="5013325"/>
            <a:ext cx="553357" cy="461665"/>
          </a:xfrm>
          <a:prstGeom prst="rect">
            <a:avLst/>
          </a:prstGeom>
          <a:noFill/>
          <a:ln w="9525">
            <a:noFill/>
            <a:miter lim="800000"/>
            <a:headEnd/>
            <a:tailEnd/>
          </a:ln>
          <a:effectLst/>
        </p:spPr>
        <p:txBody>
          <a:bodyPr wrap="none">
            <a:spAutoFit/>
          </a:bodyPr>
          <a:lstStyle/>
          <a:p>
            <a:r>
              <a:rPr lang="fa-IR" sz="2400" dirty="0">
                <a:solidFill>
                  <a:srgbClr val="000000"/>
                </a:solidFill>
                <a:cs typeface="B Titr" panose="00000700000000000000" pitchFamily="2" charset="-78"/>
              </a:rPr>
              <a:t>سن</a:t>
            </a:r>
            <a:endParaRPr lang="en-US" sz="2400" dirty="0">
              <a:solidFill>
                <a:srgbClr val="000000"/>
              </a:solidFill>
              <a:cs typeface="B Titr" panose="00000700000000000000" pitchFamily="2" charset="-78"/>
            </a:endParaRPr>
          </a:p>
        </p:txBody>
      </p:sp>
      <p:sp>
        <p:nvSpPr>
          <p:cNvPr id="68668" name="Text Box 60"/>
          <p:cNvSpPr txBox="1">
            <a:spLocks noChangeArrowheads="1"/>
          </p:cNvSpPr>
          <p:nvPr/>
        </p:nvSpPr>
        <p:spPr bwMode="auto">
          <a:xfrm>
            <a:off x="4211638" y="5013325"/>
            <a:ext cx="771525" cy="457200"/>
          </a:xfrm>
          <a:prstGeom prst="rect">
            <a:avLst/>
          </a:prstGeom>
          <a:noFill/>
          <a:ln w="9525">
            <a:noFill/>
            <a:miter lim="800000"/>
            <a:headEnd/>
            <a:tailEnd/>
          </a:ln>
          <a:effectLst/>
        </p:spPr>
        <p:txBody>
          <a:bodyPr wrap="none">
            <a:spAutoFit/>
          </a:bodyPr>
          <a:lstStyle/>
          <a:p>
            <a:r>
              <a:rPr lang="fa-IR" sz="2400" dirty="0">
                <a:solidFill>
                  <a:srgbClr val="000000"/>
                </a:solidFill>
                <a:cs typeface="B Titr" panose="00000700000000000000" pitchFamily="2" charset="-78"/>
              </a:rPr>
              <a:t>جنس</a:t>
            </a:r>
            <a:endParaRPr lang="en-US" sz="2400" dirty="0">
              <a:solidFill>
                <a:srgbClr val="000000"/>
              </a:solidFill>
              <a:cs typeface="B Titr" panose="00000700000000000000" pitchFamily="2" charset="-78"/>
            </a:endParaRPr>
          </a:p>
        </p:txBody>
      </p:sp>
      <p:sp>
        <p:nvSpPr>
          <p:cNvPr id="68671" name="Text Box 63"/>
          <p:cNvSpPr txBox="1">
            <a:spLocks noChangeArrowheads="1"/>
          </p:cNvSpPr>
          <p:nvPr/>
        </p:nvSpPr>
        <p:spPr bwMode="auto">
          <a:xfrm>
            <a:off x="2390640" y="5013325"/>
            <a:ext cx="801823" cy="461665"/>
          </a:xfrm>
          <a:prstGeom prst="rect">
            <a:avLst/>
          </a:prstGeom>
          <a:noFill/>
          <a:ln w="9525">
            <a:noFill/>
            <a:miter lim="800000"/>
            <a:headEnd/>
            <a:tailEnd/>
          </a:ln>
          <a:effectLst/>
        </p:spPr>
        <p:txBody>
          <a:bodyPr wrap="none">
            <a:spAutoFit/>
          </a:bodyPr>
          <a:lstStyle/>
          <a:p>
            <a:r>
              <a:rPr lang="fa-IR" sz="2400" dirty="0">
                <a:solidFill>
                  <a:srgbClr val="000000"/>
                </a:solidFill>
                <a:cs typeface="B Titr" panose="00000700000000000000" pitchFamily="2" charset="-78"/>
              </a:rPr>
              <a:t>تجربه</a:t>
            </a:r>
            <a:endParaRPr lang="en-US" sz="2400" dirty="0">
              <a:solidFill>
                <a:srgbClr val="000000"/>
              </a:solidFill>
              <a:cs typeface="B Titr" panose="00000700000000000000" pitchFamily="2" charset="-78"/>
            </a:endParaRPr>
          </a:p>
        </p:txBody>
      </p:sp>
      <p:sp>
        <p:nvSpPr>
          <p:cNvPr id="68674" name="Text Box 66"/>
          <p:cNvSpPr txBox="1">
            <a:spLocks noChangeArrowheads="1"/>
          </p:cNvSpPr>
          <p:nvPr/>
        </p:nvSpPr>
        <p:spPr bwMode="auto">
          <a:xfrm>
            <a:off x="440277" y="4868863"/>
            <a:ext cx="896399" cy="830997"/>
          </a:xfrm>
          <a:prstGeom prst="rect">
            <a:avLst/>
          </a:prstGeom>
          <a:noFill/>
          <a:ln w="9525">
            <a:noFill/>
            <a:miter lim="800000"/>
            <a:headEnd/>
            <a:tailEnd/>
          </a:ln>
          <a:effectLst/>
        </p:spPr>
        <p:txBody>
          <a:bodyPr wrap="none">
            <a:spAutoFit/>
          </a:bodyPr>
          <a:lstStyle/>
          <a:p>
            <a:r>
              <a:rPr lang="fa-IR" sz="2400" dirty="0" smtClean="0">
                <a:solidFill>
                  <a:srgbClr val="000000"/>
                </a:solidFill>
                <a:cs typeface="B Titr" panose="00000700000000000000" pitchFamily="2" charset="-78"/>
              </a:rPr>
              <a:t>شرايط</a:t>
            </a:r>
            <a:endParaRPr lang="fa-IR" sz="2400" dirty="0">
              <a:solidFill>
                <a:srgbClr val="000000"/>
              </a:solidFill>
              <a:cs typeface="B Titr" panose="00000700000000000000" pitchFamily="2" charset="-78"/>
            </a:endParaRPr>
          </a:p>
          <a:p>
            <a:r>
              <a:rPr lang="fa-IR" sz="2400" dirty="0">
                <a:solidFill>
                  <a:srgbClr val="000000"/>
                </a:solidFill>
                <a:cs typeface="B Titr" panose="00000700000000000000" pitchFamily="2" charset="-78"/>
              </a:rPr>
              <a:t> بازی</a:t>
            </a:r>
            <a:endParaRPr lang="en-US" sz="2400" dirty="0">
              <a:solidFill>
                <a:srgbClr val="000000"/>
              </a:solidFill>
              <a:cs typeface="B Titr" panose="00000700000000000000"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8610"/>
                                        </p:tgtEl>
                                        <p:attrNameLst>
                                          <p:attrName>style.visibility</p:attrName>
                                        </p:attrNameLst>
                                      </p:cBhvr>
                                      <p:to>
                                        <p:strVal val="visible"/>
                                      </p:to>
                                    </p:set>
                                    <p:anim calcmode="discrete" valueType="clr">
                                      <p:cBhvr override="childStyle">
                                        <p:cTn id="7" dur="80"/>
                                        <p:tgtEl>
                                          <p:spTgt spid="686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8610"/>
                                        </p:tgtEl>
                                        <p:attrNameLst>
                                          <p:attrName>fillcolor</p:attrName>
                                        </p:attrNameLst>
                                      </p:cBhvr>
                                      <p:tavLst>
                                        <p:tav tm="0">
                                          <p:val>
                                            <p:clrVal>
                                              <a:schemeClr val="accent2"/>
                                            </p:clrVal>
                                          </p:val>
                                        </p:tav>
                                        <p:tav tm="50000">
                                          <p:val>
                                            <p:clrVal>
                                              <a:schemeClr val="hlink"/>
                                            </p:clrVal>
                                          </p:val>
                                        </p:tav>
                                      </p:tavLst>
                                    </p:anim>
                                    <p:set>
                                      <p:cBhvr>
                                        <p:cTn id="9" dur="80"/>
                                        <p:tgtEl>
                                          <p:spTgt spid="686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68611"/>
                                        </p:tgtEl>
                                        <p:attrNameLst>
                                          <p:attrName>style.visibility</p:attrName>
                                        </p:attrNameLst>
                                      </p:cBhvr>
                                      <p:to>
                                        <p:strVal val="visible"/>
                                      </p:to>
                                    </p:set>
                                    <p:animEffect transition="in" filter="fade">
                                      <p:cBhvr>
                                        <p:cTn id="14" dur="1000"/>
                                        <p:tgtEl>
                                          <p:spTgt spid="68611"/>
                                        </p:tgtEl>
                                      </p:cBhvr>
                                    </p:animEffect>
                                    <p:anim calcmode="lin" valueType="num">
                                      <p:cBhvr>
                                        <p:cTn id="15" dur="1000" fill="hold"/>
                                        <p:tgtEl>
                                          <p:spTgt spid="68611"/>
                                        </p:tgtEl>
                                        <p:attrNameLst>
                                          <p:attrName>ppt_x</p:attrName>
                                        </p:attrNameLst>
                                      </p:cBhvr>
                                      <p:tavLst>
                                        <p:tav tm="0">
                                          <p:val>
                                            <p:strVal val="#ppt_x"/>
                                          </p:val>
                                        </p:tav>
                                        <p:tav tm="100000">
                                          <p:val>
                                            <p:strVal val="#ppt_x"/>
                                          </p:val>
                                        </p:tav>
                                      </p:tavLst>
                                    </p:anim>
                                    <p:anim calcmode="lin" valueType="num">
                                      <p:cBhvr>
                                        <p:cTn id="16" dur="900" decel="100000" fill="hold"/>
                                        <p:tgtEl>
                                          <p:spTgt spid="6861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8611"/>
                                        </p:tgtEl>
                                        <p:attrNameLst>
                                          <p:attrName>ppt_y</p:attrName>
                                        </p:attrNameLst>
                                      </p:cBhvr>
                                      <p:tavLst>
                                        <p:tav tm="0">
                                          <p:val>
                                            <p:strVal val="#ppt_y-.03"/>
                                          </p:val>
                                        </p:tav>
                                        <p:tav tm="100000">
                                          <p:val>
                                            <p:strVal val="#ppt_y"/>
                                          </p:val>
                                        </p:tav>
                                      </p:tavLst>
                                    </p:anim>
                                  </p:childTnLst>
                                </p:cTn>
                              </p:par>
                              <p:par>
                                <p:cTn id="18" presetID="37" presetClass="entr" presetSubtype="0" fill="hold" grpId="0" nodeType="withEffect">
                                  <p:stCondLst>
                                    <p:cond delay="0"/>
                                  </p:stCondLst>
                                  <p:childTnLst>
                                    <p:set>
                                      <p:cBhvr>
                                        <p:cTn id="19" dur="1" fill="hold">
                                          <p:stCondLst>
                                            <p:cond delay="0"/>
                                          </p:stCondLst>
                                        </p:cTn>
                                        <p:tgtEl>
                                          <p:spTgt spid="68612"/>
                                        </p:tgtEl>
                                        <p:attrNameLst>
                                          <p:attrName>style.visibility</p:attrName>
                                        </p:attrNameLst>
                                      </p:cBhvr>
                                      <p:to>
                                        <p:strVal val="visible"/>
                                      </p:to>
                                    </p:set>
                                    <p:animEffect transition="in" filter="fade">
                                      <p:cBhvr>
                                        <p:cTn id="20" dur="1000"/>
                                        <p:tgtEl>
                                          <p:spTgt spid="68612"/>
                                        </p:tgtEl>
                                      </p:cBhvr>
                                    </p:animEffect>
                                    <p:anim calcmode="lin" valueType="num">
                                      <p:cBhvr>
                                        <p:cTn id="21" dur="1000" fill="hold"/>
                                        <p:tgtEl>
                                          <p:spTgt spid="68612"/>
                                        </p:tgtEl>
                                        <p:attrNameLst>
                                          <p:attrName>ppt_x</p:attrName>
                                        </p:attrNameLst>
                                      </p:cBhvr>
                                      <p:tavLst>
                                        <p:tav tm="0">
                                          <p:val>
                                            <p:strVal val="#ppt_x"/>
                                          </p:val>
                                        </p:tav>
                                        <p:tav tm="100000">
                                          <p:val>
                                            <p:strVal val="#ppt_x"/>
                                          </p:val>
                                        </p:tav>
                                      </p:tavLst>
                                    </p:anim>
                                    <p:anim calcmode="lin" valueType="num">
                                      <p:cBhvr>
                                        <p:cTn id="22" dur="900" decel="100000" fill="hold"/>
                                        <p:tgtEl>
                                          <p:spTgt spid="68612"/>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68612"/>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0"/>
                                  </p:stCondLst>
                                  <p:childTnLst>
                                    <p:set>
                                      <p:cBhvr>
                                        <p:cTn id="25" dur="1" fill="hold">
                                          <p:stCondLst>
                                            <p:cond delay="0"/>
                                          </p:stCondLst>
                                        </p:cTn>
                                        <p:tgtEl>
                                          <p:spTgt spid="68628"/>
                                        </p:tgtEl>
                                        <p:attrNameLst>
                                          <p:attrName>style.visibility</p:attrName>
                                        </p:attrNameLst>
                                      </p:cBhvr>
                                      <p:to>
                                        <p:strVal val="visible"/>
                                      </p:to>
                                    </p:set>
                                    <p:animEffect transition="in" filter="fade">
                                      <p:cBhvr>
                                        <p:cTn id="26" dur="1000"/>
                                        <p:tgtEl>
                                          <p:spTgt spid="68628"/>
                                        </p:tgtEl>
                                      </p:cBhvr>
                                    </p:animEffect>
                                    <p:anim calcmode="lin" valueType="num">
                                      <p:cBhvr>
                                        <p:cTn id="27" dur="1000" fill="hold"/>
                                        <p:tgtEl>
                                          <p:spTgt spid="68628"/>
                                        </p:tgtEl>
                                        <p:attrNameLst>
                                          <p:attrName>ppt_x</p:attrName>
                                        </p:attrNameLst>
                                      </p:cBhvr>
                                      <p:tavLst>
                                        <p:tav tm="0">
                                          <p:val>
                                            <p:strVal val="#ppt_x"/>
                                          </p:val>
                                        </p:tav>
                                        <p:tav tm="100000">
                                          <p:val>
                                            <p:strVal val="#ppt_x"/>
                                          </p:val>
                                        </p:tav>
                                      </p:tavLst>
                                    </p:anim>
                                    <p:anim calcmode="lin" valueType="num">
                                      <p:cBhvr>
                                        <p:cTn id="28" dur="900" decel="100000" fill="hold"/>
                                        <p:tgtEl>
                                          <p:spTgt spid="686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8628"/>
                                        </p:tgtEl>
                                        <p:attrNameLst>
                                          <p:attrName>ppt_y</p:attrName>
                                        </p:attrNameLst>
                                      </p:cBhvr>
                                      <p:tavLst>
                                        <p:tav tm="0">
                                          <p:val>
                                            <p:strVal val="#ppt_y-.03"/>
                                          </p:val>
                                        </p:tav>
                                        <p:tav tm="100000">
                                          <p:val>
                                            <p:strVal val="#ppt_y"/>
                                          </p:val>
                                        </p:tav>
                                      </p:tavLst>
                                    </p:anim>
                                  </p:childTnLst>
                                </p:cTn>
                              </p:par>
                            </p:childTnLst>
                          </p:cTn>
                        </p:par>
                        <p:par>
                          <p:cTn id="30" fill="hold">
                            <p:stCondLst>
                              <p:cond delay="1000"/>
                            </p:stCondLst>
                            <p:childTnLst>
                              <p:par>
                                <p:cTn id="31" presetID="52" presetClass="entr" presetSubtype="0" fill="hold" grpId="0" nodeType="afterEffect">
                                  <p:stCondLst>
                                    <p:cond delay="1000"/>
                                  </p:stCondLst>
                                  <p:childTnLst>
                                    <p:set>
                                      <p:cBhvr>
                                        <p:cTn id="32" dur="1" fill="hold">
                                          <p:stCondLst>
                                            <p:cond delay="0"/>
                                          </p:stCondLst>
                                        </p:cTn>
                                        <p:tgtEl>
                                          <p:spTgt spid="68638"/>
                                        </p:tgtEl>
                                        <p:attrNameLst>
                                          <p:attrName>style.visibility</p:attrName>
                                        </p:attrNameLst>
                                      </p:cBhvr>
                                      <p:to>
                                        <p:strVal val="visible"/>
                                      </p:to>
                                    </p:set>
                                    <p:animScale>
                                      <p:cBhvr>
                                        <p:cTn id="33" dur="1000" decel="50000" fill="hold">
                                          <p:stCondLst>
                                            <p:cond delay="0"/>
                                          </p:stCondLst>
                                        </p:cTn>
                                        <p:tgtEl>
                                          <p:spTgt spid="686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68638"/>
                                        </p:tgtEl>
                                        <p:attrNameLst>
                                          <p:attrName>ppt_x</p:attrName>
                                          <p:attrName>ppt_y</p:attrName>
                                        </p:attrNameLst>
                                      </p:cBhvr>
                                    </p:animMotion>
                                    <p:animEffect transition="in" filter="fade">
                                      <p:cBhvr>
                                        <p:cTn id="35" dur="1000"/>
                                        <p:tgtEl>
                                          <p:spTgt spid="68638"/>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68614"/>
                                        </p:tgtEl>
                                        <p:attrNameLst>
                                          <p:attrName>style.visibility</p:attrName>
                                        </p:attrNameLst>
                                      </p:cBhvr>
                                      <p:to>
                                        <p:strVal val="visible"/>
                                      </p:to>
                                    </p:set>
                                    <p:animEffect transition="in" filter="fade">
                                      <p:cBhvr>
                                        <p:cTn id="40" dur="1000"/>
                                        <p:tgtEl>
                                          <p:spTgt spid="68614"/>
                                        </p:tgtEl>
                                      </p:cBhvr>
                                    </p:animEffect>
                                    <p:anim calcmode="lin" valueType="num">
                                      <p:cBhvr>
                                        <p:cTn id="41" dur="1000" fill="hold"/>
                                        <p:tgtEl>
                                          <p:spTgt spid="68614"/>
                                        </p:tgtEl>
                                        <p:attrNameLst>
                                          <p:attrName>ppt_x</p:attrName>
                                        </p:attrNameLst>
                                      </p:cBhvr>
                                      <p:tavLst>
                                        <p:tav tm="0">
                                          <p:val>
                                            <p:strVal val="#ppt_x"/>
                                          </p:val>
                                        </p:tav>
                                        <p:tav tm="100000">
                                          <p:val>
                                            <p:strVal val="#ppt_x"/>
                                          </p:val>
                                        </p:tav>
                                      </p:tavLst>
                                    </p:anim>
                                    <p:anim calcmode="lin" valueType="num">
                                      <p:cBhvr>
                                        <p:cTn id="42" dur="900" decel="100000" fill="hold"/>
                                        <p:tgtEl>
                                          <p:spTgt spid="686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686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68613"/>
                                        </p:tgtEl>
                                        <p:attrNameLst>
                                          <p:attrName>style.visibility</p:attrName>
                                        </p:attrNameLst>
                                      </p:cBhvr>
                                      <p:to>
                                        <p:strVal val="visible"/>
                                      </p:to>
                                    </p:set>
                                    <p:animEffect transition="in" filter="fade">
                                      <p:cBhvr>
                                        <p:cTn id="46" dur="1000"/>
                                        <p:tgtEl>
                                          <p:spTgt spid="68613"/>
                                        </p:tgtEl>
                                      </p:cBhvr>
                                    </p:animEffect>
                                    <p:anim calcmode="lin" valueType="num">
                                      <p:cBhvr>
                                        <p:cTn id="47" dur="1000" fill="hold"/>
                                        <p:tgtEl>
                                          <p:spTgt spid="68613"/>
                                        </p:tgtEl>
                                        <p:attrNameLst>
                                          <p:attrName>ppt_x</p:attrName>
                                        </p:attrNameLst>
                                      </p:cBhvr>
                                      <p:tavLst>
                                        <p:tav tm="0">
                                          <p:val>
                                            <p:strVal val="#ppt_x"/>
                                          </p:val>
                                        </p:tav>
                                        <p:tav tm="100000">
                                          <p:val>
                                            <p:strVal val="#ppt_x"/>
                                          </p:val>
                                        </p:tav>
                                      </p:tavLst>
                                    </p:anim>
                                    <p:anim calcmode="lin" valueType="num">
                                      <p:cBhvr>
                                        <p:cTn id="48" dur="900" decel="100000" fill="hold"/>
                                        <p:tgtEl>
                                          <p:spTgt spid="686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8613"/>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68629"/>
                                        </p:tgtEl>
                                        <p:attrNameLst>
                                          <p:attrName>style.visibility</p:attrName>
                                        </p:attrNameLst>
                                      </p:cBhvr>
                                      <p:to>
                                        <p:strVal val="visible"/>
                                      </p:to>
                                    </p:set>
                                    <p:animEffect transition="in" filter="fade">
                                      <p:cBhvr>
                                        <p:cTn id="52" dur="1000"/>
                                        <p:tgtEl>
                                          <p:spTgt spid="68629"/>
                                        </p:tgtEl>
                                      </p:cBhvr>
                                    </p:animEffect>
                                    <p:anim calcmode="lin" valueType="num">
                                      <p:cBhvr>
                                        <p:cTn id="53" dur="1000" fill="hold"/>
                                        <p:tgtEl>
                                          <p:spTgt spid="68629"/>
                                        </p:tgtEl>
                                        <p:attrNameLst>
                                          <p:attrName>ppt_x</p:attrName>
                                        </p:attrNameLst>
                                      </p:cBhvr>
                                      <p:tavLst>
                                        <p:tav tm="0">
                                          <p:val>
                                            <p:strVal val="#ppt_x"/>
                                          </p:val>
                                        </p:tav>
                                        <p:tav tm="100000">
                                          <p:val>
                                            <p:strVal val="#ppt_x"/>
                                          </p:val>
                                        </p:tav>
                                      </p:tavLst>
                                    </p:anim>
                                    <p:anim calcmode="lin" valueType="num">
                                      <p:cBhvr>
                                        <p:cTn id="54" dur="900" decel="100000" fill="hold"/>
                                        <p:tgtEl>
                                          <p:spTgt spid="6862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68629"/>
                                        </p:tgtEl>
                                        <p:attrNameLst>
                                          <p:attrName>ppt_y</p:attrName>
                                        </p:attrNameLst>
                                      </p:cBhvr>
                                      <p:tavLst>
                                        <p:tav tm="0">
                                          <p:val>
                                            <p:strVal val="#ppt_y-.03"/>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68627"/>
                                        </p:tgtEl>
                                        <p:attrNameLst>
                                          <p:attrName>style.visibility</p:attrName>
                                        </p:attrNameLst>
                                      </p:cBhvr>
                                      <p:to>
                                        <p:strVal val="visible"/>
                                      </p:to>
                                    </p:set>
                                    <p:animEffect transition="in" filter="fade">
                                      <p:cBhvr>
                                        <p:cTn id="58" dur="1000"/>
                                        <p:tgtEl>
                                          <p:spTgt spid="68627"/>
                                        </p:tgtEl>
                                      </p:cBhvr>
                                    </p:animEffect>
                                    <p:anim calcmode="lin" valueType="num">
                                      <p:cBhvr>
                                        <p:cTn id="59" dur="1000" fill="hold"/>
                                        <p:tgtEl>
                                          <p:spTgt spid="68627"/>
                                        </p:tgtEl>
                                        <p:attrNameLst>
                                          <p:attrName>ppt_x</p:attrName>
                                        </p:attrNameLst>
                                      </p:cBhvr>
                                      <p:tavLst>
                                        <p:tav tm="0">
                                          <p:val>
                                            <p:strVal val="#ppt_x"/>
                                          </p:val>
                                        </p:tav>
                                        <p:tav tm="100000">
                                          <p:val>
                                            <p:strVal val="#ppt_x"/>
                                          </p:val>
                                        </p:tav>
                                      </p:tavLst>
                                    </p:anim>
                                    <p:anim calcmode="lin" valueType="num">
                                      <p:cBhvr>
                                        <p:cTn id="60" dur="1000" fill="hold"/>
                                        <p:tgtEl>
                                          <p:spTgt spid="68627"/>
                                        </p:tgtEl>
                                        <p:attrNameLst>
                                          <p:attrName>ppt_y</p:attrName>
                                        </p:attrNameLst>
                                      </p:cBhvr>
                                      <p:tavLst>
                                        <p:tav tm="0">
                                          <p:val>
                                            <p:strVal val="#ppt_y-.1"/>
                                          </p:val>
                                        </p:tav>
                                        <p:tav tm="100000">
                                          <p:val>
                                            <p:strVal val="#ppt_y"/>
                                          </p:val>
                                        </p:tav>
                                      </p:tavLst>
                                    </p:anim>
                                  </p:childTnLst>
                                </p:cTn>
                              </p:par>
                            </p:childTnLst>
                          </p:cTn>
                        </p:par>
                        <p:par>
                          <p:cTn id="61" fill="hold">
                            <p:stCondLst>
                              <p:cond delay="1000"/>
                            </p:stCondLst>
                            <p:childTnLst>
                              <p:par>
                                <p:cTn id="62" presetID="52" presetClass="entr" presetSubtype="0" fill="hold" grpId="0" nodeType="afterEffect">
                                  <p:stCondLst>
                                    <p:cond delay="1000"/>
                                  </p:stCondLst>
                                  <p:childTnLst>
                                    <p:set>
                                      <p:cBhvr>
                                        <p:cTn id="63" dur="1" fill="hold">
                                          <p:stCondLst>
                                            <p:cond delay="0"/>
                                          </p:stCondLst>
                                        </p:cTn>
                                        <p:tgtEl>
                                          <p:spTgt spid="68639"/>
                                        </p:tgtEl>
                                        <p:attrNameLst>
                                          <p:attrName>style.visibility</p:attrName>
                                        </p:attrNameLst>
                                      </p:cBhvr>
                                      <p:to>
                                        <p:strVal val="visible"/>
                                      </p:to>
                                    </p:set>
                                    <p:animScale>
                                      <p:cBhvr>
                                        <p:cTn id="64" dur="1000" decel="50000" fill="hold">
                                          <p:stCondLst>
                                            <p:cond delay="0"/>
                                          </p:stCondLst>
                                        </p:cTn>
                                        <p:tgtEl>
                                          <p:spTgt spid="686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68639"/>
                                        </p:tgtEl>
                                        <p:attrNameLst>
                                          <p:attrName>ppt_x</p:attrName>
                                          <p:attrName>ppt_y</p:attrName>
                                        </p:attrNameLst>
                                      </p:cBhvr>
                                    </p:animMotion>
                                    <p:animEffect transition="in" filter="fade">
                                      <p:cBhvr>
                                        <p:cTn id="66" dur="1000"/>
                                        <p:tgtEl>
                                          <p:spTgt spid="68639"/>
                                        </p:tgtEl>
                                      </p:cBhvr>
                                    </p:animEffect>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68615"/>
                                        </p:tgtEl>
                                        <p:attrNameLst>
                                          <p:attrName>style.visibility</p:attrName>
                                        </p:attrNameLst>
                                      </p:cBhvr>
                                      <p:to>
                                        <p:strVal val="visible"/>
                                      </p:to>
                                    </p:set>
                                    <p:animEffect transition="in" filter="fade">
                                      <p:cBhvr>
                                        <p:cTn id="71" dur="1000"/>
                                        <p:tgtEl>
                                          <p:spTgt spid="68615"/>
                                        </p:tgtEl>
                                      </p:cBhvr>
                                    </p:animEffect>
                                    <p:anim calcmode="lin" valueType="num">
                                      <p:cBhvr>
                                        <p:cTn id="72" dur="1000" fill="hold"/>
                                        <p:tgtEl>
                                          <p:spTgt spid="68615"/>
                                        </p:tgtEl>
                                        <p:attrNameLst>
                                          <p:attrName>ppt_x</p:attrName>
                                        </p:attrNameLst>
                                      </p:cBhvr>
                                      <p:tavLst>
                                        <p:tav tm="0">
                                          <p:val>
                                            <p:strVal val="#ppt_x"/>
                                          </p:val>
                                        </p:tav>
                                        <p:tav tm="100000">
                                          <p:val>
                                            <p:strVal val="#ppt_x"/>
                                          </p:val>
                                        </p:tav>
                                      </p:tavLst>
                                    </p:anim>
                                    <p:anim calcmode="lin" valueType="num">
                                      <p:cBhvr>
                                        <p:cTn id="73" dur="900" decel="100000" fill="hold"/>
                                        <p:tgtEl>
                                          <p:spTgt spid="68615"/>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615"/>
                                        </p:tgtEl>
                                        <p:attrNameLst>
                                          <p:attrName>ppt_y</p:attrName>
                                        </p:attrNameLst>
                                      </p:cBhvr>
                                      <p:tavLst>
                                        <p:tav tm="0">
                                          <p:val>
                                            <p:strVal val="#ppt_y-.03"/>
                                          </p:val>
                                        </p:tav>
                                        <p:tav tm="100000">
                                          <p:val>
                                            <p:strVal val="#ppt_y"/>
                                          </p:val>
                                        </p:tav>
                                      </p:tavLst>
                                    </p:anim>
                                  </p:childTnLst>
                                </p:cTn>
                              </p:par>
                              <p:par>
                                <p:cTn id="75" presetID="37" presetClass="entr" presetSubtype="0" fill="hold" grpId="0" nodeType="withEffect">
                                  <p:stCondLst>
                                    <p:cond delay="0"/>
                                  </p:stCondLst>
                                  <p:childTnLst>
                                    <p:set>
                                      <p:cBhvr>
                                        <p:cTn id="76" dur="1" fill="hold">
                                          <p:stCondLst>
                                            <p:cond delay="0"/>
                                          </p:stCondLst>
                                        </p:cTn>
                                        <p:tgtEl>
                                          <p:spTgt spid="68631"/>
                                        </p:tgtEl>
                                        <p:attrNameLst>
                                          <p:attrName>style.visibility</p:attrName>
                                        </p:attrNameLst>
                                      </p:cBhvr>
                                      <p:to>
                                        <p:strVal val="visible"/>
                                      </p:to>
                                    </p:set>
                                    <p:animEffect transition="in" filter="fade">
                                      <p:cBhvr>
                                        <p:cTn id="77" dur="1000"/>
                                        <p:tgtEl>
                                          <p:spTgt spid="68631"/>
                                        </p:tgtEl>
                                      </p:cBhvr>
                                    </p:animEffect>
                                    <p:anim calcmode="lin" valueType="num">
                                      <p:cBhvr>
                                        <p:cTn id="78" dur="1000" fill="hold"/>
                                        <p:tgtEl>
                                          <p:spTgt spid="68631"/>
                                        </p:tgtEl>
                                        <p:attrNameLst>
                                          <p:attrName>ppt_x</p:attrName>
                                        </p:attrNameLst>
                                      </p:cBhvr>
                                      <p:tavLst>
                                        <p:tav tm="0">
                                          <p:val>
                                            <p:strVal val="#ppt_x"/>
                                          </p:val>
                                        </p:tav>
                                        <p:tav tm="100000">
                                          <p:val>
                                            <p:strVal val="#ppt_x"/>
                                          </p:val>
                                        </p:tav>
                                      </p:tavLst>
                                    </p:anim>
                                    <p:anim calcmode="lin" valueType="num">
                                      <p:cBhvr>
                                        <p:cTn id="79" dur="900" decel="100000" fill="hold"/>
                                        <p:tgtEl>
                                          <p:spTgt spid="68631"/>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68631"/>
                                        </p:tgtEl>
                                        <p:attrNameLst>
                                          <p:attrName>ppt_y</p:attrName>
                                        </p:attrNameLst>
                                      </p:cBhvr>
                                      <p:tavLst>
                                        <p:tav tm="0">
                                          <p:val>
                                            <p:strVal val="#ppt_y-.03"/>
                                          </p:val>
                                        </p:tav>
                                        <p:tav tm="100000">
                                          <p:val>
                                            <p:strVal val="#ppt_y"/>
                                          </p:val>
                                        </p:tav>
                                      </p:tavLst>
                                    </p:anim>
                                  </p:childTnLst>
                                </p:cTn>
                              </p:par>
                              <p:par>
                                <p:cTn id="81" presetID="37" presetClass="entr" presetSubtype="0" fill="hold" grpId="0" nodeType="withEffect">
                                  <p:stCondLst>
                                    <p:cond delay="0"/>
                                  </p:stCondLst>
                                  <p:childTnLst>
                                    <p:set>
                                      <p:cBhvr>
                                        <p:cTn id="82" dur="1" fill="hold">
                                          <p:stCondLst>
                                            <p:cond delay="0"/>
                                          </p:stCondLst>
                                        </p:cTn>
                                        <p:tgtEl>
                                          <p:spTgt spid="68630"/>
                                        </p:tgtEl>
                                        <p:attrNameLst>
                                          <p:attrName>style.visibility</p:attrName>
                                        </p:attrNameLst>
                                      </p:cBhvr>
                                      <p:to>
                                        <p:strVal val="visible"/>
                                      </p:to>
                                    </p:set>
                                    <p:animEffect transition="in" filter="fade">
                                      <p:cBhvr>
                                        <p:cTn id="83" dur="1000"/>
                                        <p:tgtEl>
                                          <p:spTgt spid="68630"/>
                                        </p:tgtEl>
                                      </p:cBhvr>
                                    </p:animEffect>
                                    <p:anim calcmode="lin" valueType="num">
                                      <p:cBhvr>
                                        <p:cTn id="84" dur="1000" fill="hold"/>
                                        <p:tgtEl>
                                          <p:spTgt spid="68630"/>
                                        </p:tgtEl>
                                        <p:attrNameLst>
                                          <p:attrName>ppt_x</p:attrName>
                                        </p:attrNameLst>
                                      </p:cBhvr>
                                      <p:tavLst>
                                        <p:tav tm="0">
                                          <p:val>
                                            <p:strVal val="#ppt_x"/>
                                          </p:val>
                                        </p:tav>
                                        <p:tav tm="100000">
                                          <p:val>
                                            <p:strVal val="#ppt_x"/>
                                          </p:val>
                                        </p:tav>
                                      </p:tavLst>
                                    </p:anim>
                                    <p:anim calcmode="lin" valueType="num">
                                      <p:cBhvr>
                                        <p:cTn id="85" dur="900" decel="100000" fill="hold"/>
                                        <p:tgtEl>
                                          <p:spTgt spid="68630"/>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68630"/>
                                        </p:tgtEl>
                                        <p:attrNameLst>
                                          <p:attrName>ppt_y</p:attrName>
                                        </p:attrNameLst>
                                      </p:cBhvr>
                                      <p:tavLst>
                                        <p:tav tm="0">
                                          <p:val>
                                            <p:strVal val="#ppt_y-.03"/>
                                          </p:val>
                                        </p:tav>
                                        <p:tav tm="100000">
                                          <p:val>
                                            <p:strVal val="#ppt_y"/>
                                          </p:val>
                                        </p:tav>
                                      </p:tavLst>
                                    </p:anim>
                                  </p:childTnLst>
                                </p:cTn>
                              </p:par>
                            </p:childTnLst>
                          </p:cTn>
                        </p:par>
                        <p:par>
                          <p:cTn id="87" fill="hold">
                            <p:stCondLst>
                              <p:cond delay="1000"/>
                            </p:stCondLst>
                            <p:childTnLst>
                              <p:par>
                                <p:cTn id="88" presetID="52" presetClass="entr" presetSubtype="0" fill="hold" grpId="0" nodeType="afterEffect">
                                  <p:stCondLst>
                                    <p:cond delay="1000"/>
                                  </p:stCondLst>
                                  <p:childTnLst>
                                    <p:set>
                                      <p:cBhvr>
                                        <p:cTn id="89" dur="1" fill="hold">
                                          <p:stCondLst>
                                            <p:cond delay="0"/>
                                          </p:stCondLst>
                                        </p:cTn>
                                        <p:tgtEl>
                                          <p:spTgt spid="68640"/>
                                        </p:tgtEl>
                                        <p:attrNameLst>
                                          <p:attrName>style.visibility</p:attrName>
                                        </p:attrNameLst>
                                      </p:cBhvr>
                                      <p:to>
                                        <p:strVal val="visible"/>
                                      </p:to>
                                    </p:set>
                                    <p:animScale>
                                      <p:cBhvr>
                                        <p:cTn id="90" dur="1000" decel="50000" fill="hold">
                                          <p:stCondLst>
                                            <p:cond delay="0"/>
                                          </p:stCondLst>
                                        </p:cTn>
                                        <p:tgtEl>
                                          <p:spTgt spid="686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1" dur="1000" decel="50000" fill="hold">
                                          <p:stCondLst>
                                            <p:cond delay="0"/>
                                          </p:stCondLst>
                                        </p:cTn>
                                        <p:tgtEl>
                                          <p:spTgt spid="68640"/>
                                        </p:tgtEl>
                                        <p:attrNameLst>
                                          <p:attrName>ppt_x</p:attrName>
                                          <p:attrName>ppt_y</p:attrName>
                                        </p:attrNameLst>
                                      </p:cBhvr>
                                    </p:animMotion>
                                    <p:animEffect transition="in" filter="fade">
                                      <p:cBhvr>
                                        <p:cTn id="92" dur="1000"/>
                                        <p:tgtEl>
                                          <p:spTgt spid="68640"/>
                                        </p:tgtEl>
                                      </p:cBhvr>
                                    </p:animEffect>
                                  </p:childTnLst>
                                </p:cTn>
                              </p:par>
                            </p:childTnLst>
                          </p:cTn>
                        </p:par>
                      </p:childTnLst>
                    </p:cTn>
                  </p:par>
                  <p:par>
                    <p:cTn id="93" fill="hold">
                      <p:stCondLst>
                        <p:cond delay="indefinite"/>
                      </p:stCondLst>
                      <p:childTnLst>
                        <p:par>
                          <p:cTn id="94" fill="hold">
                            <p:stCondLst>
                              <p:cond delay="0"/>
                            </p:stCondLst>
                            <p:childTnLst>
                              <p:par>
                                <p:cTn id="95" presetID="50" presetClass="entr" presetSubtype="0" decel="100000" fill="hold" grpId="0" nodeType="clickEffect">
                                  <p:stCondLst>
                                    <p:cond delay="0"/>
                                  </p:stCondLst>
                                  <p:childTnLst>
                                    <p:set>
                                      <p:cBhvr>
                                        <p:cTn id="96" dur="1" fill="hold">
                                          <p:stCondLst>
                                            <p:cond delay="0"/>
                                          </p:stCondLst>
                                        </p:cTn>
                                        <p:tgtEl>
                                          <p:spTgt spid="68663"/>
                                        </p:tgtEl>
                                        <p:attrNameLst>
                                          <p:attrName>style.visibility</p:attrName>
                                        </p:attrNameLst>
                                      </p:cBhvr>
                                      <p:to>
                                        <p:strVal val="visible"/>
                                      </p:to>
                                    </p:set>
                                    <p:anim calcmode="lin" valueType="num">
                                      <p:cBhvr>
                                        <p:cTn id="97" dur="1000" fill="hold"/>
                                        <p:tgtEl>
                                          <p:spTgt spid="68663"/>
                                        </p:tgtEl>
                                        <p:attrNameLst>
                                          <p:attrName>ppt_w</p:attrName>
                                        </p:attrNameLst>
                                      </p:cBhvr>
                                      <p:tavLst>
                                        <p:tav tm="0">
                                          <p:val>
                                            <p:strVal val="#ppt_w+.3"/>
                                          </p:val>
                                        </p:tav>
                                        <p:tav tm="100000">
                                          <p:val>
                                            <p:strVal val="#ppt_w"/>
                                          </p:val>
                                        </p:tav>
                                      </p:tavLst>
                                    </p:anim>
                                    <p:anim calcmode="lin" valueType="num">
                                      <p:cBhvr>
                                        <p:cTn id="98" dur="1000" fill="hold"/>
                                        <p:tgtEl>
                                          <p:spTgt spid="68663"/>
                                        </p:tgtEl>
                                        <p:attrNameLst>
                                          <p:attrName>ppt_h</p:attrName>
                                        </p:attrNameLst>
                                      </p:cBhvr>
                                      <p:tavLst>
                                        <p:tav tm="0">
                                          <p:val>
                                            <p:strVal val="#ppt_h"/>
                                          </p:val>
                                        </p:tav>
                                        <p:tav tm="100000">
                                          <p:val>
                                            <p:strVal val="#ppt_h"/>
                                          </p:val>
                                        </p:tav>
                                      </p:tavLst>
                                    </p:anim>
                                    <p:animEffect transition="in" filter="fade">
                                      <p:cBhvr>
                                        <p:cTn id="99" dur="1000"/>
                                        <p:tgtEl>
                                          <p:spTgt spid="68663"/>
                                        </p:tgtEl>
                                      </p:cBhvr>
                                    </p:animEffect>
                                  </p:childTnLst>
                                </p:cTn>
                              </p:par>
                              <p:par>
                                <p:cTn id="100" presetID="50" presetClass="entr" presetSubtype="0" decel="100000" fill="hold" grpId="0" nodeType="withEffect">
                                  <p:stCondLst>
                                    <p:cond delay="0"/>
                                  </p:stCondLst>
                                  <p:childTnLst>
                                    <p:set>
                                      <p:cBhvr>
                                        <p:cTn id="101" dur="1" fill="hold">
                                          <p:stCondLst>
                                            <p:cond delay="0"/>
                                          </p:stCondLst>
                                        </p:cTn>
                                        <p:tgtEl>
                                          <p:spTgt spid="68645"/>
                                        </p:tgtEl>
                                        <p:attrNameLst>
                                          <p:attrName>style.visibility</p:attrName>
                                        </p:attrNameLst>
                                      </p:cBhvr>
                                      <p:to>
                                        <p:strVal val="visible"/>
                                      </p:to>
                                    </p:set>
                                    <p:anim calcmode="lin" valueType="num">
                                      <p:cBhvr>
                                        <p:cTn id="102" dur="1000" fill="hold"/>
                                        <p:tgtEl>
                                          <p:spTgt spid="68645"/>
                                        </p:tgtEl>
                                        <p:attrNameLst>
                                          <p:attrName>ppt_w</p:attrName>
                                        </p:attrNameLst>
                                      </p:cBhvr>
                                      <p:tavLst>
                                        <p:tav tm="0">
                                          <p:val>
                                            <p:strVal val="#ppt_w+.3"/>
                                          </p:val>
                                        </p:tav>
                                        <p:tav tm="100000">
                                          <p:val>
                                            <p:strVal val="#ppt_w"/>
                                          </p:val>
                                        </p:tav>
                                      </p:tavLst>
                                    </p:anim>
                                    <p:anim calcmode="lin" valueType="num">
                                      <p:cBhvr>
                                        <p:cTn id="103" dur="1000" fill="hold"/>
                                        <p:tgtEl>
                                          <p:spTgt spid="68645"/>
                                        </p:tgtEl>
                                        <p:attrNameLst>
                                          <p:attrName>ppt_h</p:attrName>
                                        </p:attrNameLst>
                                      </p:cBhvr>
                                      <p:tavLst>
                                        <p:tav tm="0">
                                          <p:val>
                                            <p:strVal val="#ppt_h"/>
                                          </p:val>
                                        </p:tav>
                                        <p:tav tm="100000">
                                          <p:val>
                                            <p:strVal val="#ppt_h"/>
                                          </p:val>
                                        </p:tav>
                                      </p:tavLst>
                                    </p:anim>
                                    <p:animEffect transition="in" filter="fade">
                                      <p:cBhvr>
                                        <p:cTn id="104" dur="1000"/>
                                        <p:tgtEl>
                                          <p:spTgt spid="68645"/>
                                        </p:tgtEl>
                                      </p:cBhvr>
                                    </p:animEffect>
                                  </p:childTnLst>
                                </p:cTn>
                              </p:par>
                              <p:par>
                                <p:cTn id="105" presetID="50" presetClass="entr" presetSubtype="0" decel="100000" fill="hold" grpId="0" nodeType="withEffect">
                                  <p:stCondLst>
                                    <p:cond delay="0"/>
                                  </p:stCondLst>
                                  <p:childTnLst>
                                    <p:set>
                                      <p:cBhvr>
                                        <p:cTn id="106" dur="1" fill="hold">
                                          <p:stCondLst>
                                            <p:cond delay="0"/>
                                          </p:stCondLst>
                                        </p:cTn>
                                        <p:tgtEl>
                                          <p:spTgt spid="68644"/>
                                        </p:tgtEl>
                                        <p:attrNameLst>
                                          <p:attrName>style.visibility</p:attrName>
                                        </p:attrNameLst>
                                      </p:cBhvr>
                                      <p:to>
                                        <p:strVal val="visible"/>
                                      </p:to>
                                    </p:set>
                                    <p:anim calcmode="lin" valueType="num">
                                      <p:cBhvr>
                                        <p:cTn id="107" dur="1000" fill="hold"/>
                                        <p:tgtEl>
                                          <p:spTgt spid="68644"/>
                                        </p:tgtEl>
                                        <p:attrNameLst>
                                          <p:attrName>ppt_w</p:attrName>
                                        </p:attrNameLst>
                                      </p:cBhvr>
                                      <p:tavLst>
                                        <p:tav tm="0">
                                          <p:val>
                                            <p:strVal val="#ppt_w+.3"/>
                                          </p:val>
                                        </p:tav>
                                        <p:tav tm="100000">
                                          <p:val>
                                            <p:strVal val="#ppt_w"/>
                                          </p:val>
                                        </p:tav>
                                      </p:tavLst>
                                    </p:anim>
                                    <p:anim calcmode="lin" valueType="num">
                                      <p:cBhvr>
                                        <p:cTn id="108" dur="1000" fill="hold"/>
                                        <p:tgtEl>
                                          <p:spTgt spid="68644"/>
                                        </p:tgtEl>
                                        <p:attrNameLst>
                                          <p:attrName>ppt_h</p:attrName>
                                        </p:attrNameLst>
                                      </p:cBhvr>
                                      <p:tavLst>
                                        <p:tav tm="0">
                                          <p:val>
                                            <p:strVal val="#ppt_h"/>
                                          </p:val>
                                        </p:tav>
                                        <p:tav tm="100000">
                                          <p:val>
                                            <p:strVal val="#ppt_h"/>
                                          </p:val>
                                        </p:tav>
                                      </p:tavLst>
                                    </p:anim>
                                    <p:animEffect transition="in" filter="fade">
                                      <p:cBhvr>
                                        <p:cTn id="109" dur="1000"/>
                                        <p:tgtEl>
                                          <p:spTgt spid="68644"/>
                                        </p:tgtEl>
                                      </p:cBhvr>
                                    </p:animEffect>
                                  </p:childTnLst>
                                </p:cTn>
                              </p:par>
                              <p:par>
                                <p:cTn id="110" presetID="50" presetClass="entr" presetSubtype="0" decel="100000" fill="hold" grpId="0" nodeType="withEffect">
                                  <p:stCondLst>
                                    <p:cond delay="0"/>
                                  </p:stCondLst>
                                  <p:childTnLst>
                                    <p:set>
                                      <p:cBhvr>
                                        <p:cTn id="111" dur="1" fill="hold">
                                          <p:stCondLst>
                                            <p:cond delay="0"/>
                                          </p:stCondLst>
                                        </p:cTn>
                                        <p:tgtEl>
                                          <p:spTgt spid="68643"/>
                                        </p:tgtEl>
                                        <p:attrNameLst>
                                          <p:attrName>style.visibility</p:attrName>
                                        </p:attrNameLst>
                                      </p:cBhvr>
                                      <p:to>
                                        <p:strVal val="visible"/>
                                      </p:to>
                                    </p:set>
                                    <p:anim calcmode="lin" valueType="num">
                                      <p:cBhvr>
                                        <p:cTn id="112" dur="1000" fill="hold"/>
                                        <p:tgtEl>
                                          <p:spTgt spid="68643"/>
                                        </p:tgtEl>
                                        <p:attrNameLst>
                                          <p:attrName>ppt_w</p:attrName>
                                        </p:attrNameLst>
                                      </p:cBhvr>
                                      <p:tavLst>
                                        <p:tav tm="0">
                                          <p:val>
                                            <p:strVal val="#ppt_w+.3"/>
                                          </p:val>
                                        </p:tav>
                                        <p:tav tm="100000">
                                          <p:val>
                                            <p:strVal val="#ppt_w"/>
                                          </p:val>
                                        </p:tav>
                                      </p:tavLst>
                                    </p:anim>
                                    <p:anim calcmode="lin" valueType="num">
                                      <p:cBhvr>
                                        <p:cTn id="113" dur="1000" fill="hold"/>
                                        <p:tgtEl>
                                          <p:spTgt spid="68643"/>
                                        </p:tgtEl>
                                        <p:attrNameLst>
                                          <p:attrName>ppt_h</p:attrName>
                                        </p:attrNameLst>
                                      </p:cBhvr>
                                      <p:tavLst>
                                        <p:tav tm="0">
                                          <p:val>
                                            <p:strVal val="#ppt_h"/>
                                          </p:val>
                                        </p:tav>
                                        <p:tav tm="100000">
                                          <p:val>
                                            <p:strVal val="#ppt_h"/>
                                          </p:val>
                                        </p:tav>
                                      </p:tavLst>
                                    </p:anim>
                                    <p:animEffect transition="in" filter="fade">
                                      <p:cBhvr>
                                        <p:cTn id="114" dur="1000"/>
                                        <p:tgtEl>
                                          <p:spTgt spid="68643"/>
                                        </p:tgtEl>
                                      </p:cBhvr>
                                    </p:animEffect>
                                  </p:childTnLst>
                                </p:cTn>
                              </p:par>
                              <p:par>
                                <p:cTn id="115" presetID="50" presetClass="entr" presetSubtype="0" decel="100000" fill="hold" grpId="0" nodeType="withEffect">
                                  <p:stCondLst>
                                    <p:cond delay="0"/>
                                  </p:stCondLst>
                                  <p:childTnLst>
                                    <p:set>
                                      <p:cBhvr>
                                        <p:cTn id="116" dur="1" fill="hold">
                                          <p:stCondLst>
                                            <p:cond delay="0"/>
                                          </p:stCondLst>
                                        </p:cTn>
                                        <p:tgtEl>
                                          <p:spTgt spid="68642"/>
                                        </p:tgtEl>
                                        <p:attrNameLst>
                                          <p:attrName>style.visibility</p:attrName>
                                        </p:attrNameLst>
                                      </p:cBhvr>
                                      <p:to>
                                        <p:strVal val="visible"/>
                                      </p:to>
                                    </p:set>
                                    <p:anim calcmode="lin" valueType="num">
                                      <p:cBhvr>
                                        <p:cTn id="117" dur="1000" fill="hold"/>
                                        <p:tgtEl>
                                          <p:spTgt spid="68642"/>
                                        </p:tgtEl>
                                        <p:attrNameLst>
                                          <p:attrName>ppt_w</p:attrName>
                                        </p:attrNameLst>
                                      </p:cBhvr>
                                      <p:tavLst>
                                        <p:tav tm="0">
                                          <p:val>
                                            <p:strVal val="#ppt_w+.3"/>
                                          </p:val>
                                        </p:tav>
                                        <p:tav tm="100000">
                                          <p:val>
                                            <p:strVal val="#ppt_w"/>
                                          </p:val>
                                        </p:tav>
                                      </p:tavLst>
                                    </p:anim>
                                    <p:anim calcmode="lin" valueType="num">
                                      <p:cBhvr>
                                        <p:cTn id="118" dur="1000" fill="hold"/>
                                        <p:tgtEl>
                                          <p:spTgt spid="68642"/>
                                        </p:tgtEl>
                                        <p:attrNameLst>
                                          <p:attrName>ppt_h</p:attrName>
                                        </p:attrNameLst>
                                      </p:cBhvr>
                                      <p:tavLst>
                                        <p:tav tm="0">
                                          <p:val>
                                            <p:strVal val="#ppt_h"/>
                                          </p:val>
                                        </p:tav>
                                        <p:tav tm="100000">
                                          <p:val>
                                            <p:strVal val="#ppt_h"/>
                                          </p:val>
                                        </p:tav>
                                      </p:tavLst>
                                    </p:anim>
                                    <p:animEffect transition="in" filter="fade">
                                      <p:cBhvr>
                                        <p:cTn id="119" dur="1000"/>
                                        <p:tgtEl>
                                          <p:spTgt spid="68642"/>
                                        </p:tgtEl>
                                      </p:cBhvr>
                                    </p:animEffect>
                                  </p:childTnLst>
                                </p:cTn>
                              </p:par>
                            </p:childTnLst>
                          </p:cTn>
                        </p:par>
                        <p:par>
                          <p:cTn id="120" fill="hold">
                            <p:stCondLst>
                              <p:cond delay="1000"/>
                            </p:stCondLst>
                            <p:childTnLst>
                              <p:par>
                                <p:cTn id="121" presetID="50" presetClass="entr" presetSubtype="0" decel="100000" fill="hold" grpId="0" nodeType="afterEffect">
                                  <p:stCondLst>
                                    <p:cond delay="0"/>
                                  </p:stCondLst>
                                  <p:childTnLst>
                                    <p:set>
                                      <p:cBhvr>
                                        <p:cTn id="122" dur="1" fill="hold">
                                          <p:stCondLst>
                                            <p:cond delay="0"/>
                                          </p:stCondLst>
                                        </p:cTn>
                                        <p:tgtEl>
                                          <p:spTgt spid="68666"/>
                                        </p:tgtEl>
                                        <p:attrNameLst>
                                          <p:attrName>style.visibility</p:attrName>
                                        </p:attrNameLst>
                                      </p:cBhvr>
                                      <p:to>
                                        <p:strVal val="visible"/>
                                      </p:to>
                                    </p:set>
                                    <p:anim calcmode="lin" valueType="num">
                                      <p:cBhvr>
                                        <p:cTn id="123" dur="1000" fill="hold"/>
                                        <p:tgtEl>
                                          <p:spTgt spid="68666"/>
                                        </p:tgtEl>
                                        <p:attrNameLst>
                                          <p:attrName>ppt_w</p:attrName>
                                        </p:attrNameLst>
                                      </p:cBhvr>
                                      <p:tavLst>
                                        <p:tav tm="0">
                                          <p:val>
                                            <p:strVal val="#ppt_w+.3"/>
                                          </p:val>
                                        </p:tav>
                                        <p:tav tm="100000">
                                          <p:val>
                                            <p:strVal val="#ppt_w"/>
                                          </p:val>
                                        </p:tav>
                                      </p:tavLst>
                                    </p:anim>
                                    <p:anim calcmode="lin" valueType="num">
                                      <p:cBhvr>
                                        <p:cTn id="124" dur="1000" fill="hold"/>
                                        <p:tgtEl>
                                          <p:spTgt spid="68666"/>
                                        </p:tgtEl>
                                        <p:attrNameLst>
                                          <p:attrName>ppt_h</p:attrName>
                                        </p:attrNameLst>
                                      </p:cBhvr>
                                      <p:tavLst>
                                        <p:tav tm="0">
                                          <p:val>
                                            <p:strVal val="#ppt_h"/>
                                          </p:val>
                                        </p:tav>
                                        <p:tav tm="100000">
                                          <p:val>
                                            <p:strVal val="#ppt_h"/>
                                          </p:val>
                                        </p:tav>
                                      </p:tavLst>
                                    </p:anim>
                                    <p:animEffect transition="in" filter="fade">
                                      <p:cBhvr>
                                        <p:cTn id="125" dur="1000"/>
                                        <p:tgtEl>
                                          <p:spTgt spid="68666"/>
                                        </p:tgtEl>
                                      </p:cBhvr>
                                    </p:animEffect>
                                  </p:childTnLst>
                                </p:cTn>
                              </p:par>
                              <p:par>
                                <p:cTn id="126" presetID="50" presetClass="entr" presetSubtype="0" decel="100000" fill="hold" grpId="0" nodeType="withEffect">
                                  <p:stCondLst>
                                    <p:cond delay="0"/>
                                  </p:stCondLst>
                                  <p:childTnLst>
                                    <p:set>
                                      <p:cBhvr>
                                        <p:cTn id="127" dur="1" fill="hold">
                                          <p:stCondLst>
                                            <p:cond delay="0"/>
                                          </p:stCondLst>
                                        </p:cTn>
                                        <p:tgtEl>
                                          <p:spTgt spid="68649"/>
                                        </p:tgtEl>
                                        <p:attrNameLst>
                                          <p:attrName>style.visibility</p:attrName>
                                        </p:attrNameLst>
                                      </p:cBhvr>
                                      <p:to>
                                        <p:strVal val="visible"/>
                                      </p:to>
                                    </p:set>
                                    <p:anim calcmode="lin" valueType="num">
                                      <p:cBhvr>
                                        <p:cTn id="128" dur="1000" fill="hold"/>
                                        <p:tgtEl>
                                          <p:spTgt spid="68649"/>
                                        </p:tgtEl>
                                        <p:attrNameLst>
                                          <p:attrName>ppt_w</p:attrName>
                                        </p:attrNameLst>
                                      </p:cBhvr>
                                      <p:tavLst>
                                        <p:tav tm="0">
                                          <p:val>
                                            <p:strVal val="#ppt_w+.3"/>
                                          </p:val>
                                        </p:tav>
                                        <p:tav tm="100000">
                                          <p:val>
                                            <p:strVal val="#ppt_w"/>
                                          </p:val>
                                        </p:tav>
                                      </p:tavLst>
                                    </p:anim>
                                    <p:anim calcmode="lin" valueType="num">
                                      <p:cBhvr>
                                        <p:cTn id="129" dur="1000" fill="hold"/>
                                        <p:tgtEl>
                                          <p:spTgt spid="68649"/>
                                        </p:tgtEl>
                                        <p:attrNameLst>
                                          <p:attrName>ppt_h</p:attrName>
                                        </p:attrNameLst>
                                      </p:cBhvr>
                                      <p:tavLst>
                                        <p:tav tm="0">
                                          <p:val>
                                            <p:strVal val="#ppt_h"/>
                                          </p:val>
                                        </p:tav>
                                        <p:tav tm="100000">
                                          <p:val>
                                            <p:strVal val="#ppt_h"/>
                                          </p:val>
                                        </p:tav>
                                      </p:tavLst>
                                    </p:anim>
                                    <p:animEffect transition="in" filter="fade">
                                      <p:cBhvr>
                                        <p:cTn id="130" dur="1000"/>
                                        <p:tgtEl>
                                          <p:spTgt spid="68649"/>
                                        </p:tgtEl>
                                      </p:cBhvr>
                                    </p:animEffect>
                                  </p:childTnLst>
                                </p:cTn>
                              </p:par>
                              <p:par>
                                <p:cTn id="131" presetID="50" presetClass="entr" presetSubtype="0" decel="100000" fill="hold" grpId="0" nodeType="withEffect">
                                  <p:stCondLst>
                                    <p:cond delay="0"/>
                                  </p:stCondLst>
                                  <p:childTnLst>
                                    <p:set>
                                      <p:cBhvr>
                                        <p:cTn id="132" dur="1" fill="hold">
                                          <p:stCondLst>
                                            <p:cond delay="0"/>
                                          </p:stCondLst>
                                        </p:cTn>
                                        <p:tgtEl>
                                          <p:spTgt spid="68648"/>
                                        </p:tgtEl>
                                        <p:attrNameLst>
                                          <p:attrName>style.visibility</p:attrName>
                                        </p:attrNameLst>
                                      </p:cBhvr>
                                      <p:to>
                                        <p:strVal val="visible"/>
                                      </p:to>
                                    </p:set>
                                    <p:anim calcmode="lin" valueType="num">
                                      <p:cBhvr>
                                        <p:cTn id="133" dur="1000" fill="hold"/>
                                        <p:tgtEl>
                                          <p:spTgt spid="68648"/>
                                        </p:tgtEl>
                                        <p:attrNameLst>
                                          <p:attrName>ppt_w</p:attrName>
                                        </p:attrNameLst>
                                      </p:cBhvr>
                                      <p:tavLst>
                                        <p:tav tm="0">
                                          <p:val>
                                            <p:strVal val="#ppt_w+.3"/>
                                          </p:val>
                                        </p:tav>
                                        <p:tav tm="100000">
                                          <p:val>
                                            <p:strVal val="#ppt_w"/>
                                          </p:val>
                                        </p:tav>
                                      </p:tavLst>
                                    </p:anim>
                                    <p:anim calcmode="lin" valueType="num">
                                      <p:cBhvr>
                                        <p:cTn id="134" dur="1000" fill="hold"/>
                                        <p:tgtEl>
                                          <p:spTgt spid="68648"/>
                                        </p:tgtEl>
                                        <p:attrNameLst>
                                          <p:attrName>ppt_h</p:attrName>
                                        </p:attrNameLst>
                                      </p:cBhvr>
                                      <p:tavLst>
                                        <p:tav tm="0">
                                          <p:val>
                                            <p:strVal val="#ppt_h"/>
                                          </p:val>
                                        </p:tav>
                                        <p:tav tm="100000">
                                          <p:val>
                                            <p:strVal val="#ppt_h"/>
                                          </p:val>
                                        </p:tav>
                                      </p:tavLst>
                                    </p:anim>
                                    <p:animEffect transition="in" filter="fade">
                                      <p:cBhvr>
                                        <p:cTn id="135" dur="1000"/>
                                        <p:tgtEl>
                                          <p:spTgt spid="68648"/>
                                        </p:tgtEl>
                                      </p:cBhvr>
                                    </p:animEffect>
                                  </p:childTnLst>
                                </p:cTn>
                              </p:par>
                              <p:par>
                                <p:cTn id="136" presetID="50" presetClass="entr" presetSubtype="0" decel="100000" fill="hold" grpId="0" nodeType="withEffect">
                                  <p:stCondLst>
                                    <p:cond delay="0"/>
                                  </p:stCondLst>
                                  <p:childTnLst>
                                    <p:set>
                                      <p:cBhvr>
                                        <p:cTn id="137" dur="1" fill="hold">
                                          <p:stCondLst>
                                            <p:cond delay="0"/>
                                          </p:stCondLst>
                                        </p:cTn>
                                        <p:tgtEl>
                                          <p:spTgt spid="68647"/>
                                        </p:tgtEl>
                                        <p:attrNameLst>
                                          <p:attrName>style.visibility</p:attrName>
                                        </p:attrNameLst>
                                      </p:cBhvr>
                                      <p:to>
                                        <p:strVal val="visible"/>
                                      </p:to>
                                    </p:set>
                                    <p:anim calcmode="lin" valueType="num">
                                      <p:cBhvr>
                                        <p:cTn id="138" dur="1000" fill="hold"/>
                                        <p:tgtEl>
                                          <p:spTgt spid="68647"/>
                                        </p:tgtEl>
                                        <p:attrNameLst>
                                          <p:attrName>ppt_w</p:attrName>
                                        </p:attrNameLst>
                                      </p:cBhvr>
                                      <p:tavLst>
                                        <p:tav tm="0">
                                          <p:val>
                                            <p:strVal val="#ppt_w+.3"/>
                                          </p:val>
                                        </p:tav>
                                        <p:tav tm="100000">
                                          <p:val>
                                            <p:strVal val="#ppt_w"/>
                                          </p:val>
                                        </p:tav>
                                      </p:tavLst>
                                    </p:anim>
                                    <p:anim calcmode="lin" valueType="num">
                                      <p:cBhvr>
                                        <p:cTn id="139" dur="1000" fill="hold"/>
                                        <p:tgtEl>
                                          <p:spTgt spid="68647"/>
                                        </p:tgtEl>
                                        <p:attrNameLst>
                                          <p:attrName>ppt_h</p:attrName>
                                        </p:attrNameLst>
                                      </p:cBhvr>
                                      <p:tavLst>
                                        <p:tav tm="0">
                                          <p:val>
                                            <p:strVal val="#ppt_h"/>
                                          </p:val>
                                        </p:tav>
                                        <p:tav tm="100000">
                                          <p:val>
                                            <p:strVal val="#ppt_h"/>
                                          </p:val>
                                        </p:tav>
                                      </p:tavLst>
                                    </p:anim>
                                    <p:animEffect transition="in" filter="fade">
                                      <p:cBhvr>
                                        <p:cTn id="140" dur="1000"/>
                                        <p:tgtEl>
                                          <p:spTgt spid="68647"/>
                                        </p:tgtEl>
                                      </p:cBhvr>
                                    </p:animEffect>
                                  </p:childTnLst>
                                </p:cTn>
                              </p:par>
                              <p:par>
                                <p:cTn id="141" presetID="50" presetClass="entr" presetSubtype="0" decel="100000" fill="hold" grpId="0" nodeType="withEffect">
                                  <p:stCondLst>
                                    <p:cond delay="0"/>
                                  </p:stCondLst>
                                  <p:childTnLst>
                                    <p:set>
                                      <p:cBhvr>
                                        <p:cTn id="142" dur="1" fill="hold">
                                          <p:stCondLst>
                                            <p:cond delay="0"/>
                                          </p:stCondLst>
                                        </p:cTn>
                                        <p:tgtEl>
                                          <p:spTgt spid="68646"/>
                                        </p:tgtEl>
                                        <p:attrNameLst>
                                          <p:attrName>style.visibility</p:attrName>
                                        </p:attrNameLst>
                                      </p:cBhvr>
                                      <p:to>
                                        <p:strVal val="visible"/>
                                      </p:to>
                                    </p:set>
                                    <p:anim calcmode="lin" valueType="num">
                                      <p:cBhvr>
                                        <p:cTn id="143" dur="1000" fill="hold"/>
                                        <p:tgtEl>
                                          <p:spTgt spid="68646"/>
                                        </p:tgtEl>
                                        <p:attrNameLst>
                                          <p:attrName>ppt_w</p:attrName>
                                        </p:attrNameLst>
                                      </p:cBhvr>
                                      <p:tavLst>
                                        <p:tav tm="0">
                                          <p:val>
                                            <p:strVal val="#ppt_w+.3"/>
                                          </p:val>
                                        </p:tav>
                                        <p:tav tm="100000">
                                          <p:val>
                                            <p:strVal val="#ppt_w"/>
                                          </p:val>
                                        </p:tav>
                                      </p:tavLst>
                                    </p:anim>
                                    <p:anim calcmode="lin" valueType="num">
                                      <p:cBhvr>
                                        <p:cTn id="144" dur="1000" fill="hold"/>
                                        <p:tgtEl>
                                          <p:spTgt spid="68646"/>
                                        </p:tgtEl>
                                        <p:attrNameLst>
                                          <p:attrName>ppt_h</p:attrName>
                                        </p:attrNameLst>
                                      </p:cBhvr>
                                      <p:tavLst>
                                        <p:tav tm="0">
                                          <p:val>
                                            <p:strVal val="#ppt_h"/>
                                          </p:val>
                                        </p:tav>
                                        <p:tav tm="100000">
                                          <p:val>
                                            <p:strVal val="#ppt_h"/>
                                          </p:val>
                                        </p:tav>
                                      </p:tavLst>
                                    </p:anim>
                                    <p:animEffect transition="in" filter="fade">
                                      <p:cBhvr>
                                        <p:cTn id="145" dur="1000"/>
                                        <p:tgtEl>
                                          <p:spTgt spid="68646"/>
                                        </p:tgtEl>
                                      </p:cBhvr>
                                    </p:animEffect>
                                  </p:childTnLst>
                                </p:cTn>
                              </p:par>
                            </p:childTnLst>
                          </p:cTn>
                        </p:par>
                        <p:par>
                          <p:cTn id="146" fill="hold">
                            <p:stCondLst>
                              <p:cond delay="2000"/>
                            </p:stCondLst>
                            <p:childTnLst>
                              <p:par>
                                <p:cTn id="147" presetID="50" presetClass="entr" presetSubtype="0" decel="100000" fill="hold" grpId="0" nodeType="afterEffect">
                                  <p:stCondLst>
                                    <p:cond delay="0"/>
                                  </p:stCondLst>
                                  <p:childTnLst>
                                    <p:set>
                                      <p:cBhvr>
                                        <p:cTn id="148" dur="1" fill="hold">
                                          <p:stCondLst>
                                            <p:cond delay="0"/>
                                          </p:stCondLst>
                                        </p:cTn>
                                        <p:tgtEl>
                                          <p:spTgt spid="68668"/>
                                        </p:tgtEl>
                                        <p:attrNameLst>
                                          <p:attrName>style.visibility</p:attrName>
                                        </p:attrNameLst>
                                      </p:cBhvr>
                                      <p:to>
                                        <p:strVal val="visible"/>
                                      </p:to>
                                    </p:set>
                                    <p:anim calcmode="lin" valueType="num">
                                      <p:cBhvr>
                                        <p:cTn id="149" dur="1000" fill="hold"/>
                                        <p:tgtEl>
                                          <p:spTgt spid="68668"/>
                                        </p:tgtEl>
                                        <p:attrNameLst>
                                          <p:attrName>ppt_w</p:attrName>
                                        </p:attrNameLst>
                                      </p:cBhvr>
                                      <p:tavLst>
                                        <p:tav tm="0">
                                          <p:val>
                                            <p:strVal val="#ppt_w+.3"/>
                                          </p:val>
                                        </p:tav>
                                        <p:tav tm="100000">
                                          <p:val>
                                            <p:strVal val="#ppt_w"/>
                                          </p:val>
                                        </p:tav>
                                      </p:tavLst>
                                    </p:anim>
                                    <p:anim calcmode="lin" valueType="num">
                                      <p:cBhvr>
                                        <p:cTn id="150" dur="1000" fill="hold"/>
                                        <p:tgtEl>
                                          <p:spTgt spid="68668"/>
                                        </p:tgtEl>
                                        <p:attrNameLst>
                                          <p:attrName>ppt_h</p:attrName>
                                        </p:attrNameLst>
                                      </p:cBhvr>
                                      <p:tavLst>
                                        <p:tav tm="0">
                                          <p:val>
                                            <p:strVal val="#ppt_h"/>
                                          </p:val>
                                        </p:tav>
                                        <p:tav tm="100000">
                                          <p:val>
                                            <p:strVal val="#ppt_h"/>
                                          </p:val>
                                        </p:tav>
                                      </p:tavLst>
                                    </p:anim>
                                    <p:animEffect transition="in" filter="fade">
                                      <p:cBhvr>
                                        <p:cTn id="151" dur="1000"/>
                                        <p:tgtEl>
                                          <p:spTgt spid="68668"/>
                                        </p:tgtEl>
                                      </p:cBhvr>
                                    </p:animEffect>
                                  </p:childTnLst>
                                </p:cTn>
                              </p:par>
                              <p:par>
                                <p:cTn id="152" presetID="50" presetClass="entr" presetSubtype="0" decel="100000" fill="hold" grpId="0" nodeType="withEffect">
                                  <p:stCondLst>
                                    <p:cond delay="0"/>
                                  </p:stCondLst>
                                  <p:childTnLst>
                                    <p:set>
                                      <p:cBhvr>
                                        <p:cTn id="153" dur="1" fill="hold">
                                          <p:stCondLst>
                                            <p:cond delay="0"/>
                                          </p:stCondLst>
                                        </p:cTn>
                                        <p:tgtEl>
                                          <p:spTgt spid="68653"/>
                                        </p:tgtEl>
                                        <p:attrNameLst>
                                          <p:attrName>style.visibility</p:attrName>
                                        </p:attrNameLst>
                                      </p:cBhvr>
                                      <p:to>
                                        <p:strVal val="visible"/>
                                      </p:to>
                                    </p:set>
                                    <p:anim calcmode="lin" valueType="num">
                                      <p:cBhvr>
                                        <p:cTn id="154" dur="1000" fill="hold"/>
                                        <p:tgtEl>
                                          <p:spTgt spid="68653"/>
                                        </p:tgtEl>
                                        <p:attrNameLst>
                                          <p:attrName>ppt_w</p:attrName>
                                        </p:attrNameLst>
                                      </p:cBhvr>
                                      <p:tavLst>
                                        <p:tav tm="0">
                                          <p:val>
                                            <p:strVal val="#ppt_w+.3"/>
                                          </p:val>
                                        </p:tav>
                                        <p:tav tm="100000">
                                          <p:val>
                                            <p:strVal val="#ppt_w"/>
                                          </p:val>
                                        </p:tav>
                                      </p:tavLst>
                                    </p:anim>
                                    <p:anim calcmode="lin" valueType="num">
                                      <p:cBhvr>
                                        <p:cTn id="155" dur="1000" fill="hold"/>
                                        <p:tgtEl>
                                          <p:spTgt spid="68653"/>
                                        </p:tgtEl>
                                        <p:attrNameLst>
                                          <p:attrName>ppt_h</p:attrName>
                                        </p:attrNameLst>
                                      </p:cBhvr>
                                      <p:tavLst>
                                        <p:tav tm="0">
                                          <p:val>
                                            <p:strVal val="#ppt_h"/>
                                          </p:val>
                                        </p:tav>
                                        <p:tav tm="100000">
                                          <p:val>
                                            <p:strVal val="#ppt_h"/>
                                          </p:val>
                                        </p:tav>
                                      </p:tavLst>
                                    </p:anim>
                                    <p:animEffect transition="in" filter="fade">
                                      <p:cBhvr>
                                        <p:cTn id="156" dur="1000"/>
                                        <p:tgtEl>
                                          <p:spTgt spid="68653"/>
                                        </p:tgtEl>
                                      </p:cBhvr>
                                    </p:animEffect>
                                  </p:childTnLst>
                                </p:cTn>
                              </p:par>
                              <p:par>
                                <p:cTn id="157" presetID="50" presetClass="entr" presetSubtype="0" decel="100000" fill="hold" grpId="0" nodeType="withEffect">
                                  <p:stCondLst>
                                    <p:cond delay="0"/>
                                  </p:stCondLst>
                                  <p:childTnLst>
                                    <p:set>
                                      <p:cBhvr>
                                        <p:cTn id="158" dur="1" fill="hold">
                                          <p:stCondLst>
                                            <p:cond delay="0"/>
                                          </p:stCondLst>
                                        </p:cTn>
                                        <p:tgtEl>
                                          <p:spTgt spid="68652"/>
                                        </p:tgtEl>
                                        <p:attrNameLst>
                                          <p:attrName>style.visibility</p:attrName>
                                        </p:attrNameLst>
                                      </p:cBhvr>
                                      <p:to>
                                        <p:strVal val="visible"/>
                                      </p:to>
                                    </p:set>
                                    <p:anim calcmode="lin" valueType="num">
                                      <p:cBhvr>
                                        <p:cTn id="159" dur="1000" fill="hold"/>
                                        <p:tgtEl>
                                          <p:spTgt spid="68652"/>
                                        </p:tgtEl>
                                        <p:attrNameLst>
                                          <p:attrName>ppt_w</p:attrName>
                                        </p:attrNameLst>
                                      </p:cBhvr>
                                      <p:tavLst>
                                        <p:tav tm="0">
                                          <p:val>
                                            <p:strVal val="#ppt_w+.3"/>
                                          </p:val>
                                        </p:tav>
                                        <p:tav tm="100000">
                                          <p:val>
                                            <p:strVal val="#ppt_w"/>
                                          </p:val>
                                        </p:tav>
                                      </p:tavLst>
                                    </p:anim>
                                    <p:anim calcmode="lin" valueType="num">
                                      <p:cBhvr>
                                        <p:cTn id="160" dur="1000" fill="hold"/>
                                        <p:tgtEl>
                                          <p:spTgt spid="68652"/>
                                        </p:tgtEl>
                                        <p:attrNameLst>
                                          <p:attrName>ppt_h</p:attrName>
                                        </p:attrNameLst>
                                      </p:cBhvr>
                                      <p:tavLst>
                                        <p:tav tm="0">
                                          <p:val>
                                            <p:strVal val="#ppt_h"/>
                                          </p:val>
                                        </p:tav>
                                        <p:tav tm="100000">
                                          <p:val>
                                            <p:strVal val="#ppt_h"/>
                                          </p:val>
                                        </p:tav>
                                      </p:tavLst>
                                    </p:anim>
                                    <p:animEffect transition="in" filter="fade">
                                      <p:cBhvr>
                                        <p:cTn id="161" dur="1000"/>
                                        <p:tgtEl>
                                          <p:spTgt spid="68652"/>
                                        </p:tgtEl>
                                      </p:cBhvr>
                                    </p:animEffect>
                                  </p:childTnLst>
                                </p:cTn>
                              </p:par>
                              <p:par>
                                <p:cTn id="162" presetID="50" presetClass="entr" presetSubtype="0" decel="100000" fill="hold" grpId="0" nodeType="withEffect">
                                  <p:stCondLst>
                                    <p:cond delay="0"/>
                                  </p:stCondLst>
                                  <p:childTnLst>
                                    <p:set>
                                      <p:cBhvr>
                                        <p:cTn id="163" dur="1" fill="hold">
                                          <p:stCondLst>
                                            <p:cond delay="0"/>
                                          </p:stCondLst>
                                        </p:cTn>
                                        <p:tgtEl>
                                          <p:spTgt spid="68651"/>
                                        </p:tgtEl>
                                        <p:attrNameLst>
                                          <p:attrName>style.visibility</p:attrName>
                                        </p:attrNameLst>
                                      </p:cBhvr>
                                      <p:to>
                                        <p:strVal val="visible"/>
                                      </p:to>
                                    </p:set>
                                    <p:anim calcmode="lin" valueType="num">
                                      <p:cBhvr>
                                        <p:cTn id="164" dur="1000" fill="hold"/>
                                        <p:tgtEl>
                                          <p:spTgt spid="68651"/>
                                        </p:tgtEl>
                                        <p:attrNameLst>
                                          <p:attrName>ppt_w</p:attrName>
                                        </p:attrNameLst>
                                      </p:cBhvr>
                                      <p:tavLst>
                                        <p:tav tm="0">
                                          <p:val>
                                            <p:strVal val="#ppt_w+.3"/>
                                          </p:val>
                                        </p:tav>
                                        <p:tav tm="100000">
                                          <p:val>
                                            <p:strVal val="#ppt_w"/>
                                          </p:val>
                                        </p:tav>
                                      </p:tavLst>
                                    </p:anim>
                                    <p:anim calcmode="lin" valueType="num">
                                      <p:cBhvr>
                                        <p:cTn id="165" dur="1000" fill="hold"/>
                                        <p:tgtEl>
                                          <p:spTgt spid="68651"/>
                                        </p:tgtEl>
                                        <p:attrNameLst>
                                          <p:attrName>ppt_h</p:attrName>
                                        </p:attrNameLst>
                                      </p:cBhvr>
                                      <p:tavLst>
                                        <p:tav tm="0">
                                          <p:val>
                                            <p:strVal val="#ppt_h"/>
                                          </p:val>
                                        </p:tav>
                                        <p:tav tm="100000">
                                          <p:val>
                                            <p:strVal val="#ppt_h"/>
                                          </p:val>
                                        </p:tav>
                                      </p:tavLst>
                                    </p:anim>
                                    <p:animEffect transition="in" filter="fade">
                                      <p:cBhvr>
                                        <p:cTn id="166" dur="1000"/>
                                        <p:tgtEl>
                                          <p:spTgt spid="68651"/>
                                        </p:tgtEl>
                                      </p:cBhvr>
                                    </p:animEffect>
                                  </p:childTnLst>
                                </p:cTn>
                              </p:par>
                              <p:par>
                                <p:cTn id="167" presetID="50" presetClass="entr" presetSubtype="0" decel="100000" fill="hold" grpId="0" nodeType="withEffect">
                                  <p:stCondLst>
                                    <p:cond delay="0"/>
                                  </p:stCondLst>
                                  <p:childTnLst>
                                    <p:set>
                                      <p:cBhvr>
                                        <p:cTn id="168" dur="1" fill="hold">
                                          <p:stCondLst>
                                            <p:cond delay="0"/>
                                          </p:stCondLst>
                                        </p:cTn>
                                        <p:tgtEl>
                                          <p:spTgt spid="68650"/>
                                        </p:tgtEl>
                                        <p:attrNameLst>
                                          <p:attrName>style.visibility</p:attrName>
                                        </p:attrNameLst>
                                      </p:cBhvr>
                                      <p:to>
                                        <p:strVal val="visible"/>
                                      </p:to>
                                    </p:set>
                                    <p:anim calcmode="lin" valueType="num">
                                      <p:cBhvr>
                                        <p:cTn id="169" dur="1000" fill="hold"/>
                                        <p:tgtEl>
                                          <p:spTgt spid="68650"/>
                                        </p:tgtEl>
                                        <p:attrNameLst>
                                          <p:attrName>ppt_w</p:attrName>
                                        </p:attrNameLst>
                                      </p:cBhvr>
                                      <p:tavLst>
                                        <p:tav tm="0">
                                          <p:val>
                                            <p:strVal val="#ppt_w+.3"/>
                                          </p:val>
                                        </p:tav>
                                        <p:tav tm="100000">
                                          <p:val>
                                            <p:strVal val="#ppt_w"/>
                                          </p:val>
                                        </p:tav>
                                      </p:tavLst>
                                    </p:anim>
                                    <p:anim calcmode="lin" valueType="num">
                                      <p:cBhvr>
                                        <p:cTn id="170" dur="1000" fill="hold"/>
                                        <p:tgtEl>
                                          <p:spTgt spid="68650"/>
                                        </p:tgtEl>
                                        <p:attrNameLst>
                                          <p:attrName>ppt_h</p:attrName>
                                        </p:attrNameLst>
                                      </p:cBhvr>
                                      <p:tavLst>
                                        <p:tav tm="0">
                                          <p:val>
                                            <p:strVal val="#ppt_h"/>
                                          </p:val>
                                        </p:tav>
                                        <p:tav tm="100000">
                                          <p:val>
                                            <p:strVal val="#ppt_h"/>
                                          </p:val>
                                        </p:tav>
                                      </p:tavLst>
                                    </p:anim>
                                    <p:animEffect transition="in" filter="fade">
                                      <p:cBhvr>
                                        <p:cTn id="171" dur="1000"/>
                                        <p:tgtEl>
                                          <p:spTgt spid="68650"/>
                                        </p:tgtEl>
                                      </p:cBhvr>
                                    </p:animEffect>
                                  </p:childTnLst>
                                </p:cTn>
                              </p:par>
                            </p:childTnLst>
                          </p:cTn>
                        </p:par>
                        <p:par>
                          <p:cTn id="172" fill="hold">
                            <p:stCondLst>
                              <p:cond delay="3000"/>
                            </p:stCondLst>
                            <p:childTnLst>
                              <p:par>
                                <p:cTn id="173" presetID="50" presetClass="entr" presetSubtype="0" decel="100000" fill="hold" grpId="0" nodeType="afterEffect">
                                  <p:stCondLst>
                                    <p:cond delay="0"/>
                                  </p:stCondLst>
                                  <p:childTnLst>
                                    <p:set>
                                      <p:cBhvr>
                                        <p:cTn id="174" dur="1" fill="hold">
                                          <p:stCondLst>
                                            <p:cond delay="0"/>
                                          </p:stCondLst>
                                        </p:cTn>
                                        <p:tgtEl>
                                          <p:spTgt spid="68657"/>
                                        </p:tgtEl>
                                        <p:attrNameLst>
                                          <p:attrName>style.visibility</p:attrName>
                                        </p:attrNameLst>
                                      </p:cBhvr>
                                      <p:to>
                                        <p:strVal val="visible"/>
                                      </p:to>
                                    </p:set>
                                    <p:anim calcmode="lin" valueType="num">
                                      <p:cBhvr>
                                        <p:cTn id="175" dur="1000" fill="hold"/>
                                        <p:tgtEl>
                                          <p:spTgt spid="68657"/>
                                        </p:tgtEl>
                                        <p:attrNameLst>
                                          <p:attrName>ppt_w</p:attrName>
                                        </p:attrNameLst>
                                      </p:cBhvr>
                                      <p:tavLst>
                                        <p:tav tm="0">
                                          <p:val>
                                            <p:strVal val="#ppt_w+.3"/>
                                          </p:val>
                                        </p:tav>
                                        <p:tav tm="100000">
                                          <p:val>
                                            <p:strVal val="#ppt_w"/>
                                          </p:val>
                                        </p:tav>
                                      </p:tavLst>
                                    </p:anim>
                                    <p:anim calcmode="lin" valueType="num">
                                      <p:cBhvr>
                                        <p:cTn id="176" dur="1000" fill="hold"/>
                                        <p:tgtEl>
                                          <p:spTgt spid="68657"/>
                                        </p:tgtEl>
                                        <p:attrNameLst>
                                          <p:attrName>ppt_h</p:attrName>
                                        </p:attrNameLst>
                                      </p:cBhvr>
                                      <p:tavLst>
                                        <p:tav tm="0">
                                          <p:val>
                                            <p:strVal val="#ppt_h"/>
                                          </p:val>
                                        </p:tav>
                                        <p:tav tm="100000">
                                          <p:val>
                                            <p:strVal val="#ppt_h"/>
                                          </p:val>
                                        </p:tav>
                                      </p:tavLst>
                                    </p:anim>
                                    <p:animEffect transition="in" filter="fade">
                                      <p:cBhvr>
                                        <p:cTn id="177" dur="1000"/>
                                        <p:tgtEl>
                                          <p:spTgt spid="68657"/>
                                        </p:tgtEl>
                                      </p:cBhvr>
                                    </p:animEffect>
                                  </p:childTnLst>
                                </p:cTn>
                              </p:par>
                              <p:par>
                                <p:cTn id="178" presetID="50" presetClass="entr" presetSubtype="0" decel="100000" fill="hold" grpId="0" nodeType="withEffect">
                                  <p:stCondLst>
                                    <p:cond delay="0"/>
                                  </p:stCondLst>
                                  <p:childTnLst>
                                    <p:set>
                                      <p:cBhvr>
                                        <p:cTn id="179" dur="1" fill="hold">
                                          <p:stCondLst>
                                            <p:cond delay="0"/>
                                          </p:stCondLst>
                                        </p:cTn>
                                        <p:tgtEl>
                                          <p:spTgt spid="68671"/>
                                        </p:tgtEl>
                                        <p:attrNameLst>
                                          <p:attrName>style.visibility</p:attrName>
                                        </p:attrNameLst>
                                      </p:cBhvr>
                                      <p:to>
                                        <p:strVal val="visible"/>
                                      </p:to>
                                    </p:set>
                                    <p:anim calcmode="lin" valueType="num">
                                      <p:cBhvr>
                                        <p:cTn id="180" dur="1000" fill="hold"/>
                                        <p:tgtEl>
                                          <p:spTgt spid="68671"/>
                                        </p:tgtEl>
                                        <p:attrNameLst>
                                          <p:attrName>ppt_w</p:attrName>
                                        </p:attrNameLst>
                                      </p:cBhvr>
                                      <p:tavLst>
                                        <p:tav tm="0">
                                          <p:val>
                                            <p:strVal val="#ppt_w+.3"/>
                                          </p:val>
                                        </p:tav>
                                        <p:tav tm="100000">
                                          <p:val>
                                            <p:strVal val="#ppt_w"/>
                                          </p:val>
                                        </p:tav>
                                      </p:tavLst>
                                    </p:anim>
                                    <p:anim calcmode="lin" valueType="num">
                                      <p:cBhvr>
                                        <p:cTn id="181" dur="1000" fill="hold"/>
                                        <p:tgtEl>
                                          <p:spTgt spid="68671"/>
                                        </p:tgtEl>
                                        <p:attrNameLst>
                                          <p:attrName>ppt_h</p:attrName>
                                        </p:attrNameLst>
                                      </p:cBhvr>
                                      <p:tavLst>
                                        <p:tav tm="0">
                                          <p:val>
                                            <p:strVal val="#ppt_h"/>
                                          </p:val>
                                        </p:tav>
                                        <p:tav tm="100000">
                                          <p:val>
                                            <p:strVal val="#ppt_h"/>
                                          </p:val>
                                        </p:tav>
                                      </p:tavLst>
                                    </p:anim>
                                    <p:animEffect transition="in" filter="fade">
                                      <p:cBhvr>
                                        <p:cTn id="182" dur="1000"/>
                                        <p:tgtEl>
                                          <p:spTgt spid="68671"/>
                                        </p:tgtEl>
                                      </p:cBhvr>
                                    </p:animEffect>
                                  </p:childTnLst>
                                </p:cTn>
                              </p:par>
                              <p:par>
                                <p:cTn id="183" presetID="50" presetClass="entr" presetSubtype="0" decel="100000" fill="hold" grpId="0" nodeType="withEffect">
                                  <p:stCondLst>
                                    <p:cond delay="0"/>
                                  </p:stCondLst>
                                  <p:childTnLst>
                                    <p:set>
                                      <p:cBhvr>
                                        <p:cTn id="184" dur="1" fill="hold">
                                          <p:stCondLst>
                                            <p:cond delay="0"/>
                                          </p:stCondLst>
                                        </p:cTn>
                                        <p:tgtEl>
                                          <p:spTgt spid="68656"/>
                                        </p:tgtEl>
                                        <p:attrNameLst>
                                          <p:attrName>style.visibility</p:attrName>
                                        </p:attrNameLst>
                                      </p:cBhvr>
                                      <p:to>
                                        <p:strVal val="visible"/>
                                      </p:to>
                                    </p:set>
                                    <p:anim calcmode="lin" valueType="num">
                                      <p:cBhvr>
                                        <p:cTn id="185" dur="1000" fill="hold"/>
                                        <p:tgtEl>
                                          <p:spTgt spid="68656"/>
                                        </p:tgtEl>
                                        <p:attrNameLst>
                                          <p:attrName>ppt_w</p:attrName>
                                        </p:attrNameLst>
                                      </p:cBhvr>
                                      <p:tavLst>
                                        <p:tav tm="0">
                                          <p:val>
                                            <p:strVal val="#ppt_w+.3"/>
                                          </p:val>
                                        </p:tav>
                                        <p:tav tm="100000">
                                          <p:val>
                                            <p:strVal val="#ppt_w"/>
                                          </p:val>
                                        </p:tav>
                                      </p:tavLst>
                                    </p:anim>
                                    <p:anim calcmode="lin" valueType="num">
                                      <p:cBhvr>
                                        <p:cTn id="186" dur="1000" fill="hold"/>
                                        <p:tgtEl>
                                          <p:spTgt spid="68656"/>
                                        </p:tgtEl>
                                        <p:attrNameLst>
                                          <p:attrName>ppt_h</p:attrName>
                                        </p:attrNameLst>
                                      </p:cBhvr>
                                      <p:tavLst>
                                        <p:tav tm="0">
                                          <p:val>
                                            <p:strVal val="#ppt_h"/>
                                          </p:val>
                                        </p:tav>
                                        <p:tav tm="100000">
                                          <p:val>
                                            <p:strVal val="#ppt_h"/>
                                          </p:val>
                                        </p:tav>
                                      </p:tavLst>
                                    </p:anim>
                                    <p:animEffect transition="in" filter="fade">
                                      <p:cBhvr>
                                        <p:cTn id="187" dur="1000"/>
                                        <p:tgtEl>
                                          <p:spTgt spid="68656"/>
                                        </p:tgtEl>
                                      </p:cBhvr>
                                    </p:animEffect>
                                  </p:childTnLst>
                                </p:cTn>
                              </p:par>
                              <p:par>
                                <p:cTn id="188" presetID="50" presetClass="entr" presetSubtype="0" decel="100000" fill="hold" grpId="0" nodeType="withEffect">
                                  <p:stCondLst>
                                    <p:cond delay="0"/>
                                  </p:stCondLst>
                                  <p:childTnLst>
                                    <p:set>
                                      <p:cBhvr>
                                        <p:cTn id="189" dur="1" fill="hold">
                                          <p:stCondLst>
                                            <p:cond delay="0"/>
                                          </p:stCondLst>
                                        </p:cTn>
                                        <p:tgtEl>
                                          <p:spTgt spid="68655"/>
                                        </p:tgtEl>
                                        <p:attrNameLst>
                                          <p:attrName>style.visibility</p:attrName>
                                        </p:attrNameLst>
                                      </p:cBhvr>
                                      <p:to>
                                        <p:strVal val="visible"/>
                                      </p:to>
                                    </p:set>
                                    <p:anim calcmode="lin" valueType="num">
                                      <p:cBhvr>
                                        <p:cTn id="190" dur="1000" fill="hold"/>
                                        <p:tgtEl>
                                          <p:spTgt spid="68655"/>
                                        </p:tgtEl>
                                        <p:attrNameLst>
                                          <p:attrName>ppt_w</p:attrName>
                                        </p:attrNameLst>
                                      </p:cBhvr>
                                      <p:tavLst>
                                        <p:tav tm="0">
                                          <p:val>
                                            <p:strVal val="#ppt_w+.3"/>
                                          </p:val>
                                        </p:tav>
                                        <p:tav tm="100000">
                                          <p:val>
                                            <p:strVal val="#ppt_w"/>
                                          </p:val>
                                        </p:tav>
                                      </p:tavLst>
                                    </p:anim>
                                    <p:anim calcmode="lin" valueType="num">
                                      <p:cBhvr>
                                        <p:cTn id="191" dur="1000" fill="hold"/>
                                        <p:tgtEl>
                                          <p:spTgt spid="68655"/>
                                        </p:tgtEl>
                                        <p:attrNameLst>
                                          <p:attrName>ppt_h</p:attrName>
                                        </p:attrNameLst>
                                      </p:cBhvr>
                                      <p:tavLst>
                                        <p:tav tm="0">
                                          <p:val>
                                            <p:strVal val="#ppt_h"/>
                                          </p:val>
                                        </p:tav>
                                        <p:tav tm="100000">
                                          <p:val>
                                            <p:strVal val="#ppt_h"/>
                                          </p:val>
                                        </p:tav>
                                      </p:tavLst>
                                    </p:anim>
                                    <p:animEffect transition="in" filter="fade">
                                      <p:cBhvr>
                                        <p:cTn id="192" dur="1000"/>
                                        <p:tgtEl>
                                          <p:spTgt spid="68655"/>
                                        </p:tgtEl>
                                      </p:cBhvr>
                                    </p:animEffect>
                                  </p:childTnLst>
                                </p:cTn>
                              </p:par>
                              <p:par>
                                <p:cTn id="193" presetID="50" presetClass="entr" presetSubtype="0" decel="100000" fill="hold" grpId="0" nodeType="withEffect">
                                  <p:stCondLst>
                                    <p:cond delay="0"/>
                                  </p:stCondLst>
                                  <p:childTnLst>
                                    <p:set>
                                      <p:cBhvr>
                                        <p:cTn id="194" dur="1" fill="hold">
                                          <p:stCondLst>
                                            <p:cond delay="0"/>
                                          </p:stCondLst>
                                        </p:cTn>
                                        <p:tgtEl>
                                          <p:spTgt spid="68654"/>
                                        </p:tgtEl>
                                        <p:attrNameLst>
                                          <p:attrName>style.visibility</p:attrName>
                                        </p:attrNameLst>
                                      </p:cBhvr>
                                      <p:to>
                                        <p:strVal val="visible"/>
                                      </p:to>
                                    </p:set>
                                    <p:anim calcmode="lin" valueType="num">
                                      <p:cBhvr>
                                        <p:cTn id="195" dur="1000" fill="hold"/>
                                        <p:tgtEl>
                                          <p:spTgt spid="68654"/>
                                        </p:tgtEl>
                                        <p:attrNameLst>
                                          <p:attrName>ppt_w</p:attrName>
                                        </p:attrNameLst>
                                      </p:cBhvr>
                                      <p:tavLst>
                                        <p:tav tm="0">
                                          <p:val>
                                            <p:strVal val="#ppt_w+.3"/>
                                          </p:val>
                                        </p:tav>
                                        <p:tav tm="100000">
                                          <p:val>
                                            <p:strVal val="#ppt_w"/>
                                          </p:val>
                                        </p:tav>
                                      </p:tavLst>
                                    </p:anim>
                                    <p:anim calcmode="lin" valueType="num">
                                      <p:cBhvr>
                                        <p:cTn id="196" dur="1000" fill="hold"/>
                                        <p:tgtEl>
                                          <p:spTgt spid="68654"/>
                                        </p:tgtEl>
                                        <p:attrNameLst>
                                          <p:attrName>ppt_h</p:attrName>
                                        </p:attrNameLst>
                                      </p:cBhvr>
                                      <p:tavLst>
                                        <p:tav tm="0">
                                          <p:val>
                                            <p:strVal val="#ppt_h"/>
                                          </p:val>
                                        </p:tav>
                                        <p:tav tm="100000">
                                          <p:val>
                                            <p:strVal val="#ppt_h"/>
                                          </p:val>
                                        </p:tav>
                                      </p:tavLst>
                                    </p:anim>
                                    <p:animEffect transition="in" filter="fade">
                                      <p:cBhvr>
                                        <p:cTn id="197" dur="1000"/>
                                        <p:tgtEl>
                                          <p:spTgt spid="68654"/>
                                        </p:tgtEl>
                                      </p:cBhvr>
                                    </p:animEffect>
                                  </p:childTnLst>
                                </p:cTn>
                              </p:par>
                            </p:childTnLst>
                          </p:cTn>
                        </p:par>
                        <p:par>
                          <p:cTn id="198" fill="hold">
                            <p:stCondLst>
                              <p:cond delay="4000"/>
                            </p:stCondLst>
                            <p:childTnLst>
                              <p:par>
                                <p:cTn id="199" presetID="50" presetClass="entr" presetSubtype="0" decel="100000" fill="hold" grpId="0" nodeType="afterEffect">
                                  <p:stCondLst>
                                    <p:cond delay="0"/>
                                  </p:stCondLst>
                                  <p:childTnLst>
                                    <p:set>
                                      <p:cBhvr>
                                        <p:cTn id="200" dur="1" fill="hold">
                                          <p:stCondLst>
                                            <p:cond delay="0"/>
                                          </p:stCondLst>
                                        </p:cTn>
                                        <p:tgtEl>
                                          <p:spTgt spid="68661"/>
                                        </p:tgtEl>
                                        <p:attrNameLst>
                                          <p:attrName>style.visibility</p:attrName>
                                        </p:attrNameLst>
                                      </p:cBhvr>
                                      <p:to>
                                        <p:strVal val="visible"/>
                                      </p:to>
                                    </p:set>
                                    <p:anim calcmode="lin" valueType="num">
                                      <p:cBhvr>
                                        <p:cTn id="201" dur="1000" fill="hold"/>
                                        <p:tgtEl>
                                          <p:spTgt spid="68661"/>
                                        </p:tgtEl>
                                        <p:attrNameLst>
                                          <p:attrName>ppt_w</p:attrName>
                                        </p:attrNameLst>
                                      </p:cBhvr>
                                      <p:tavLst>
                                        <p:tav tm="0">
                                          <p:val>
                                            <p:strVal val="#ppt_w+.3"/>
                                          </p:val>
                                        </p:tav>
                                        <p:tav tm="100000">
                                          <p:val>
                                            <p:strVal val="#ppt_w"/>
                                          </p:val>
                                        </p:tav>
                                      </p:tavLst>
                                    </p:anim>
                                    <p:anim calcmode="lin" valueType="num">
                                      <p:cBhvr>
                                        <p:cTn id="202" dur="1000" fill="hold"/>
                                        <p:tgtEl>
                                          <p:spTgt spid="68661"/>
                                        </p:tgtEl>
                                        <p:attrNameLst>
                                          <p:attrName>ppt_h</p:attrName>
                                        </p:attrNameLst>
                                      </p:cBhvr>
                                      <p:tavLst>
                                        <p:tav tm="0">
                                          <p:val>
                                            <p:strVal val="#ppt_h"/>
                                          </p:val>
                                        </p:tav>
                                        <p:tav tm="100000">
                                          <p:val>
                                            <p:strVal val="#ppt_h"/>
                                          </p:val>
                                        </p:tav>
                                      </p:tavLst>
                                    </p:anim>
                                    <p:animEffect transition="in" filter="fade">
                                      <p:cBhvr>
                                        <p:cTn id="203" dur="1000"/>
                                        <p:tgtEl>
                                          <p:spTgt spid="68661"/>
                                        </p:tgtEl>
                                      </p:cBhvr>
                                    </p:animEffect>
                                  </p:childTnLst>
                                </p:cTn>
                              </p:par>
                              <p:par>
                                <p:cTn id="204" presetID="50" presetClass="entr" presetSubtype="0" decel="100000" fill="hold" grpId="0" nodeType="withEffect">
                                  <p:stCondLst>
                                    <p:cond delay="0"/>
                                  </p:stCondLst>
                                  <p:childTnLst>
                                    <p:set>
                                      <p:cBhvr>
                                        <p:cTn id="205" dur="1" fill="hold">
                                          <p:stCondLst>
                                            <p:cond delay="0"/>
                                          </p:stCondLst>
                                        </p:cTn>
                                        <p:tgtEl>
                                          <p:spTgt spid="68674"/>
                                        </p:tgtEl>
                                        <p:attrNameLst>
                                          <p:attrName>style.visibility</p:attrName>
                                        </p:attrNameLst>
                                      </p:cBhvr>
                                      <p:to>
                                        <p:strVal val="visible"/>
                                      </p:to>
                                    </p:set>
                                    <p:anim calcmode="lin" valueType="num">
                                      <p:cBhvr>
                                        <p:cTn id="206" dur="1000" fill="hold"/>
                                        <p:tgtEl>
                                          <p:spTgt spid="68674"/>
                                        </p:tgtEl>
                                        <p:attrNameLst>
                                          <p:attrName>ppt_w</p:attrName>
                                        </p:attrNameLst>
                                      </p:cBhvr>
                                      <p:tavLst>
                                        <p:tav tm="0">
                                          <p:val>
                                            <p:strVal val="#ppt_w+.3"/>
                                          </p:val>
                                        </p:tav>
                                        <p:tav tm="100000">
                                          <p:val>
                                            <p:strVal val="#ppt_w"/>
                                          </p:val>
                                        </p:tav>
                                      </p:tavLst>
                                    </p:anim>
                                    <p:anim calcmode="lin" valueType="num">
                                      <p:cBhvr>
                                        <p:cTn id="207" dur="1000" fill="hold"/>
                                        <p:tgtEl>
                                          <p:spTgt spid="68674"/>
                                        </p:tgtEl>
                                        <p:attrNameLst>
                                          <p:attrName>ppt_h</p:attrName>
                                        </p:attrNameLst>
                                      </p:cBhvr>
                                      <p:tavLst>
                                        <p:tav tm="0">
                                          <p:val>
                                            <p:strVal val="#ppt_h"/>
                                          </p:val>
                                        </p:tav>
                                        <p:tav tm="100000">
                                          <p:val>
                                            <p:strVal val="#ppt_h"/>
                                          </p:val>
                                        </p:tav>
                                      </p:tavLst>
                                    </p:anim>
                                    <p:animEffect transition="in" filter="fade">
                                      <p:cBhvr>
                                        <p:cTn id="208" dur="1000"/>
                                        <p:tgtEl>
                                          <p:spTgt spid="68674"/>
                                        </p:tgtEl>
                                      </p:cBhvr>
                                    </p:animEffect>
                                  </p:childTnLst>
                                </p:cTn>
                              </p:par>
                              <p:par>
                                <p:cTn id="209" presetID="50" presetClass="entr" presetSubtype="0" decel="100000" fill="hold" grpId="0" nodeType="withEffect">
                                  <p:stCondLst>
                                    <p:cond delay="0"/>
                                  </p:stCondLst>
                                  <p:childTnLst>
                                    <p:set>
                                      <p:cBhvr>
                                        <p:cTn id="210" dur="1" fill="hold">
                                          <p:stCondLst>
                                            <p:cond delay="0"/>
                                          </p:stCondLst>
                                        </p:cTn>
                                        <p:tgtEl>
                                          <p:spTgt spid="68660"/>
                                        </p:tgtEl>
                                        <p:attrNameLst>
                                          <p:attrName>style.visibility</p:attrName>
                                        </p:attrNameLst>
                                      </p:cBhvr>
                                      <p:to>
                                        <p:strVal val="visible"/>
                                      </p:to>
                                    </p:set>
                                    <p:anim calcmode="lin" valueType="num">
                                      <p:cBhvr>
                                        <p:cTn id="211" dur="1000" fill="hold"/>
                                        <p:tgtEl>
                                          <p:spTgt spid="68660"/>
                                        </p:tgtEl>
                                        <p:attrNameLst>
                                          <p:attrName>ppt_w</p:attrName>
                                        </p:attrNameLst>
                                      </p:cBhvr>
                                      <p:tavLst>
                                        <p:tav tm="0">
                                          <p:val>
                                            <p:strVal val="#ppt_w+.3"/>
                                          </p:val>
                                        </p:tav>
                                        <p:tav tm="100000">
                                          <p:val>
                                            <p:strVal val="#ppt_w"/>
                                          </p:val>
                                        </p:tav>
                                      </p:tavLst>
                                    </p:anim>
                                    <p:anim calcmode="lin" valueType="num">
                                      <p:cBhvr>
                                        <p:cTn id="212" dur="1000" fill="hold"/>
                                        <p:tgtEl>
                                          <p:spTgt spid="68660"/>
                                        </p:tgtEl>
                                        <p:attrNameLst>
                                          <p:attrName>ppt_h</p:attrName>
                                        </p:attrNameLst>
                                      </p:cBhvr>
                                      <p:tavLst>
                                        <p:tav tm="0">
                                          <p:val>
                                            <p:strVal val="#ppt_h"/>
                                          </p:val>
                                        </p:tav>
                                        <p:tav tm="100000">
                                          <p:val>
                                            <p:strVal val="#ppt_h"/>
                                          </p:val>
                                        </p:tav>
                                      </p:tavLst>
                                    </p:anim>
                                    <p:animEffect transition="in" filter="fade">
                                      <p:cBhvr>
                                        <p:cTn id="213" dur="1000"/>
                                        <p:tgtEl>
                                          <p:spTgt spid="68660"/>
                                        </p:tgtEl>
                                      </p:cBhvr>
                                    </p:animEffect>
                                  </p:childTnLst>
                                </p:cTn>
                              </p:par>
                              <p:par>
                                <p:cTn id="214" presetID="50" presetClass="entr" presetSubtype="0" decel="100000" fill="hold" grpId="0" nodeType="withEffect">
                                  <p:stCondLst>
                                    <p:cond delay="0"/>
                                  </p:stCondLst>
                                  <p:childTnLst>
                                    <p:set>
                                      <p:cBhvr>
                                        <p:cTn id="215" dur="1" fill="hold">
                                          <p:stCondLst>
                                            <p:cond delay="0"/>
                                          </p:stCondLst>
                                        </p:cTn>
                                        <p:tgtEl>
                                          <p:spTgt spid="68659"/>
                                        </p:tgtEl>
                                        <p:attrNameLst>
                                          <p:attrName>style.visibility</p:attrName>
                                        </p:attrNameLst>
                                      </p:cBhvr>
                                      <p:to>
                                        <p:strVal val="visible"/>
                                      </p:to>
                                    </p:set>
                                    <p:anim calcmode="lin" valueType="num">
                                      <p:cBhvr>
                                        <p:cTn id="216" dur="1000" fill="hold"/>
                                        <p:tgtEl>
                                          <p:spTgt spid="68659"/>
                                        </p:tgtEl>
                                        <p:attrNameLst>
                                          <p:attrName>ppt_w</p:attrName>
                                        </p:attrNameLst>
                                      </p:cBhvr>
                                      <p:tavLst>
                                        <p:tav tm="0">
                                          <p:val>
                                            <p:strVal val="#ppt_w+.3"/>
                                          </p:val>
                                        </p:tav>
                                        <p:tav tm="100000">
                                          <p:val>
                                            <p:strVal val="#ppt_w"/>
                                          </p:val>
                                        </p:tav>
                                      </p:tavLst>
                                    </p:anim>
                                    <p:anim calcmode="lin" valueType="num">
                                      <p:cBhvr>
                                        <p:cTn id="217" dur="1000" fill="hold"/>
                                        <p:tgtEl>
                                          <p:spTgt spid="68659"/>
                                        </p:tgtEl>
                                        <p:attrNameLst>
                                          <p:attrName>ppt_h</p:attrName>
                                        </p:attrNameLst>
                                      </p:cBhvr>
                                      <p:tavLst>
                                        <p:tav tm="0">
                                          <p:val>
                                            <p:strVal val="#ppt_h"/>
                                          </p:val>
                                        </p:tav>
                                        <p:tav tm="100000">
                                          <p:val>
                                            <p:strVal val="#ppt_h"/>
                                          </p:val>
                                        </p:tav>
                                      </p:tavLst>
                                    </p:anim>
                                    <p:animEffect transition="in" filter="fade">
                                      <p:cBhvr>
                                        <p:cTn id="218" dur="1000"/>
                                        <p:tgtEl>
                                          <p:spTgt spid="68659"/>
                                        </p:tgtEl>
                                      </p:cBhvr>
                                    </p:animEffect>
                                  </p:childTnLst>
                                </p:cTn>
                              </p:par>
                              <p:par>
                                <p:cTn id="219" presetID="50" presetClass="entr" presetSubtype="0" decel="100000" fill="hold" grpId="0" nodeType="withEffect">
                                  <p:stCondLst>
                                    <p:cond delay="0"/>
                                  </p:stCondLst>
                                  <p:childTnLst>
                                    <p:set>
                                      <p:cBhvr>
                                        <p:cTn id="220" dur="1" fill="hold">
                                          <p:stCondLst>
                                            <p:cond delay="0"/>
                                          </p:stCondLst>
                                        </p:cTn>
                                        <p:tgtEl>
                                          <p:spTgt spid="68658"/>
                                        </p:tgtEl>
                                        <p:attrNameLst>
                                          <p:attrName>style.visibility</p:attrName>
                                        </p:attrNameLst>
                                      </p:cBhvr>
                                      <p:to>
                                        <p:strVal val="visible"/>
                                      </p:to>
                                    </p:set>
                                    <p:anim calcmode="lin" valueType="num">
                                      <p:cBhvr>
                                        <p:cTn id="221" dur="1000" fill="hold"/>
                                        <p:tgtEl>
                                          <p:spTgt spid="68658"/>
                                        </p:tgtEl>
                                        <p:attrNameLst>
                                          <p:attrName>ppt_w</p:attrName>
                                        </p:attrNameLst>
                                      </p:cBhvr>
                                      <p:tavLst>
                                        <p:tav tm="0">
                                          <p:val>
                                            <p:strVal val="#ppt_w+.3"/>
                                          </p:val>
                                        </p:tav>
                                        <p:tav tm="100000">
                                          <p:val>
                                            <p:strVal val="#ppt_w"/>
                                          </p:val>
                                        </p:tav>
                                      </p:tavLst>
                                    </p:anim>
                                    <p:anim calcmode="lin" valueType="num">
                                      <p:cBhvr>
                                        <p:cTn id="222" dur="1000" fill="hold"/>
                                        <p:tgtEl>
                                          <p:spTgt spid="68658"/>
                                        </p:tgtEl>
                                        <p:attrNameLst>
                                          <p:attrName>ppt_h</p:attrName>
                                        </p:attrNameLst>
                                      </p:cBhvr>
                                      <p:tavLst>
                                        <p:tav tm="0">
                                          <p:val>
                                            <p:strVal val="#ppt_h"/>
                                          </p:val>
                                        </p:tav>
                                        <p:tav tm="100000">
                                          <p:val>
                                            <p:strVal val="#ppt_h"/>
                                          </p:val>
                                        </p:tav>
                                      </p:tavLst>
                                    </p:anim>
                                    <p:animEffect transition="in" filter="fade">
                                      <p:cBhvr>
                                        <p:cTn id="223" dur="1000"/>
                                        <p:tgtEl>
                                          <p:spTgt spid="68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1" grpId="0" animBg="1"/>
      <p:bldP spid="68612" grpId="0" animBg="1"/>
      <p:bldP spid="68613" grpId="0" animBg="1"/>
      <p:bldP spid="68614" grpId="0" animBg="1"/>
      <p:bldP spid="68615" grpId="0" animBg="1"/>
      <p:bldP spid="68627" grpId="0" animBg="1"/>
      <p:bldP spid="68628" grpId="0" animBg="1"/>
      <p:bldP spid="68629" grpId="0" animBg="1"/>
      <p:bldP spid="68630" grpId="0" animBg="1"/>
      <p:bldP spid="68631" grpId="0" animBg="1"/>
      <p:bldP spid="68638" grpId="0"/>
      <p:bldP spid="68639" grpId="0"/>
      <p:bldP spid="68640" grpId="0"/>
      <p:bldP spid="68642" grpId="0" animBg="1"/>
      <p:bldP spid="68643" grpId="0" animBg="1"/>
      <p:bldP spid="68644" grpId="0" animBg="1"/>
      <p:bldP spid="68645" grpId="0" animBg="1"/>
      <p:bldP spid="68646" grpId="0" animBg="1"/>
      <p:bldP spid="68647" grpId="0" animBg="1"/>
      <p:bldP spid="68648" grpId="0" animBg="1"/>
      <p:bldP spid="68649" grpId="0" animBg="1"/>
      <p:bldP spid="68650" grpId="0" animBg="1"/>
      <p:bldP spid="68651" grpId="0" animBg="1"/>
      <p:bldP spid="68652" grpId="0" animBg="1"/>
      <p:bldP spid="68653" grpId="0" animBg="1"/>
      <p:bldP spid="68654" grpId="0" animBg="1"/>
      <p:bldP spid="68655" grpId="0" animBg="1"/>
      <p:bldP spid="68656" grpId="0" animBg="1"/>
      <p:bldP spid="68657" grpId="0" animBg="1"/>
      <p:bldP spid="68658" grpId="0" animBg="1"/>
      <p:bldP spid="68659" grpId="0" animBg="1"/>
      <p:bldP spid="68660" grpId="0" animBg="1"/>
      <p:bldP spid="68661" grpId="0" animBg="1"/>
      <p:bldP spid="68663" grpId="0"/>
      <p:bldP spid="68666" grpId="0"/>
      <p:bldP spid="68668" grpId="0"/>
      <p:bldP spid="68671" grpId="0"/>
      <p:bldP spid="686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Grp="1" noChangeArrowheads="1"/>
          </p:cNvSpPr>
          <p:nvPr>
            <p:ph type="title"/>
          </p:nvPr>
        </p:nvSpPr>
        <p:spPr>
          <a:xfrm>
            <a:off x="3059113" y="188913"/>
            <a:ext cx="2771775" cy="790575"/>
          </a:xfrm>
        </p:spPr>
        <p:txBody>
          <a:bodyPr>
            <a:normAutofit fontScale="90000"/>
          </a:bodyPr>
          <a:lstStyle/>
          <a:p>
            <a:pPr algn="r" eaLnBrk="1" hangingPunct="1"/>
            <a:r>
              <a:rPr lang="fa-IR" sz="5400" dirty="0" smtClean="0">
                <a:solidFill>
                  <a:schemeClr val="accent6">
                    <a:lumMod val="75000"/>
                  </a:schemeClr>
                </a:solidFill>
                <a:effectLst/>
                <a:cs typeface="B Titr" panose="00000700000000000000" pitchFamily="2" charset="-78"/>
              </a:rPr>
              <a:t>پاس سينه</a:t>
            </a:r>
            <a:endParaRPr lang="en-US" sz="5400" dirty="0" smtClean="0">
              <a:solidFill>
                <a:schemeClr val="accent6">
                  <a:lumMod val="75000"/>
                </a:schemeClr>
              </a:solidFill>
              <a:effectLst/>
              <a:cs typeface="B Titr" panose="00000700000000000000" pitchFamily="2" charset="-78"/>
            </a:endParaRPr>
          </a:p>
        </p:txBody>
      </p:sp>
      <p:sp>
        <p:nvSpPr>
          <p:cNvPr id="10248" name="Rectangle 8"/>
          <p:cNvSpPr>
            <a:spLocks noGrp="1" noChangeArrowheads="1"/>
          </p:cNvSpPr>
          <p:nvPr>
            <p:ph type="body" idx="1"/>
          </p:nvPr>
        </p:nvSpPr>
        <p:spPr>
          <a:xfrm>
            <a:off x="5246719" y="1341438"/>
            <a:ext cx="3825875" cy="5181600"/>
          </a:xfrm>
        </p:spPr>
        <p:txBody>
          <a:bodyPr/>
          <a:lstStyle/>
          <a:p>
            <a:pPr algn="just" rtl="1" eaLnBrk="1" hangingPunct="1">
              <a:lnSpc>
                <a:spcPct val="160000"/>
              </a:lnSpc>
            </a:pPr>
            <a:r>
              <a:rPr lang="fa-IR" b="1" dirty="0" smtClean="0">
                <a:solidFill>
                  <a:schemeClr val="bg1">
                    <a:lumMod val="95000"/>
                    <a:lumOff val="5000"/>
                  </a:schemeClr>
                </a:solidFill>
                <a:cs typeface="B Titr" panose="00000700000000000000" pitchFamily="2" charset="-78"/>
              </a:rPr>
              <a:t>براي افزايش سرعت رهايي از يک گام به جلواستفاده مي شود.</a:t>
            </a:r>
          </a:p>
          <a:p>
            <a:pPr algn="just" rtl="1" eaLnBrk="1" hangingPunct="1">
              <a:lnSpc>
                <a:spcPct val="160000"/>
              </a:lnSpc>
            </a:pPr>
            <a:r>
              <a:rPr lang="fa-IR" b="1" dirty="0" smtClean="0">
                <a:solidFill>
                  <a:schemeClr val="bg1">
                    <a:lumMod val="95000"/>
                    <a:lumOff val="5000"/>
                  </a:schemeClr>
                </a:solidFill>
                <a:cs typeface="B Titr" panose="00000700000000000000" pitchFamily="2" charset="-78"/>
              </a:rPr>
              <a:t>سرعت بالاتر با حرکت دست ها و بازوها در دامنه حرکتي بيشتر.</a:t>
            </a:r>
          </a:p>
          <a:p>
            <a:pPr algn="just" rtl="1" eaLnBrk="1" hangingPunct="1">
              <a:lnSpc>
                <a:spcPct val="160000"/>
              </a:lnSpc>
            </a:pPr>
            <a:r>
              <a:rPr lang="fa-IR" b="1" dirty="0" smtClean="0">
                <a:solidFill>
                  <a:schemeClr val="bg1">
                    <a:lumMod val="95000"/>
                    <a:lumOff val="5000"/>
                  </a:schemeClr>
                </a:solidFill>
                <a:cs typeface="B Titr" panose="00000700000000000000" pitchFamily="2" charset="-78"/>
              </a:rPr>
              <a:t>ادامه حرکت مناسب.</a:t>
            </a:r>
            <a:endParaRPr lang="en-US" b="1" dirty="0" smtClean="0">
              <a:solidFill>
                <a:schemeClr val="bg1">
                  <a:lumMod val="95000"/>
                  <a:lumOff val="5000"/>
                </a:schemeClr>
              </a:solidFill>
              <a:cs typeface="B Titr" panose="00000700000000000000" pitchFamily="2" charset="-78"/>
            </a:endParaRPr>
          </a:p>
        </p:txBody>
      </p:sp>
      <p:pic>
        <p:nvPicPr>
          <p:cNvPr id="10249" name="Picture 9" descr="19"/>
          <p:cNvPicPr>
            <a:picLocks noChangeAspect="1" noChangeArrowheads="1"/>
          </p:cNvPicPr>
          <p:nvPr/>
        </p:nvPicPr>
        <p:blipFill>
          <a:blip r:embed="rId2"/>
          <a:srcRect/>
          <a:stretch>
            <a:fillRect/>
          </a:stretch>
        </p:blipFill>
        <p:spPr bwMode="auto">
          <a:xfrm>
            <a:off x="107950" y="1285860"/>
            <a:ext cx="2306638" cy="5164137"/>
          </a:xfrm>
          <a:prstGeom prst="rect">
            <a:avLst/>
          </a:prstGeom>
          <a:noFill/>
          <a:ln w="9525">
            <a:solidFill>
              <a:srgbClr val="FF0000"/>
            </a:solidFill>
            <a:miter lim="800000"/>
            <a:headEnd/>
            <a:tailEnd/>
          </a:ln>
        </p:spPr>
      </p:pic>
      <p:pic>
        <p:nvPicPr>
          <p:cNvPr id="10250" name="Picture 10" descr="21"/>
          <p:cNvPicPr>
            <a:picLocks noChangeAspect="1" noChangeArrowheads="1"/>
          </p:cNvPicPr>
          <p:nvPr/>
        </p:nvPicPr>
        <p:blipFill>
          <a:blip r:embed="rId3"/>
          <a:srcRect/>
          <a:stretch>
            <a:fillRect/>
          </a:stretch>
        </p:blipFill>
        <p:spPr bwMode="auto">
          <a:xfrm>
            <a:off x="2709866" y="1285860"/>
            <a:ext cx="2362200" cy="5186362"/>
          </a:xfrm>
          <a:prstGeom prst="rect">
            <a:avLst/>
          </a:prstGeom>
          <a:noFill/>
          <a:ln w="9525">
            <a:solidFill>
              <a:srgbClr val="FF00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245"/>
                                        </p:tgtEl>
                                        <p:attrNameLst>
                                          <p:attrName>style.visibility</p:attrName>
                                        </p:attrNameLst>
                                      </p:cBhvr>
                                      <p:to>
                                        <p:strVal val="visible"/>
                                      </p:to>
                                    </p:set>
                                    <p:anim calcmode="discrete" valueType="clr">
                                      <p:cBhvr override="childStyle">
                                        <p:cTn id="7" dur="80"/>
                                        <p:tgtEl>
                                          <p:spTgt spid="1024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5"/>
                                        </p:tgtEl>
                                        <p:attrNameLst>
                                          <p:attrName>fillcolor</p:attrName>
                                        </p:attrNameLst>
                                      </p:cBhvr>
                                      <p:tavLst>
                                        <p:tav tm="0">
                                          <p:val>
                                            <p:clrVal>
                                              <a:schemeClr val="accent2"/>
                                            </p:clrVal>
                                          </p:val>
                                        </p:tav>
                                        <p:tav tm="50000">
                                          <p:val>
                                            <p:clrVal>
                                              <a:schemeClr val="hlink"/>
                                            </p:clrVal>
                                          </p:val>
                                        </p:tav>
                                      </p:tavLst>
                                    </p:anim>
                                    <p:set>
                                      <p:cBhvr>
                                        <p:cTn id="9" dur="80"/>
                                        <p:tgtEl>
                                          <p:spTgt spid="10245"/>
                                        </p:tgtEl>
                                        <p:attrNameLst>
                                          <p:attrName>fill.type</p:attrName>
                                        </p:attrNameLst>
                                      </p:cBhvr>
                                      <p:to>
                                        <p:strVal val="solid"/>
                                      </p:to>
                                    </p:set>
                                  </p:childTnLst>
                                </p:cTn>
                              </p:par>
                            </p:childTnLst>
                          </p:cTn>
                        </p:par>
                        <p:par>
                          <p:cTn id="10" fill="hold">
                            <p:stCondLst>
                              <p:cond delay="320"/>
                            </p:stCondLst>
                            <p:childTnLst>
                              <p:par>
                                <p:cTn id="11" presetID="49" presetClass="entr" presetSubtype="0" decel="100000" fill="hold" nodeType="afterEffect">
                                  <p:stCondLst>
                                    <p:cond delay="0"/>
                                  </p:stCondLst>
                                  <p:childTnLst>
                                    <p:set>
                                      <p:cBhvr>
                                        <p:cTn id="12" dur="1" fill="hold">
                                          <p:stCondLst>
                                            <p:cond delay="0"/>
                                          </p:stCondLst>
                                        </p:cTn>
                                        <p:tgtEl>
                                          <p:spTgt spid="10250"/>
                                        </p:tgtEl>
                                        <p:attrNameLst>
                                          <p:attrName>style.visibility</p:attrName>
                                        </p:attrNameLst>
                                      </p:cBhvr>
                                      <p:to>
                                        <p:strVal val="visible"/>
                                      </p:to>
                                    </p:set>
                                    <p:anim calcmode="lin" valueType="num">
                                      <p:cBhvr>
                                        <p:cTn id="13" dur="500" fill="hold"/>
                                        <p:tgtEl>
                                          <p:spTgt spid="10250"/>
                                        </p:tgtEl>
                                        <p:attrNameLst>
                                          <p:attrName>ppt_w</p:attrName>
                                        </p:attrNameLst>
                                      </p:cBhvr>
                                      <p:tavLst>
                                        <p:tav tm="0">
                                          <p:val>
                                            <p:fltVal val="0"/>
                                          </p:val>
                                        </p:tav>
                                        <p:tav tm="100000">
                                          <p:val>
                                            <p:strVal val="#ppt_w"/>
                                          </p:val>
                                        </p:tav>
                                      </p:tavLst>
                                    </p:anim>
                                    <p:anim calcmode="lin" valueType="num">
                                      <p:cBhvr>
                                        <p:cTn id="14" dur="500" fill="hold"/>
                                        <p:tgtEl>
                                          <p:spTgt spid="10250"/>
                                        </p:tgtEl>
                                        <p:attrNameLst>
                                          <p:attrName>ppt_h</p:attrName>
                                        </p:attrNameLst>
                                      </p:cBhvr>
                                      <p:tavLst>
                                        <p:tav tm="0">
                                          <p:val>
                                            <p:fltVal val="0"/>
                                          </p:val>
                                        </p:tav>
                                        <p:tav tm="100000">
                                          <p:val>
                                            <p:strVal val="#ppt_h"/>
                                          </p:val>
                                        </p:tav>
                                      </p:tavLst>
                                    </p:anim>
                                    <p:anim calcmode="lin" valueType="num">
                                      <p:cBhvr>
                                        <p:cTn id="15" dur="500" fill="hold"/>
                                        <p:tgtEl>
                                          <p:spTgt spid="10250"/>
                                        </p:tgtEl>
                                        <p:attrNameLst>
                                          <p:attrName>style.rotation</p:attrName>
                                        </p:attrNameLst>
                                      </p:cBhvr>
                                      <p:tavLst>
                                        <p:tav tm="0">
                                          <p:val>
                                            <p:fltVal val="360"/>
                                          </p:val>
                                        </p:tav>
                                        <p:tav tm="100000">
                                          <p:val>
                                            <p:fltVal val="0"/>
                                          </p:val>
                                        </p:tav>
                                      </p:tavLst>
                                    </p:anim>
                                    <p:animEffect transition="in" filter="fade">
                                      <p:cBhvr>
                                        <p:cTn id="16" dur="500"/>
                                        <p:tgtEl>
                                          <p:spTgt spid="10250"/>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10249"/>
                                        </p:tgtEl>
                                        <p:attrNameLst>
                                          <p:attrName>style.visibility</p:attrName>
                                        </p:attrNameLst>
                                      </p:cBhvr>
                                      <p:to>
                                        <p:strVal val="visible"/>
                                      </p:to>
                                    </p:set>
                                    <p:anim calcmode="lin" valueType="num">
                                      <p:cBhvr>
                                        <p:cTn id="19" dur="500" fill="hold"/>
                                        <p:tgtEl>
                                          <p:spTgt spid="10249"/>
                                        </p:tgtEl>
                                        <p:attrNameLst>
                                          <p:attrName>ppt_w</p:attrName>
                                        </p:attrNameLst>
                                      </p:cBhvr>
                                      <p:tavLst>
                                        <p:tav tm="0">
                                          <p:val>
                                            <p:fltVal val="0"/>
                                          </p:val>
                                        </p:tav>
                                        <p:tav tm="100000">
                                          <p:val>
                                            <p:strVal val="#ppt_w"/>
                                          </p:val>
                                        </p:tav>
                                      </p:tavLst>
                                    </p:anim>
                                    <p:anim calcmode="lin" valueType="num">
                                      <p:cBhvr>
                                        <p:cTn id="20" dur="500" fill="hold"/>
                                        <p:tgtEl>
                                          <p:spTgt spid="10249"/>
                                        </p:tgtEl>
                                        <p:attrNameLst>
                                          <p:attrName>ppt_h</p:attrName>
                                        </p:attrNameLst>
                                      </p:cBhvr>
                                      <p:tavLst>
                                        <p:tav tm="0">
                                          <p:val>
                                            <p:fltVal val="0"/>
                                          </p:val>
                                        </p:tav>
                                        <p:tav tm="100000">
                                          <p:val>
                                            <p:strVal val="#ppt_h"/>
                                          </p:val>
                                        </p:tav>
                                      </p:tavLst>
                                    </p:anim>
                                    <p:anim calcmode="lin" valueType="num">
                                      <p:cBhvr>
                                        <p:cTn id="21" dur="500" fill="hold"/>
                                        <p:tgtEl>
                                          <p:spTgt spid="10249"/>
                                        </p:tgtEl>
                                        <p:attrNameLst>
                                          <p:attrName>style.rotation</p:attrName>
                                        </p:attrNameLst>
                                      </p:cBhvr>
                                      <p:tavLst>
                                        <p:tav tm="0">
                                          <p:val>
                                            <p:fltVal val="360"/>
                                          </p:val>
                                        </p:tav>
                                        <p:tav tm="100000">
                                          <p:val>
                                            <p:fltVal val="0"/>
                                          </p:val>
                                        </p:tav>
                                      </p:tavLst>
                                    </p:anim>
                                    <p:animEffect transition="in" filter="fade">
                                      <p:cBhvr>
                                        <p:cTn id="22" dur="500"/>
                                        <p:tgtEl>
                                          <p:spTgt spid="10249"/>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10248">
                                            <p:txEl>
                                              <p:pRg st="0" end="0"/>
                                            </p:txEl>
                                          </p:spTgt>
                                        </p:tgtEl>
                                        <p:attrNameLst>
                                          <p:attrName>style.visibility</p:attrName>
                                        </p:attrNameLst>
                                      </p:cBhvr>
                                      <p:to>
                                        <p:strVal val="visible"/>
                                      </p:to>
                                    </p:set>
                                    <p:animScale>
                                      <p:cBhvr>
                                        <p:cTn id="27" dur="1000" decel="50000" fill="hold">
                                          <p:stCondLst>
                                            <p:cond delay="0"/>
                                          </p:stCondLst>
                                        </p:cTn>
                                        <p:tgtEl>
                                          <p:spTgt spid="1024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0248">
                                            <p:txEl>
                                              <p:pRg st="0" end="0"/>
                                            </p:txEl>
                                          </p:spTgt>
                                        </p:tgtEl>
                                        <p:attrNameLst>
                                          <p:attrName>ppt_x</p:attrName>
                                          <p:attrName>ppt_y</p:attrName>
                                        </p:attrNameLst>
                                      </p:cBhvr>
                                    </p:animMotion>
                                    <p:animEffect transition="in" filter="fade">
                                      <p:cBhvr>
                                        <p:cTn id="29" dur="1000"/>
                                        <p:tgtEl>
                                          <p:spTgt spid="10248">
                                            <p:txEl>
                                              <p:pRg st="0" end="0"/>
                                            </p:txEl>
                                          </p:spTgt>
                                        </p:tgtEl>
                                      </p:cBhvr>
                                    </p:animEffect>
                                  </p:childTnLst>
                                </p:cTn>
                              </p:par>
                            </p:childTnLst>
                          </p:cTn>
                        </p:par>
                        <p:par>
                          <p:cTn id="30" fill="hold">
                            <p:stCondLst>
                              <p:cond delay="1000"/>
                            </p:stCondLst>
                            <p:childTnLst>
                              <p:par>
                                <p:cTn id="31" presetID="52" presetClass="entr" presetSubtype="0" fill="hold" grpId="0" nodeType="afterEffect">
                                  <p:stCondLst>
                                    <p:cond delay="0"/>
                                  </p:stCondLst>
                                  <p:childTnLst>
                                    <p:set>
                                      <p:cBhvr>
                                        <p:cTn id="32" dur="1" fill="hold">
                                          <p:stCondLst>
                                            <p:cond delay="0"/>
                                          </p:stCondLst>
                                        </p:cTn>
                                        <p:tgtEl>
                                          <p:spTgt spid="10248">
                                            <p:txEl>
                                              <p:pRg st="1" end="1"/>
                                            </p:txEl>
                                          </p:spTgt>
                                        </p:tgtEl>
                                        <p:attrNameLst>
                                          <p:attrName>style.visibility</p:attrName>
                                        </p:attrNameLst>
                                      </p:cBhvr>
                                      <p:to>
                                        <p:strVal val="visible"/>
                                      </p:to>
                                    </p:set>
                                    <p:animScale>
                                      <p:cBhvr>
                                        <p:cTn id="33" dur="1000" decel="50000" fill="hold">
                                          <p:stCondLst>
                                            <p:cond delay="0"/>
                                          </p:stCondLst>
                                        </p:cTn>
                                        <p:tgtEl>
                                          <p:spTgt spid="10248">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0248">
                                            <p:txEl>
                                              <p:pRg st="1" end="1"/>
                                            </p:txEl>
                                          </p:spTgt>
                                        </p:tgtEl>
                                        <p:attrNameLst>
                                          <p:attrName>ppt_x</p:attrName>
                                          <p:attrName>ppt_y</p:attrName>
                                        </p:attrNameLst>
                                      </p:cBhvr>
                                    </p:animMotion>
                                    <p:animEffect transition="in" filter="fade">
                                      <p:cBhvr>
                                        <p:cTn id="35" dur="1000"/>
                                        <p:tgtEl>
                                          <p:spTgt spid="10248">
                                            <p:txEl>
                                              <p:pRg st="1" end="1"/>
                                            </p:txEl>
                                          </p:spTgt>
                                        </p:tgtEl>
                                      </p:cBhvr>
                                    </p:animEffect>
                                  </p:childTnLst>
                                </p:cTn>
                              </p:par>
                            </p:childTnLst>
                          </p:cTn>
                        </p:par>
                        <p:par>
                          <p:cTn id="36" fill="hold">
                            <p:stCondLst>
                              <p:cond delay="2000"/>
                            </p:stCondLst>
                            <p:childTnLst>
                              <p:par>
                                <p:cTn id="37" presetID="52" presetClass="entr" presetSubtype="0" fill="hold" grpId="0" nodeType="afterEffect">
                                  <p:stCondLst>
                                    <p:cond delay="0"/>
                                  </p:stCondLst>
                                  <p:childTnLst>
                                    <p:set>
                                      <p:cBhvr>
                                        <p:cTn id="38" dur="1" fill="hold">
                                          <p:stCondLst>
                                            <p:cond delay="0"/>
                                          </p:stCondLst>
                                        </p:cTn>
                                        <p:tgtEl>
                                          <p:spTgt spid="10248">
                                            <p:txEl>
                                              <p:pRg st="2" end="2"/>
                                            </p:txEl>
                                          </p:spTgt>
                                        </p:tgtEl>
                                        <p:attrNameLst>
                                          <p:attrName>style.visibility</p:attrName>
                                        </p:attrNameLst>
                                      </p:cBhvr>
                                      <p:to>
                                        <p:strVal val="visible"/>
                                      </p:to>
                                    </p:set>
                                    <p:animScale>
                                      <p:cBhvr>
                                        <p:cTn id="39" dur="1000" decel="50000" fill="hold">
                                          <p:stCondLst>
                                            <p:cond delay="0"/>
                                          </p:stCondLst>
                                        </p:cTn>
                                        <p:tgtEl>
                                          <p:spTgt spid="10248">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0248">
                                            <p:txEl>
                                              <p:pRg st="2" end="2"/>
                                            </p:txEl>
                                          </p:spTgt>
                                        </p:tgtEl>
                                        <p:attrNameLst>
                                          <p:attrName>ppt_x</p:attrName>
                                          <p:attrName>ppt_y</p:attrName>
                                        </p:attrNameLst>
                                      </p:cBhvr>
                                    </p:animMotion>
                                    <p:animEffect transition="in" filter="fade">
                                      <p:cBhvr>
                                        <p:cTn id="41" dur="1000"/>
                                        <p:tgtEl>
                                          <p:spTgt spid="102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411413" y="0"/>
            <a:ext cx="4759325" cy="981075"/>
          </a:xfrm>
        </p:spPr>
        <p:txBody>
          <a:bodyPr/>
          <a:lstStyle/>
          <a:p>
            <a:pPr algn="ctr" eaLnBrk="1" hangingPunct="1"/>
            <a:r>
              <a:rPr lang="fa-IR" sz="5000" dirty="0" smtClean="0">
                <a:solidFill>
                  <a:schemeClr val="accent6">
                    <a:lumMod val="75000"/>
                  </a:schemeClr>
                </a:solidFill>
                <a:effectLst/>
                <a:cs typeface="B Titr" panose="00000700000000000000" pitchFamily="2" charset="-78"/>
              </a:rPr>
              <a:t>پاس بالاي سر</a:t>
            </a:r>
            <a:endParaRPr lang="en-US" sz="5000" dirty="0" smtClean="0">
              <a:solidFill>
                <a:schemeClr val="accent6">
                  <a:lumMod val="75000"/>
                </a:schemeClr>
              </a:solidFill>
              <a:effectLst/>
              <a:cs typeface="B Titr" panose="00000700000000000000" pitchFamily="2" charset="-78"/>
            </a:endParaRPr>
          </a:p>
        </p:txBody>
      </p:sp>
      <p:pic>
        <p:nvPicPr>
          <p:cNvPr id="87046" name="Picture 6" descr="18"/>
          <p:cNvPicPr>
            <a:picLocks noChangeAspect="1" noChangeArrowheads="1"/>
          </p:cNvPicPr>
          <p:nvPr/>
        </p:nvPicPr>
        <p:blipFill>
          <a:blip r:embed="rId2"/>
          <a:srcRect/>
          <a:stretch>
            <a:fillRect/>
          </a:stretch>
        </p:blipFill>
        <p:spPr bwMode="auto">
          <a:xfrm>
            <a:off x="611188" y="928670"/>
            <a:ext cx="3816350" cy="5441950"/>
          </a:xfrm>
          <a:prstGeom prst="rect">
            <a:avLst/>
          </a:prstGeom>
          <a:noFill/>
          <a:ln w="9525">
            <a:solidFill>
              <a:srgbClr val="FF0000"/>
            </a:solidFill>
            <a:miter lim="800000"/>
            <a:headEnd/>
            <a:tailEnd/>
          </a:ln>
        </p:spPr>
      </p:pic>
      <p:pic>
        <p:nvPicPr>
          <p:cNvPr id="87047" name="Picture 7" descr="scan0007"/>
          <p:cNvPicPr>
            <a:picLocks noChangeAspect="1" noChangeArrowheads="1"/>
          </p:cNvPicPr>
          <p:nvPr/>
        </p:nvPicPr>
        <p:blipFill>
          <a:blip r:embed="rId3"/>
          <a:srcRect/>
          <a:stretch>
            <a:fillRect/>
          </a:stretch>
        </p:blipFill>
        <p:spPr bwMode="auto">
          <a:xfrm>
            <a:off x="4787900" y="928670"/>
            <a:ext cx="3744913" cy="5472113"/>
          </a:xfrm>
          <a:prstGeom prst="rect">
            <a:avLst/>
          </a:prstGeom>
          <a:noFill/>
          <a:ln w="9525">
            <a:solidFill>
              <a:srgbClr val="FF00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7042"/>
                                        </p:tgtEl>
                                        <p:attrNameLst>
                                          <p:attrName>style.visibility</p:attrName>
                                        </p:attrNameLst>
                                      </p:cBhvr>
                                      <p:to>
                                        <p:strVal val="visible"/>
                                      </p:to>
                                    </p:set>
                                    <p:anim calcmode="discrete" valueType="clr">
                                      <p:cBhvr override="childStyle">
                                        <p:cTn id="7" dur="80"/>
                                        <p:tgtEl>
                                          <p:spTgt spid="870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7042"/>
                                        </p:tgtEl>
                                        <p:attrNameLst>
                                          <p:attrName>fillcolor</p:attrName>
                                        </p:attrNameLst>
                                      </p:cBhvr>
                                      <p:tavLst>
                                        <p:tav tm="0">
                                          <p:val>
                                            <p:clrVal>
                                              <a:schemeClr val="accent2"/>
                                            </p:clrVal>
                                          </p:val>
                                        </p:tav>
                                        <p:tav tm="50000">
                                          <p:val>
                                            <p:clrVal>
                                              <a:schemeClr val="hlink"/>
                                            </p:clrVal>
                                          </p:val>
                                        </p:tav>
                                      </p:tavLst>
                                    </p:anim>
                                    <p:set>
                                      <p:cBhvr>
                                        <p:cTn id="9" dur="80"/>
                                        <p:tgtEl>
                                          <p:spTgt spid="87042"/>
                                        </p:tgtEl>
                                        <p:attrNameLst>
                                          <p:attrName>fill.type</p:attrName>
                                        </p:attrNameLst>
                                      </p:cBhvr>
                                      <p:to>
                                        <p:strVal val="solid"/>
                                      </p:to>
                                    </p:set>
                                  </p:childTnLst>
                                </p:cTn>
                              </p:par>
                            </p:childTnLst>
                          </p:cTn>
                        </p:par>
                        <p:par>
                          <p:cTn id="10" fill="hold">
                            <p:stCondLst>
                              <p:cond delay="440"/>
                            </p:stCondLst>
                            <p:childTnLst>
                              <p:par>
                                <p:cTn id="11" presetID="49" presetClass="entr" presetSubtype="0" decel="100000" fill="hold" nodeType="afterEffect">
                                  <p:stCondLst>
                                    <p:cond delay="0"/>
                                  </p:stCondLst>
                                  <p:childTnLst>
                                    <p:set>
                                      <p:cBhvr>
                                        <p:cTn id="12" dur="1" fill="hold">
                                          <p:stCondLst>
                                            <p:cond delay="0"/>
                                          </p:stCondLst>
                                        </p:cTn>
                                        <p:tgtEl>
                                          <p:spTgt spid="87046"/>
                                        </p:tgtEl>
                                        <p:attrNameLst>
                                          <p:attrName>style.visibility</p:attrName>
                                        </p:attrNameLst>
                                      </p:cBhvr>
                                      <p:to>
                                        <p:strVal val="visible"/>
                                      </p:to>
                                    </p:set>
                                    <p:anim calcmode="lin" valueType="num">
                                      <p:cBhvr>
                                        <p:cTn id="13" dur="500" fill="hold"/>
                                        <p:tgtEl>
                                          <p:spTgt spid="87046"/>
                                        </p:tgtEl>
                                        <p:attrNameLst>
                                          <p:attrName>ppt_w</p:attrName>
                                        </p:attrNameLst>
                                      </p:cBhvr>
                                      <p:tavLst>
                                        <p:tav tm="0">
                                          <p:val>
                                            <p:fltVal val="0"/>
                                          </p:val>
                                        </p:tav>
                                        <p:tav tm="100000">
                                          <p:val>
                                            <p:strVal val="#ppt_w"/>
                                          </p:val>
                                        </p:tav>
                                      </p:tavLst>
                                    </p:anim>
                                    <p:anim calcmode="lin" valueType="num">
                                      <p:cBhvr>
                                        <p:cTn id="14" dur="500" fill="hold"/>
                                        <p:tgtEl>
                                          <p:spTgt spid="87046"/>
                                        </p:tgtEl>
                                        <p:attrNameLst>
                                          <p:attrName>ppt_h</p:attrName>
                                        </p:attrNameLst>
                                      </p:cBhvr>
                                      <p:tavLst>
                                        <p:tav tm="0">
                                          <p:val>
                                            <p:fltVal val="0"/>
                                          </p:val>
                                        </p:tav>
                                        <p:tav tm="100000">
                                          <p:val>
                                            <p:strVal val="#ppt_h"/>
                                          </p:val>
                                        </p:tav>
                                      </p:tavLst>
                                    </p:anim>
                                    <p:anim calcmode="lin" valueType="num">
                                      <p:cBhvr>
                                        <p:cTn id="15" dur="500" fill="hold"/>
                                        <p:tgtEl>
                                          <p:spTgt spid="87046"/>
                                        </p:tgtEl>
                                        <p:attrNameLst>
                                          <p:attrName>style.rotation</p:attrName>
                                        </p:attrNameLst>
                                      </p:cBhvr>
                                      <p:tavLst>
                                        <p:tav tm="0">
                                          <p:val>
                                            <p:fltVal val="360"/>
                                          </p:val>
                                        </p:tav>
                                        <p:tav tm="100000">
                                          <p:val>
                                            <p:fltVal val="0"/>
                                          </p:val>
                                        </p:tav>
                                      </p:tavLst>
                                    </p:anim>
                                    <p:animEffect transition="in" filter="fade">
                                      <p:cBhvr>
                                        <p:cTn id="16" dur="500"/>
                                        <p:tgtEl>
                                          <p:spTgt spid="87046"/>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87047"/>
                                        </p:tgtEl>
                                        <p:attrNameLst>
                                          <p:attrName>style.visibility</p:attrName>
                                        </p:attrNameLst>
                                      </p:cBhvr>
                                      <p:to>
                                        <p:strVal val="visible"/>
                                      </p:to>
                                    </p:set>
                                    <p:anim calcmode="lin" valueType="num">
                                      <p:cBhvr>
                                        <p:cTn id="19" dur="500" fill="hold"/>
                                        <p:tgtEl>
                                          <p:spTgt spid="87047"/>
                                        </p:tgtEl>
                                        <p:attrNameLst>
                                          <p:attrName>ppt_w</p:attrName>
                                        </p:attrNameLst>
                                      </p:cBhvr>
                                      <p:tavLst>
                                        <p:tav tm="0">
                                          <p:val>
                                            <p:fltVal val="0"/>
                                          </p:val>
                                        </p:tav>
                                        <p:tav tm="100000">
                                          <p:val>
                                            <p:strVal val="#ppt_w"/>
                                          </p:val>
                                        </p:tav>
                                      </p:tavLst>
                                    </p:anim>
                                    <p:anim calcmode="lin" valueType="num">
                                      <p:cBhvr>
                                        <p:cTn id="20" dur="500" fill="hold"/>
                                        <p:tgtEl>
                                          <p:spTgt spid="87047"/>
                                        </p:tgtEl>
                                        <p:attrNameLst>
                                          <p:attrName>ppt_h</p:attrName>
                                        </p:attrNameLst>
                                      </p:cBhvr>
                                      <p:tavLst>
                                        <p:tav tm="0">
                                          <p:val>
                                            <p:fltVal val="0"/>
                                          </p:val>
                                        </p:tav>
                                        <p:tav tm="100000">
                                          <p:val>
                                            <p:strVal val="#ppt_h"/>
                                          </p:val>
                                        </p:tav>
                                      </p:tavLst>
                                    </p:anim>
                                    <p:anim calcmode="lin" valueType="num">
                                      <p:cBhvr>
                                        <p:cTn id="21" dur="500" fill="hold"/>
                                        <p:tgtEl>
                                          <p:spTgt spid="87047"/>
                                        </p:tgtEl>
                                        <p:attrNameLst>
                                          <p:attrName>style.rotation</p:attrName>
                                        </p:attrNameLst>
                                      </p:cBhvr>
                                      <p:tavLst>
                                        <p:tav tm="0">
                                          <p:val>
                                            <p:fltVal val="360"/>
                                          </p:val>
                                        </p:tav>
                                        <p:tav tm="100000">
                                          <p:val>
                                            <p:fltVal val="0"/>
                                          </p:val>
                                        </p:tav>
                                      </p:tavLst>
                                    </p:anim>
                                    <p:animEffect transition="in" filter="fade">
                                      <p:cBhvr>
                                        <p:cTn id="22" dur="500"/>
                                        <p:tgtEl>
                                          <p:spTgt spid="87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p:spPr>
        <p:txBody>
          <a:bodyPr/>
          <a:lstStyle/>
          <a:p>
            <a:r>
              <a:rPr lang="en-US"/>
              <a:t>www.themegallery.com</a:t>
            </a:r>
          </a:p>
        </p:txBody>
      </p:sp>
      <p:sp>
        <p:nvSpPr>
          <p:cNvPr id="88066" name="Rectangle 2"/>
          <p:cNvSpPr>
            <a:spLocks noGrp="1" noChangeArrowheads="1"/>
          </p:cNvSpPr>
          <p:nvPr>
            <p:ph type="title"/>
          </p:nvPr>
        </p:nvSpPr>
        <p:spPr>
          <a:xfrm>
            <a:off x="2700338" y="115888"/>
            <a:ext cx="5651500" cy="1079500"/>
          </a:xfrm>
        </p:spPr>
        <p:txBody>
          <a:bodyPr/>
          <a:lstStyle/>
          <a:p>
            <a:pPr algn="ctr" eaLnBrk="1" hangingPunct="1"/>
            <a:r>
              <a:rPr lang="fa-IR" sz="6000" dirty="0" smtClean="0">
                <a:solidFill>
                  <a:schemeClr val="accent6">
                    <a:lumMod val="75000"/>
                  </a:schemeClr>
                </a:solidFill>
                <a:effectLst/>
                <a:cs typeface="B Titr" panose="00000700000000000000" pitchFamily="2" charset="-78"/>
              </a:rPr>
              <a:t>پاس زميني</a:t>
            </a:r>
            <a:endParaRPr lang="en-US" sz="6000" dirty="0" smtClean="0">
              <a:solidFill>
                <a:schemeClr val="accent6">
                  <a:lumMod val="75000"/>
                </a:schemeClr>
              </a:solidFill>
              <a:effectLst/>
              <a:cs typeface="B Titr" panose="00000700000000000000" pitchFamily="2" charset="-78"/>
            </a:endParaRPr>
          </a:p>
        </p:txBody>
      </p:sp>
      <p:sp>
        <p:nvSpPr>
          <p:cNvPr id="14340" name="Text Box 4"/>
          <p:cNvSpPr txBox="1">
            <a:spLocks noChangeArrowheads="1"/>
          </p:cNvSpPr>
          <p:nvPr/>
        </p:nvSpPr>
        <p:spPr bwMode="auto">
          <a:xfrm>
            <a:off x="6084888" y="6308725"/>
            <a:ext cx="2613025" cy="396875"/>
          </a:xfrm>
          <a:prstGeom prst="rect">
            <a:avLst/>
          </a:prstGeom>
          <a:solidFill>
            <a:srgbClr val="000000"/>
          </a:solidFill>
          <a:ln w="9525">
            <a:noFill/>
            <a:miter lim="800000"/>
            <a:headEnd/>
            <a:tailEnd/>
          </a:ln>
        </p:spPr>
        <p:txBody>
          <a:bodyPr>
            <a:spAutoFit/>
          </a:bodyPr>
          <a:lstStyle/>
          <a:p>
            <a:pPr algn="l"/>
            <a:endParaRPr lang="fa-IR" sz="2000" b="0" dirty="0">
              <a:cs typeface="B Titr" panose="00000700000000000000" pitchFamily="2" charset="-78"/>
            </a:endParaRPr>
          </a:p>
        </p:txBody>
      </p:sp>
      <p:pic>
        <p:nvPicPr>
          <p:cNvPr id="88069" name="Picture 5" descr="15"/>
          <p:cNvPicPr>
            <a:picLocks noChangeAspect="1" noChangeArrowheads="1"/>
          </p:cNvPicPr>
          <p:nvPr/>
        </p:nvPicPr>
        <p:blipFill>
          <a:blip r:embed="rId2"/>
          <a:srcRect/>
          <a:stretch>
            <a:fillRect/>
          </a:stretch>
        </p:blipFill>
        <p:spPr bwMode="auto">
          <a:xfrm>
            <a:off x="144463" y="1341438"/>
            <a:ext cx="2843212" cy="5400675"/>
          </a:xfrm>
          <a:prstGeom prst="rect">
            <a:avLst/>
          </a:prstGeom>
          <a:noFill/>
          <a:ln w="9525">
            <a:solidFill>
              <a:srgbClr val="FF0000"/>
            </a:solidFill>
            <a:miter lim="800000"/>
            <a:headEnd/>
            <a:tailEnd/>
          </a:ln>
        </p:spPr>
      </p:pic>
      <p:pic>
        <p:nvPicPr>
          <p:cNvPr id="88070" name="Picture 6" descr="17"/>
          <p:cNvPicPr>
            <a:picLocks noChangeAspect="1" noChangeArrowheads="1"/>
          </p:cNvPicPr>
          <p:nvPr/>
        </p:nvPicPr>
        <p:blipFill>
          <a:blip r:embed="rId3"/>
          <a:srcRect/>
          <a:stretch>
            <a:fillRect/>
          </a:stretch>
        </p:blipFill>
        <p:spPr bwMode="auto">
          <a:xfrm>
            <a:off x="3132138" y="1350963"/>
            <a:ext cx="2843212" cy="5391150"/>
          </a:xfrm>
          <a:prstGeom prst="rect">
            <a:avLst/>
          </a:prstGeom>
          <a:noFill/>
          <a:ln w="9525">
            <a:solidFill>
              <a:srgbClr val="FF0000"/>
            </a:solidFill>
            <a:miter lim="800000"/>
            <a:headEnd/>
            <a:tailEnd/>
          </a:ln>
        </p:spPr>
      </p:pic>
      <p:pic>
        <p:nvPicPr>
          <p:cNvPr id="88071" name="Picture 7" descr="16"/>
          <p:cNvPicPr>
            <a:picLocks noChangeAspect="1" noChangeArrowheads="1"/>
          </p:cNvPicPr>
          <p:nvPr/>
        </p:nvPicPr>
        <p:blipFill>
          <a:blip r:embed="rId4"/>
          <a:srcRect/>
          <a:stretch>
            <a:fillRect/>
          </a:stretch>
        </p:blipFill>
        <p:spPr bwMode="auto">
          <a:xfrm>
            <a:off x="6084888" y="1341438"/>
            <a:ext cx="2843212" cy="5392737"/>
          </a:xfrm>
          <a:prstGeom prst="rect">
            <a:avLst/>
          </a:prstGeom>
          <a:noFill/>
          <a:ln w="9525">
            <a:solidFill>
              <a:srgbClr val="FF00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8066"/>
                                        </p:tgtEl>
                                        <p:attrNameLst>
                                          <p:attrName>style.visibility</p:attrName>
                                        </p:attrNameLst>
                                      </p:cBhvr>
                                      <p:to>
                                        <p:strVal val="visible"/>
                                      </p:to>
                                    </p:set>
                                    <p:anim calcmode="discrete" valueType="clr">
                                      <p:cBhvr override="childStyle">
                                        <p:cTn id="7" dur="80"/>
                                        <p:tgtEl>
                                          <p:spTgt spid="8806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8066"/>
                                        </p:tgtEl>
                                        <p:attrNameLst>
                                          <p:attrName>fillcolor</p:attrName>
                                        </p:attrNameLst>
                                      </p:cBhvr>
                                      <p:tavLst>
                                        <p:tav tm="0">
                                          <p:val>
                                            <p:clrVal>
                                              <a:schemeClr val="accent2"/>
                                            </p:clrVal>
                                          </p:val>
                                        </p:tav>
                                        <p:tav tm="50000">
                                          <p:val>
                                            <p:clrVal>
                                              <a:schemeClr val="hlink"/>
                                            </p:clrVal>
                                          </p:val>
                                        </p:tav>
                                      </p:tavLst>
                                    </p:anim>
                                    <p:set>
                                      <p:cBhvr>
                                        <p:cTn id="9" dur="80"/>
                                        <p:tgtEl>
                                          <p:spTgt spid="88066"/>
                                        </p:tgtEl>
                                        <p:attrNameLst>
                                          <p:attrName>fill.type</p:attrName>
                                        </p:attrNameLst>
                                      </p:cBhvr>
                                      <p:to>
                                        <p:strVal val="solid"/>
                                      </p:to>
                                    </p:set>
                                  </p:childTnLst>
                                </p:cTn>
                              </p:par>
                            </p:childTnLst>
                          </p:cTn>
                        </p:par>
                        <p:par>
                          <p:cTn id="10" fill="hold">
                            <p:stCondLst>
                              <p:cond delay="360"/>
                            </p:stCondLst>
                            <p:childTnLst>
                              <p:par>
                                <p:cTn id="11" presetID="49" presetClass="entr" presetSubtype="0" decel="100000" fill="hold" nodeType="afterEffect">
                                  <p:stCondLst>
                                    <p:cond delay="0"/>
                                  </p:stCondLst>
                                  <p:childTnLst>
                                    <p:set>
                                      <p:cBhvr>
                                        <p:cTn id="12" dur="1" fill="hold">
                                          <p:stCondLst>
                                            <p:cond delay="0"/>
                                          </p:stCondLst>
                                        </p:cTn>
                                        <p:tgtEl>
                                          <p:spTgt spid="88071"/>
                                        </p:tgtEl>
                                        <p:attrNameLst>
                                          <p:attrName>style.visibility</p:attrName>
                                        </p:attrNameLst>
                                      </p:cBhvr>
                                      <p:to>
                                        <p:strVal val="visible"/>
                                      </p:to>
                                    </p:set>
                                    <p:anim calcmode="lin" valueType="num">
                                      <p:cBhvr>
                                        <p:cTn id="13" dur="500" fill="hold"/>
                                        <p:tgtEl>
                                          <p:spTgt spid="88071"/>
                                        </p:tgtEl>
                                        <p:attrNameLst>
                                          <p:attrName>ppt_w</p:attrName>
                                        </p:attrNameLst>
                                      </p:cBhvr>
                                      <p:tavLst>
                                        <p:tav tm="0">
                                          <p:val>
                                            <p:fltVal val="0"/>
                                          </p:val>
                                        </p:tav>
                                        <p:tav tm="100000">
                                          <p:val>
                                            <p:strVal val="#ppt_w"/>
                                          </p:val>
                                        </p:tav>
                                      </p:tavLst>
                                    </p:anim>
                                    <p:anim calcmode="lin" valueType="num">
                                      <p:cBhvr>
                                        <p:cTn id="14" dur="500" fill="hold"/>
                                        <p:tgtEl>
                                          <p:spTgt spid="88071"/>
                                        </p:tgtEl>
                                        <p:attrNameLst>
                                          <p:attrName>ppt_h</p:attrName>
                                        </p:attrNameLst>
                                      </p:cBhvr>
                                      <p:tavLst>
                                        <p:tav tm="0">
                                          <p:val>
                                            <p:fltVal val="0"/>
                                          </p:val>
                                        </p:tav>
                                        <p:tav tm="100000">
                                          <p:val>
                                            <p:strVal val="#ppt_h"/>
                                          </p:val>
                                        </p:tav>
                                      </p:tavLst>
                                    </p:anim>
                                    <p:anim calcmode="lin" valueType="num">
                                      <p:cBhvr>
                                        <p:cTn id="15" dur="500" fill="hold"/>
                                        <p:tgtEl>
                                          <p:spTgt spid="88071"/>
                                        </p:tgtEl>
                                        <p:attrNameLst>
                                          <p:attrName>style.rotation</p:attrName>
                                        </p:attrNameLst>
                                      </p:cBhvr>
                                      <p:tavLst>
                                        <p:tav tm="0">
                                          <p:val>
                                            <p:fltVal val="360"/>
                                          </p:val>
                                        </p:tav>
                                        <p:tav tm="100000">
                                          <p:val>
                                            <p:fltVal val="0"/>
                                          </p:val>
                                        </p:tav>
                                      </p:tavLst>
                                    </p:anim>
                                    <p:animEffect transition="in" filter="fade">
                                      <p:cBhvr>
                                        <p:cTn id="16" dur="500"/>
                                        <p:tgtEl>
                                          <p:spTgt spid="88071"/>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88070"/>
                                        </p:tgtEl>
                                        <p:attrNameLst>
                                          <p:attrName>style.visibility</p:attrName>
                                        </p:attrNameLst>
                                      </p:cBhvr>
                                      <p:to>
                                        <p:strVal val="visible"/>
                                      </p:to>
                                    </p:set>
                                    <p:anim calcmode="lin" valueType="num">
                                      <p:cBhvr>
                                        <p:cTn id="19" dur="500" fill="hold"/>
                                        <p:tgtEl>
                                          <p:spTgt spid="88070"/>
                                        </p:tgtEl>
                                        <p:attrNameLst>
                                          <p:attrName>ppt_w</p:attrName>
                                        </p:attrNameLst>
                                      </p:cBhvr>
                                      <p:tavLst>
                                        <p:tav tm="0">
                                          <p:val>
                                            <p:fltVal val="0"/>
                                          </p:val>
                                        </p:tav>
                                        <p:tav tm="100000">
                                          <p:val>
                                            <p:strVal val="#ppt_w"/>
                                          </p:val>
                                        </p:tav>
                                      </p:tavLst>
                                    </p:anim>
                                    <p:anim calcmode="lin" valueType="num">
                                      <p:cBhvr>
                                        <p:cTn id="20" dur="500" fill="hold"/>
                                        <p:tgtEl>
                                          <p:spTgt spid="88070"/>
                                        </p:tgtEl>
                                        <p:attrNameLst>
                                          <p:attrName>ppt_h</p:attrName>
                                        </p:attrNameLst>
                                      </p:cBhvr>
                                      <p:tavLst>
                                        <p:tav tm="0">
                                          <p:val>
                                            <p:fltVal val="0"/>
                                          </p:val>
                                        </p:tav>
                                        <p:tav tm="100000">
                                          <p:val>
                                            <p:strVal val="#ppt_h"/>
                                          </p:val>
                                        </p:tav>
                                      </p:tavLst>
                                    </p:anim>
                                    <p:anim calcmode="lin" valueType="num">
                                      <p:cBhvr>
                                        <p:cTn id="21" dur="500" fill="hold"/>
                                        <p:tgtEl>
                                          <p:spTgt spid="88070"/>
                                        </p:tgtEl>
                                        <p:attrNameLst>
                                          <p:attrName>style.rotation</p:attrName>
                                        </p:attrNameLst>
                                      </p:cBhvr>
                                      <p:tavLst>
                                        <p:tav tm="0">
                                          <p:val>
                                            <p:fltVal val="360"/>
                                          </p:val>
                                        </p:tav>
                                        <p:tav tm="100000">
                                          <p:val>
                                            <p:fltVal val="0"/>
                                          </p:val>
                                        </p:tav>
                                      </p:tavLst>
                                    </p:anim>
                                    <p:animEffect transition="in" filter="fade">
                                      <p:cBhvr>
                                        <p:cTn id="22" dur="500"/>
                                        <p:tgtEl>
                                          <p:spTgt spid="88070"/>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88069"/>
                                        </p:tgtEl>
                                        <p:attrNameLst>
                                          <p:attrName>style.visibility</p:attrName>
                                        </p:attrNameLst>
                                      </p:cBhvr>
                                      <p:to>
                                        <p:strVal val="visible"/>
                                      </p:to>
                                    </p:set>
                                    <p:anim calcmode="lin" valueType="num">
                                      <p:cBhvr>
                                        <p:cTn id="25" dur="500" fill="hold"/>
                                        <p:tgtEl>
                                          <p:spTgt spid="88069"/>
                                        </p:tgtEl>
                                        <p:attrNameLst>
                                          <p:attrName>ppt_w</p:attrName>
                                        </p:attrNameLst>
                                      </p:cBhvr>
                                      <p:tavLst>
                                        <p:tav tm="0">
                                          <p:val>
                                            <p:fltVal val="0"/>
                                          </p:val>
                                        </p:tav>
                                        <p:tav tm="100000">
                                          <p:val>
                                            <p:strVal val="#ppt_w"/>
                                          </p:val>
                                        </p:tav>
                                      </p:tavLst>
                                    </p:anim>
                                    <p:anim calcmode="lin" valueType="num">
                                      <p:cBhvr>
                                        <p:cTn id="26" dur="500" fill="hold"/>
                                        <p:tgtEl>
                                          <p:spTgt spid="88069"/>
                                        </p:tgtEl>
                                        <p:attrNameLst>
                                          <p:attrName>ppt_h</p:attrName>
                                        </p:attrNameLst>
                                      </p:cBhvr>
                                      <p:tavLst>
                                        <p:tav tm="0">
                                          <p:val>
                                            <p:fltVal val="0"/>
                                          </p:val>
                                        </p:tav>
                                        <p:tav tm="100000">
                                          <p:val>
                                            <p:strVal val="#ppt_h"/>
                                          </p:val>
                                        </p:tav>
                                      </p:tavLst>
                                    </p:anim>
                                    <p:anim calcmode="lin" valueType="num">
                                      <p:cBhvr>
                                        <p:cTn id="27" dur="500" fill="hold"/>
                                        <p:tgtEl>
                                          <p:spTgt spid="88069"/>
                                        </p:tgtEl>
                                        <p:attrNameLst>
                                          <p:attrName>style.rotation</p:attrName>
                                        </p:attrNameLst>
                                      </p:cBhvr>
                                      <p:tavLst>
                                        <p:tav tm="0">
                                          <p:val>
                                            <p:fltVal val="360"/>
                                          </p:val>
                                        </p:tav>
                                        <p:tav tm="100000">
                                          <p:val>
                                            <p:fltVal val="0"/>
                                          </p:val>
                                        </p:tav>
                                      </p:tavLst>
                                    </p:anim>
                                    <p:animEffect transition="in" filter="fade">
                                      <p:cBhvr>
                                        <p:cTn id="28" dur="500"/>
                                        <p:tgtEl>
                                          <p:spTgt spid="88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4" descr="Phys of Bask 21"/>
          <p:cNvPicPr>
            <a:picLocks noGrp="1" noChangeAspect="1" noChangeArrowheads="1"/>
          </p:cNvPicPr>
          <p:nvPr>
            <p:ph idx="1"/>
          </p:nvPr>
        </p:nvPicPr>
        <p:blipFill>
          <a:blip r:embed="rId2"/>
          <a:srcRect/>
          <a:stretch>
            <a:fillRect/>
          </a:stretch>
        </p:blipFill>
        <p:spPr bwMode="auto">
          <a:xfrm>
            <a:off x="149706" y="3714752"/>
            <a:ext cx="3850790" cy="3143248"/>
          </a:xfrm>
          <a:prstGeom prst="rect">
            <a:avLst/>
          </a:prstGeom>
          <a:noFill/>
          <a:ln w="9525">
            <a:noFill/>
            <a:miter lim="800000"/>
            <a:headEnd/>
            <a:tailEnd/>
          </a:ln>
        </p:spPr>
      </p:pic>
      <p:pic>
        <p:nvPicPr>
          <p:cNvPr id="5" name="Picture 7" descr="Phys of Bask 20"/>
          <p:cNvPicPr>
            <a:picLocks noChangeAspect="1" noChangeArrowheads="1"/>
          </p:cNvPicPr>
          <p:nvPr/>
        </p:nvPicPr>
        <p:blipFill>
          <a:blip r:embed="rId3"/>
          <a:srcRect/>
          <a:stretch>
            <a:fillRect/>
          </a:stretch>
        </p:blipFill>
        <p:spPr bwMode="auto">
          <a:xfrm>
            <a:off x="2857488" y="428604"/>
            <a:ext cx="3929090" cy="2643206"/>
          </a:xfrm>
          <a:prstGeom prst="rect">
            <a:avLst/>
          </a:prstGeom>
          <a:noFill/>
          <a:ln w="9525">
            <a:noFill/>
            <a:miter lim="800000"/>
            <a:headEnd/>
            <a:tailEnd/>
          </a:ln>
        </p:spPr>
      </p:pic>
      <p:pic>
        <p:nvPicPr>
          <p:cNvPr id="6" name="Picture 4" descr="Phys of Bask 22"/>
          <p:cNvPicPr>
            <a:picLocks noChangeAspect="1" noChangeArrowheads="1"/>
          </p:cNvPicPr>
          <p:nvPr/>
        </p:nvPicPr>
        <p:blipFill>
          <a:blip r:embed="rId4"/>
          <a:srcRect/>
          <a:stretch>
            <a:fillRect/>
          </a:stretch>
        </p:blipFill>
        <p:spPr bwMode="auto">
          <a:xfrm>
            <a:off x="5286380" y="3643314"/>
            <a:ext cx="3857652" cy="3143273"/>
          </a:xfrm>
          <a:prstGeom prst="rect">
            <a:avLst/>
          </a:prstGeom>
          <a:noFill/>
          <a:ln w="9525">
            <a:noFill/>
            <a:miter lim="800000"/>
            <a:headEnd/>
            <a:tailEnd/>
          </a:ln>
        </p:spPr>
      </p:pic>
    </p:spTree>
  </p:cSld>
  <p:clrMapOvr>
    <a:masterClrMapping/>
  </p:clrMapOvr>
  <p:transition advTm="0">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132138" y="115888"/>
            <a:ext cx="3889375" cy="792162"/>
          </a:xfrm>
        </p:spPr>
        <p:txBody>
          <a:bodyPr>
            <a:normAutofit fontScale="90000"/>
          </a:bodyPr>
          <a:lstStyle/>
          <a:p>
            <a:pPr algn="ctr" eaLnBrk="1" hangingPunct="1"/>
            <a:r>
              <a:rPr lang="fa-IR" sz="5000" dirty="0" smtClean="0">
                <a:solidFill>
                  <a:schemeClr val="accent6">
                    <a:lumMod val="75000"/>
                  </a:schemeClr>
                </a:solidFill>
                <a:effectLst/>
                <a:cs typeface="B Titr" panose="00000700000000000000" pitchFamily="2" charset="-78"/>
              </a:rPr>
              <a:t>پاس بيسبالي</a:t>
            </a:r>
            <a:endParaRPr lang="en-US" sz="5000" dirty="0" smtClean="0">
              <a:solidFill>
                <a:schemeClr val="accent6">
                  <a:lumMod val="75000"/>
                </a:schemeClr>
              </a:solidFill>
              <a:effectLst/>
              <a:cs typeface="B Titr" panose="00000700000000000000" pitchFamily="2" charset="-78"/>
            </a:endParaRPr>
          </a:p>
        </p:txBody>
      </p:sp>
      <p:pic>
        <p:nvPicPr>
          <p:cNvPr id="89093" name="Picture 5" descr="5"/>
          <p:cNvPicPr>
            <a:picLocks noChangeAspect="1" noChangeArrowheads="1"/>
          </p:cNvPicPr>
          <p:nvPr/>
        </p:nvPicPr>
        <p:blipFill>
          <a:blip r:embed="rId2"/>
          <a:srcRect/>
          <a:stretch>
            <a:fillRect/>
          </a:stretch>
        </p:blipFill>
        <p:spPr bwMode="auto">
          <a:xfrm>
            <a:off x="214282" y="1071546"/>
            <a:ext cx="8715375" cy="5329237"/>
          </a:xfrm>
          <a:prstGeom prst="rect">
            <a:avLst/>
          </a:prstGeom>
          <a:noFill/>
          <a:ln w="9525">
            <a:solidFill>
              <a:srgbClr val="FF00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9090"/>
                                        </p:tgtEl>
                                        <p:attrNameLst>
                                          <p:attrName>style.visibility</p:attrName>
                                        </p:attrNameLst>
                                      </p:cBhvr>
                                      <p:to>
                                        <p:strVal val="visible"/>
                                      </p:to>
                                    </p:set>
                                    <p:anim calcmode="discrete" valueType="clr">
                                      <p:cBhvr override="childStyle">
                                        <p:cTn id="7" dur="80"/>
                                        <p:tgtEl>
                                          <p:spTgt spid="8909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9090"/>
                                        </p:tgtEl>
                                        <p:attrNameLst>
                                          <p:attrName>fillcolor</p:attrName>
                                        </p:attrNameLst>
                                      </p:cBhvr>
                                      <p:tavLst>
                                        <p:tav tm="0">
                                          <p:val>
                                            <p:clrVal>
                                              <a:schemeClr val="accent2"/>
                                            </p:clrVal>
                                          </p:val>
                                        </p:tav>
                                        <p:tav tm="50000">
                                          <p:val>
                                            <p:clrVal>
                                              <a:schemeClr val="hlink"/>
                                            </p:clrVal>
                                          </p:val>
                                        </p:tav>
                                      </p:tavLst>
                                    </p:anim>
                                    <p:set>
                                      <p:cBhvr>
                                        <p:cTn id="9" dur="80"/>
                                        <p:tgtEl>
                                          <p:spTgt spid="89090"/>
                                        </p:tgtEl>
                                        <p:attrNameLst>
                                          <p:attrName>fill.type</p:attrName>
                                        </p:attrNameLst>
                                      </p:cBhvr>
                                      <p:to>
                                        <p:strVal val="solid"/>
                                      </p:to>
                                    </p:set>
                                  </p:childTnLst>
                                </p:cTn>
                              </p:par>
                            </p:childTnLst>
                          </p:cTn>
                        </p:par>
                        <p:par>
                          <p:cTn id="10" fill="hold">
                            <p:stCondLst>
                              <p:cond delay="440"/>
                            </p:stCondLst>
                            <p:childTnLst>
                              <p:par>
                                <p:cTn id="11" presetID="30" presetClass="entr" presetSubtype="0" fill="hold" nodeType="afterEffect">
                                  <p:stCondLst>
                                    <p:cond delay="0"/>
                                  </p:stCondLst>
                                  <p:childTnLst>
                                    <p:set>
                                      <p:cBhvr>
                                        <p:cTn id="12" dur="1" fill="hold">
                                          <p:stCondLst>
                                            <p:cond delay="0"/>
                                          </p:stCondLst>
                                        </p:cTn>
                                        <p:tgtEl>
                                          <p:spTgt spid="89093"/>
                                        </p:tgtEl>
                                        <p:attrNameLst>
                                          <p:attrName>style.visibility</p:attrName>
                                        </p:attrNameLst>
                                      </p:cBhvr>
                                      <p:to>
                                        <p:strVal val="visible"/>
                                      </p:to>
                                    </p:set>
                                    <p:animEffect transition="in" filter="fade">
                                      <p:cBhvr>
                                        <p:cTn id="13" dur="800" decel="100000"/>
                                        <p:tgtEl>
                                          <p:spTgt spid="89093"/>
                                        </p:tgtEl>
                                      </p:cBhvr>
                                    </p:animEffect>
                                    <p:anim calcmode="lin" valueType="num">
                                      <p:cBhvr>
                                        <p:cTn id="14" dur="800" decel="100000" fill="hold"/>
                                        <p:tgtEl>
                                          <p:spTgt spid="89093"/>
                                        </p:tgtEl>
                                        <p:attrNameLst>
                                          <p:attrName>style.rotation</p:attrName>
                                        </p:attrNameLst>
                                      </p:cBhvr>
                                      <p:tavLst>
                                        <p:tav tm="0">
                                          <p:val>
                                            <p:fltVal val="-90"/>
                                          </p:val>
                                        </p:tav>
                                        <p:tav tm="100000">
                                          <p:val>
                                            <p:fltVal val="0"/>
                                          </p:val>
                                        </p:tav>
                                      </p:tavLst>
                                    </p:anim>
                                    <p:anim calcmode="lin" valueType="num">
                                      <p:cBhvr>
                                        <p:cTn id="15" dur="800" decel="100000" fill="hold"/>
                                        <p:tgtEl>
                                          <p:spTgt spid="89093"/>
                                        </p:tgtEl>
                                        <p:attrNameLst>
                                          <p:attrName>ppt_x</p:attrName>
                                        </p:attrNameLst>
                                      </p:cBhvr>
                                      <p:tavLst>
                                        <p:tav tm="0">
                                          <p:val>
                                            <p:strVal val="#ppt_x+0.4"/>
                                          </p:val>
                                        </p:tav>
                                        <p:tav tm="100000">
                                          <p:val>
                                            <p:strVal val="#ppt_x-0.05"/>
                                          </p:val>
                                        </p:tav>
                                      </p:tavLst>
                                    </p:anim>
                                    <p:anim calcmode="lin" valueType="num">
                                      <p:cBhvr>
                                        <p:cTn id="16" dur="800" decel="100000" fill="hold"/>
                                        <p:tgtEl>
                                          <p:spTgt spid="89093"/>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89093"/>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8909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a:bodyPr>
          <a:lstStyle/>
          <a:p>
            <a:pPr algn="just" rtl="0"/>
            <a:r>
              <a:rPr lang="en-US" b="1" u="sng" dirty="0" smtClean="0"/>
              <a:t>Receiving a Pass:</a:t>
            </a:r>
          </a:p>
          <a:p>
            <a:pPr algn="l" rtl="0"/>
            <a:r>
              <a:rPr lang="en-US" dirty="0" smtClean="0"/>
              <a:t>The ball coming at you has momentum, </a:t>
            </a:r>
            <a:r>
              <a:rPr lang="en-US" b="1" dirty="0" err="1" smtClean="0"/>
              <a:t>m·v</a:t>
            </a:r>
            <a:r>
              <a:rPr lang="en-US" dirty="0" smtClean="0"/>
              <a:t>. By increasing the time over which you decelerate the ball, you lessen the force. In other words, since </a:t>
            </a:r>
            <a:r>
              <a:rPr lang="en-US" b="1" dirty="0" err="1" smtClean="0"/>
              <a:t>m·v</a:t>
            </a:r>
            <a:r>
              <a:rPr lang="en-US" b="1" dirty="0" smtClean="0"/>
              <a:t> = </a:t>
            </a:r>
            <a:r>
              <a:rPr lang="en-US" b="1" dirty="0" err="1" smtClean="0"/>
              <a:t>F·t</a:t>
            </a:r>
            <a:r>
              <a:rPr lang="en-US" dirty="0" smtClean="0"/>
              <a:t>, then </a:t>
            </a:r>
            <a:r>
              <a:rPr lang="en-US" b="1" dirty="0" smtClean="0"/>
              <a:t>F = (</a:t>
            </a:r>
            <a:r>
              <a:rPr lang="en-US" b="1" dirty="0" err="1" smtClean="0"/>
              <a:t>m·v</a:t>
            </a:r>
            <a:r>
              <a:rPr lang="en-US" b="1" dirty="0" smtClean="0"/>
              <a:t>) / t</a:t>
            </a:r>
            <a:r>
              <a:rPr lang="en-US" dirty="0" smtClean="0"/>
              <a:t> ...   increasing </a:t>
            </a:r>
            <a:r>
              <a:rPr lang="en-US" b="1" dirty="0" smtClean="0"/>
              <a:t>t</a:t>
            </a:r>
            <a:r>
              <a:rPr lang="en-US" dirty="0" smtClean="0"/>
              <a:t> causes </a:t>
            </a:r>
            <a:r>
              <a:rPr lang="en-US" b="1" dirty="0" smtClean="0"/>
              <a:t>F</a:t>
            </a:r>
            <a:r>
              <a:rPr lang="en-US" dirty="0" smtClean="0"/>
              <a:t> to get smaller. This is the same principle that makes an air bag in your car work. The time over which you decelerate is lengthened, resulting in a lower force</a:t>
            </a:r>
            <a:endParaRPr lang="fa-IR" dirty="0">
              <a:cs typeface="B Titr" panose="00000700000000000000" pitchFamily="2" charset="-78"/>
            </a:endParaRPr>
          </a:p>
        </p:txBody>
      </p:sp>
      <p:pic>
        <p:nvPicPr>
          <p:cNvPr id="4" name="Picture 3" descr="http://www.worsleyschool.net/science/files/physicsof/title.JPG"/>
          <p:cNvPicPr/>
          <p:nvPr/>
        </p:nvPicPr>
        <p:blipFill>
          <a:blip r:embed="rId2"/>
          <a:srcRect/>
          <a:stretch>
            <a:fillRect/>
          </a:stretch>
        </p:blipFill>
        <p:spPr bwMode="auto">
          <a:xfrm>
            <a:off x="428596" y="214290"/>
            <a:ext cx="8286808" cy="125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fa-IR" sz="2800" b="1" dirty="0">
                <a:solidFill>
                  <a:schemeClr val="bg1"/>
                </a:solidFill>
                <a:cs typeface="B Titr" panose="00000700000000000000" pitchFamily="2" charset="-78"/>
              </a:rPr>
              <a:t>عوامل تاثیر گذار بر اثر ضربه به توپ و توپ بر بدن:</a:t>
            </a:r>
            <a:endParaRPr lang="en-US" sz="2800" b="1" dirty="0">
              <a:solidFill>
                <a:schemeClr val="bg1"/>
              </a:solidFill>
              <a:cs typeface="+mn-cs"/>
            </a:endParaRPr>
          </a:p>
        </p:txBody>
      </p:sp>
      <p:sp>
        <p:nvSpPr>
          <p:cNvPr id="9219" name="Rectangle 3"/>
          <p:cNvSpPr>
            <a:spLocks noGrp="1" noChangeArrowheads="1"/>
          </p:cNvSpPr>
          <p:nvPr>
            <p:ph type="body" idx="1"/>
          </p:nvPr>
        </p:nvSpPr>
        <p:spPr>
          <a:xfrm>
            <a:off x="381000" y="1905000"/>
            <a:ext cx="8229600" cy="4530725"/>
          </a:xfrm>
        </p:spPr>
        <p:txBody>
          <a:bodyPr/>
          <a:lstStyle/>
          <a:p>
            <a:pPr>
              <a:lnSpc>
                <a:spcPct val="90000"/>
              </a:lnSpc>
            </a:pPr>
            <a:r>
              <a:rPr lang="fa-IR" b="1" dirty="0">
                <a:solidFill>
                  <a:schemeClr val="bg1"/>
                </a:solidFill>
                <a:cs typeface="B Titr" panose="00000700000000000000" pitchFamily="2" charset="-78"/>
              </a:rPr>
              <a:t>طولانی کردن دوره زمانی جذب انرژی</a:t>
            </a:r>
            <a:r>
              <a:rPr lang="fa-IR" b="1" dirty="0">
                <a:solidFill>
                  <a:schemeClr val="tx1">
                    <a:lumMod val="95000"/>
                  </a:schemeClr>
                </a:solidFill>
                <a:cs typeface="B Titr" panose="00000700000000000000" pitchFamily="2" charset="-78"/>
              </a:rPr>
              <a:t>: کاهش بزرگی نیرو </a:t>
            </a:r>
          </a:p>
          <a:p>
            <a:pPr>
              <a:lnSpc>
                <a:spcPct val="90000"/>
              </a:lnSpc>
              <a:buFont typeface="Wingdings" pitchFamily="2" charset="2"/>
              <a:buNone/>
            </a:pPr>
            <a:endParaRPr lang="fa-IR" b="1" dirty="0">
              <a:solidFill>
                <a:schemeClr val="bg1"/>
              </a:solidFill>
              <a:cs typeface="B Titr" panose="00000700000000000000" pitchFamily="2" charset="-78"/>
            </a:endParaRPr>
          </a:p>
          <a:p>
            <a:pPr>
              <a:lnSpc>
                <a:spcPct val="90000"/>
              </a:lnSpc>
            </a:pPr>
            <a:r>
              <a:rPr lang="fa-IR" b="1" dirty="0">
                <a:solidFill>
                  <a:schemeClr val="bg1"/>
                </a:solidFill>
                <a:cs typeface="B Titr" panose="00000700000000000000" pitchFamily="2" charset="-78"/>
              </a:rPr>
              <a:t>مدت ضربه</a:t>
            </a:r>
          </a:p>
          <a:p>
            <a:pPr>
              <a:lnSpc>
                <a:spcPct val="90000"/>
              </a:lnSpc>
              <a:buFont typeface="Wingdings" pitchFamily="2" charset="2"/>
              <a:buNone/>
            </a:pPr>
            <a:endParaRPr lang="fa-IR" b="1" dirty="0">
              <a:solidFill>
                <a:schemeClr val="bg1"/>
              </a:solidFill>
              <a:cs typeface="B Titr" panose="00000700000000000000" pitchFamily="2" charset="-78"/>
            </a:endParaRPr>
          </a:p>
          <a:p>
            <a:pPr>
              <a:lnSpc>
                <a:spcPct val="90000"/>
              </a:lnSpc>
            </a:pPr>
            <a:r>
              <a:rPr lang="fa-IR" b="1" dirty="0">
                <a:solidFill>
                  <a:schemeClr val="bg1"/>
                </a:solidFill>
                <a:cs typeface="B Titr" panose="00000700000000000000" pitchFamily="2" charset="-78"/>
              </a:rPr>
              <a:t>پخش نیرو در یک بخش بزرگی از بدن: </a:t>
            </a:r>
            <a:r>
              <a:rPr lang="fa-IR" b="1" dirty="0">
                <a:solidFill>
                  <a:schemeClr val="tx1">
                    <a:lumMod val="95000"/>
                  </a:schemeClr>
                </a:solidFill>
                <a:cs typeface="B Titr" panose="00000700000000000000" pitchFamily="2" charset="-78"/>
              </a:rPr>
              <a:t>کاهش شدت نیرو</a:t>
            </a:r>
          </a:p>
          <a:p>
            <a:pPr>
              <a:lnSpc>
                <a:spcPct val="90000"/>
              </a:lnSpc>
              <a:buFont typeface="Wingdings" pitchFamily="2" charset="2"/>
              <a:buNone/>
            </a:pPr>
            <a:endParaRPr lang="fa-IR" b="1" dirty="0">
              <a:solidFill>
                <a:schemeClr val="bg1"/>
              </a:solidFill>
              <a:cs typeface="B Titr" panose="00000700000000000000" pitchFamily="2" charset="-78"/>
            </a:endParaRPr>
          </a:p>
          <a:p>
            <a:pPr>
              <a:lnSpc>
                <a:spcPct val="90000"/>
              </a:lnSpc>
            </a:pPr>
            <a:r>
              <a:rPr lang="fa-IR" b="1" dirty="0">
                <a:solidFill>
                  <a:schemeClr val="bg1"/>
                </a:solidFill>
                <a:cs typeface="B Titr" panose="00000700000000000000" pitchFamily="2" charset="-78"/>
              </a:rPr>
              <a:t>افزایش تدریجی نیروی اعمال شده بر یک بخش از بدن</a:t>
            </a:r>
            <a:endParaRPr lang="en-US" b="1" dirty="0">
              <a:solidFill>
                <a:schemeClr val="bg1"/>
              </a:solidFill>
            </a:endParaRPr>
          </a:p>
        </p:txBody>
      </p:sp>
      <p:grpSp>
        <p:nvGrpSpPr>
          <p:cNvPr id="4" name="Group 3"/>
          <p:cNvGrpSpPr>
            <a:grpSpLocks noChangeAspect="1"/>
          </p:cNvGrpSpPr>
          <p:nvPr/>
        </p:nvGrpSpPr>
        <p:grpSpPr>
          <a:xfrm>
            <a:off x="4899395" y="6165304"/>
            <a:ext cx="3941765" cy="616642"/>
            <a:chOff x="6359857" y="5683434"/>
            <a:chExt cx="4504874" cy="704734"/>
          </a:xfrm>
        </p:grpSpPr>
        <p:sp>
          <p:nvSpPr>
            <p:cNvPr id="5"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TextBox 5">
              <a:hlinkClick r:id="rId2"/>
            </p:cNvPr>
            <p:cNvSpPr txBox="1">
              <a:spLocks noChangeAspect="1"/>
            </p:cNvSpPr>
            <p:nvPr/>
          </p:nvSpPr>
          <p:spPr>
            <a:xfrm>
              <a:off x="6359857" y="5845568"/>
              <a:ext cx="3329103" cy="422094"/>
            </a:xfrm>
            <a:prstGeom prst="rect">
              <a:avLst/>
            </a:prstGeom>
            <a:noFill/>
            <a:effectLst/>
          </p:spPr>
          <p:txBody>
            <a:bodyPr wrap="square" rtlCol="0">
              <a:spAutoFit/>
            </a:bodyPr>
            <a:lstStyle/>
            <a:p>
              <a:pPr algn="ctr"/>
              <a:r>
                <a:rPr lang="en-US" dirty="0" smtClean="0">
                  <a:solidFill>
                    <a:schemeClr val="bg1">
                      <a:lumMod val="95000"/>
                      <a:lumOff val="5000"/>
                    </a:schemeClr>
                  </a:solidFill>
                  <a:latin typeface="+mj-lt"/>
                  <a:cs typeface="Far.Ashgar" panose="00000400000000000000" pitchFamily="2" charset="-78"/>
                </a:rPr>
                <a:t>www.ziaossalehin.ir</a:t>
              </a:r>
              <a:endParaRPr lang="en-US" dirty="0">
                <a:solidFill>
                  <a:schemeClr val="bg1">
                    <a:lumMod val="95000"/>
                    <a:lumOff val="5000"/>
                  </a:schemeClr>
                </a:solidFill>
                <a:latin typeface="+mj-lt"/>
                <a:cs typeface="Far.Ashgar" panose="00000400000000000000" pitchFamily="2" charset="-78"/>
              </a:endParaRPr>
            </a:p>
          </p:txBody>
        </p:sp>
        <p:pic>
          <p:nvPicPr>
            <p:cNvPr id="7" name="Picture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4012" y="5683434"/>
              <a:ext cx="704734" cy="704734"/>
            </a:xfrm>
            <a:prstGeom prst="ellipse">
              <a:avLst/>
            </a:prstGeom>
            <a:blipFill dpi="0" rotWithShape="1">
              <a:blip r:embed="rId4"/>
              <a:srcRect/>
              <a:stretch>
                <a:fillRect l="-4000" t="-2000" r="-4000" b="-2000"/>
              </a:stretch>
            </a:blipFill>
            <a:ln w="38100">
              <a:solidFill>
                <a:schemeClr val="tx1">
                  <a:alpha val="75000"/>
                </a:schemeClr>
              </a:solid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Effect transition="in" filter="fade">
                                      <p:cBhvr>
                                        <p:cTn id="14" dur="1000"/>
                                        <p:tgtEl>
                                          <p:spTgt spid="9219">
                                            <p:txEl>
                                              <p:pRg st="0" end="0"/>
                                            </p:txEl>
                                          </p:spTgt>
                                        </p:tgtEl>
                                      </p:cBhvr>
                                    </p:animEffect>
                                    <p:anim calcmode="lin" valueType="num">
                                      <p:cBhvr>
                                        <p:cTn id="15"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1000"/>
                                        <p:tgtEl>
                                          <p:spTgt spid="9219">
                                            <p:txEl>
                                              <p:pRg st="2" end="2"/>
                                            </p:txEl>
                                          </p:spTgt>
                                        </p:tgtEl>
                                      </p:cBhvr>
                                    </p:animEffect>
                                    <p:anim calcmode="lin" valueType="num">
                                      <p:cBhvr>
                                        <p:cTn id="22"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2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9219">
                                            <p:txEl>
                                              <p:pRg st="4" end="4"/>
                                            </p:txEl>
                                          </p:spTgt>
                                        </p:tgtEl>
                                        <p:attrNameLst>
                                          <p:attrName>style.visibility</p:attrName>
                                        </p:attrNameLst>
                                      </p:cBhvr>
                                      <p:to>
                                        <p:strVal val="visible"/>
                                      </p:to>
                                    </p:set>
                                    <p:animEffect transition="in" filter="fade">
                                      <p:cBhvr>
                                        <p:cTn id="28" dur="1000"/>
                                        <p:tgtEl>
                                          <p:spTgt spid="9219">
                                            <p:txEl>
                                              <p:pRg st="4" end="4"/>
                                            </p:txEl>
                                          </p:spTgt>
                                        </p:tgtEl>
                                      </p:cBhvr>
                                    </p:animEffect>
                                    <p:anim calcmode="lin" valueType="num">
                                      <p:cBhvr>
                                        <p:cTn id="29"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2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9219">
                                            <p:txEl>
                                              <p:pRg st="6" end="6"/>
                                            </p:txEl>
                                          </p:spTgt>
                                        </p:tgtEl>
                                        <p:attrNameLst>
                                          <p:attrName>style.visibility</p:attrName>
                                        </p:attrNameLst>
                                      </p:cBhvr>
                                      <p:to>
                                        <p:strVal val="visible"/>
                                      </p:to>
                                    </p:set>
                                    <p:animEffect transition="in" filter="fade">
                                      <p:cBhvr>
                                        <p:cTn id="35" dur="1000"/>
                                        <p:tgtEl>
                                          <p:spTgt spid="9219">
                                            <p:txEl>
                                              <p:pRg st="6" end="6"/>
                                            </p:txEl>
                                          </p:spTgt>
                                        </p:tgtEl>
                                      </p:cBhvr>
                                    </p:animEffect>
                                    <p:anim calcmode="lin" valueType="num">
                                      <p:cBhvr>
                                        <p:cTn id="36" dur="1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9219">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192340" y="631743"/>
            <a:ext cx="2808288" cy="757238"/>
          </a:xfrm>
        </p:spPr>
        <p:txBody>
          <a:bodyPr>
            <a:noAutofit/>
          </a:bodyPr>
          <a:lstStyle/>
          <a:p>
            <a:pPr algn="r" rtl="1" eaLnBrk="1" hangingPunct="1"/>
            <a:r>
              <a:rPr lang="fa-IR" sz="6600" dirty="0" smtClean="0">
                <a:solidFill>
                  <a:schemeClr val="accent6">
                    <a:lumMod val="75000"/>
                  </a:schemeClr>
                </a:solidFill>
                <a:effectLst/>
                <a:cs typeface="B Titr" panose="00000700000000000000" pitchFamily="2" charset="-78"/>
              </a:rPr>
              <a:t>بسکتبال</a:t>
            </a:r>
            <a:endParaRPr lang="en-US" sz="6600" dirty="0" smtClean="0">
              <a:solidFill>
                <a:schemeClr val="accent6">
                  <a:lumMod val="75000"/>
                </a:schemeClr>
              </a:solidFill>
              <a:effectLst/>
              <a:cs typeface="B Titr" panose="00000700000000000000" pitchFamily="2" charset="-78"/>
            </a:endParaRPr>
          </a:p>
        </p:txBody>
      </p:sp>
      <p:sp>
        <p:nvSpPr>
          <p:cNvPr id="65539" name="AutoShape 3"/>
          <p:cNvSpPr>
            <a:spLocks noChangeArrowheads="1"/>
          </p:cNvSpPr>
          <p:nvPr/>
        </p:nvSpPr>
        <p:spPr bwMode="gray">
          <a:xfrm>
            <a:off x="4284663" y="1808163"/>
            <a:ext cx="4248150" cy="4248150"/>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chemeClr val="accent1">
                  <a:gamma/>
                  <a:tint val="60784"/>
                  <a:invGamma/>
                  <a:alpha val="12000"/>
                </a:schemeClr>
              </a:gs>
              <a:gs pos="50000">
                <a:schemeClr val="accent1"/>
              </a:gs>
              <a:gs pos="100000">
                <a:schemeClr val="accent1">
                  <a:gamma/>
                  <a:tint val="60784"/>
                  <a:invGamma/>
                  <a:alpha val="12000"/>
                </a:schemeClr>
              </a:gs>
            </a:gsLst>
            <a:lin ang="2700000" scaled="1"/>
          </a:gradFill>
          <a:ln w="9525">
            <a:noFill/>
            <a:round/>
            <a:headEnd/>
            <a:tailEnd/>
          </a:ln>
          <a:effectLst/>
        </p:spPr>
        <p:txBody>
          <a:bodyPr wrap="none" anchor="ctr"/>
          <a:lstStyle/>
          <a:p>
            <a:pPr>
              <a:defRPr/>
            </a:pPr>
            <a:endParaRPr lang="fa-IR" dirty="0">
              <a:cs typeface="B Titr" panose="00000700000000000000" pitchFamily="2" charset="-78"/>
            </a:endParaRPr>
          </a:p>
        </p:txBody>
      </p:sp>
      <p:sp>
        <p:nvSpPr>
          <p:cNvPr id="65540" name="Oval 4"/>
          <p:cNvSpPr>
            <a:spLocks noChangeArrowheads="1"/>
          </p:cNvSpPr>
          <p:nvPr/>
        </p:nvSpPr>
        <p:spPr bwMode="gray">
          <a:xfrm>
            <a:off x="4643438" y="2168525"/>
            <a:ext cx="3546475" cy="3546475"/>
          </a:xfrm>
          <a:prstGeom prst="ellipse">
            <a:avLst/>
          </a:prstGeom>
          <a:gradFill rotWithShape="1">
            <a:gsLst>
              <a:gs pos="0">
                <a:schemeClr val="accent2">
                  <a:gamma/>
                  <a:tint val="56471"/>
                  <a:invGamma/>
                </a:schemeClr>
              </a:gs>
              <a:gs pos="100000">
                <a:schemeClr val="accent2"/>
              </a:gs>
            </a:gsLst>
            <a:path path="shape">
              <a:fillToRect l="50000" t="50000" r="50000" b="50000"/>
            </a:path>
          </a:gradFill>
          <a:ln w="28575" algn="ctr">
            <a:solidFill>
              <a:srgbClr val="FFFFFF"/>
            </a:solidFill>
            <a:round/>
            <a:headEnd/>
            <a:tailEnd/>
          </a:ln>
          <a:effectLst/>
        </p:spPr>
        <p:txBody>
          <a:bodyPr wrap="none" anchor="ctr"/>
          <a:lstStyle/>
          <a:p>
            <a:pPr>
              <a:defRPr/>
            </a:pPr>
            <a:endParaRPr lang="fa-IR" dirty="0">
              <a:cs typeface="B Titr" panose="00000700000000000000" pitchFamily="2" charset="-78"/>
            </a:endParaRPr>
          </a:p>
        </p:txBody>
      </p:sp>
      <p:sp>
        <p:nvSpPr>
          <p:cNvPr id="65541" name="AutoShape 5"/>
          <p:cNvSpPr>
            <a:spLocks noChangeArrowheads="1"/>
          </p:cNvSpPr>
          <p:nvPr/>
        </p:nvSpPr>
        <p:spPr bwMode="gray">
          <a:xfrm>
            <a:off x="1692275" y="2095500"/>
            <a:ext cx="3781425" cy="649288"/>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tx1"/>
            </a:solidFill>
            <a:round/>
            <a:headEnd/>
            <a:tailEnd/>
          </a:ln>
          <a:effectLst/>
        </p:spPr>
        <p:txBody>
          <a:bodyPr wrap="none" anchor="ctr"/>
          <a:lstStyle/>
          <a:p>
            <a:pPr algn="ctr" rtl="1" eaLnBrk="0" hangingPunct="0">
              <a:defRPr/>
            </a:pPr>
            <a:r>
              <a:rPr lang="fa-IR" sz="2400" dirty="0">
                <a:solidFill>
                  <a:schemeClr val="bg1"/>
                </a:solidFill>
                <a:cs typeface="B Nazanin" pitchFamily="2" charset="-78"/>
              </a:rPr>
              <a:t>حالت هاي قرارگيري در ميدان</a:t>
            </a:r>
            <a:endParaRPr lang="en-US" sz="2400" dirty="0">
              <a:solidFill>
                <a:schemeClr val="bg1"/>
              </a:solidFill>
              <a:cs typeface="B Nazanin" pitchFamily="2" charset="-78"/>
            </a:endParaRPr>
          </a:p>
        </p:txBody>
      </p:sp>
      <p:sp>
        <p:nvSpPr>
          <p:cNvPr id="65542" name="AutoShape 6"/>
          <p:cNvSpPr>
            <a:spLocks noChangeArrowheads="1"/>
          </p:cNvSpPr>
          <p:nvPr/>
        </p:nvSpPr>
        <p:spPr bwMode="gray">
          <a:xfrm>
            <a:off x="1331913" y="2887663"/>
            <a:ext cx="3781425" cy="647700"/>
          </a:xfrm>
          <a:prstGeom prst="roundRect">
            <a:avLst>
              <a:gd name="adj" fmla="val 50000"/>
            </a:avLst>
          </a:prstGeom>
          <a:gradFill rotWithShape="1">
            <a:gsLst>
              <a:gs pos="0">
                <a:schemeClr val="tx2"/>
              </a:gs>
              <a:gs pos="100000">
                <a:schemeClr val="tx2">
                  <a:gamma/>
                  <a:tint val="5882"/>
                  <a:invGamma/>
                </a:schemeClr>
              </a:gs>
            </a:gsLst>
            <a:lin ang="0" scaled="1"/>
          </a:gradFill>
          <a:ln w="38100" algn="ctr">
            <a:solidFill>
              <a:schemeClr val="tx1"/>
            </a:solidFill>
            <a:round/>
            <a:headEnd/>
            <a:tailEnd/>
          </a:ln>
          <a:effectLst/>
        </p:spPr>
        <p:txBody>
          <a:bodyPr wrap="none" anchor="ctr"/>
          <a:lstStyle/>
          <a:p>
            <a:pPr algn="ctr" rtl="1" eaLnBrk="0" hangingPunct="0">
              <a:defRPr/>
            </a:pPr>
            <a:r>
              <a:rPr lang="fa-IR" sz="2400" dirty="0">
                <a:solidFill>
                  <a:schemeClr val="bg1"/>
                </a:solidFill>
                <a:cs typeface="B Nazanin" pitchFamily="2" charset="-78"/>
              </a:rPr>
              <a:t>اندازه و سرعت حريفان</a:t>
            </a:r>
            <a:endParaRPr lang="en-US" sz="2400" dirty="0">
              <a:solidFill>
                <a:schemeClr val="bg1"/>
              </a:solidFill>
              <a:cs typeface="B Nazanin" pitchFamily="2" charset="-78"/>
            </a:endParaRPr>
          </a:p>
        </p:txBody>
      </p:sp>
      <p:sp>
        <p:nvSpPr>
          <p:cNvPr id="65543" name="AutoShape 7"/>
          <p:cNvSpPr>
            <a:spLocks noChangeArrowheads="1"/>
          </p:cNvSpPr>
          <p:nvPr/>
        </p:nvSpPr>
        <p:spPr bwMode="gray">
          <a:xfrm>
            <a:off x="1258888" y="4471988"/>
            <a:ext cx="3779837" cy="649287"/>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tx1"/>
            </a:solidFill>
            <a:round/>
            <a:headEnd/>
            <a:tailEnd/>
          </a:ln>
          <a:effectLst/>
        </p:spPr>
        <p:txBody>
          <a:bodyPr wrap="none" anchor="ctr"/>
          <a:lstStyle/>
          <a:p>
            <a:pPr algn="ctr" rtl="1" eaLnBrk="0" hangingPunct="0">
              <a:defRPr/>
            </a:pPr>
            <a:r>
              <a:rPr lang="fa-IR" sz="2400" dirty="0" smtClean="0">
                <a:solidFill>
                  <a:schemeClr val="bg1"/>
                </a:solidFill>
                <a:cs typeface="B Nazanin" pitchFamily="2" charset="-78"/>
              </a:rPr>
              <a:t>فاصله</a:t>
            </a:r>
            <a:r>
              <a:rPr lang="fa-IR" sz="2400" dirty="0">
                <a:solidFill>
                  <a:schemeClr val="bg1"/>
                </a:solidFill>
                <a:cs typeface="B Nazanin" pitchFamily="2" charset="-78"/>
              </a:rPr>
              <a:t> ساير بازيکنان</a:t>
            </a:r>
            <a:endParaRPr lang="en-US" sz="2400" dirty="0">
              <a:solidFill>
                <a:schemeClr val="bg1"/>
              </a:solidFill>
              <a:cs typeface="B Nazanin" pitchFamily="2" charset="-78"/>
            </a:endParaRPr>
          </a:p>
        </p:txBody>
      </p:sp>
      <p:sp>
        <p:nvSpPr>
          <p:cNvPr id="65544" name="AutoShape 8"/>
          <p:cNvSpPr>
            <a:spLocks noChangeArrowheads="1"/>
          </p:cNvSpPr>
          <p:nvPr/>
        </p:nvSpPr>
        <p:spPr bwMode="gray">
          <a:xfrm>
            <a:off x="1763713" y="5264150"/>
            <a:ext cx="3781425" cy="647700"/>
          </a:xfrm>
          <a:prstGeom prst="roundRect">
            <a:avLst>
              <a:gd name="adj" fmla="val 50000"/>
            </a:avLst>
          </a:prstGeom>
          <a:gradFill rotWithShape="1">
            <a:gsLst>
              <a:gs pos="0">
                <a:schemeClr val="tx2"/>
              </a:gs>
              <a:gs pos="100000">
                <a:schemeClr val="tx2">
                  <a:gamma/>
                  <a:tint val="5882"/>
                  <a:invGamma/>
                </a:schemeClr>
              </a:gs>
            </a:gsLst>
            <a:lin ang="0" scaled="1"/>
          </a:gradFill>
          <a:ln w="38100" algn="ctr">
            <a:solidFill>
              <a:schemeClr val="tx1"/>
            </a:solidFill>
            <a:round/>
            <a:headEnd/>
            <a:tailEnd/>
          </a:ln>
          <a:effectLst/>
        </p:spPr>
        <p:txBody>
          <a:bodyPr wrap="none" anchor="ctr"/>
          <a:lstStyle/>
          <a:p>
            <a:pPr algn="ctr" eaLnBrk="0" hangingPunct="0">
              <a:defRPr/>
            </a:pPr>
            <a:r>
              <a:rPr lang="fa-IR" sz="2400" dirty="0">
                <a:solidFill>
                  <a:schemeClr val="bg1"/>
                </a:solidFill>
                <a:cs typeface="B Nazanin" pitchFamily="2" charset="-78"/>
              </a:rPr>
              <a:t>ساير شرايط محيطي</a:t>
            </a:r>
            <a:endParaRPr lang="en-US" sz="2400" dirty="0">
              <a:solidFill>
                <a:schemeClr val="bg1"/>
              </a:solidFill>
              <a:cs typeface="B Nazanin" pitchFamily="2" charset="-78"/>
            </a:endParaRPr>
          </a:p>
        </p:txBody>
      </p:sp>
      <p:sp>
        <p:nvSpPr>
          <p:cNvPr id="65545" name="AutoShape 9"/>
          <p:cNvSpPr>
            <a:spLocks noChangeArrowheads="1"/>
          </p:cNvSpPr>
          <p:nvPr/>
        </p:nvSpPr>
        <p:spPr bwMode="gray">
          <a:xfrm>
            <a:off x="1042988" y="3679825"/>
            <a:ext cx="3781425" cy="647700"/>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chemeClr val="tx1"/>
            </a:solidFill>
            <a:round/>
            <a:headEnd/>
            <a:tailEnd/>
          </a:ln>
          <a:effectLst/>
        </p:spPr>
        <p:txBody>
          <a:bodyPr wrap="none" anchor="ctr"/>
          <a:lstStyle/>
          <a:p>
            <a:pPr algn="ctr" rtl="1" eaLnBrk="0" hangingPunct="0">
              <a:defRPr/>
            </a:pPr>
            <a:r>
              <a:rPr lang="fa-IR" sz="2400" dirty="0" smtClean="0">
                <a:solidFill>
                  <a:schemeClr val="bg1"/>
                </a:solidFill>
                <a:cs typeface="B Nazanin" pitchFamily="2" charset="-78"/>
              </a:rPr>
              <a:t>وضعيت بدني مناسب </a:t>
            </a:r>
            <a:endParaRPr lang="en-US" sz="2400" dirty="0">
              <a:solidFill>
                <a:schemeClr val="bg1"/>
              </a:solidFill>
              <a:cs typeface="B Nazanin" pitchFamily="2" charset="-78"/>
            </a:endParaRPr>
          </a:p>
        </p:txBody>
      </p:sp>
      <p:sp>
        <p:nvSpPr>
          <p:cNvPr id="65546" name="Text Box 10"/>
          <p:cNvSpPr txBox="1">
            <a:spLocks noChangeArrowheads="1"/>
          </p:cNvSpPr>
          <p:nvPr/>
        </p:nvSpPr>
        <p:spPr bwMode="gray">
          <a:xfrm>
            <a:off x="5000628" y="2636838"/>
            <a:ext cx="2713037" cy="283527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ctr" rtl="1" eaLnBrk="0" hangingPunct="0">
              <a:lnSpc>
                <a:spcPct val="150000"/>
              </a:lnSpc>
              <a:defRPr/>
            </a:pPr>
            <a:r>
              <a:rPr lang="fa-IR" sz="3000" b="1" dirty="0">
                <a:solidFill>
                  <a:srgbClr val="211E54"/>
                </a:solidFill>
                <a:cs typeface="B Nazanin" pitchFamily="2" charset="-78"/>
              </a:rPr>
              <a:t>يک بازي چند بعدي که در آن محيط دائما در حال تغيير است</a:t>
            </a:r>
            <a:endParaRPr lang="en-US" sz="3000" b="1" dirty="0">
              <a:solidFill>
                <a:srgbClr val="211E54"/>
              </a:solidFill>
              <a:cs typeface="B Nazanin" pitchFamily="2" charset="-78"/>
            </a:endParaRPr>
          </a:p>
        </p:txBody>
      </p:sp>
      <p:grpSp>
        <p:nvGrpSpPr>
          <p:cNvPr id="11" name="Group 10"/>
          <p:cNvGrpSpPr>
            <a:grpSpLocks noChangeAspect="1"/>
          </p:cNvGrpSpPr>
          <p:nvPr/>
        </p:nvGrpSpPr>
        <p:grpSpPr>
          <a:xfrm>
            <a:off x="4899395" y="6165304"/>
            <a:ext cx="3941765" cy="616642"/>
            <a:chOff x="6359857" y="5683434"/>
            <a:chExt cx="4504874" cy="704734"/>
          </a:xfrm>
        </p:grpSpPr>
        <p:sp>
          <p:nvSpPr>
            <p:cNvPr id="12"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Box 12">
              <a:hlinkClick r:id="rId2"/>
            </p:cNvPr>
            <p:cNvSpPr txBox="1">
              <a:spLocks noChangeAspect="1"/>
            </p:cNvSpPr>
            <p:nvPr/>
          </p:nvSpPr>
          <p:spPr>
            <a:xfrm>
              <a:off x="6359857" y="5845568"/>
              <a:ext cx="3329103" cy="422094"/>
            </a:xfrm>
            <a:prstGeom prst="rect">
              <a:avLst/>
            </a:prstGeom>
            <a:noFill/>
            <a:effectLst/>
          </p:spPr>
          <p:txBody>
            <a:bodyPr wrap="square" rtlCol="0">
              <a:spAutoFit/>
            </a:bodyPr>
            <a:lstStyle/>
            <a:p>
              <a:pPr algn="ctr"/>
              <a:r>
                <a:rPr lang="en-US" dirty="0" smtClean="0">
                  <a:solidFill>
                    <a:schemeClr val="bg1">
                      <a:lumMod val="95000"/>
                      <a:lumOff val="5000"/>
                    </a:schemeClr>
                  </a:solidFill>
                  <a:latin typeface="+mj-lt"/>
                  <a:cs typeface="Far.Ashgar" panose="00000400000000000000" pitchFamily="2" charset="-78"/>
                </a:rPr>
                <a:t>www.ziaossalehin.ir</a:t>
              </a:r>
              <a:endParaRPr lang="en-US" dirty="0">
                <a:solidFill>
                  <a:schemeClr val="bg1">
                    <a:lumMod val="95000"/>
                    <a:lumOff val="5000"/>
                  </a:schemeClr>
                </a:solidFill>
                <a:latin typeface="+mj-lt"/>
                <a:cs typeface="Far.Ashgar" panose="00000400000000000000" pitchFamily="2" charset="-78"/>
              </a:endParaRPr>
            </a:p>
          </p:txBody>
        </p:sp>
        <p:pic>
          <p:nvPicPr>
            <p:cNvPr id="14" name="Picture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4012" y="5683434"/>
              <a:ext cx="704734" cy="704734"/>
            </a:xfrm>
            <a:prstGeom prst="ellipse">
              <a:avLst/>
            </a:prstGeom>
            <a:blipFill dpi="0" rotWithShape="1">
              <a:blip r:embed="rId4"/>
              <a:srcRect/>
              <a:stretch>
                <a:fillRect l="-4000" t="-2000" r="-4000" b="-2000"/>
              </a:stretch>
            </a:blipFill>
            <a:ln w="38100">
              <a:solidFill>
                <a:schemeClr val="tx1">
                  <a:alpha val="75000"/>
                </a:schemeClr>
              </a:solidFill>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5538"/>
                                        </p:tgtEl>
                                        <p:attrNameLst>
                                          <p:attrName>style.visibility</p:attrName>
                                        </p:attrNameLst>
                                      </p:cBhvr>
                                      <p:to>
                                        <p:strVal val="visible"/>
                                      </p:to>
                                    </p:set>
                                    <p:anim calcmode="discrete" valueType="clr">
                                      <p:cBhvr override="childStyle">
                                        <p:cTn id="7" dur="80"/>
                                        <p:tgtEl>
                                          <p:spTgt spid="6553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5538"/>
                                        </p:tgtEl>
                                        <p:attrNameLst>
                                          <p:attrName>fillcolor</p:attrName>
                                        </p:attrNameLst>
                                      </p:cBhvr>
                                      <p:tavLst>
                                        <p:tav tm="0">
                                          <p:val>
                                            <p:clrVal>
                                              <a:schemeClr val="accent2"/>
                                            </p:clrVal>
                                          </p:val>
                                        </p:tav>
                                        <p:tav tm="50000">
                                          <p:val>
                                            <p:clrVal>
                                              <a:schemeClr val="hlink"/>
                                            </p:clrVal>
                                          </p:val>
                                        </p:tav>
                                      </p:tavLst>
                                    </p:anim>
                                    <p:set>
                                      <p:cBhvr>
                                        <p:cTn id="9" dur="80"/>
                                        <p:tgtEl>
                                          <p:spTgt spid="65538"/>
                                        </p:tgtEl>
                                        <p:attrNameLst>
                                          <p:attrName>fill.type</p:attrName>
                                        </p:attrNameLst>
                                      </p:cBhvr>
                                      <p:to>
                                        <p:strVal val="solid"/>
                                      </p:to>
                                    </p:set>
                                  </p:childTnLst>
                                </p:cTn>
                              </p:par>
                            </p:childTnLst>
                          </p:cTn>
                        </p:par>
                        <p:par>
                          <p:cTn id="10" fill="hold">
                            <p:stCondLst>
                              <p:cond delay="320"/>
                            </p:stCondLst>
                            <p:childTnLst>
                              <p:par>
                                <p:cTn id="11" presetID="20" presetClass="entr" presetSubtype="0" fill="hold" grpId="0" nodeType="afterEffect">
                                  <p:stCondLst>
                                    <p:cond delay="0"/>
                                  </p:stCondLst>
                                  <p:childTnLst>
                                    <p:set>
                                      <p:cBhvr>
                                        <p:cTn id="12" dur="1" fill="hold">
                                          <p:stCondLst>
                                            <p:cond delay="0"/>
                                          </p:stCondLst>
                                        </p:cTn>
                                        <p:tgtEl>
                                          <p:spTgt spid="65539"/>
                                        </p:tgtEl>
                                        <p:attrNameLst>
                                          <p:attrName>style.visibility</p:attrName>
                                        </p:attrNameLst>
                                      </p:cBhvr>
                                      <p:to>
                                        <p:strVal val="visible"/>
                                      </p:to>
                                    </p:set>
                                    <p:animEffect transition="in" filter="wedge">
                                      <p:cBhvr>
                                        <p:cTn id="13" dur="2000"/>
                                        <p:tgtEl>
                                          <p:spTgt spid="65539"/>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65546"/>
                                        </p:tgtEl>
                                        <p:attrNameLst>
                                          <p:attrName>style.visibility</p:attrName>
                                        </p:attrNameLst>
                                      </p:cBhvr>
                                      <p:to>
                                        <p:strVal val="visible"/>
                                      </p:to>
                                    </p:set>
                                    <p:animEffect transition="in" filter="wedge">
                                      <p:cBhvr>
                                        <p:cTn id="16" dur="2000"/>
                                        <p:tgtEl>
                                          <p:spTgt spid="65546"/>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65540"/>
                                        </p:tgtEl>
                                        <p:attrNameLst>
                                          <p:attrName>style.visibility</p:attrName>
                                        </p:attrNameLst>
                                      </p:cBhvr>
                                      <p:to>
                                        <p:strVal val="visible"/>
                                      </p:to>
                                    </p:set>
                                    <p:animEffect transition="in" filter="wedge">
                                      <p:cBhvr>
                                        <p:cTn id="19" dur="2000"/>
                                        <p:tgtEl>
                                          <p:spTgt spid="65540"/>
                                        </p:tgtEl>
                                      </p:cBhvr>
                                    </p:animEffect>
                                  </p:childTnLst>
                                </p:cTn>
                              </p:par>
                            </p:childTnLst>
                          </p:cTn>
                        </p:par>
                      </p:childTnLst>
                    </p:cTn>
                  </p:par>
                  <p:par>
                    <p:cTn id="20" fill="hold">
                      <p:stCondLst>
                        <p:cond delay="indefinite"/>
                      </p:stCondLst>
                      <p:childTnLst>
                        <p:par>
                          <p:cTn id="21" fill="hold">
                            <p:stCondLst>
                              <p:cond delay="0"/>
                            </p:stCondLst>
                            <p:childTnLst>
                              <p:par>
                                <p:cTn id="22" presetID="34" presetClass="entr" presetSubtype="0" fill="hold" grpId="0" nodeType="clickEffect">
                                  <p:stCondLst>
                                    <p:cond delay="0"/>
                                  </p:stCondLst>
                                  <p:childTnLst>
                                    <p:set>
                                      <p:cBhvr>
                                        <p:cTn id="23" dur="1" fill="hold">
                                          <p:stCondLst>
                                            <p:cond delay="0"/>
                                          </p:stCondLst>
                                        </p:cTn>
                                        <p:tgtEl>
                                          <p:spTgt spid="65541"/>
                                        </p:tgtEl>
                                        <p:attrNameLst>
                                          <p:attrName>style.visibility</p:attrName>
                                        </p:attrNameLst>
                                      </p:cBhvr>
                                      <p:to>
                                        <p:strVal val="visible"/>
                                      </p:to>
                                    </p:set>
                                    <p:anim from="(-#ppt_w/2)" to="(#ppt_x)" calcmode="lin" valueType="num">
                                      <p:cBhvr>
                                        <p:cTn id="24" dur="600" fill="hold">
                                          <p:stCondLst>
                                            <p:cond delay="0"/>
                                          </p:stCondLst>
                                        </p:cTn>
                                        <p:tgtEl>
                                          <p:spTgt spid="65541"/>
                                        </p:tgtEl>
                                        <p:attrNameLst>
                                          <p:attrName>ppt_x</p:attrName>
                                        </p:attrNameLst>
                                      </p:cBhvr>
                                    </p:anim>
                                    <p:anim from="0" to="-1.0" calcmode="lin" valueType="num">
                                      <p:cBhvr>
                                        <p:cTn id="25" dur="200" decel="50000" autoRev="1" fill="hold">
                                          <p:stCondLst>
                                            <p:cond delay="600"/>
                                          </p:stCondLst>
                                        </p:cTn>
                                        <p:tgtEl>
                                          <p:spTgt spid="65541"/>
                                        </p:tgtEl>
                                        <p:attrNameLst>
                                          <p:attrName>xshear</p:attrName>
                                        </p:attrNameLst>
                                      </p:cBhvr>
                                    </p:anim>
                                    <p:animScale>
                                      <p:cBhvr>
                                        <p:cTn id="26" dur="200" decel="100000" autoRev="1" fill="hold">
                                          <p:stCondLst>
                                            <p:cond delay="600"/>
                                          </p:stCondLst>
                                        </p:cTn>
                                        <p:tgtEl>
                                          <p:spTgt spid="65541"/>
                                        </p:tgtEl>
                                      </p:cBhvr>
                                      <p:from x="100000" y="100000"/>
                                      <p:to x="80000" y="100000"/>
                                    </p:animScale>
                                    <p:anim by="(#ppt_h/3+#ppt_w*0.1)" calcmode="lin" valueType="num">
                                      <p:cBhvr additive="sum">
                                        <p:cTn id="27" dur="200" decel="100000" autoRev="1" fill="hold">
                                          <p:stCondLst>
                                            <p:cond delay="600"/>
                                          </p:stCondLst>
                                        </p:cTn>
                                        <p:tgtEl>
                                          <p:spTgt spid="65541"/>
                                        </p:tgtEl>
                                        <p:attrNameLst>
                                          <p:attrName>ppt_x</p:attrName>
                                        </p:attrNameLst>
                                      </p:cBhvr>
                                    </p:anim>
                                  </p:childTnLst>
                                </p:cTn>
                              </p:par>
                            </p:childTnLst>
                          </p:cTn>
                        </p:par>
                        <p:par>
                          <p:cTn id="28" fill="hold">
                            <p:stCondLst>
                              <p:cond delay="1000"/>
                            </p:stCondLst>
                            <p:childTnLst>
                              <p:par>
                                <p:cTn id="29" presetID="34" presetClass="entr" presetSubtype="0" fill="hold" grpId="0" nodeType="afterEffect">
                                  <p:stCondLst>
                                    <p:cond delay="0"/>
                                  </p:stCondLst>
                                  <p:childTnLst>
                                    <p:set>
                                      <p:cBhvr>
                                        <p:cTn id="30" dur="1" fill="hold">
                                          <p:stCondLst>
                                            <p:cond delay="0"/>
                                          </p:stCondLst>
                                        </p:cTn>
                                        <p:tgtEl>
                                          <p:spTgt spid="65542"/>
                                        </p:tgtEl>
                                        <p:attrNameLst>
                                          <p:attrName>style.visibility</p:attrName>
                                        </p:attrNameLst>
                                      </p:cBhvr>
                                      <p:to>
                                        <p:strVal val="visible"/>
                                      </p:to>
                                    </p:set>
                                    <p:anim from="(-#ppt_w/2)" to="(#ppt_x)" calcmode="lin" valueType="num">
                                      <p:cBhvr>
                                        <p:cTn id="31" dur="600" fill="hold">
                                          <p:stCondLst>
                                            <p:cond delay="0"/>
                                          </p:stCondLst>
                                        </p:cTn>
                                        <p:tgtEl>
                                          <p:spTgt spid="65542"/>
                                        </p:tgtEl>
                                        <p:attrNameLst>
                                          <p:attrName>ppt_x</p:attrName>
                                        </p:attrNameLst>
                                      </p:cBhvr>
                                    </p:anim>
                                    <p:anim from="0" to="-1.0" calcmode="lin" valueType="num">
                                      <p:cBhvr>
                                        <p:cTn id="32" dur="200" decel="50000" autoRev="1" fill="hold">
                                          <p:stCondLst>
                                            <p:cond delay="600"/>
                                          </p:stCondLst>
                                        </p:cTn>
                                        <p:tgtEl>
                                          <p:spTgt spid="65542"/>
                                        </p:tgtEl>
                                        <p:attrNameLst>
                                          <p:attrName>xshear</p:attrName>
                                        </p:attrNameLst>
                                      </p:cBhvr>
                                    </p:anim>
                                    <p:animScale>
                                      <p:cBhvr>
                                        <p:cTn id="33" dur="200" decel="100000" autoRev="1" fill="hold">
                                          <p:stCondLst>
                                            <p:cond delay="600"/>
                                          </p:stCondLst>
                                        </p:cTn>
                                        <p:tgtEl>
                                          <p:spTgt spid="65542"/>
                                        </p:tgtEl>
                                      </p:cBhvr>
                                      <p:from x="100000" y="100000"/>
                                      <p:to x="80000" y="100000"/>
                                    </p:animScale>
                                    <p:anim by="(#ppt_h/3+#ppt_w*0.1)" calcmode="lin" valueType="num">
                                      <p:cBhvr additive="sum">
                                        <p:cTn id="34" dur="200" decel="100000" autoRev="1" fill="hold">
                                          <p:stCondLst>
                                            <p:cond delay="600"/>
                                          </p:stCondLst>
                                        </p:cTn>
                                        <p:tgtEl>
                                          <p:spTgt spid="65542"/>
                                        </p:tgtEl>
                                        <p:attrNameLst>
                                          <p:attrName>ppt_x</p:attrName>
                                        </p:attrNameLst>
                                      </p:cBhvr>
                                    </p:anim>
                                  </p:childTnLst>
                                </p:cTn>
                              </p:par>
                            </p:childTnLst>
                          </p:cTn>
                        </p:par>
                        <p:par>
                          <p:cTn id="35" fill="hold">
                            <p:stCondLst>
                              <p:cond delay="2000"/>
                            </p:stCondLst>
                            <p:childTnLst>
                              <p:par>
                                <p:cTn id="36" presetID="34" presetClass="entr" presetSubtype="0" fill="hold" grpId="0" nodeType="afterEffect">
                                  <p:stCondLst>
                                    <p:cond delay="0"/>
                                  </p:stCondLst>
                                  <p:childTnLst>
                                    <p:set>
                                      <p:cBhvr>
                                        <p:cTn id="37" dur="1" fill="hold">
                                          <p:stCondLst>
                                            <p:cond delay="0"/>
                                          </p:stCondLst>
                                        </p:cTn>
                                        <p:tgtEl>
                                          <p:spTgt spid="65545"/>
                                        </p:tgtEl>
                                        <p:attrNameLst>
                                          <p:attrName>style.visibility</p:attrName>
                                        </p:attrNameLst>
                                      </p:cBhvr>
                                      <p:to>
                                        <p:strVal val="visible"/>
                                      </p:to>
                                    </p:set>
                                    <p:anim from="(-#ppt_w/2)" to="(#ppt_x)" calcmode="lin" valueType="num">
                                      <p:cBhvr>
                                        <p:cTn id="38" dur="600" fill="hold">
                                          <p:stCondLst>
                                            <p:cond delay="0"/>
                                          </p:stCondLst>
                                        </p:cTn>
                                        <p:tgtEl>
                                          <p:spTgt spid="65545"/>
                                        </p:tgtEl>
                                        <p:attrNameLst>
                                          <p:attrName>ppt_x</p:attrName>
                                        </p:attrNameLst>
                                      </p:cBhvr>
                                    </p:anim>
                                    <p:anim from="0" to="-1.0" calcmode="lin" valueType="num">
                                      <p:cBhvr>
                                        <p:cTn id="39" dur="200" decel="50000" autoRev="1" fill="hold">
                                          <p:stCondLst>
                                            <p:cond delay="600"/>
                                          </p:stCondLst>
                                        </p:cTn>
                                        <p:tgtEl>
                                          <p:spTgt spid="65545"/>
                                        </p:tgtEl>
                                        <p:attrNameLst>
                                          <p:attrName>xshear</p:attrName>
                                        </p:attrNameLst>
                                      </p:cBhvr>
                                    </p:anim>
                                    <p:animScale>
                                      <p:cBhvr>
                                        <p:cTn id="40" dur="200" decel="100000" autoRev="1" fill="hold">
                                          <p:stCondLst>
                                            <p:cond delay="600"/>
                                          </p:stCondLst>
                                        </p:cTn>
                                        <p:tgtEl>
                                          <p:spTgt spid="65545"/>
                                        </p:tgtEl>
                                      </p:cBhvr>
                                      <p:from x="100000" y="100000"/>
                                      <p:to x="80000" y="100000"/>
                                    </p:animScale>
                                    <p:anim by="(#ppt_h/3+#ppt_w*0.1)" calcmode="lin" valueType="num">
                                      <p:cBhvr additive="sum">
                                        <p:cTn id="41" dur="200" decel="100000" autoRev="1" fill="hold">
                                          <p:stCondLst>
                                            <p:cond delay="600"/>
                                          </p:stCondLst>
                                        </p:cTn>
                                        <p:tgtEl>
                                          <p:spTgt spid="65545"/>
                                        </p:tgtEl>
                                        <p:attrNameLst>
                                          <p:attrName>ppt_x</p:attrName>
                                        </p:attrNameLst>
                                      </p:cBhvr>
                                    </p:anim>
                                  </p:childTnLst>
                                </p:cTn>
                              </p:par>
                            </p:childTnLst>
                          </p:cTn>
                        </p:par>
                        <p:par>
                          <p:cTn id="42" fill="hold">
                            <p:stCondLst>
                              <p:cond delay="3000"/>
                            </p:stCondLst>
                            <p:childTnLst>
                              <p:par>
                                <p:cTn id="43" presetID="34" presetClass="entr" presetSubtype="0" fill="hold" grpId="0" nodeType="afterEffect">
                                  <p:stCondLst>
                                    <p:cond delay="0"/>
                                  </p:stCondLst>
                                  <p:childTnLst>
                                    <p:set>
                                      <p:cBhvr>
                                        <p:cTn id="44" dur="1" fill="hold">
                                          <p:stCondLst>
                                            <p:cond delay="0"/>
                                          </p:stCondLst>
                                        </p:cTn>
                                        <p:tgtEl>
                                          <p:spTgt spid="65543"/>
                                        </p:tgtEl>
                                        <p:attrNameLst>
                                          <p:attrName>style.visibility</p:attrName>
                                        </p:attrNameLst>
                                      </p:cBhvr>
                                      <p:to>
                                        <p:strVal val="visible"/>
                                      </p:to>
                                    </p:set>
                                    <p:anim from="(-#ppt_w/2)" to="(#ppt_x)" calcmode="lin" valueType="num">
                                      <p:cBhvr>
                                        <p:cTn id="45" dur="600" fill="hold">
                                          <p:stCondLst>
                                            <p:cond delay="0"/>
                                          </p:stCondLst>
                                        </p:cTn>
                                        <p:tgtEl>
                                          <p:spTgt spid="65543"/>
                                        </p:tgtEl>
                                        <p:attrNameLst>
                                          <p:attrName>ppt_x</p:attrName>
                                        </p:attrNameLst>
                                      </p:cBhvr>
                                    </p:anim>
                                    <p:anim from="0" to="-1.0" calcmode="lin" valueType="num">
                                      <p:cBhvr>
                                        <p:cTn id="46" dur="200" decel="50000" autoRev="1" fill="hold">
                                          <p:stCondLst>
                                            <p:cond delay="600"/>
                                          </p:stCondLst>
                                        </p:cTn>
                                        <p:tgtEl>
                                          <p:spTgt spid="65543"/>
                                        </p:tgtEl>
                                        <p:attrNameLst>
                                          <p:attrName>xshear</p:attrName>
                                        </p:attrNameLst>
                                      </p:cBhvr>
                                    </p:anim>
                                    <p:animScale>
                                      <p:cBhvr>
                                        <p:cTn id="47" dur="200" decel="100000" autoRev="1" fill="hold">
                                          <p:stCondLst>
                                            <p:cond delay="600"/>
                                          </p:stCondLst>
                                        </p:cTn>
                                        <p:tgtEl>
                                          <p:spTgt spid="65543"/>
                                        </p:tgtEl>
                                      </p:cBhvr>
                                      <p:from x="100000" y="100000"/>
                                      <p:to x="80000" y="100000"/>
                                    </p:animScale>
                                    <p:anim by="(#ppt_h/3+#ppt_w*0.1)" calcmode="lin" valueType="num">
                                      <p:cBhvr additive="sum">
                                        <p:cTn id="48" dur="200" decel="100000" autoRev="1" fill="hold">
                                          <p:stCondLst>
                                            <p:cond delay="600"/>
                                          </p:stCondLst>
                                        </p:cTn>
                                        <p:tgtEl>
                                          <p:spTgt spid="65543"/>
                                        </p:tgtEl>
                                        <p:attrNameLst>
                                          <p:attrName>ppt_x</p:attrName>
                                        </p:attrNameLst>
                                      </p:cBhvr>
                                    </p:anim>
                                  </p:childTnLst>
                                </p:cTn>
                              </p:par>
                            </p:childTnLst>
                          </p:cTn>
                        </p:par>
                        <p:par>
                          <p:cTn id="49" fill="hold">
                            <p:stCondLst>
                              <p:cond delay="4000"/>
                            </p:stCondLst>
                            <p:childTnLst>
                              <p:par>
                                <p:cTn id="50" presetID="34" presetClass="entr" presetSubtype="0" fill="hold" grpId="0" nodeType="afterEffect">
                                  <p:stCondLst>
                                    <p:cond delay="0"/>
                                  </p:stCondLst>
                                  <p:childTnLst>
                                    <p:set>
                                      <p:cBhvr>
                                        <p:cTn id="51" dur="1" fill="hold">
                                          <p:stCondLst>
                                            <p:cond delay="0"/>
                                          </p:stCondLst>
                                        </p:cTn>
                                        <p:tgtEl>
                                          <p:spTgt spid="65544"/>
                                        </p:tgtEl>
                                        <p:attrNameLst>
                                          <p:attrName>style.visibility</p:attrName>
                                        </p:attrNameLst>
                                      </p:cBhvr>
                                      <p:to>
                                        <p:strVal val="visible"/>
                                      </p:to>
                                    </p:set>
                                    <p:anim from="(-#ppt_w/2)" to="(#ppt_x)" calcmode="lin" valueType="num">
                                      <p:cBhvr>
                                        <p:cTn id="52" dur="600" fill="hold">
                                          <p:stCondLst>
                                            <p:cond delay="0"/>
                                          </p:stCondLst>
                                        </p:cTn>
                                        <p:tgtEl>
                                          <p:spTgt spid="65544"/>
                                        </p:tgtEl>
                                        <p:attrNameLst>
                                          <p:attrName>ppt_x</p:attrName>
                                        </p:attrNameLst>
                                      </p:cBhvr>
                                    </p:anim>
                                    <p:anim from="0" to="-1.0" calcmode="lin" valueType="num">
                                      <p:cBhvr>
                                        <p:cTn id="53" dur="200" decel="50000" autoRev="1" fill="hold">
                                          <p:stCondLst>
                                            <p:cond delay="600"/>
                                          </p:stCondLst>
                                        </p:cTn>
                                        <p:tgtEl>
                                          <p:spTgt spid="65544"/>
                                        </p:tgtEl>
                                        <p:attrNameLst>
                                          <p:attrName>xshear</p:attrName>
                                        </p:attrNameLst>
                                      </p:cBhvr>
                                    </p:anim>
                                    <p:animScale>
                                      <p:cBhvr>
                                        <p:cTn id="54" dur="200" decel="100000" autoRev="1" fill="hold">
                                          <p:stCondLst>
                                            <p:cond delay="600"/>
                                          </p:stCondLst>
                                        </p:cTn>
                                        <p:tgtEl>
                                          <p:spTgt spid="65544"/>
                                        </p:tgtEl>
                                      </p:cBhvr>
                                      <p:from x="100000" y="100000"/>
                                      <p:to x="80000" y="100000"/>
                                    </p:animScale>
                                    <p:anim by="(#ppt_h/3+#ppt_w*0.1)" calcmode="lin" valueType="num">
                                      <p:cBhvr additive="sum">
                                        <p:cTn id="55" dur="200" decel="100000" autoRev="1" fill="hold">
                                          <p:stCondLst>
                                            <p:cond delay="600"/>
                                          </p:stCondLst>
                                        </p:cTn>
                                        <p:tgtEl>
                                          <p:spTgt spid="65544"/>
                                        </p:tgtEl>
                                        <p:attrNameLst>
                                          <p:attrName>ppt_x</p:attrName>
                                        </p:attrNameLst>
                                      </p:cBhvr>
                                    </p:anim>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animBg="1"/>
      <p:bldP spid="65540" grpId="0" animBg="1"/>
      <p:bldP spid="65541" grpId="0" animBg="1"/>
      <p:bldP spid="65542" grpId="0" animBg="1"/>
      <p:bldP spid="65543" grpId="0" animBg="1"/>
      <p:bldP spid="65544" grpId="0" animBg="1"/>
      <p:bldP spid="65545" grpId="0" animBg="1"/>
      <p:bldP spid="655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invGray">
          <a:xfrm>
            <a:off x="827088" y="1392238"/>
            <a:ext cx="3575050" cy="719137"/>
          </a:xfrm>
          <a:prstGeom prst="rect">
            <a:avLst/>
          </a:prstGeom>
          <a:gradFill rotWithShape="1">
            <a:gsLst>
              <a:gs pos="0">
                <a:schemeClr val="bg1"/>
              </a:gs>
              <a:gs pos="100000">
                <a:srgbClr val="E98931"/>
              </a:gs>
            </a:gsLst>
            <a:lin ang="0" scaled="1"/>
          </a:gradFill>
          <a:ln w="9525" algn="ctr">
            <a:noFill/>
            <a:miter lim="800000"/>
            <a:headEnd/>
            <a:tailEnd/>
          </a:ln>
        </p:spPr>
        <p:txBody>
          <a:bodyPr wrap="none" anchor="ctr"/>
          <a:lstStyle/>
          <a:p>
            <a:endParaRPr lang="fa-IR" dirty="0">
              <a:cs typeface="B Titr" panose="00000700000000000000" pitchFamily="2" charset="-78"/>
            </a:endParaRPr>
          </a:p>
        </p:txBody>
      </p:sp>
      <p:grpSp>
        <p:nvGrpSpPr>
          <p:cNvPr id="2" name="Group 4"/>
          <p:cNvGrpSpPr>
            <a:grpSpLocks/>
          </p:cNvGrpSpPr>
          <p:nvPr/>
        </p:nvGrpSpPr>
        <p:grpSpPr bwMode="auto">
          <a:xfrm>
            <a:off x="3848100" y="1117600"/>
            <a:ext cx="1098550" cy="1001713"/>
            <a:chOff x="1488" y="1968"/>
            <a:chExt cx="432" cy="432"/>
          </a:xfrm>
        </p:grpSpPr>
        <p:grpSp>
          <p:nvGrpSpPr>
            <p:cNvPr id="3" name="Group 5"/>
            <p:cNvGrpSpPr>
              <a:grpSpLocks/>
            </p:cNvGrpSpPr>
            <p:nvPr/>
          </p:nvGrpSpPr>
          <p:grpSpPr bwMode="auto">
            <a:xfrm>
              <a:off x="1488" y="1968"/>
              <a:ext cx="432" cy="432"/>
              <a:chOff x="2016" y="1920"/>
              <a:chExt cx="1680" cy="1680"/>
            </a:xfrm>
          </p:grpSpPr>
          <p:sp>
            <p:nvSpPr>
              <p:cNvPr id="17438" name="Oval 6"/>
              <p:cNvSpPr>
                <a:spLocks noChangeArrowheads="1"/>
              </p:cNvSpPr>
              <p:nvPr/>
            </p:nvSpPr>
            <p:spPr bwMode="gray">
              <a:xfrm>
                <a:off x="2016" y="1920"/>
                <a:ext cx="1680" cy="1680"/>
              </a:xfrm>
              <a:prstGeom prst="ellipse">
                <a:avLst/>
              </a:prstGeom>
              <a:gradFill rotWithShape="1">
                <a:gsLst>
                  <a:gs pos="0">
                    <a:srgbClr val="FF9900"/>
                  </a:gs>
                  <a:gs pos="100000">
                    <a:srgbClr val="643C00"/>
                  </a:gs>
                </a:gsLst>
                <a:lin ang="5400000" scaled="1"/>
              </a:gradFill>
              <a:ln w="9525">
                <a:noFill/>
                <a:round/>
                <a:headEnd/>
                <a:tailEnd/>
              </a:ln>
            </p:spPr>
            <p:txBody>
              <a:bodyPr wrap="none" anchor="ctr"/>
              <a:lstStyle/>
              <a:p>
                <a:endParaRPr lang="fa-IR" dirty="0">
                  <a:cs typeface="B Titr" panose="00000700000000000000" pitchFamily="2" charset="-78"/>
                </a:endParaRPr>
              </a:p>
            </p:txBody>
          </p:sp>
          <p:sp>
            <p:nvSpPr>
              <p:cNvPr id="17439" name="Freeform 7"/>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9900"/>
                  </a:gs>
                </a:gsLst>
                <a:lin ang="5400000" scaled="1"/>
              </a:gradFill>
              <a:ln w="0">
                <a:noFill/>
                <a:round/>
                <a:headEnd/>
                <a:tailEnd/>
              </a:ln>
            </p:spPr>
            <p:txBody>
              <a:bodyPr/>
              <a:lstStyle/>
              <a:p>
                <a:endParaRPr lang="fa-IR" dirty="0">
                  <a:cs typeface="B Titr" panose="00000700000000000000" pitchFamily="2" charset="-78"/>
                </a:endParaRPr>
              </a:p>
            </p:txBody>
          </p:sp>
        </p:grpSp>
        <p:sp>
          <p:nvSpPr>
            <p:cNvPr id="93192" name="Text Box 8"/>
            <p:cNvSpPr txBox="1">
              <a:spLocks noChangeArrowheads="1"/>
            </p:cNvSpPr>
            <p:nvPr/>
          </p:nvSpPr>
          <p:spPr bwMode="gray">
            <a:xfrm>
              <a:off x="1631" y="2016"/>
              <a:ext cx="165" cy="197"/>
            </a:xfrm>
            <a:prstGeom prst="rect">
              <a:avLst/>
            </a:prstGeom>
            <a:noFill/>
            <a:ln w="9525" algn="ctr">
              <a:noFill/>
              <a:miter lim="800000"/>
              <a:headEnd/>
              <a:tailEnd/>
            </a:ln>
            <a:effectLst/>
          </p:spPr>
          <p:txBody>
            <a:bodyPr wrap="none">
              <a:spAutoFit/>
            </a:bodyPr>
            <a:lstStyle/>
            <a:p>
              <a:pPr algn="ctr" eaLnBrk="0" hangingPunct="0">
                <a:defRPr/>
              </a:pPr>
              <a:r>
                <a:rPr lang="en-US" sz="2400">
                  <a:solidFill>
                    <a:srgbClr val="000000"/>
                  </a:solidFill>
                  <a:effectLst>
                    <a:outerShdw blurRad="38100" dist="38100" dir="2700000" algn="tl">
                      <a:srgbClr val="FFFFFF"/>
                    </a:outerShdw>
                  </a:effectLst>
                  <a:latin typeface="Verdana" pitchFamily="34" charset="0"/>
                </a:rPr>
                <a:t>A</a:t>
              </a:r>
            </a:p>
          </p:txBody>
        </p:sp>
      </p:grpSp>
      <p:sp>
        <p:nvSpPr>
          <p:cNvPr id="93193" name="Text Box 9"/>
          <p:cNvSpPr txBox="1">
            <a:spLocks noChangeArrowheads="1"/>
          </p:cNvSpPr>
          <p:nvPr/>
        </p:nvSpPr>
        <p:spPr bwMode="black">
          <a:xfrm>
            <a:off x="971550" y="1484313"/>
            <a:ext cx="2713038" cy="519112"/>
          </a:xfrm>
          <a:prstGeom prst="rect">
            <a:avLst/>
          </a:prstGeom>
          <a:noFill/>
          <a:ln w="9525">
            <a:noFill/>
            <a:miter lim="800000"/>
            <a:headEnd/>
            <a:tailEnd/>
          </a:ln>
        </p:spPr>
        <p:txBody>
          <a:bodyPr>
            <a:spAutoFit/>
          </a:bodyPr>
          <a:lstStyle/>
          <a:p>
            <a:pPr eaLnBrk="0" hangingPunct="0"/>
            <a:r>
              <a:rPr lang="fa-IR" sz="2800" dirty="0">
                <a:solidFill>
                  <a:srgbClr val="FFFFFF"/>
                </a:solidFill>
                <a:cs typeface="B Titr" panose="00000700000000000000" pitchFamily="2" charset="-78"/>
              </a:rPr>
              <a:t>انتخاب ناحيه هدف</a:t>
            </a:r>
            <a:endParaRPr lang="en-US" sz="2800" dirty="0">
              <a:solidFill>
                <a:srgbClr val="FFFFFF"/>
              </a:solidFill>
              <a:cs typeface="B Titr" panose="00000700000000000000" pitchFamily="2" charset="-78"/>
            </a:endParaRPr>
          </a:p>
        </p:txBody>
      </p:sp>
      <p:sp>
        <p:nvSpPr>
          <p:cNvPr id="93194" name="Rectangle 10"/>
          <p:cNvSpPr>
            <a:spLocks noChangeArrowheads="1"/>
          </p:cNvSpPr>
          <p:nvPr/>
        </p:nvSpPr>
        <p:spPr bwMode="invGray">
          <a:xfrm>
            <a:off x="827088" y="2524125"/>
            <a:ext cx="4017962" cy="719138"/>
          </a:xfrm>
          <a:prstGeom prst="rect">
            <a:avLst/>
          </a:prstGeom>
          <a:gradFill rotWithShape="1">
            <a:gsLst>
              <a:gs pos="0">
                <a:schemeClr val="bg1"/>
              </a:gs>
              <a:gs pos="100000">
                <a:srgbClr val="418AEB"/>
              </a:gs>
            </a:gsLst>
            <a:lin ang="0" scaled="1"/>
          </a:gradFill>
          <a:ln w="9525" algn="ctr">
            <a:noFill/>
            <a:miter lim="800000"/>
            <a:headEnd/>
            <a:tailEnd/>
          </a:ln>
        </p:spPr>
        <p:txBody>
          <a:bodyPr wrap="none" anchor="ctr"/>
          <a:lstStyle/>
          <a:p>
            <a:endParaRPr lang="fa-IR" dirty="0">
              <a:cs typeface="B Titr" panose="00000700000000000000" pitchFamily="2" charset="-78"/>
            </a:endParaRPr>
          </a:p>
        </p:txBody>
      </p:sp>
      <p:grpSp>
        <p:nvGrpSpPr>
          <p:cNvPr id="4" name="Group 11"/>
          <p:cNvGrpSpPr>
            <a:grpSpLocks/>
          </p:cNvGrpSpPr>
          <p:nvPr/>
        </p:nvGrpSpPr>
        <p:grpSpPr bwMode="auto">
          <a:xfrm>
            <a:off x="4495800" y="2271713"/>
            <a:ext cx="1087438" cy="1006475"/>
            <a:chOff x="3938" y="1968"/>
            <a:chExt cx="430" cy="437"/>
          </a:xfrm>
        </p:grpSpPr>
        <p:grpSp>
          <p:nvGrpSpPr>
            <p:cNvPr id="5" name="Group 12"/>
            <p:cNvGrpSpPr>
              <a:grpSpLocks/>
            </p:cNvGrpSpPr>
            <p:nvPr/>
          </p:nvGrpSpPr>
          <p:grpSpPr bwMode="auto">
            <a:xfrm>
              <a:off x="3938" y="1968"/>
              <a:ext cx="430" cy="437"/>
              <a:chOff x="2016" y="1920"/>
              <a:chExt cx="1680" cy="1680"/>
            </a:xfrm>
          </p:grpSpPr>
          <p:sp>
            <p:nvSpPr>
              <p:cNvPr id="17434" name="Oval 13"/>
              <p:cNvSpPr>
                <a:spLocks noChangeArrowheads="1"/>
              </p:cNvSpPr>
              <p:nvPr/>
            </p:nvSpPr>
            <p:spPr bwMode="gray">
              <a:xfrm>
                <a:off x="2016" y="1920"/>
                <a:ext cx="1680" cy="1680"/>
              </a:xfrm>
              <a:prstGeom prst="ellipse">
                <a:avLst/>
              </a:prstGeom>
              <a:gradFill rotWithShape="1">
                <a:gsLst>
                  <a:gs pos="0">
                    <a:srgbClr val="4996E3"/>
                  </a:gs>
                  <a:gs pos="100000">
                    <a:srgbClr val="162D45"/>
                  </a:gs>
                </a:gsLst>
                <a:lin ang="5400000" scaled="1"/>
              </a:gradFill>
              <a:ln w="9525">
                <a:noFill/>
                <a:round/>
                <a:headEnd/>
                <a:tailEnd/>
              </a:ln>
            </p:spPr>
            <p:txBody>
              <a:bodyPr wrap="none" anchor="ctr"/>
              <a:lstStyle/>
              <a:p>
                <a:endParaRPr lang="fa-IR" dirty="0">
                  <a:cs typeface="B Titr" panose="00000700000000000000" pitchFamily="2" charset="-78"/>
                </a:endParaRPr>
              </a:p>
            </p:txBody>
          </p:sp>
          <p:sp>
            <p:nvSpPr>
              <p:cNvPr id="17435" name="Freeform 14"/>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66A7E8"/>
                  </a:gs>
                </a:gsLst>
                <a:lin ang="5400000" scaled="1"/>
              </a:gradFill>
              <a:ln w="0">
                <a:noFill/>
                <a:round/>
                <a:headEnd/>
                <a:tailEnd/>
              </a:ln>
            </p:spPr>
            <p:txBody>
              <a:bodyPr/>
              <a:lstStyle/>
              <a:p>
                <a:endParaRPr lang="fa-IR" dirty="0">
                  <a:cs typeface="B Titr" panose="00000700000000000000" pitchFamily="2" charset="-78"/>
                </a:endParaRPr>
              </a:p>
            </p:txBody>
          </p:sp>
        </p:grpSp>
        <p:sp>
          <p:nvSpPr>
            <p:cNvPr id="93199" name="Text Box 15"/>
            <p:cNvSpPr txBox="1">
              <a:spLocks noChangeArrowheads="1"/>
            </p:cNvSpPr>
            <p:nvPr/>
          </p:nvSpPr>
          <p:spPr bwMode="gray">
            <a:xfrm>
              <a:off x="4067" y="2028"/>
              <a:ext cx="164" cy="198"/>
            </a:xfrm>
            <a:prstGeom prst="rect">
              <a:avLst/>
            </a:prstGeom>
            <a:noFill/>
            <a:ln w="9525" algn="ctr">
              <a:noFill/>
              <a:miter lim="800000"/>
              <a:headEnd/>
              <a:tailEnd/>
            </a:ln>
            <a:effectLst/>
          </p:spPr>
          <p:txBody>
            <a:bodyPr wrap="none">
              <a:spAutoFit/>
            </a:bodyPr>
            <a:lstStyle/>
            <a:p>
              <a:pPr algn="ctr" eaLnBrk="0" hangingPunct="0">
                <a:defRPr/>
              </a:pPr>
              <a:r>
                <a:rPr lang="en-US" sz="2400">
                  <a:solidFill>
                    <a:srgbClr val="000000"/>
                  </a:solidFill>
                  <a:effectLst>
                    <a:outerShdw blurRad="38100" dist="38100" dir="2700000" algn="tl">
                      <a:srgbClr val="FFFFFF"/>
                    </a:outerShdw>
                  </a:effectLst>
                  <a:latin typeface="Verdana" pitchFamily="34" charset="0"/>
                </a:rPr>
                <a:t>B</a:t>
              </a:r>
            </a:p>
          </p:txBody>
        </p:sp>
      </p:grpSp>
      <p:sp>
        <p:nvSpPr>
          <p:cNvPr id="93200" name="Text Box 16"/>
          <p:cNvSpPr txBox="1">
            <a:spLocks noChangeArrowheads="1"/>
          </p:cNvSpPr>
          <p:nvPr/>
        </p:nvSpPr>
        <p:spPr bwMode="black">
          <a:xfrm>
            <a:off x="539750" y="2636838"/>
            <a:ext cx="3754438" cy="519112"/>
          </a:xfrm>
          <a:prstGeom prst="rect">
            <a:avLst/>
          </a:prstGeom>
          <a:noFill/>
          <a:ln w="9525">
            <a:noFill/>
            <a:miter lim="800000"/>
            <a:headEnd/>
            <a:tailEnd/>
          </a:ln>
        </p:spPr>
        <p:txBody>
          <a:bodyPr>
            <a:spAutoFit/>
          </a:bodyPr>
          <a:lstStyle/>
          <a:p>
            <a:pPr eaLnBrk="0" hangingPunct="0"/>
            <a:r>
              <a:rPr lang="fa-IR" sz="2800" dirty="0">
                <a:solidFill>
                  <a:srgbClr val="FFFFFF"/>
                </a:solidFill>
                <a:cs typeface="B Titr" panose="00000700000000000000" pitchFamily="2" charset="-78"/>
              </a:rPr>
              <a:t>پيش بري دست و ساعد</a:t>
            </a:r>
            <a:endParaRPr lang="en-US" sz="2800" dirty="0">
              <a:solidFill>
                <a:srgbClr val="FFFFFF"/>
              </a:solidFill>
              <a:cs typeface="B Titr" panose="00000700000000000000" pitchFamily="2" charset="-78"/>
            </a:endParaRPr>
          </a:p>
        </p:txBody>
      </p:sp>
      <p:sp>
        <p:nvSpPr>
          <p:cNvPr id="93201" name="Rectangle 17"/>
          <p:cNvSpPr>
            <a:spLocks noChangeArrowheads="1"/>
          </p:cNvSpPr>
          <p:nvPr/>
        </p:nvSpPr>
        <p:spPr bwMode="invGray">
          <a:xfrm>
            <a:off x="827088" y="3635375"/>
            <a:ext cx="5038725" cy="720725"/>
          </a:xfrm>
          <a:prstGeom prst="rect">
            <a:avLst/>
          </a:prstGeom>
          <a:gradFill rotWithShape="1">
            <a:gsLst>
              <a:gs pos="0">
                <a:schemeClr val="bg1"/>
              </a:gs>
              <a:gs pos="100000">
                <a:srgbClr val="9942E0"/>
              </a:gs>
            </a:gsLst>
            <a:lin ang="0" scaled="1"/>
          </a:gradFill>
          <a:ln w="9525" algn="ctr">
            <a:noFill/>
            <a:miter lim="800000"/>
            <a:headEnd/>
            <a:tailEnd/>
          </a:ln>
        </p:spPr>
        <p:txBody>
          <a:bodyPr wrap="none" anchor="ctr"/>
          <a:lstStyle/>
          <a:p>
            <a:endParaRPr lang="fa-IR" dirty="0">
              <a:cs typeface="B Titr" panose="00000700000000000000" pitchFamily="2" charset="-78"/>
            </a:endParaRPr>
          </a:p>
        </p:txBody>
      </p:sp>
      <p:grpSp>
        <p:nvGrpSpPr>
          <p:cNvPr id="6" name="Group 18"/>
          <p:cNvGrpSpPr>
            <a:grpSpLocks/>
          </p:cNvGrpSpPr>
          <p:nvPr/>
        </p:nvGrpSpPr>
        <p:grpSpPr bwMode="auto">
          <a:xfrm>
            <a:off x="5219700" y="3357563"/>
            <a:ext cx="1098550" cy="1012825"/>
            <a:chOff x="3552" y="3339"/>
            <a:chExt cx="412" cy="392"/>
          </a:xfrm>
        </p:grpSpPr>
        <p:grpSp>
          <p:nvGrpSpPr>
            <p:cNvPr id="7" name="Group 19"/>
            <p:cNvGrpSpPr>
              <a:grpSpLocks/>
            </p:cNvGrpSpPr>
            <p:nvPr/>
          </p:nvGrpSpPr>
          <p:grpSpPr bwMode="auto">
            <a:xfrm>
              <a:off x="3552" y="3339"/>
              <a:ext cx="412" cy="392"/>
              <a:chOff x="2016" y="1920"/>
              <a:chExt cx="1680" cy="1680"/>
            </a:xfrm>
          </p:grpSpPr>
          <p:sp>
            <p:nvSpPr>
              <p:cNvPr id="17430" name="Oval 20"/>
              <p:cNvSpPr>
                <a:spLocks noChangeArrowheads="1"/>
              </p:cNvSpPr>
              <p:nvPr/>
            </p:nvSpPr>
            <p:spPr bwMode="gray">
              <a:xfrm>
                <a:off x="2016" y="1920"/>
                <a:ext cx="1680" cy="1680"/>
              </a:xfrm>
              <a:prstGeom prst="ellipse">
                <a:avLst/>
              </a:prstGeom>
              <a:gradFill rotWithShape="1">
                <a:gsLst>
                  <a:gs pos="0">
                    <a:srgbClr val="9966FF"/>
                  </a:gs>
                  <a:gs pos="100000">
                    <a:srgbClr val="25193E"/>
                  </a:gs>
                </a:gsLst>
                <a:lin ang="5400000" scaled="1"/>
              </a:gradFill>
              <a:ln w="9525">
                <a:noFill/>
                <a:round/>
                <a:headEnd/>
                <a:tailEnd/>
              </a:ln>
            </p:spPr>
            <p:txBody>
              <a:bodyPr wrap="none" anchor="ctr"/>
              <a:lstStyle/>
              <a:p>
                <a:endParaRPr lang="fa-IR" dirty="0">
                  <a:cs typeface="B Titr" panose="00000700000000000000" pitchFamily="2" charset="-78"/>
                </a:endParaRPr>
              </a:p>
            </p:txBody>
          </p:sp>
          <p:sp>
            <p:nvSpPr>
              <p:cNvPr id="17431" name="Freeform 21"/>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66FF"/>
                  </a:gs>
                </a:gsLst>
                <a:lin ang="5400000" scaled="1"/>
              </a:gradFill>
              <a:ln w="0">
                <a:noFill/>
                <a:round/>
                <a:headEnd/>
                <a:tailEnd/>
              </a:ln>
            </p:spPr>
            <p:txBody>
              <a:bodyPr/>
              <a:lstStyle/>
              <a:p>
                <a:endParaRPr lang="fa-IR" dirty="0">
                  <a:cs typeface="B Titr" panose="00000700000000000000" pitchFamily="2" charset="-78"/>
                </a:endParaRPr>
              </a:p>
            </p:txBody>
          </p:sp>
        </p:grpSp>
        <p:sp>
          <p:nvSpPr>
            <p:cNvPr id="93206" name="Text Box 22"/>
            <p:cNvSpPr txBox="1">
              <a:spLocks noChangeArrowheads="1"/>
            </p:cNvSpPr>
            <p:nvPr/>
          </p:nvSpPr>
          <p:spPr bwMode="gray">
            <a:xfrm>
              <a:off x="3704" y="3360"/>
              <a:ext cx="152" cy="177"/>
            </a:xfrm>
            <a:prstGeom prst="rect">
              <a:avLst/>
            </a:prstGeom>
            <a:noFill/>
            <a:ln w="9525" algn="ctr">
              <a:noFill/>
              <a:miter lim="800000"/>
              <a:headEnd/>
              <a:tailEnd/>
            </a:ln>
            <a:effectLst/>
          </p:spPr>
          <p:txBody>
            <a:bodyPr wrap="none">
              <a:spAutoFit/>
            </a:bodyPr>
            <a:lstStyle/>
            <a:p>
              <a:pPr algn="ctr" eaLnBrk="0" hangingPunct="0">
                <a:defRPr/>
              </a:pPr>
              <a:r>
                <a:rPr lang="en-US" sz="2400">
                  <a:solidFill>
                    <a:srgbClr val="000000"/>
                  </a:solidFill>
                  <a:effectLst>
                    <a:outerShdw blurRad="38100" dist="38100" dir="2700000" algn="tl">
                      <a:srgbClr val="FFFFFF"/>
                    </a:outerShdw>
                  </a:effectLst>
                  <a:latin typeface="Verdana" pitchFamily="34" charset="0"/>
                </a:rPr>
                <a:t>C</a:t>
              </a:r>
            </a:p>
          </p:txBody>
        </p:sp>
      </p:grpSp>
      <p:sp>
        <p:nvSpPr>
          <p:cNvPr id="93207" name="Text Box 23"/>
          <p:cNvSpPr txBox="1">
            <a:spLocks noChangeArrowheads="1"/>
          </p:cNvSpPr>
          <p:nvPr/>
        </p:nvSpPr>
        <p:spPr bwMode="black">
          <a:xfrm>
            <a:off x="1476375" y="3811588"/>
            <a:ext cx="3579813" cy="519112"/>
          </a:xfrm>
          <a:prstGeom prst="rect">
            <a:avLst/>
          </a:prstGeom>
          <a:noFill/>
          <a:ln w="9525">
            <a:noFill/>
            <a:miter lim="800000"/>
            <a:headEnd/>
            <a:tailEnd/>
          </a:ln>
        </p:spPr>
        <p:txBody>
          <a:bodyPr>
            <a:spAutoFit/>
          </a:bodyPr>
          <a:lstStyle/>
          <a:p>
            <a:pPr eaLnBrk="0" hangingPunct="0"/>
            <a:r>
              <a:rPr lang="fa-IR" sz="2800" dirty="0">
                <a:solidFill>
                  <a:srgbClr val="FFFFFF"/>
                </a:solidFill>
                <a:cs typeface="B Titr" panose="00000700000000000000" pitchFamily="2" charset="-78"/>
              </a:rPr>
              <a:t>حفظ حالت سر و شانه </a:t>
            </a:r>
            <a:endParaRPr lang="en-US" sz="2800" dirty="0">
              <a:solidFill>
                <a:srgbClr val="FFFFFF"/>
              </a:solidFill>
              <a:cs typeface="B Titr" panose="00000700000000000000" pitchFamily="2" charset="-78"/>
            </a:endParaRPr>
          </a:p>
        </p:txBody>
      </p:sp>
      <p:sp>
        <p:nvSpPr>
          <p:cNvPr id="93208" name="Rectangle 24"/>
          <p:cNvSpPr>
            <a:spLocks noChangeArrowheads="1"/>
          </p:cNvSpPr>
          <p:nvPr/>
        </p:nvSpPr>
        <p:spPr bwMode="invGray">
          <a:xfrm>
            <a:off x="827088" y="4759325"/>
            <a:ext cx="5745162" cy="719138"/>
          </a:xfrm>
          <a:prstGeom prst="rect">
            <a:avLst/>
          </a:prstGeom>
          <a:gradFill rotWithShape="1">
            <a:gsLst>
              <a:gs pos="0">
                <a:schemeClr val="bg1"/>
              </a:gs>
              <a:gs pos="100000">
                <a:srgbClr val="33AD8A"/>
              </a:gs>
            </a:gsLst>
            <a:lin ang="0" scaled="1"/>
          </a:gradFill>
          <a:ln w="9525" algn="ctr">
            <a:noFill/>
            <a:miter lim="800000"/>
            <a:headEnd/>
            <a:tailEnd/>
          </a:ln>
        </p:spPr>
        <p:txBody>
          <a:bodyPr wrap="none" anchor="ctr"/>
          <a:lstStyle/>
          <a:p>
            <a:endParaRPr lang="fa-IR" dirty="0">
              <a:cs typeface="B Titr" panose="00000700000000000000" pitchFamily="2" charset="-78"/>
            </a:endParaRPr>
          </a:p>
        </p:txBody>
      </p:sp>
      <p:grpSp>
        <p:nvGrpSpPr>
          <p:cNvPr id="8" name="Group 25"/>
          <p:cNvGrpSpPr>
            <a:grpSpLocks/>
          </p:cNvGrpSpPr>
          <p:nvPr/>
        </p:nvGrpSpPr>
        <p:grpSpPr bwMode="auto">
          <a:xfrm>
            <a:off x="5857875" y="4497388"/>
            <a:ext cx="1103313" cy="1019175"/>
            <a:chOff x="2016" y="1920"/>
            <a:chExt cx="1680" cy="1680"/>
          </a:xfrm>
        </p:grpSpPr>
        <p:sp>
          <p:nvSpPr>
            <p:cNvPr id="17426" name="Oval 26"/>
            <p:cNvSpPr>
              <a:spLocks noChangeArrowheads="1"/>
            </p:cNvSpPr>
            <p:nvPr/>
          </p:nvSpPr>
          <p:spPr bwMode="gray">
            <a:xfrm>
              <a:off x="2016" y="1920"/>
              <a:ext cx="1680" cy="1680"/>
            </a:xfrm>
            <a:prstGeom prst="ellipse">
              <a:avLst/>
            </a:prstGeom>
            <a:gradFill rotWithShape="1">
              <a:gsLst>
                <a:gs pos="0">
                  <a:srgbClr val="33CCCC"/>
                </a:gs>
                <a:gs pos="100000">
                  <a:srgbClr val="0C3232"/>
                </a:gs>
              </a:gsLst>
              <a:lin ang="5400000" scaled="1"/>
            </a:gradFill>
            <a:ln w="9525">
              <a:noFill/>
              <a:round/>
              <a:headEnd/>
              <a:tailEnd/>
            </a:ln>
          </p:spPr>
          <p:txBody>
            <a:bodyPr wrap="none" anchor="ctr"/>
            <a:lstStyle/>
            <a:p>
              <a:endParaRPr lang="fa-IR" dirty="0">
                <a:cs typeface="B Titr" panose="00000700000000000000" pitchFamily="2" charset="-78"/>
              </a:endParaRPr>
            </a:p>
          </p:txBody>
        </p:sp>
        <p:sp>
          <p:nvSpPr>
            <p:cNvPr id="17427" name="Freeform 27"/>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CCCC"/>
                </a:gs>
              </a:gsLst>
              <a:lin ang="5400000" scaled="1"/>
            </a:gradFill>
            <a:ln w="0">
              <a:noFill/>
              <a:round/>
              <a:headEnd/>
              <a:tailEnd/>
            </a:ln>
          </p:spPr>
          <p:txBody>
            <a:bodyPr/>
            <a:lstStyle/>
            <a:p>
              <a:endParaRPr lang="fa-IR" dirty="0">
                <a:cs typeface="B Titr" panose="00000700000000000000" pitchFamily="2" charset="-78"/>
              </a:endParaRPr>
            </a:p>
          </p:txBody>
        </p:sp>
      </p:grpSp>
      <p:sp>
        <p:nvSpPr>
          <p:cNvPr id="93212" name="Text Box 28"/>
          <p:cNvSpPr txBox="1">
            <a:spLocks noChangeArrowheads="1"/>
          </p:cNvSpPr>
          <p:nvPr/>
        </p:nvSpPr>
        <p:spPr bwMode="gray">
          <a:xfrm>
            <a:off x="6292850" y="4564063"/>
            <a:ext cx="436563" cy="457200"/>
          </a:xfrm>
          <a:prstGeom prst="rect">
            <a:avLst/>
          </a:prstGeom>
          <a:noFill/>
          <a:ln w="9525" algn="ctr">
            <a:noFill/>
            <a:miter lim="800000"/>
            <a:headEnd/>
            <a:tailEnd/>
          </a:ln>
          <a:effectLst/>
        </p:spPr>
        <p:txBody>
          <a:bodyPr wrap="none">
            <a:spAutoFit/>
          </a:bodyPr>
          <a:lstStyle/>
          <a:p>
            <a:pPr algn="ctr" eaLnBrk="0" hangingPunct="0">
              <a:defRPr/>
            </a:pPr>
            <a:r>
              <a:rPr lang="en-US" sz="2400">
                <a:solidFill>
                  <a:srgbClr val="000000"/>
                </a:solidFill>
                <a:effectLst>
                  <a:outerShdw blurRad="38100" dist="38100" dir="2700000" algn="tl">
                    <a:srgbClr val="FFFFFF"/>
                  </a:outerShdw>
                </a:effectLst>
                <a:latin typeface="Verdana" pitchFamily="34" charset="0"/>
              </a:rPr>
              <a:t>D</a:t>
            </a:r>
          </a:p>
        </p:txBody>
      </p:sp>
      <p:sp>
        <p:nvSpPr>
          <p:cNvPr id="93213" name="Text Box 29"/>
          <p:cNvSpPr txBox="1">
            <a:spLocks noChangeArrowheads="1"/>
          </p:cNvSpPr>
          <p:nvPr/>
        </p:nvSpPr>
        <p:spPr bwMode="black">
          <a:xfrm>
            <a:off x="2617788" y="4949825"/>
            <a:ext cx="3048000" cy="519113"/>
          </a:xfrm>
          <a:prstGeom prst="rect">
            <a:avLst/>
          </a:prstGeom>
          <a:noFill/>
          <a:ln w="9525">
            <a:noFill/>
            <a:miter lim="800000"/>
            <a:headEnd/>
            <a:tailEnd/>
          </a:ln>
        </p:spPr>
        <p:txBody>
          <a:bodyPr>
            <a:spAutoFit/>
          </a:bodyPr>
          <a:lstStyle/>
          <a:p>
            <a:pPr eaLnBrk="0" hangingPunct="0"/>
            <a:r>
              <a:rPr lang="fa-IR" sz="2800" dirty="0">
                <a:solidFill>
                  <a:srgbClr val="FFFFFF"/>
                </a:solidFill>
                <a:cs typeface="B Titr" panose="00000700000000000000" pitchFamily="2" charset="-78"/>
              </a:rPr>
              <a:t>ادامه حرکت</a:t>
            </a:r>
            <a:endParaRPr lang="en-US" sz="2800" dirty="0">
              <a:solidFill>
                <a:srgbClr val="FFFFFF"/>
              </a:solidFill>
              <a:cs typeface="B Titr" panose="00000700000000000000" pitchFamily="2" charset="-78"/>
            </a:endParaRPr>
          </a:p>
        </p:txBody>
      </p:sp>
      <p:sp>
        <p:nvSpPr>
          <p:cNvPr id="93214" name="AutoShape 30"/>
          <p:cNvSpPr>
            <a:spLocks noChangeArrowheads="1"/>
          </p:cNvSpPr>
          <p:nvPr/>
        </p:nvSpPr>
        <p:spPr bwMode="auto">
          <a:xfrm>
            <a:off x="6351588" y="1220788"/>
            <a:ext cx="2514600" cy="1981200"/>
          </a:xfrm>
          <a:prstGeom prst="wedgeRoundRectCallout">
            <a:avLst>
              <a:gd name="adj1" fmla="val -44759"/>
              <a:gd name="adj2" fmla="val 84694"/>
              <a:gd name="adj3" fmla="val 16667"/>
            </a:avLst>
          </a:prstGeom>
          <a:noFill/>
          <a:ln w="38100" algn="ctr">
            <a:solidFill>
              <a:schemeClr val="tx2"/>
            </a:solidFill>
            <a:miter lim="800000"/>
            <a:headEnd/>
            <a:tailEnd/>
          </a:ln>
        </p:spPr>
        <p:txBody>
          <a:bodyPr anchor="ctr"/>
          <a:lstStyle/>
          <a:p>
            <a:pPr algn="ctr" eaLnBrk="0" hangingPunct="0"/>
            <a:r>
              <a:rPr lang="fa-IR" sz="3200" b="1" i="1" dirty="0">
                <a:solidFill>
                  <a:srgbClr val="000000"/>
                </a:solidFill>
                <a:effectLst>
                  <a:outerShdw blurRad="38100" dist="38100" dir="2700000" algn="tl">
                    <a:srgbClr val="000000">
                      <a:alpha val="43137"/>
                    </a:srgbClr>
                  </a:outerShdw>
                </a:effectLst>
                <a:cs typeface="B Titr" panose="00000700000000000000" pitchFamily="2" charset="-78"/>
              </a:rPr>
              <a:t>اصول مکانيکي شوت</a:t>
            </a:r>
            <a:endParaRPr lang="en-US" sz="3200" b="1" i="1" dirty="0">
              <a:solidFill>
                <a:srgbClr val="000000"/>
              </a:solidFill>
              <a:effectLst>
                <a:outerShdw blurRad="38100" dist="38100" dir="2700000" algn="tl">
                  <a:srgbClr val="000000">
                    <a:alpha val="43137"/>
                  </a:srgbClr>
                </a:outerShdw>
              </a:effectLst>
              <a:cs typeface="B Titr" panose="00000700000000000000" pitchFamily="2" charset="-78"/>
            </a:endParaRPr>
          </a:p>
        </p:txBody>
      </p:sp>
      <p:grpSp>
        <p:nvGrpSpPr>
          <p:cNvPr id="30" name="Group 29"/>
          <p:cNvGrpSpPr>
            <a:grpSpLocks noChangeAspect="1"/>
          </p:cNvGrpSpPr>
          <p:nvPr/>
        </p:nvGrpSpPr>
        <p:grpSpPr>
          <a:xfrm>
            <a:off x="4899395" y="6165304"/>
            <a:ext cx="3941765" cy="616642"/>
            <a:chOff x="6359857" y="5683434"/>
            <a:chExt cx="4504874" cy="704734"/>
          </a:xfrm>
        </p:grpSpPr>
        <p:sp>
          <p:nvSpPr>
            <p:cNvPr id="31"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2"/>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Far.Ashgar" panose="00000400000000000000" pitchFamily="2" charset="-78"/>
                </a:rPr>
                <a:t>www.ziaossalehin.ir</a:t>
              </a:r>
              <a:endParaRPr lang="en-US" sz="1400" i="1" dirty="0">
                <a:solidFill>
                  <a:schemeClr val="bg1">
                    <a:lumMod val="85000"/>
                  </a:schemeClr>
                </a:solidFill>
                <a:latin typeface="+mj-lt"/>
                <a:cs typeface="Far.Ashgar" panose="00000400000000000000" pitchFamily="2" charset="-78"/>
              </a:endParaRPr>
            </a:p>
          </p:txBody>
        </p:sp>
        <p:pic>
          <p:nvPicPr>
            <p:cNvPr id="33" name="Picture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4012" y="5683434"/>
              <a:ext cx="704734" cy="704734"/>
            </a:xfrm>
            <a:prstGeom prst="ellipse">
              <a:avLst/>
            </a:prstGeom>
            <a:blipFill dpi="0" rotWithShape="1">
              <a:blip r:embed="rId4"/>
              <a:srcRect/>
              <a:stretch>
                <a:fillRect l="-4000" t="-2000" r="-4000" b="-2000"/>
              </a:stretch>
            </a:blipFill>
            <a:ln w="38100">
              <a:solidFill>
                <a:schemeClr val="tx1">
                  <a:alpha val="75000"/>
                </a:schemeClr>
              </a:solidFill>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3214"/>
                                        </p:tgtEl>
                                        <p:attrNameLst>
                                          <p:attrName>style.visibility</p:attrName>
                                        </p:attrNameLst>
                                      </p:cBhvr>
                                      <p:to>
                                        <p:strVal val="visible"/>
                                      </p:to>
                                    </p:set>
                                    <p:animEffect transition="in" filter="fade">
                                      <p:cBhvr>
                                        <p:cTn id="7" dur="1000"/>
                                        <p:tgtEl>
                                          <p:spTgt spid="93214"/>
                                        </p:tgtEl>
                                      </p:cBhvr>
                                    </p:animEffect>
                                    <p:anim calcmode="lin" valueType="num">
                                      <p:cBhvr>
                                        <p:cTn id="8" dur="1000" fill="hold"/>
                                        <p:tgtEl>
                                          <p:spTgt spid="93214"/>
                                        </p:tgtEl>
                                        <p:attrNameLst>
                                          <p:attrName>ppt_x</p:attrName>
                                        </p:attrNameLst>
                                      </p:cBhvr>
                                      <p:tavLst>
                                        <p:tav tm="0">
                                          <p:val>
                                            <p:strVal val="#ppt_x"/>
                                          </p:val>
                                        </p:tav>
                                        <p:tav tm="100000">
                                          <p:val>
                                            <p:strVal val="#ppt_x"/>
                                          </p:val>
                                        </p:tav>
                                      </p:tavLst>
                                    </p:anim>
                                    <p:anim calcmode="lin" valueType="num">
                                      <p:cBhvr>
                                        <p:cTn id="9" dur="1000" fill="hold"/>
                                        <p:tgtEl>
                                          <p:spTgt spid="932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4" presetClass="entr" presetSubtype="0" fill="hold" grpId="0" nodeType="afterEffect">
                                  <p:stCondLst>
                                    <p:cond delay="0"/>
                                  </p:stCondLst>
                                  <p:childTnLst>
                                    <p:set>
                                      <p:cBhvr>
                                        <p:cTn id="12" dur="1" fill="hold">
                                          <p:stCondLst>
                                            <p:cond delay="0"/>
                                          </p:stCondLst>
                                        </p:cTn>
                                        <p:tgtEl>
                                          <p:spTgt spid="93187"/>
                                        </p:tgtEl>
                                        <p:attrNameLst>
                                          <p:attrName>style.visibility</p:attrName>
                                        </p:attrNameLst>
                                      </p:cBhvr>
                                      <p:to>
                                        <p:strVal val="visible"/>
                                      </p:to>
                                    </p:set>
                                    <p:anim from="(-#ppt_w/2)" to="(#ppt_x)" calcmode="lin" valueType="num">
                                      <p:cBhvr>
                                        <p:cTn id="13" dur="600" fill="hold">
                                          <p:stCondLst>
                                            <p:cond delay="0"/>
                                          </p:stCondLst>
                                        </p:cTn>
                                        <p:tgtEl>
                                          <p:spTgt spid="93187"/>
                                        </p:tgtEl>
                                        <p:attrNameLst>
                                          <p:attrName>ppt_x</p:attrName>
                                        </p:attrNameLst>
                                      </p:cBhvr>
                                    </p:anim>
                                    <p:anim from="0" to="-1.0" calcmode="lin" valueType="num">
                                      <p:cBhvr>
                                        <p:cTn id="14" dur="200" decel="50000" autoRev="1" fill="hold">
                                          <p:stCondLst>
                                            <p:cond delay="600"/>
                                          </p:stCondLst>
                                        </p:cTn>
                                        <p:tgtEl>
                                          <p:spTgt spid="93187"/>
                                        </p:tgtEl>
                                        <p:attrNameLst>
                                          <p:attrName>xshear</p:attrName>
                                        </p:attrNameLst>
                                      </p:cBhvr>
                                    </p:anim>
                                    <p:animScale>
                                      <p:cBhvr>
                                        <p:cTn id="15" dur="200" decel="100000" autoRev="1" fill="hold">
                                          <p:stCondLst>
                                            <p:cond delay="600"/>
                                          </p:stCondLst>
                                        </p:cTn>
                                        <p:tgtEl>
                                          <p:spTgt spid="93187"/>
                                        </p:tgtEl>
                                      </p:cBhvr>
                                      <p:from x="100000" y="100000"/>
                                      <p:to x="80000" y="100000"/>
                                    </p:animScale>
                                    <p:anim by="(#ppt_h/3+#ppt_w*0.1)" calcmode="lin" valueType="num">
                                      <p:cBhvr additive="sum">
                                        <p:cTn id="16" dur="200" decel="100000" autoRev="1" fill="hold">
                                          <p:stCondLst>
                                            <p:cond delay="600"/>
                                          </p:stCondLst>
                                        </p:cTn>
                                        <p:tgtEl>
                                          <p:spTgt spid="93187"/>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from="(-#ppt_w/2)" to="(#ppt_x)" calcmode="lin" valueType="num">
                                      <p:cBhvr>
                                        <p:cTn id="19" dur="600" fill="hold">
                                          <p:stCondLst>
                                            <p:cond delay="0"/>
                                          </p:stCondLst>
                                        </p:cTn>
                                        <p:tgtEl>
                                          <p:spTgt spid="2"/>
                                        </p:tgtEl>
                                        <p:attrNameLst>
                                          <p:attrName>ppt_x</p:attrName>
                                        </p:attrNameLst>
                                      </p:cBhvr>
                                    </p:anim>
                                    <p:anim from="0" to="-1.0" calcmode="lin" valueType="num">
                                      <p:cBhvr>
                                        <p:cTn id="20" dur="200" decel="50000" autoRev="1" fill="hold">
                                          <p:stCondLst>
                                            <p:cond delay="600"/>
                                          </p:stCondLst>
                                        </p:cTn>
                                        <p:tgtEl>
                                          <p:spTgt spid="2"/>
                                        </p:tgtEl>
                                        <p:attrNameLst>
                                          <p:attrName>xshear</p:attrName>
                                        </p:attrNameLst>
                                      </p:cBhvr>
                                    </p:anim>
                                    <p:animScale>
                                      <p:cBhvr>
                                        <p:cTn id="21" dur="200" decel="100000" autoRev="1" fill="hold">
                                          <p:stCondLst>
                                            <p:cond delay="600"/>
                                          </p:stCondLst>
                                        </p:cTn>
                                        <p:tgtEl>
                                          <p:spTgt spid="2"/>
                                        </p:tgtEl>
                                      </p:cBhvr>
                                      <p:from x="100000" y="100000"/>
                                      <p:to x="80000" y="100000"/>
                                    </p:animScale>
                                    <p:anim by="(#ppt_h/3+#ppt_w*0.1)" calcmode="lin" valueType="num">
                                      <p:cBhvr additive="sum">
                                        <p:cTn id="22" dur="200" decel="100000" autoRev="1" fill="hold">
                                          <p:stCondLst>
                                            <p:cond delay="600"/>
                                          </p:stCondLst>
                                        </p:cTn>
                                        <p:tgtEl>
                                          <p:spTgt spid="2"/>
                                        </p:tgtEl>
                                        <p:attrNameLst>
                                          <p:attrName>ppt_x</p:attrName>
                                        </p:attrNameLst>
                                      </p:cBhvr>
                                    </p:anim>
                                  </p:childTnLst>
                                </p:cTn>
                              </p:par>
                              <p:par>
                                <p:cTn id="23" presetID="34" presetClass="entr" presetSubtype="0" fill="hold" grpId="0" nodeType="withEffect">
                                  <p:stCondLst>
                                    <p:cond delay="0"/>
                                  </p:stCondLst>
                                  <p:childTnLst>
                                    <p:set>
                                      <p:cBhvr>
                                        <p:cTn id="24" dur="1" fill="hold">
                                          <p:stCondLst>
                                            <p:cond delay="0"/>
                                          </p:stCondLst>
                                        </p:cTn>
                                        <p:tgtEl>
                                          <p:spTgt spid="93193"/>
                                        </p:tgtEl>
                                        <p:attrNameLst>
                                          <p:attrName>style.visibility</p:attrName>
                                        </p:attrNameLst>
                                      </p:cBhvr>
                                      <p:to>
                                        <p:strVal val="visible"/>
                                      </p:to>
                                    </p:set>
                                    <p:anim from="(-#ppt_w/2)" to="(#ppt_x)" calcmode="lin" valueType="num">
                                      <p:cBhvr>
                                        <p:cTn id="25" dur="600" fill="hold">
                                          <p:stCondLst>
                                            <p:cond delay="0"/>
                                          </p:stCondLst>
                                        </p:cTn>
                                        <p:tgtEl>
                                          <p:spTgt spid="93193"/>
                                        </p:tgtEl>
                                        <p:attrNameLst>
                                          <p:attrName>ppt_x</p:attrName>
                                        </p:attrNameLst>
                                      </p:cBhvr>
                                    </p:anim>
                                    <p:anim from="0" to="-1.0" calcmode="lin" valueType="num">
                                      <p:cBhvr>
                                        <p:cTn id="26" dur="200" decel="50000" autoRev="1" fill="hold">
                                          <p:stCondLst>
                                            <p:cond delay="600"/>
                                          </p:stCondLst>
                                        </p:cTn>
                                        <p:tgtEl>
                                          <p:spTgt spid="93193"/>
                                        </p:tgtEl>
                                        <p:attrNameLst>
                                          <p:attrName>xshear</p:attrName>
                                        </p:attrNameLst>
                                      </p:cBhvr>
                                    </p:anim>
                                    <p:animScale>
                                      <p:cBhvr>
                                        <p:cTn id="27" dur="200" decel="100000" autoRev="1" fill="hold">
                                          <p:stCondLst>
                                            <p:cond delay="600"/>
                                          </p:stCondLst>
                                        </p:cTn>
                                        <p:tgtEl>
                                          <p:spTgt spid="93193"/>
                                        </p:tgtEl>
                                      </p:cBhvr>
                                      <p:from x="100000" y="100000"/>
                                      <p:to x="80000" y="100000"/>
                                    </p:animScale>
                                    <p:anim by="(#ppt_h/3+#ppt_w*0.1)" calcmode="lin" valueType="num">
                                      <p:cBhvr additive="sum">
                                        <p:cTn id="28" dur="200" decel="100000" autoRev="1" fill="hold">
                                          <p:stCondLst>
                                            <p:cond delay="600"/>
                                          </p:stCondLst>
                                        </p:cTn>
                                        <p:tgtEl>
                                          <p:spTgt spid="93193"/>
                                        </p:tgtEl>
                                        <p:attrNameLst>
                                          <p:attrName>ppt_x</p:attrName>
                                        </p:attrNameLst>
                                      </p:cBhvr>
                                    </p:anim>
                                  </p:childTnLst>
                                </p:cTn>
                              </p:par>
                              <p:par>
                                <p:cTn id="29" presetID="34" presetClass="entr" presetSubtype="0" fill="hold" grpId="0" nodeType="withEffect">
                                  <p:stCondLst>
                                    <p:cond delay="0"/>
                                  </p:stCondLst>
                                  <p:childTnLst>
                                    <p:set>
                                      <p:cBhvr>
                                        <p:cTn id="30" dur="1" fill="hold">
                                          <p:stCondLst>
                                            <p:cond delay="0"/>
                                          </p:stCondLst>
                                        </p:cTn>
                                        <p:tgtEl>
                                          <p:spTgt spid="93194"/>
                                        </p:tgtEl>
                                        <p:attrNameLst>
                                          <p:attrName>style.visibility</p:attrName>
                                        </p:attrNameLst>
                                      </p:cBhvr>
                                      <p:to>
                                        <p:strVal val="visible"/>
                                      </p:to>
                                    </p:set>
                                    <p:anim from="(-#ppt_w/2)" to="(#ppt_x)" calcmode="lin" valueType="num">
                                      <p:cBhvr>
                                        <p:cTn id="31" dur="600" fill="hold">
                                          <p:stCondLst>
                                            <p:cond delay="0"/>
                                          </p:stCondLst>
                                        </p:cTn>
                                        <p:tgtEl>
                                          <p:spTgt spid="93194"/>
                                        </p:tgtEl>
                                        <p:attrNameLst>
                                          <p:attrName>ppt_x</p:attrName>
                                        </p:attrNameLst>
                                      </p:cBhvr>
                                    </p:anim>
                                    <p:anim from="0" to="-1.0" calcmode="lin" valueType="num">
                                      <p:cBhvr>
                                        <p:cTn id="32" dur="200" decel="50000" autoRev="1" fill="hold">
                                          <p:stCondLst>
                                            <p:cond delay="600"/>
                                          </p:stCondLst>
                                        </p:cTn>
                                        <p:tgtEl>
                                          <p:spTgt spid="93194"/>
                                        </p:tgtEl>
                                        <p:attrNameLst>
                                          <p:attrName>xshear</p:attrName>
                                        </p:attrNameLst>
                                      </p:cBhvr>
                                    </p:anim>
                                    <p:animScale>
                                      <p:cBhvr>
                                        <p:cTn id="33" dur="200" decel="100000" autoRev="1" fill="hold">
                                          <p:stCondLst>
                                            <p:cond delay="600"/>
                                          </p:stCondLst>
                                        </p:cTn>
                                        <p:tgtEl>
                                          <p:spTgt spid="93194"/>
                                        </p:tgtEl>
                                      </p:cBhvr>
                                      <p:from x="100000" y="100000"/>
                                      <p:to x="80000" y="100000"/>
                                    </p:animScale>
                                    <p:anim by="(#ppt_h/3+#ppt_w*0.1)" calcmode="lin" valueType="num">
                                      <p:cBhvr additive="sum">
                                        <p:cTn id="34" dur="200" decel="100000" autoRev="1" fill="hold">
                                          <p:stCondLst>
                                            <p:cond delay="600"/>
                                          </p:stCondLst>
                                        </p:cTn>
                                        <p:tgtEl>
                                          <p:spTgt spid="93194"/>
                                        </p:tgtEl>
                                        <p:attrNameLst>
                                          <p:attrName>ppt_x</p:attrName>
                                        </p:attrNameLst>
                                      </p:cBhvr>
                                    </p:anim>
                                  </p:childTnLst>
                                </p:cTn>
                              </p:par>
                              <p:par>
                                <p:cTn id="35" presetID="34"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from="(-#ppt_w/2)" to="(#ppt_x)" calcmode="lin" valueType="num">
                                      <p:cBhvr>
                                        <p:cTn id="37" dur="600" fill="hold">
                                          <p:stCondLst>
                                            <p:cond delay="0"/>
                                          </p:stCondLst>
                                        </p:cTn>
                                        <p:tgtEl>
                                          <p:spTgt spid="4"/>
                                        </p:tgtEl>
                                        <p:attrNameLst>
                                          <p:attrName>ppt_x</p:attrName>
                                        </p:attrNameLst>
                                      </p:cBhvr>
                                    </p:anim>
                                    <p:anim from="0" to="-1.0" calcmode="lin" valueType="num">
                                      <p:cBhvr>
                                        <p:cTn id="38" dur="200" decel="50000" autoRev="1" fill="hold">
                                          <p:stCondLst>
                                            <p:cond delay="600"/>
                                          </p:stCondLst>
                                        </p:cTn>
                                        <p:tgtEl>
                                          <p:spTgt spid="4"/>
                                        </p:tgtEl>
                                        <p:attrNameLst>
                                          <p:attrName>xshear</p:attrName>
                                        </p:attrNameLst>
                                      </p:cBhvr>
                                    </p:anim>
                                    <p:animScale>
                                      <p:cBhvr>
                                        <p:cTn id="39" dur="200" decel="100000" autoRev="1" fill="hold">
                                          <p:stCondLst>
                                            <p:cond delay="600"/>
                                          </p:stCondLst>
                                        </p:cTn>
                                        <p:tgtEl>
                                          <p:spTgt spid="4"/>
                                        </p:tgtEl>
                                      </p:cBhvr>
                                      <p:from x="100000" y="100000"/>
                                      <p:to x="80000" y="100000"/>
                                    </p:animScale>
                                    <p:anim by="(#ppt_h/3+#ppt_w*0.1)" calcmode="lin" valueType="num">
                                      <p:cBhvr additive="sum">
                                        <p:cTn id="40" dur="200" decel="100000" autoRev="1" fill="hold">
                                          <p:stCondLst>
                                            <p:cond delay="600"/>
                                          </p:stCondLst>
                                        </p:cTn>
                                        <p:tgtEl>
                                          <p:spTgt spid="4"/>
                                        </p:tgtEl>
                                        <p:attrNameLst>
                                          <p:attrName>ppt_x</p:attrName>
                                        </p:attrNameLst>
                                      </p:cBhvr>
                                    </p:anim>
                                  </p:childTnLst>
                                </p:cTn>
                              </p:par>
                              <p:par>
                                <p:cTn id="41" presetID="34" presetClass="entr" presetSubtype="0" fill="hold" grpId="0" nodeType="withEffect">
                                  <p:stCondLst>
                                    <p:cond delay="0"/>
                                  </p:stCondLst>
                                  <p:childTnLst>
                                    <p:set>
                                      <p:cBhvr>
                                        <p:cTn id="42" dur="1" fill="hold">
                                          <p:stCondLst>
                                            <p:cond delay="0"/>
                                          </p:stCondLst>
                                        </p:cTn>
                                        <p:tgtEl>
                                          <p:spTgt spid="93200"/>
                                        </p:tgtEl>
                                        <p:attrNameLst>
                                          <p:attrName>style.visibility</p:attrName>
                                        </p:attrNameLst>
                                      </p:cBhvr>
                                      <p:to>
                                        <p:strVal val="visible"/>
                                      </p:to>
                                    </p:set>
                                    <p:anim from="(-#ppt_w/2)" to="(#ppt_x)" calcmode="lin" valueType="num">
                                      <p:cBhvr>
                                        <p:cTn id="43" dur="600" fill="hold">
                                          <p:stCondLst>
                                            <p:cond delay="0"/>
                                          </p:stCondLst>
                                        </p:cTn>
                                        <p:tgtEl>
                                          <p:spTgt spid="93200"/>
                                        </p:tgtEl>
                                        <p:attrNameLst>
                                          <p:attrName>ppt_x</p:attrName>
                                        </p:attrNameLst>
                                      </p:cBhvr>
                                    </p:anim>
                                    <p:anim from="0" to="-1.0" calcmode="lin" valueType="num">
                                      <p:cBhvr>
                                        <p:cTn id="44" dur="200" decel="50000" autoRev="1" fill="hold">
                                          <p:stCondLst>
                                            <p:cond delay="600"/>
                                          </p:stCondLst>
                                        </p:cTn>
                                        <p:tgtEl>
                                          <p:spTgt spid="93200"/>
                                        </p:tgtEl>
                                        <p:attrNameLst>
                                          <p:attrName>xshear</p:attrName>
                                        </p:attrNameLst>
                                      </p:cBhvr>
                                    </p:anim>
                                    <p:animScale>
                                      <p:cBhvr>
                                        <p:cTn id="45" dur="200" decel="100000" autoRev="1" fill="hold">
                                          <p:stCondLst>
                                            <p:cond delay="600"/>
                                          </p:stCondLst>
                                        </p:cTn>
                                        <p:tgtEl>
                                          <p:spTgt spid="93200"/>
                                        </p:tgtEl>
                                      </p:cBhvr>
                                      <p:from x="100000" y="100000"/>
                                      <p:to x="80000" y="100000"/>
                                    </p:animScale>
                                    <p:anim by="(#ppt_h/3+#ppt_w*0.1)" calcmode="lin" valueType="num">
                                      <p:cBhvr additive="sum">
                                        <p:cTn id="46" dur="200" decel="100000" autoRev="1" fill="hold">
                                          <p:stCondLst>
                                            <p:cond delay="600"/>
                                          </p:stCondLst>
                                        </p:cTn>
                                        <p:tgtEl>
                                          <p:spTgt spid="93200"/>
                                        </p:tgtEl>
                                        <p:attrNameLst>
                                          <p:attrName>ppt_x</p:attrName>
                                        </p:attrNameLst>
                                      </p:cBhvr>
                                    </p:anim>
                                  </p:childTnLst>
                                </p:cTn>
                              </p:par>
                              <p:par>
                                <p:cTn id="47" presetID="34" presetClass="entr" presetSubtype="0" fill="hold" grpId="0" nodeType="withEffect">
                                  <p:stCondLst>
                                    <p:cond delay="0"/>
                                  </p:stCondLst>
                                  <p:childTnLst>
                                    <p:set>
                                      <p:cBhvr>
                                        <p:cTn id="48" dur="1" fill="hold">
                                          <p:stCondLst>
                                            <p:cond delay="0"/>
                                          </p:stCondLst>
                                        </p:cTn>
                                        <p:tgtEl>
                                          <p:spTgt spid="93201"/>
                                        </p:tgtEl>
                                        <p:attrNameLst>
                                          <p:attrName>style.visibility</p:attrName>
                                        </p:attrNameLst>
                                      </p:cBhvr>
                                      <p:to>
                                        <p:strVal val="visible"/>
                                      </p:to>
                                    </p:set>
                                    <p:anim from="(-#ppt_w/2)" to="(#ppt_x)" calcmode="lin" valueType="num">
                                      <p:cBhvr>
                                        <p:cTn id="49" dur="600" fill="hold">
                                          <p:stCondLst>
                                            <p:cond delay="0"/>
                                          </p:stCondLst>
                                        </p:cTn>
                                        <p:tgtEl>
                                          <p:spTgt spid="93201"/>
                                        </p:tgtEl>
                                        <p:attrNameLst>
                                          <p:attrName>ppt_x</p:attrName>
                                        </p:attrNameLst>
                                      </p:cBhvr>
                                    </p:anim>
                                    <p:anim from="0" to="-1.0" calcmode="lin" valueType="num">
                                      <p:cBhvr>
                                        <p:cTn id="50" dur="200" decel="50000" autoRev="1" fill="hold">
                                          <p:stCondLst>
                                            <p:cond delay="600"/>
                                          </p:stCondLst>
                                        </p:cTn>
                                        <p:tgtEl>
                                          <p:spTgt spid="93201"/>
                                        </p:tgtEl>
                                        <p:attrNameLst>
                                          <p:attrName>xshear</p:attrName>
                                        </p:attrNameLst>
                                      </p:cBhvr>
                                    </p:anim>
                                    <p:animScale>
                                      <p:cBhvr>
                                        <p:cTn id="51" dur="200" decel="100000" autoRev="1" fill="hold">
                                          <p:stCondLst>
                                            <p:cond delay="600"/>
                                          </p:stCondLst>
                                        </p:cTn>
                                        <p:tgtEl>
                                          <p:spTgt spid="93201"/>
                                        </p:tgtEl>
                                      </p:cBhvr>
                                      <p:from x="100000" y="100000"/>
                                      <p:to x="80000" y="100000"/>
                                    </p:animScale>
                                    <p:anim by="(#ppt_h/3+#ppt_w*0.1)" calcmode="lin" valueType="num">
                                      <p:cBhvr additive="sum">
                                        <p:cTn id="52" dur="200" decel="100000" autoRev="1" fill="hold">
                                          <p:stCondLst>
                                            <p:cond delay="600"/>
                                          </p:stCondLst>
                                        </p:cTn>
                                        <p:tgtEl>
                                          <p:spTgt spid="93201"/>
                                        </p:tgtEl>
                                        <p:attrNameLst>
                                          <p:attrName>ppt_x</p:attrName>
                                        </p:attrNameLst>
                                      </p:cBhvr>
                                    </p:anim>
                                  </p:childTnLst>
                                </p:cTn>
                              </p:par>
                              <p:par>
                                <p:cTn id="53" presetID="34" presetClass="entr" presetSubtype="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 from="(-#ppt_w/2)" to="(#ppt_x)" calcmode="lin" valueType="num">
                                      <p:cBhvr>
                                        <p:cTn id="55" dur="600" fill="hold">
                                          <p:stCondLst>
                                            <p:cond delay="0"/>
                                          </p:stCondLst>
                                        </p:cTn>
                                        <p:tgtEl>
                                          <p:spTgt spid="6"/>
                                        </p:tgtEl>
                                        <p:attrNameLst>
                                          <p:attrName>ppt_x</p:attrName>
                                        </p:attrNameLst>
                                      </p:cBhvr>
                                    </p:anim>
                                    <p:anim from="0" to="-1.0" calcmode="lin" valueType="num">
                                      <p:cBhvr>
                                        <p:cTn id="56" dur="200" decel="50000" autoRev="1" fill="hold">
                                          <p:stCondLst>
                                            <p:cond delay="600"/>
                                          </p:stCondLst>
                                        </p:cTn>
                                        <p:tgtEl>
                                          <p:spTgt spid="6"/>
                                        </p:tgtEl>
                                        <p:attrNameLst>
                                          <p:attrName>xshear</p:attrName>
                                        </p:attrNameLst>
                                      </p:cBhvr>
                                    </p:anim>
                                    <p:animScale>
                                      <p:cBhvr>
                                        <p:cTn id="57" dur="200" decel="100000" autoRev="1" fill="hold">
                                          <p:stCondLst>
                                            <p:cond delay="600"/>
                                          </p:stCondLst>
                                        </p:cTn>
                                        <p:tgtEl>
                                          <p:spTgt spid="6"/>
                                        </p:tgtEl>
                                      </p:cBhvr>
                                      <p:from x="100000" y="100000"/>
                                      <p:to x="80000" y="100000"/>
                                    </p:animScale>
                                    <p:anim by="(#ppt_h/3+#ppt_w*0.1)" calcmode="lin" valueType="num">
                                      <p:cBhvr additive="sum">
                                        <p:cTn id="58" dur="200" decel="100000" autoRev="1" fill="hold">
                                          <p:stCondLst>
                                            <p:cond delay="600"/>
                                          </p:stCondLst>
                                        </p:cTn>
                                        <p:tgtEl>
                                          <p:spTgt spid="6"/>
                                        </p:tgtEl>
                                        <p:attrNameLst>
                                          <p:attrName>ppt_x</p:attrName>
                                        </p:attrNameLst>
                                      </p:cBhvr>
                                    </p:anim>
                                  </p:childTnLst>
                                </p:cTn>
                              </p:par>
                              <p:par>
                                <p:cTn id="59" presetID="34" presetClass="entr" presetSubtype="0" fill="hold" grpId="0" nodeType="withEffect">
                                  <p:stCondLst>
                                    <p:cond delay="0"/>
                                  </p:stCondLst>
                                  <p:childTnLst>
                                    <p:set>
                                      <p:cBhvr>
                                        <p:cTn id="60" dur="1" fill="hold">
                                          <p:stCondLst>
                                            <p:cond delay="0"/>
                                          </p:stCondLst>
                                        </p:cTn>
                                        <p:tgtEl>
                                          <p:spTgt spid="93207"/>
                                        </p:tgtEl>
                                        <p:attrNameLst>
                                          <p:attrName>style.visibility</p:attrName>
                                        </p:attrNameLst>
                                      </p:cBhvr>
                                      <p:to>
                                        <p:strVal val="visible"/>
                                      </p:to>
                                    </p:set>
                                    <p:anim from="(-#ppt_w/2)" to="(#ppt_x)" calcmode="lin" valueType="num">
                                      <p:cBhvr>
                                        <p:cTn id="61" dur="600" fill="hold">
                                          <p:stCondLst>
                                            <p:cond delay="0"/>
                                          </p:stCondLst>
                                        </p:cTn>
                                        <p:tgtEl>
                                          <p:spTgt spid="93207"/>
                                        </p:tgtEl>
                                        <p:attrNameLst>
                                          <p:attrName>ppt_x</p:attrName>
                                        </p:attrNameLst>
                                      </p:cBhvr>
                                    </p:anim>
                                    <p:anim from="0" to="-1.0" calcmode="lin" valueType="num">
                                      <p:cBhvr>
                                        <p:cTn id="62" dur="200" decel="50000" autoRev="1" fill="hold">
                                          <p:stCondLst>
                                            <p:cond delay="600"/>
                                          </p:stCondLst>
                                        </p:cTn>
                                        <p:tgtEl>
                                          <p:spTgt spid="93207"/>
                                        </p:tgtEl>
                                        <p:attrNameLst>
                                          <p:attrName>xshear</p:attrName>
                                        </p:attrNameLst>
                                      </p:cBhvr>
                                    </p:anim>
                                    <p:animScale>
                                      <p:cBhvr>
                                        <p:cTn id="63" dur="200" decel="100000" autoRev="1" fill="hold">
                                          <p:stCondLst>
                                            <p:cond delay="600"/>
                                          </p:stCondLst>
                                        </p:cTn>
                                        <p:tgtEl>
                                          <p:spTgt spid="93207"/>
                                        </p:tgtEl>
                                      </p:cBhvr>
                                      <p:from x="100000" y="100000"/>
                                      <p:to x="80000" y="100000"/>
                                    </p:animScale>
                                    <p:anim by="(#ppt_h/3+#ppt_w*0.1)" calcmode="lin" valueType="num">
                                      <p:cBhvr additive="sum">
                                        <p:cTn id="64" dur="200" decel="100000" autoRev="1" fill="hold">
                                          <p:stCondLst>
                                            <p:cond delay="600"/>
                                          </p:stCondLst>
                                        </p:cTn>
                                        <p:tgtEl>
                                          <p:spTgt spid="93207"/>
                                        </p:tgtEl>
                                        <p:attrNameLst>
                                          <p:attrName>ppt_x</p:attrName>
                                        </p:attrNameLst>
                                      </p:cBhvr>
                                    </p:anim>
                                  </p:childTnLst>
                                </p:cTn>
                              </p:par>
                              <p:par>
                                <p:cTn id="65" presetID="34" presetClass="entr" presetSubtype="0" fill="hold" grpId="0" nodeType="withEffect">
                                  <p:stCondLst>
                                    <p:cond delay="0"/>
                                  </p:stCondLst>
                                  <p:childTnLst>
                                    <p:set>
                                      <p:cBhvr>
                                        <p:cTn id="66" dur="1" fill="hold">
                                          <p:stCondLst>
                                            <p:cond delay="0"/>
                                          </p:stCondLst>
                                        </p:cTn>
                                        <p:tgtEl>
                                          <p:spTgt spid="93208"/>
                                        </p:tgtEl>
                                        <p:attrNameLst>
                                          <p:attrName>style.visibility</p:attrName>
                                        </p:attrNameLst>
                                      </p:cBhvr>
                                      <p:to>
                                        <p:strVal val="visible"/>
                                      </p:to>
                                    </p:set>
                                    <p:anim from="(-#ppt_w/2)" to="(#ppt_x)" calcmode="lin" valueType="num">
                                      <p:cBhvr>
                                        <p:cTn id="67" dur="600" fill="hold">
                                          <p:stCondLst>
                                            <p:cond delay="0"/>
                                          </p:stCondLst>
                                        </p:cTn>
                                        <p:tgtEl>
                                          <p:spTgt spid="93208"/>
                                        </p:tgtEl>
                                        <p:attrNameLst>
                                          <p:attrName>ppt_x</p:attrName>
                                        </p:attrNameLst>
                                      </p:cBhvr>
                                    </p:anim>
                                    <p:anim from="0" to="-1.0" calcmode="lin" valueType="num">
                                      <p:cBhvr>
                                        <p:cTn id="68" dur="200" decel="50000" autoRev="1" fill="hold">
                                          <p:stCondLst>
                                            <p:cond delay="600"/>
                                          </p:stCondLst>
                                        </p:cTn>
                                        <p:tgtEl>
                                          <p:spTgt spid="93208"/>
                                        </p:tgtEl>
                                        <p:attrNameLst>
                                          <p:attrName>xshear</p:attrName>
                                        </p:attrNameLst>
                                      </p:cBhvr>
                                    </p:anim>
                                    <p:animScale>
                                      <p:cBhvr>
                                        <p:cTn id="69" dur="200" decel="100000" autoRev="1" fill="hold">
                                          <p:stCondLst>
                                            <p:cond delay="600"/>
                                          </p:stCondLst>
                                        </p:cTn>
                                        <p:tgtEl>
                                          <p:spTgt spid="93208"/>
                                        </p:tgtEl>
                                      </p:cBhvr>
                                      <p:from x="100000" y="100000"/>
                                      <p:to x="80000" y="100000"/>
                                    </p:animScale>
                                    <p:anim by="(#ppt_h/3+#ppt_w*0.1)" calcmode="lin" valueType="num">
                                      <p:cBhvr additive="sum">
                                        <p:cTn id="70" dur="200" decel="100000" autoRev="1" fill="hold">
                                          <p:stCondLst>
                                            <p:cond delay="600"/>
                                          </p:stCondLst>
                                        </p:cTn>
                                        <p:tgtEl>
                                          <p:spTgt spid="93208"/>
                                        </p:tgtEl>
                                        <p:attrNameLst>
                                          <p:attrName>ppt_x</p:attrName>
                                        </p:attrNameLst>
                                      </p:cBhvr>
                                    </p:anim>
                                  </p:childTnLst>
                                </p:cTn>
                              </p:par>
                              <p:par>
                                <p:cTn id="71" presetID="34" presetClass="entr" presetSubtype="0" fill="hold" nodeType="withEffect">
                                  <p:stCondLst>
                                    <p:cond delay="0"/>
                                  </p:stCondLst>
                                  <p:childTnLst>
                                    <p:set>
                                      <p:cBhvr>
                                        <p:cTn id="72" dur="1" fill="hold">
                                          <p:stCondLst>
                                            <p:cond delay="0"/>
                                          </p:stCondLst>
                                        </p:cTn>
                                        <p:tgtEl>
                                          <p:spTgt spid="8"/>
                                        </p:tgtEl>
                                        <p:attrNameLst>
                                          <p:attrName>style.visibility</p:attrName>
                                        </p:attrNameLst>
                                      </p:cBhvr>
                                      <p:to>
                                        <p:strVal val="visible"/>
                                      </p:to>
                                    </p:set>
                                    <p:anim from="(-#ppt_w/2)" to="(#ppt_x)" calcmode="lin" valueType="num">
                                      <p:cBhvr>
                                        <p:cTn id="73" dur="600" fill="hold">
                                          <p:stCondLst>
                                            <p:cond delay="0"/>
                                          </p:stCondLst>
                                        </p:cTn>
                                        <p:tgtEl>
                                          <p:spTgt spid="8"/>
                                        </p:tgtEl>
                                        <p:attrNameLst>
                                          <p:attrName>ppt_x</p:attrName>
                                        </p:attrNameLst>
                                      </p:cBhvr>
                                    </p:anim>
                                    <p:anim from="0" to="-1.0" calcmode="lin" valueType="num">
                                      <p:cBhvr>
                                        <p:cTn id="74" dur="200" decel="50000" autoRev="1" fill="hold">
                                          <p:stCondLst>
                                            <p:cond delay="600"/>
                                          </p:stCondLst>
                                        </p:cTn>
                                        <p:tgtEl>
                                          <p:spTgt spid="8"/>
                                        </p:tgtEl>
                                        <p:attrNameLst>
                                          <p:attrName>xshear</p:attrName>
                                        </p:attrNameLst>
                                      </p:cBhvr>
                                    </p:anim>
                                    <p:animScale>
                                      <p:cBhvr>
                                        <p:cTn id="75" dur="200" decel="100000" autoRev="1" fill="hold">
                                          <p:stCondLst>
                                            <p:cond delay="600"/>
                                          </p:stCondLst>
                                        </p:cTn>
                                        <p:tgtEl>
                                          <p:spTgt spid="8"/>
                                        </p:tgtEl>
                                      </p:cBhvr>
                                      <p:from x="100000" y="100000"/>
                                      <p:to x="80000" y="100000"/>
                                    </p:animScale>
                                    <p:anim by="(#ppt_h/3+#ppt_w*0.1)" calcmode="lin" valueType="num">
                                      <p:cBhvr additive="sum">
                                        <p:cTn id="76" dur="200" decel="100000" autoRev="1" fill="hold">
                                          <p:stCondLst>
                                            <p:cond delay="600"/>
                                          </p:stCondLst>
                                        </p:cTn>
                                        <p:tgtEl>
                                          <p:spTgt spid="8"/>
                                        </p:tgtEl>
                                        <p:attrNameLst>
                                          <p:attrName>ppt_x</p:attrName>
                                        </p:attrNameLst>
                                      </p:cBhvr>
                                    </p:anim>
                                  </p:childTnLst>
                                </p:cTn>
                              </p:par>
                              <p:par>
                                <p:cTn id="77" presetID="34" presetClass="entr" presetSubtype="0" fill="hold" grpId="0" nodeType="withEffect">
                                  <p:stCondLst>
                                    <p:cond delay="0"/>
                                  </p:stCondLst>
                                  <p:childTnLst>
                                    <p:set>
                                      <p:cBhvr>
                                        <p:cTn id="78" dur="1" fill="hold">
                                          <p:stCondLst>
                                            <p:cond delay="0"/>
                                          </p:stCondLst>
                                        </p:cTn>
                                        <p:tgtEl>
                                          <p:spTgt spid="93212"/>
                                        </p:tgtEl>
                                        <p:attrNameLst>
                                          <p:attrName>style.visibility</p:attrName>
                                        </p:attrNameLst>
                                      </p:cBhvr>
                                      <p:to>
                                        <p:strVal val="visible"/>
                                      </p:to>
                                    </p:set>
                                    <p:anim from="(-#ppt_w/2)" to="(#ppt_x)" calcmode="lin" valueType="num">
                                      <p:cBhvr>
                                        <p:cTn id="79" dur="600" fill="hold">
                                          <p:stCondLst>
                                            <p:cond delay="0"/>
                                          </p:stCondLst>
                                        </p:cTn>
                                        <p:tgtEl>
                                          <p:spTgt spid="93212"/>
                                        </p:tgtEl>
                                        <p:attrNameLst>
                                          <p:attrName>ppt_x</p:attrName>
                                        </p:attrNameLst>
                                      </p:cBhvr>
                                    </p:anim>
                                    <p:anim from="0" to="-1.0" calcmode="lin" valueType="num">
                                      <p:cBhvr>
                                        <p:cTn id="80" dur="200" decel="50000" autoRev="1" fill="hold">
                                          <p:stCondLst>
                                            <p:cond delay="600"/>
                                          </p:stCondLst>
                                        </p:cTn>
                                        <p:tgtEl>
                                          <p:spTgt spid="93212"/>
                                        </p:tgtEl>
                                        <p:attrNameLst>
                                          <p:attrName>xshear</p:attrName>
                                        </p:attrNameLst>
                                      </p:cBhvr>
                                    </p:anim>
                                    <p:animScale>
                                      <p:cBhvr>
                                        <p:cTn id="81" dur="200" decel="100000" autoRev="1" fill="hold">
                                          <p:stCondLst>
                                            <p:cond delay="600"/>
                                          </p:stCondLst>
                                        </p:cTn>
                                        <p:tgtEl>
                                          <p:spTgt spid="93212"/>
                                        </p:tgtEl>
                                      </p:cBhvr>
                                      <p:from x="100000" y="100000"/>
                                      <p:to x="80000" y="100000"/>
                                    </p:animScale>
                                    <p:anim by="(#ppt_h/3+#ppt_w*0.1)" calcmode="lin" valueType="num">
                                      <p:cBhvr additive="sum">
                                        <p:cTn id="82" dur="200" decel="100000" autoRev="1" fill="hold">
                                          <p:stCondLst>
                                            <p:cond delay="600"/>
                                          </p:stCondLst>
                                        </p:cTn>
                                        <p:tgtEl>
                                          <p:spTgt spid="93212"/>
                                        </p:tgtEl>
                                        <p:attrNameLst>
                                          <p:attrName>ppt_x</p:attrName>
                                        </p:attrNameLst>
                                      </p:cBhvr>
                                    </p:anim>
                                  </p:childTnLst>
                                </p:cTn>
                              </p:par>
                              <p:par>
                                <p:cTn id="83" presetID="34" presetClass="entr" presetSubtype="0" fill="hold" grpId="0" nodeType="withEffect">
                                  <p:stCondLst>
                                    <p:cond delay="0"/>
                                  </p:stCondLst>
                                  <p:childTnLst>
                                    <p:set>
                                      <p:cBhvr>
                                        <p:cTn id="84" dur="1" fill="hold">
                                          <p:stCondLst>
                                            <p:cond delay="0"/>
                                          </p:stCondLst>
                                        </p:cTn>
                                        <p:tgtEl>
                                          <p:spTgt spid="93213"/>
                                        </p:tgtEl>
                                        <p:attrNameLst>
                                          <p:attrName>style.visibility</p:attrName>
                                        </p:attrNameLst>
                                      </p:cBhvr>
                                      <p:to>
                                        <p:strVal val="visible"/>
                                      </p:to>
                                    </p:set>
                                    <p:anim from="(-#ppt_w/2)" to="(#ppt_x)" calcmode="lin" valueType="num">
                                      <p:cBhvr>
                                        <p:cTn id="85" dur="600" fill="hold">
                                          <p:stCondLst>
                                            <p:cond delay="0"/>
                                          </p:stCondLst>
                                        </p:cTn>
                                        <p:tgtEl>
                                          <p:spTgt spid="93213"/>
                                        </p:tgtEl>
                                        <p:attrNameLst>
                                          <p:attrName>ppt_x</p:attrName>
                                        </p:attrNameLst>
                                      </p:cBhvr>
                                    </p:anim>
                                    <p:anim from="0" to="-1.0" calcmode="lin" valueType="num">
                                      <p:cBhvr>
                                        <p:cTn id="86" dur="200" decel="50000" autoRev="1" fill="hold">
                                          <p:stCondLst>
                                            <p:cond delay="600"/>
                                          </p:stCondLst>
                                        </p:cTn>
                                        <p:tgtEl>
                                          <p:spTgt spid="93213"/>
                                        </p:tgtEl>
                                        <p:attrNameLst>
                                          <p:attrName>xshear</p:attrName>
                                        </p:attrNameLst>
                                      </p:cBhvr>
                                    </p:anim>
                                    <p:animScale>
                                      <p:cBhvr>
                                        <p:cTn id="87" dur="200" decel="100000" autoRev="1" fill="hold">
                                          <p:stCondLst>
                                            <p:cond delay="600"/>
                                          </p:stCondLst>
                                        </p:cTn>
                                        <p:tgtEl>
                                          <p:spTgt spid="93213"/>
                                        </p:tgtEl>
                                      </p:cBhvr>
                                      <p:from x="100000" y="100000"/>
                                      <p:to x="80000" y="100000"/>
                                    </p:animScale>
                                    <p:anim by="(#ppt_h/3+#ppt_w*0.1)" calcmode="lin" valueType="num">
                                      <p:cBhvr additive="sum">
                                        <p:cTn id="88" dur="200" decel="100000" autoRev="1" fill="hold">
                                          <p:stCondLst>
                                            <p:cond delay="600"/>
                                          </p:stCondLst>
                                        </p:cTn>
                                        <p:tgtEl>
                                          <p:spTgt spid="93213"/>
                                        </p:tgtEl>
                                        <p:attrNameLst>
                                          <p:attrName>ppt_x</p:attrName>
                                        </p:attrNameLst>
                                      </p:cBhvr>
                                    </p:anim>
                                  </p:childTnLst>
                                </p:cTn>
                              </p:par>
                            </p:childTnLst>
                          </p:cTn>
                        </p:par>
                        <p:par>
                          <p:cTn id="89" fill="hold">
                            <p:stCondLst>
                              <p:cond delay="2000"/>
                            </p:stCondLst>
                            <p:childTnLst>
                              <p:par>
                                <p:cTn id="90" presetID="22" presetClass="entr" presetSubtype="8" fill="hold"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left)">
                                      <p:cBhvr>
                                        <p:cTn id="92"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animBg="1"/>
      <p:bldP spid="93193" grpId="0"/>
      <p:bldP spid="93194" grpId="0" animBg="1"/>
      <p:bldP spid="93200" grpId="0"/>
      <p:bldP spid="93201" grpId="0" animBg="1"/>
      <p:bldP spid="93207" grpId="0"/>
      <p:bldP spid="93208" grpId="0" animBg="1"/>
      <p:bldP spid="93212" grpId="0"/>
      <p:bldP spid="93213" grpId="0"/>
      <p:bldP spid="932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124075" y="142875"/>
            <a:ext cx="6192838" cy="838200"/>
          </a:xfrm>
        </p:spPr>
        <p:txBody>
          <a:bodyPr>
            <a:noAutofit/>
          </a:bodyPr>
          <a:lstStyle/>
          <a:p>
            <a:pPr algn="ctr" eaLnBrk="1" hangingPunct="1"/>
            <a:r>
              <a:rPr lang="fa-IR" sz="5400" dirty="0" smtClean="0">
                <a:solidFill>
                  <a:schemeClr val="bg1"/>
                </a:solidFill>
                <a:effectLst/>
                <a:cs typeface="B Titr" panose="00000700000000000000" pitchFamily="2" charset="-78"/>
              </a:rPr>
              <a:t>نکات مهم در جامپ شوت</a:t>
            </a:r>
            <a:endParaRPr lang="en-US" sz="5400" dirty="0" smtClean="0">
              <a:solidFill>
                <a:schemeClr val="bg1"/>
              </a:solidFill>
              <a:effectLst/>
              <a:cs typeface="B Titr" panose="00000700000000000000" pitchFamily="2" charset="-78"/>
            </a:endParaRPr>
          </a:p>
        </p:txBody>
      </p:sp>
      <p:sp>
        <p:nvSpPr>
          <p:cNvPr id="95237" name="Text Box 5"/>
          <p:cNvSpPr txBox="1">
            <a:spLocks noChangeArrowheads="1"/>
          </p:cNvSpPr>
          <p:nvPr/>
        </p:nvSpPr>
        <p:spPr bwMode="auto">
          <a:xfrm>
            <a:off x="323850" y="1268413"/>
            <a:ext cx="8569325" cy="5410200"/>
          </a:xfrm>
          <a:prstGeom prst="rect">
            <a:avLst/>
          </a:prstGeom>
          <a:noFill/>
          <a:ln w="9525">
            <a:noFill/>
            <a:miter lim="800000"/>
            <a:headEnd/>
            <a:tailEnd/>
          </a:ln>
        </p:spPr>
        <p:txBody>
          <a:bodyPr>
            <a:spAutoFit/>
          </a:bodyPr>
          <a:lstStyle/>
          <a:p>
            <a:pPr rtl="1">
              <a:lnSpc>
                <a:spcPct val="120000"/>
              </a:lnSpc>
              <a:buFont typeface="Wingdings" pitchFamily="2" charset="2"/>
              <a:buChar char="ü"/>
            </a:pPr>
            <a:r>
              <a:rPr lang="fa-IR" sz="2400" b="1" dirty="0">
                <a:cs typeface="B Nazanin" pitchFamily="2" charset="-78"/>
              </a:rPr>
              <a:t> روش تک گام بهترين روش براي اجراي جامپ شوت از دريبل، دريافت توپ مي باشد.</a:t>
            </a:r>
          </a:p>
          <a:p>
            <a:pPr rtl="1">
              <a:lnSpc>
                <a:spcPct val="120000"/>
              </a:lnSpc>
              <a:buFont typeface="Wingdings" pitchFamily="2" charset="2"/>
              <a:buChar char="ü"/>
            </a:pPr>
            <a:r>
              <a:rPr lang="fa-IR" sz="2400" b="1" dirty="0">
                <a:cs typeface="B Nazanin" pitchFamily="2" charset="-78"/>
              </a:rPr>
              <a:t> قبل از پرش پاها بايد با فاصله 6 تا 10 اينچ از هم و در زير مرکز ثقل باشند.</a:t>
            </a:r>
          </a:p>
          <a:p>
            <a:pPr rtl="1">
              <a:lnSpc>
                <a:spcPct val="120000"/>
              </a:lnSpc>
              <a:buFont typeface="Wingdings" pitchFamily="2" charset="2"/>
              <a:buChar char="ü"/>
            </a:pPr>
            <a:r>
              <a:rPr lang="fa-IR" sz="2400" b="1" dirty="0">
                <a:cs typeface="B Nazanin" pitchFamily="2" charset="-78"/>
              </a:rPr>
              <a:t>حالت سر و آرنج کليد هاي موفقيت شوت هستند.</a:t>
            </a:r>
          </a:p>
          <a:p>
            <a:pPr rtl="1">
              <a:lnSpc>
                <a:spcPct val="120000"/>
              </a:lnSpc>
              <a:buFont typeface="Wingdings" pitchFamily="2" charset="2"/>
              <a:buChar char="ü"/>
            </a:pPr>
            <a:r>
              <a:rPr lang="fa-IR" sz="2400" b="1" dirty="0">
                <a:cs typeface="B Nazanin" pitchFamily="2" charset="-78"/>
              </a:rPr>
              <a:t>انگشت شست و اشاره دست شوت بايد يک </a:t>
            </a:r>
            <a:r>
              <a:rPr lang="en-US" sz="2400" b="1" dirty="0">
                <a:cs typeface="B Nazanin" pitchFamily="2" charset="-78"/>
              </a:rPr>
              <a:t>V</a:t>
            </a:r>
            <a:r>
              <a:rPr lang="fa-IR" sz="2400" b="1" dirty="0">
                <a:cs typeface="B Nazanin" pitchFamily="2" charset="-78"/>
              </a:rPr>
              <a:t> تشکيل دهند که با شانه شوت در يک خط باشد.</a:t>
            </a:r>
          </a:p>
          <a:p>
            <a:pPr rtl="1">
              <a:lnSpc>
                <a:spcPct val="120000"/>
              </a:lnSpc>
              <a:buFont typeface="Wingdings" pitchFamily="2" charset="2"/>
              <a:buChar char="ü"/>
            </a:pPr>
            <a:r>
              <a:rPr lang="fa-IR" sz="2400" b="1" dirty="0">
                <a:cs typeface="B Nazanin" pitchFamily="2" charset="-78"/>
              </a:rPr>
              <a:t>قدرت شوتر، فاصله از سبد و حالت و اندازه مدافع از جمله متغيرهايي هستند که به تعيين نقطه رهايي کمک مي کنند.</a:t>
            </a:r>
          </a:p>
          <a:p>
            <a:pPr rtl="1">
              <a:lnSpc>
                <a:spcPct val="120000"/>
              </a:lnSpc>
              <a:buFont typeface="Wingdings" pitchFamily="2" charset="2"/>
              <a:buChar char="ü"/>
            </a:pPr>
            <a:r>
              <a:rPr lang="fa-IR" sz="2400" b="1" dirty="0">
                <a:cs typeface="B Nazanin" pitchFamily="2" charset="-78"/>
              </a:rPr>
              <a:t>اغلب صاحب نظران مانند بران کازيو، هس، مارتين و ماکايولي شوت در اوج پرش را ترجيح مي دهند.</a:t>
            </a:r>
          </a:p>
          <a:p>
            <a:pPr rtl="1">
              <a:lnSpc>
                <a:spcPct val="120000"/>
              </a:lnSpc>
              <a:buFont typeface="Wingdings" pitchFamily="2" charset="2"/>
              <a:buChar char="ü"/>
            </a:pPr>
            <a:r>
              <a:rPr lang="fa-IR" sz="2400" b="1" dirty="0">
                <a:cs typeface="B Nazanin" pitchFamily="2" charset="-78"/>
              </a:rPr>
              <a:t>ادامه حرکت از متوقف کردن خيلي زود شوت و حرکت بريده بريده جلوگيري مي کند</a:t>
            </a:r>
            <a:r>
              <a:rPr lang="en-US" sz="2400" b="1" dirty="0">
                <a:cs typeface="B Nazanin" pitchFamily="2" charset="-78"/>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5234"/>
                                        </p:tgtEl>
                                        <p:attrNameLst>
                                          <p:attrName>style.visibility</p:attrName>
                                        </p:attrNameLst>
                                      </p:cBhvr>
                                      <p:to>
                                        <p:strVal val="visible"/>
                                      </p:to>
                                    </p:set>
                                    <p:anim calcmode="discrete" valueType="clr">
                                      <p:cBhvr override="childStyle">
                                        <p:cTn id="7" dur="80"/>
                                        <p:tgtEl>
                                          <p:spTgt spid="9523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5234"/>
                                        </p:tgtEl>
                                        <p:attrNameLst>
                                          <p:attrName>fillcolor</p:attrName>
                                        </p:attrNameLst>
                                      </p:cBhvr>
                                      <p:tavLst>
                                        <p:tav tm="0">
                                          <p:val>
                                            <p:clrVal>
                                              <a:schemeClr val="accent2"/>
                                            </p:clrVal>
                                          </p:val>
                                        </p:tav>
                                        <p:tav tm="50000">
                                          <p:val>
                                            <p:clrVal>
                                              <a:schemeClr val="hlink"/>
                                            </p:clrVal>
                                          </p:val>
                                        </p:tav>
                                      </p:tavLst>
                                    </p:anim>
                                    <p:set>
                                      <p:cBhvr>
                                        <p:cTn id="9" dur="80"/>
                                        <p:tgtEl>
                                          <p:spTgt spid="95234"/>
                                        </p:tgtEl>
                                        <p:attrNameLst>
                                          <p:attrName>fill.type</p:attrName>
                                        </p:attrNameLst>
                                      </p:cBhvr>
                                      <p:to>
                                        <p:strVal val="solid"/>
                                      </p:to>
                                    </p:set>
                                  </p:childTnLst>
                                </p:cTn>
                              </p:par>
                            </p:childTnLst>
                          </p:cTn>
                        </p:par>
                        <p:par>
                          <p:cTn id="10" fill="hold">
                            <p:stCondLst>
                              <p:cond delay="68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95237"/>
                                        </p:tgtEl>
                                        <p:attrNameLst>
                                          <p:attrName>style.visibility</p:attrName>
                                        </p:attrNameLst>
                                      </p:cBhvr>
                                      <p:to>
                                        <p:strVal val="visible"/>
                                      </p:to>
                                    </p:set>
                                    <p:anim calcmode="lin" valueType="num">
                                      <p:cBhvr>
                                        <p:cTn id="13" dur="1000" fill="hold"/>
                                        <p:tgtEl>
                                          <p:spTgt spid="95237"/>
                                        </p:tgtEl>
                                        <p:attrNameLst>
                                          <p:attrName>ppt_w</p:attrName>
                                        </p:attrNameLst>
                                      </p:cBhvr>
                                      <p:tavLst>
                                        <p:tav tm="0">
                                          <p:val>
                                            <p:fltVal val="0"/>
                                          </p:val>
                                        </p:tav>
                                        <p:tav tm="100000">
                                          <p:val>
                                            <p:strVal val="#ppt_w"/>
                                          </p:val>
                                        </p:tav>
                                      </p:tavLst>
                                    </p:anim>
                                    <p:anim calcmode="lin" valueType="num">
                                      <p:cBhvr>
                                        <p:cTn id="14" dur="1000" fill="hold"/>
                                        <p:tgtEl>
                                          <p:spTgt spid="95237"/>
                                        </p:tgtEl>
                                        <p:attrNameLst>
                                          <p:attrName>ppt_h</p:attrName>
                                        </p:attrNameLst>
                                      </p:cBhvr>
                                      <p:tavLst>
                                        <p:tav tm="0">
                                          <p:val>
                                            <p:fltVal val="0"/>
                                          </p:val>
                                        </p:tav>
                                        <p:tav tm="100000">
                                          <p:val>
                                            <p:strVal val="#ppt_h"/>
                                          </p:val>
                                        </p:tav>
                                      </p:tavLst>
                                    </p:anim>
                                    <p:anim calcmode="lin" valueType="num">
                                      <p:cBhvr>
                                        <p:cTn id="15" dur="1000" fill="hold"/>
                                        <p:tgtEl>
                                          <p:spTgt spid="95237"/>
                                        </p:tgtEl>
                                        <p:attrNameLst>
                                          <p:attrName>style.rotation</p:attrName>
                                        </p:attrNameLst>
                                      </p:cBhvr>
                                      <p:tavLst>
                                        <p:tav tm="0">
                                          <p:val>
                                            <p:fltVal val="90"/>
                                          </p:val>
                                        </p:tav>
                                        <p:tav tm="100000">
                                          <p:val>
                                            <p:fltVal val="0"/>
                                          </p:val>
                                        </p:tav>
                                      </p:tavLst>
                                    </p:anim>
                                    <p:animEffect transition="in" filter="fade">
                                      <p:cBhvr>
                                        <p:cTn id="16" dur="1000"/>
                                        <p:tgtEl>
                                          <p:spTgt spid="95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P spid="952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4" descr="Phys of Bask 11"/>
          <p:cNvPicPr>
            <a:picLocks noGrp="1" noChangeAspect="1" noChangeArrowheads="1"/>
          </p:cNvPicPr>
          <p:nvPr>
            <p:ph idx="1"/>
          </p:nvPr>
        </p:nvPicPr>
        <p:blipFill>
          <a:blip r:embed="rId2"/>
          <a:srcRect/>
          <a:stretch>
            <a:fillRect/>
          </a:stretch>
        </p:blipFill>
        <p:spPr bwMode="auto">
          <a:xfrm>
            <a:off x="357158" y="785794"/>
            <a:ext cx="8501122" cy="5786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074" name="Picture 2" descr="C:\Documents and Settings\Nazanin_Zahra\My Documents\My Pictures\Lay-up-animation.gif"/>
          <p:cNvPicPr>
            <a:picLocks noGrp="1" noChangeAspect="1" noChangeArrowheads="1" noCrop="1"/>
          </p:cNvPicPr>
          <p:nvPr>
            <p:ph idx="1"/>
          </p:nvPr>
        </p:nvPicPr>
        <p:blipFill>
          <a:blip r:embed="rId2"/>
          <a:srcRect/>
          <a:stretch>
            <a:fillRect/>
          </a:stretch>
        </p:blipFill>
        <p:spPr bwMode="auto">
          <a:xfrm>
            <a:off x="-32" y="1357298"/>
            <a:ext cx="5991225" cy="4786322"/>
          </a:xfrm>
          <a:prstGeom prst="rect">
            <a:avLst/>
          </a:prstGeom>
          <a:noFill/>
        </p:spPr>
      </p:pic>
      <p:pic>
        <p:nvPicPr>
          <p:cNvPr id="3075" name="Picture 3" descr="C:\Documents and Settings\Nazanin_Zahra\My Documents\My Pictures\images15.jpg"/>
          <p:cNvPicPr>
            <a:picLocks noChangeAspect="1" noChangeArrowheads="1"/>
          </p:cNvPicPr>
          <p:nvPr/>
        </p:nvPicPr>
        <p:blipFill>
          <a:blip r:embed="rId3"/>
          <a:srcRect/>
          <a:stretch>
            <a:fillRect/>
          </a:stretch>
        </p:blipFill>
        <p:spPr bwMode="auto">
          <a:xfrm>
            <a:off x="6000760" y="1357298"/>
            <a:ext cx="3143240" cy="4786321"/>
          </a:xfrm>
          <a:prstGeom prst="rect">
            <a:avLst/>
          </a:prstGeom>
          <a:noFill/>
        </p:spPr>
      </p:pic>
      <p:grpSp>
        <p:nvGrpSpPr>
          <p:cNvPr id="5" name="Group 4"/>
          <p:cNvGrpSpPr>
            <a:grpSpLocks noChangeAspect="1"/>
          </p:cNvGrpSpPr>
          <p:nvPr/>
        </p:nvGrpSpPr>
        <p:grpSpPr>
          <a:xfrm>
            <a:off x="4899395" y="6165304"/>
            <a:ext cx="3941765" cy="616642"/>
            <a:chOff x="6359857" y="5683434"/>
            <a:chExt cx="4504874" cy="704734"/>
          </a:xfrm>
        </p:grpSpPr>
        <p:sp>
          <p:nvSpPr>
            <p:cNvPr id="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Box 6">
              <a:hlinkClick r:id="rId4"/>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Far.Ashgar" panose="00000400000000000000" pitchFamily="2" charset="-78"/>
                </a:rPr>
                <a:t>www.ziaossalehin.ir</a:t>
              </a:r>
              <a:endParaRPr lang="en-US" sz="1400" i="1" dirty="0">
                <a:solidFill>
                  <a:schemeClr val="bg1">
                    <a:lumMod val="85000"/>
                  </a:schemeClr>
                </a:solidFill>
                <a:latin typeface="+mj-lt"/>
                <a:cs typeface="Far.Ashgar" panose="00000400000000000000" pitchFamily="2" charset="-78"/>
              </a:endParaRPr>
            </a:p>
          </p:txBody>
        </p:sp>
        <p:pic>
          <p:nvPicPr>
            <p:cNvPr id="8" name="Picture Placeholder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4012" y="5683434"/>
              <a:ext cx="704734" cy="704734"/>
            </a:xfrm>
            <a:prstGeom prst="ellipse">
              <a:avLst/>
            </a:prstGeom>
            <a:blipFill dpi="0" rotWithShape="1">
              <a:blip r:embed="rId6"/>
              <a:srcRect/>
              <a:stretch>
                <a:fillRect l="-4000" t="-2000" r="-4000" b="-2000"/>
              </a:stretch>
            </a:blipFill>
            <a:ln w="38100">
              <a:solidFill>
                <a:schemeClr val="tx1">
                  <a:alpha val="75000"/>
                </a:schemeClr>
              </a:solid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cs typeface="B Titr" panose="00000700000000000000" pitchFamily="2" charset="-78"/>
            </a:endParaRPr>
          </a:p>
        </p:txBody>
      </p:sp>
      <p:pic>
        <p:nvPicPr>
          <p:cNvPr id="1026" name="Picture 2" descr="http://www.fearofphysics.com/Proj/projinit.gif"/>
          <p:cNvPicPr>
            <a:picLocks noChangeAspect="1" noChangeArrowheads="1"/>
          </p:cNvPicPr>
          <p:nvPr/>
        </p:nvPicPr>
        <p:blipFill>
          <a:blip r:embed="rId3"/>
          <a:srcRect/>
          <a:stretch>
            <a:fillRect/>
          </a:stretch>
        </p:blipFill>
        <p:spPr bwMode="auto">
          <a:xfrm>
            <a:off x="500034" y="285728"/>
            <a:ext cx="8143932" cy="607223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p:cNvPicPr>
            <a:picLocks noGrp="1" noChangeAspect="1" noChangeArrowheads="1"/>
          </p:cNvPicPr>
          <p:nvPr>
            <p:ph idx="1"/>
          </p:nvPr>
        </p:nvPicPr>
        <p:blipFill>
          <a:blip r:embed="rId2"/>
          <a:srcRect/>
          <a:stretch>
            <a:fillRect/>
          </a:stretch>
        </p:blipFill>
        <p:spPr bwMode="auto">
          <a:xfrm>
            <a:off x="785786" y="1142984"/>
            <a:ext cx="7643866" cy="55007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descr="C:\Documents and Settings\Nazanin_Zahra\My Documents\My Pictures\spin_h4.gif"/>
          <p:cNvPicPr>
            <a:picLocks noGrp="1" noChangeAspect="1" noChangeArrowheads="1"/>
          </p:cNvPicPr>
          <p:nvPr>
            <p:ph idx="1"/>
          </p:nvPr>
        </p:nvPicPr>
        <p:blipFill>
          <a:blip r:embed="rId2"/>
          <a:srcRect/>
          <a:stretch>
            <a:fillRect/>
          </a:stretch>
        </p:blipFill>
        <p:spPr bwMode="auto">
          <a:xfrm>
            <a:off x="0" y="1357298"/>
            <a:ext cx="9144000" cy="5214973"/>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771775" y="115888"/>
            <a:ext cx="3678238" cy="865187"/>
          </a:xfrm>
        </p:spPr>
        <p:txBody>
          <a:bodyPr>
            <a:normAutofit fontScale="90000"/>
          </a:bodyPr>
          <a:lstStyle/>
          <a:p>
            <a:pPr algn="ctr"/>
            <a:r>
              <a:rPr lang="fa-IR" sz="6000" dirty="0">
                <a:solidFill>
                  <a:srgbClr val="FF0000"/>
                </a:solidFill>
                <a:cs typeface="B Titr" panose="00000700000000000000" pitchFamily="2" charset="-78"/>
              </a:rPr>
              <a:t>جامپ شوت</a:t>
            </a:r>
            <a:endParaRPr lang="en-US" sz="6000" dirty="0">
              <a:solidFill>
                <a:srgbClr val="FF0000"/>
              </a:solidFill>
              <a:cs typeface="B Titr" panose="00000700000000000000" pitchFamily="2" charset="-78"/>
            </a:endParaRPr>
          </a:p>
        </p:txBody>
      </p:sp>
      <p:pic>
        <p:nvPicPr>
          <p:cNvPr id="94213" name="Picture 5" descr="11"/>
          <p:cNvPicPr>
            <a:picLocks noChangeAspect="1" noChangeArrowheads="1"/>
          </p:cNvPicPr>
          <p:nvPr/>
        </p:nvPicPr>
        <p:blipFill>
          <a:blip r:embed="rId2"/>
          <a:srcRect/>
          <a:stretch>
            <a:fillRect/>
          </a:stretch>
        </p:blipFill>
        <p:spPr bwMode="auto">
          <a:xfrm>
            <a:off x="68263" y="1628775"/>
            <a:ext cx="2271712" cy="4824413"/>
          </a:xfrm>
          <a:prstGeom prst="rect">
            <a:avLst/>
          </a:prstGeom>
          <a:noFill/>
          <a:ln w="9525">
            <a:solidFill>
              <a:srgbClr val="FF0000"/>
            </a:solidFill>
            <a:miter lim="800000"/>
            <a:headEnd/>
            <a:tailEnd/>
          </a:ln>
        </p:spPr>
      </p:pic>
      <p:pic>
        <p:nvPicPr>
          <p:cNvPr id="94214" name="Picture 6" descr="10"/>
          <p:cNvPicPr>
            <a:picLocks noChangeAspect="1" noChangeArrowheads="1"/>
          </p:cNvPicPr>
          <p:nvPr/>
        </p:nvPicPr>
        <p:blipFill>
          <a:blip r:embed="rId3"/>
          <a:srcRect/>
          <a:stretch>
            <a:fillRect/>
          </a:stretch>
        </p:blipFill>
        <p:spPr bwMode="auto">
          <a:xfrm>
            <a:off x="7092950" y="1628775"/>
            <a:ext cx="2016125" cy="4824413"/>
          </a:xfrm>
          <a:prstGeom prst="rect">
            <a:avLst/>
          </a:prstGeom>
          <a:noFill/>
          <a:ln w="9525">
            <a:solidFill>
              <a:srgbClr val="FF0000"/>
            </a:solidFill>
            <a:miter lim="800000"/>
            <a:headEnd/>
            <a:tailEnd/>
          </a:ln>
        </p:spPr>
      </p:pic>
      <p:pic>
        <p:nvPicPr>
          <p:cNvPr id="94215" name="Picture 7" descr="9"/>
          <p:cNvPicPr>
            <a:picLocks noChangeAspect="1" noChangeArrowheads="1"/>
          </p:cNvPicPr>
          <p:nvPr/>
        </p:nvPicPr>
        <p:blipFill>
          <a:blip r:embed="rId4"/>
          <a:srcRect/>
          <a:stretch>
            <a:fillRect/>
          </a:stretch>
        </p:blipFill>
        <p:spPr bwMode="auto">
          <a:xfrm>
            <a:off x="4787900" y="1628775"/>
            <a:ext cx="2232025" cy="4824413"/>
          </a:xfrm>
          <a:prstGeom prst="rect">
            <a:avLst/>
          </a:prstGeom>
          <a:noFill/>
          <a:ln w="9525">
            <a:solidFill>
              <a:srgbClr val="FF0000"/>
            </a:solidFill>
            <a:miter lim="800000"/>
            <a:headEnd/>
            <a:tailEnd/>
          </a:ln>
        </p:spPr>
      </p:pic>
      <p:pic>
        <p:nvPicPr>
          <p:cNvPr id="94216" name="Picture 8" descr="8"/>
          <p:cNvPicPr>
            <a:picLocks noChangeAspect="1" noChangeArrowheads="1"/>
          </p:cNvPicPr>
          <p:nvPr/>
        </p:nvPicPr>
        <p:blipFill>
          <a:blip r:embed="rId5"/>
          <a:srcRect/>
          <a:stretch>
            <a:fillRect/>
          </a:stretch>
        </p:blipFill>
        <p:spPr bwMode="auto">
          <a:xfrm>
            <a:off x="2411413" y="1628775"/>
            <a:ext cx="2305050" cy="4824413"/>
          </a:xfrm>
          <a:prstGeom prst="rect">
            <a:avLst/>
          </a:prstGeom>
          <a:noFill/>
          <a:ln w="9525">
            <a:solidFill>
              <a:srgbClr val="FF00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4210"/>
                                        </p:tgtEl>
                                        <p:attrNameLst>
                                          <p:attrName>style.visibility</p:attrName>
                                        </p:attrNameLst>
                                      </p:cBhvr>
                                      <p:to>
                                        <p:strVal val="visible"/>
                                      </p:to>
                                    </p:set>
                                    <p:anim calcmode="discrete" valueType="clr">
                                      <p:cBhvr override="childStyle">
                                        <p:cTn id="7" dur="80"/>
                                        <p:tgtEl>
                                          <p:spTgt spid="942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4210"/>
                                        </p:tgtEl>
                                        <p:attrNameLst>
                                          <p:attrName>fillcolor</p:attrName>
                                        </p:attrNameLst>
                                      </p:cBhvr>
                                      <p:tavLst>
                                        <p:tav tm="0">
                                          <p:val>
                                            <p:clrVal>
                                              <a:schemeClr val="accent2"/>
                                            </p:clrVal>
                                          </p:val>
                                        </p:tav>
                                        <p:tav tm="50000">
                                          <p:val>
                                            <p:clrVal>
                                              <a:schemeClr val="hlink"/>
                                            </p:clrVal>
                                          </p:val>
                                        </p:tav>
                                      </p:tavLst>
                                    </p:anim>
                                    <p:set>
                                      <p:cBhvr>
                                        <p:cTn id="9" dur="80"/>
                                        <p:tgtEl>
                                          <p:spTgt spid="94210"/>
                                        </p:tgtEl>
                                        <p:attrNameLst>
                                          <p:attrName>fill.type</p:attrName>
                                        </p:attrNameLst>
                                      </p:cBhvr>
                                      <p:to>
                                        <p:strVal val="solid"/>
                                      </p:to>
                                    </p:set>
                                  </p:childTnLst>
                                </p:cTn>
                              </p:par>
                            </p:childTnLst>
                          </p:cTn>
                        </p:par>
                        <p:par>
                          <p:cTn id="10" fill="hold">
                            <p:stCondLst>
                              <p:cond delay="320"/>
                            </p:stCondLst>
                            <p:childTnLst>
                              <p:par>
                                <p:cTn id="11" presetID="49" presetClass="entr" presetSubtype="0" decel="100000" fill="hold" nodeType="afterEffect">
                                  <p:stCondLst>
                                    <p:cond delay="0"/>
                                  </p:stCondLst>
                                  <p:childTnLst>
                                    <p:set>
                                      <p:cBhvr>
                                        <p:cTn id="12" dur="1" fill="hold">
                                          <p:stCondLst>
                                            <p:cond delay="0"/>
                                          </p:stCondLst>
                                        </p:cTn>
                                        <p:tgtEl>
                                          <p:spTgt spid="94214"/>
                                        </p:tgtEl>
                                        <p:attrNameLst>
                                          <p:attrName>style.visibility</p:attrName>
                                        </p:attrNameLst>
                                      </p:cBhvr>
                                      <p:to>
                                        <p:strVal val="visible"/>
                                      </p:to>
                                    </p:set>
                                    <p:anim calcmode="lin" valueType="num">
                                      <p:cBhvr>
                                        <p:cTn id="13" dur="500" fill="hold"/>
                                        <p:tgtEl>
                                          <p:spTgt spid="94214"/>
                                        </p:tgtEl>
                                        <p:attrNameLst>
                                          <p:attrName>ppt_w</p:attrName>
                                        </p:attrNameLst>
                                      </p:cBhvr>
                                      <p:tavLst>
                                        <p:tav tm="0">
                                          <p:val>
                                            <p:fltVal val="0"/>
                                          </p:val>
                                        </p:tav>
                                        <p:tav tm="100000">
                                          <p:val>
                                            <p:strVal val="#ppt_w"/>
                                          </p:val>
                                        </p:tav>
                                      </p:tavLst>
                                    </p:anim>
                                    <p:anim calcmode="lin" valueType="num">
                                      <p:cBhvr>
                                        <p:cTn id="14" dur="500" fill="hold"/>
                                        <p:tgtEl>
                                          <p:spTgt spid="94214"/>
                                        </p:tgtEl>
                                        <p:attrNameLst>
                                          <p:attrName>ppt_h</p:attrName>
                                        </p:attrNameLst>
                                      </p:cBhvr>
                                      <p:tavLst>
                                        <p:tav tm="0">
                                          <p:val>
                                            <p:fltVal val="0"/>
                                          </p:val>
                                        </p:tav>
                                        <p:tav tm="100000">
                                          <p:val>
                                            <p:strVal val="#ppt_h"/>
                                          </p:val>
                                        </p:tav>
                                      </p:tavLst>
                                    </p:anim>
                                    <p:anim calcmode="lin" valueType="num">
                                      <p:cBhvr>
                                        <p:cTn id="15" dur="500" fill="hold"/>
                                        <p:tgtEl>
                                          <p:spTgt spid="94214"/>
                                        </p:tgtEl>
                                        <p:attrNameLst>
                                          <p:attrName>style.rotation</p:attrName>
                                        </p:attrNameLst>
                                      </p:cBhvr>
                                      <p:tavLst>
                                        <p:tav tm="0">
                                          <p:val>
                                            <p:fltVal val="360"/>
                                          </p:val>
                                        </p:tav>
                                        <p:tav tm="100000">
                                          <p:val>
                                            <p:fltVal val="0"/>
                                          </p:val>
                                        </p:tav>
                                      </p:tavLst>
                                    </p:anim>
                                    <p:animEffect transition="in" filter="fade">
                                      <p:cBhvr>
                                        <p:cTn id="16" dur="500"/>
                                        <p:tgtEl>
                                          <p:spTgt spid="94214"/>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94215"/>
                                        </p:tgtEl>
                                        <p:attrNameLst>
                                          <p:attrName>style.visibility</p:attrName>
                                        </p:attrNameLst>
                                      </p:cBhvr>
                                      <p:to>
                                        <p:strVal val="visible"/>
                                      </p:to>
                                    </p:set>
                                    <p:anim calcmode="lin" valueType="num">
                                      <p:cBhvr>
                                        <p:cTn id="19" dur="500" fill="hold"/>
                                        <p:tgtEl>
                                          <p:spTgt spid="94215"/>
                                        </p:tgtEl>
                                        <p:attrNameLst>
                                          <p:attrName>ppt_w</p:attrName>
                                        </p:attrNameLst>
                                      </p:cBhvr>
                                      <p:tavLst>
                                        <p:tav tm="0">
                                          <p:val>
                                            <p:fltVal val="0"/>
                                          </p:val>
                                        </p:tav>
                                        <p:tav tm="100000">
                                          <p:val>
                                            <p:strVal val="#ppt_w"/>
                                          </p:val>
                                        </p:tav>
                                      </p:tavLst>
                                    </p:anim>
                                    <p:anim calcmode="lin" valueType="num">
                                      <p:cBhvr>
                                        <p:cTn id="20" dur="500" fill="hold"/>
                                        <p:tgtEl>
                                          <p:spTgt spid="94215"/>
                                        </p:tgtEl>
                                        <p:attrNameLst>
                                          <p:attrName>ppt_h</p:attrName>
                                        </p:attrNameLst>
                                      </p:cBhvr>
                                      <p:tavLst>
                                        <p:tav tm="0">
                                          <p:val>
                                            <p:fltVal val="0"/>
                                          </p:val>
                                        </p:tav>
                                        <p:tav tm="100000">
                                          <p:val>
                                            <p:strVal val="#ppt_h"/>
                                          </p:val>
                                        </p:tav>
                                      </p:tavLst>
                                    </p:anim>
                                    <p:anim calcmode="lin" valueType="num">
                                      <p:cBhvr>
                                        <p:cTn id="21" dur="500" fill="hold"/>
                                        <p:tgtEl>
                                          <p:spTgt spid="94215"/>
                                        </p:tgtEl>
                                        <p:attrNameLst>
                                          <p:attrName>style.rotation</p:attrName>
                                        </p:attrNameLst>
                                      </p:cBhvr>
                                      <p:tavLst>
                                        <p:tav tm="0">
                                          <p:val>
                                            <p:fltVal val="360"/>
                                          </p:val>
                                        </p:tav>
                                        <p:tav tm="100000">
                                          <p:val>
                                            <p:fltVal val="0"/>
                                          </p:val>
                                        </p:tav>
                                      </p:tavLst>
                                    </p:anim>
                                    <p:animEffect transition="in" filter="fade">
                                      <p:cBhvr>
                                        <p:cTn id="22" dur="500"/>
                                        <p:tgtEl>
                                          <p:spTgt spid="94215"/>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94216"/>
                                        </p:tgtEl>
                                        <p:attrNameLst>
                                          <p:attrName>style.visibility</p:attrName>
                                        </p:attrNameLst>
                                      </p:cBhvr>
                                      <p:to>
                                        <p:strVal val="visible"/>
                                      </p:to>
                                    </p:set>
                                    <p:anim calcmode="lin" valueType="num">
                                      <p:cBhvr>
                                        <p:cTn id="25" dur="500" fill="hold"/>
                                        <p:tgtEl>
                                          <p:spTgt spid="94216"/>
                                        </p:tgtEl>
                                        <p:attrNameLst>
                                          <p:attrName>ppt_w</p:attrName>
                                        </p:attrNameLst>
                                      </p:cBhvr>
                                      <p:tavLst>
                                        <p:tav tm="0">
                                          <p:val>
                                            <p:fltVal val="0"/>
                                          </p:val>
                                        </p:tav>
                                        <p:tav tm="100000">
                                          <p:val>
                                            <p:strVal val="#ppt_w"/>
                                          </p:val>
                                        </p:tav>
                                      </p:tavLst>
                                    </p:anim>
                                    <p:anim calcmode="lin" valueType="num">
                                      <p:cBhvr>
                                        <p:cTn id="26" dur="500" fill="hold"/>
                                        <p:tgtEl>
                                          <p:spTgt spid="94216"/>
                                        </p:tgtEl>
                                        <p:attrNameLst>
                                          <p:attrName>ppt_h</p:attrName>
                                        </p:attrNameLst>
                                      </p:cBhvr>
                                      <p:tavLst>
                                        <p:tav tm="0">
                                          <p:val>
                                            <p:fltVal val="0"/>
                                          </p:val>
                                        </p:tav>
                                        <p:tav tm="100000">
                                          <p:val>
                                            <p:strVal val="#ppt_h"/>
                                          </p:val>
                                        </p:tav>
                                      </p:tavLst>
                                    </p:anim>
                                    <p:anim calcmode="lin" valueType="num">
                                      <p:cBhvr>
                                        <p:cTn id="27" dur="500" fill="hold"/>
                                        <p:tgtEl>
                                          <p:spTgt spid="94216"/>
                                        </p:tgtEl>
                                        <p:attrNameLst>
                                          <p:attrName>style.rotation</p:attrName>
                                        </p:attrNameLst>
                                      </p:cBhvr>
                                      <p:tavLst>
                                        <p:tav tm="0">
                                          <p:val>
                                            <p:fltVal val="360"/>
                                          </p:val>
                                        </p:tav>
                                        <p:tav tm="100000">
                                          <p:val>
                                            <p:fltVal val="0"/>
                                          </p:val>
                                        </p:tav>
                                      </p:tavLst>
                                    </p:anim>
                                    <p:animEffect transition="in" filter="fade">
                                      <p:cBhvr>
                                        <p:cTn id="28" dur="500"/>
                                        <p:tgtEl>
                                          <p:spTgt spid="94216"/>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94213"/>
                                        </p:tgtEl>
                                        <p:attrNameLst>
                                          <p:attrName>style.visibility</p:attrName>
                                        </p:attrNameLst>
                                      </p:cBhvr>
                                      <p:to>
                                        <p:strVal val="visible"/>
                                      </p:to>
                                    </p:set>
                                    <p:anim calcmode="lin" valueType="num">
                                      <p:cBhvr>
                                        <p:cTn id="31" dur="500" fill="hold"/>
                                        <p:tgtEl>
                                          <p:spTgt spid="94213"/>
                                        </p:tgtEl>
                                        <p:attrNameLst>
                                          <p:attrName>ppt_w</p:attrName>
                                        </p:attrNameLst>
                                      </p:cBhvr>
                                      <p:tavLst>
                                        <p:tav tm="0">
                                          <p:val>
                                            <p:fltVal val="0"/>
                                          </p:val>
                                        </p:tav>
                                        <p:tav tm="100000">
                                          <p:val>
                                            <p:strVal val="#ppt_w"/>
                                          </p:val>
                                        </p:tav>
                                      </p:tavLst>
                                    </p:anim>
                                    <p:anim calcmode="lin" valueType="num">
                                      <p:cBhvr>
                                        <p:cTn id="32" dur="500" fill="hold"/>
                                        <p:tgtEl>
                                          <p:spTgt spid="94213"/>
                                        </p:tgtEl>
                                        <p:attrNameLst>
                                          <p:attrName>ppt_h</p:attrName>
                                        </p:attrNameLst>
                                      </p:cBhvr>
                                      <p:tavLst>
                                        <p:tav tm="0">
                                          <p:val>
                                            <p:fltVal val="0"/>
                                          </p:val>
                                        </p:tav>
                                        <p:tav tm="100000">
                                          <p:val>
                                            <p:strVal val="#ppt_h"/>
                                          </p:val>
                                        </p:tav>
                                      </p:tavLst>
                                    </p:anim>
                                    <p:anim calcmode="lin" valueType="num">
                                      <p:cBhvr>
                                        <p:cTn id="33" dur="500" fill="hold"/>
                                        <p:tgtEl>
                                          <p:spTgt spid="94213"/>
                                        </p:tgtEl>
                                        <p:attrNameLst>
                                          <p:attrName>style.rotation</p:attrName>
                                        </p:attrNameLst>
                                      </p:cBhvr>
                                      <p:tavLst>
                                        <p:tav tm="0">
                                          <p:val>
                                            <p:fltVal val="360"/>
                                          </p:val>
                                        </p:tav>
                                        <p:tav tm="100000">
                                          <p:val>
                                            <p:fltVal val="0"/>
                                          </p:val>
                                        </p:tav>
                                      </p:tavLst>
                                    </p:anim>
                                    <p:animEffect transition="in" filter="fade">
                                      <p:cBhvr>
                                        <p:cTn id="34" dur="500"/>
                                        <p:tgtEl>
                                          <p:spTgt spid="94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428728" y="90470"/>
            <a:ext cx="7524750" cy="838200"/>
          </a:xfrm>
        </p:spPr>
        <p:txBody>
          <a:bodyPr>
            <a:normAutofit fontScale="90000"/>
          </a:bodyPr>
          <a:lstStyle/>
          <a:p>
            <a:pPr algn="r" eaLnBrk="1" hangingPunct="1"/>
            <a:r>
              <a:rPr lang="fa-IR" dirty="0" smtClean="0">
                <a:solidFill>
                  <a:schemeClr val="accent6">
                    <a:lumMod val="75000"/>
                  </a:schemeClr>
                </a:solidFill>
                <a:effectLst/>
                <a:cs typeface="B Titr" panose="00000700000000000000" pitchFamily="2" charset="-78"/>
              </a:rPr>
              <a:t>نتايج مطالعه کيتز و هالت روي جامپ شوت</a:t>
            </a:r>
            <a:endParaRPr lang="en-US" dirty="0" smtClean="0">
              <a:solidFill>
                <a:schemeClr val="accent6">
                  <a:lumMod val="75000"/>
                </a:schemeClr>
              </a:solidFill>
              <a:effectLst/>
              <a:cs typeface="B Titr" panose="00000700000000000000" pitchFamily="2" charset="-78"/>
            </a:endParaRPr>
          </a:p>
        </p:txBody>
      </p:sp>
      <p:sp>
        <p:nvSpPr>
          <p:cNvPr id="96336" name="AutoShape 80"/>
          <p:cNvSpPr>
            <a:spLocks noChangeArrowheads="1"/>
          </p:cNvSpPr>
          <p:nvPr/>
        </p:nvSpPr>
        <p:spPr bwMode="grayWhite">
          <a:xfrm>
            <a:off x="2268538" y="1557338"/>
            <a:ext cx="5788025" cy="792162"/>
          </a:xfrm>
          <a:prstGeom prst="roundRect">
            <a:avLst>
              <a:gd name="adj" fmla="val 50000"/>
            </a:avLst>
          </a:prstGeom>
          <a:gradFill rotWithShape="1">
            <a:gsLst>
              <a:gs pos="0">
                <a:schemeClr val="accent1">
                  <a:gamma/>
                  <a:tint val="0"/>
                  <a:invGamma/>
                </a:schemeClr>
              </a:gs>
              <a:gs pos="100000">
                <a:schemeClr val="accent1"/>
              </a:gs>
            </a:gsLst>
            <a:lin ang="0" scaled="1"/>
          </a:gradFill>
          <a:ln w="28575" algn="ctr">
            <a:solidFill>
              <a:schemeClr val="tx1"/>
            </a:solidFill>
            <a:round/>
            <a:headEnd/>
            <a:tailEnd/>
          </a:ln>
          <a:effectLst/>
        </p:spPr>
        <p:txBody>
          <a:bodyPr wrap="none" anchor="ctr"/>
          <a:lstStyle/>
          <a:p>
            <a:pPr algn="l" eaLnBrk="0" hangingPunct="0">
              <a:defRPr/>
            </a:pPr>
            <a:endParaRPr lang="fa-IR" sz="1800" dirty="0">
              <a:solidFill>
                <a:schemeClr val="bg1"/>
              </a:solidFill>
              <a:cs typeface="B Titr" panose="00000700000000000000" pitchFamily="2" charset="-78"/>
            </a:endParaRPr>
          </a:p>
        </p:txBody>
      </p:sp>
      <p:sp>
        <p:nvSpPr>
          <p:cNvPr id="96337" name="AutoShape 81"/>
          <p:cNvSpPr>
            <a:spLocks noChangeArrowheads="1"/>
          </p:cNvSpPr>
          <p:nvPr/>
        </p:nvSpPr>
        <p:spPr bwMode="grayWhite">
          <a:xfrm>
            <a:off x="0" y="4076700"/>
            <a:ext cx="8270875" cy="792163"/>
          </a:xfrm>
          <a:prstGeom prst="roundRect">
            <a:avLst>
              <a:gd name="adj" fmla="val 50000"/>
            </a:avLst>
          </a:prstGeom>
          <a:gradFill rotWithShape="1">
            <a:gsLst>
              <a:gs pos="0">
                <a:schemeClr val="accent2">
                  <a:gamma/>
                  <a:tint val="0"/>
                  <a:invGamma/>
                </a:schemeClr>
              </a:gs>
              <a:gs pos="100000">
                <a:schemeClr val="accent2"/>
              </a:gs>
            </a:gsLst>
            <a:lin ang="0" scaled="1"/>
          </a:gradFill>
          <a:ln w="28575" algn="ctr">
            <a:solidFill>
              <a:schemeClr val="tx1"/>
            </a:solidFill>
            <a:round/>
            <a:headEnd/>
            <a:tailEnd/>
          </a:ln>
          <a:effectLst/>
        </p:spPr>
        <p:txBody>
          <a:bodyPr wrap="none" anchor="ctr"/>
          <a:lstStyle/>
          <a:p>
            <a:pPr algn="l" eaLnBrk="0" hangingPunct="0">
              <a:defRPr/>
            </a:pPr>
            <a:endParaRPr lang="fa-IR" sz="1800" dirty="0">
              <a:solidFill>
                <a:schemeClr val="bg1"/>
              </a:solidFill>
              <a:cs typeface="B Titr" panose="00000700000000000000" pitchFamily="2" charset="-78"/>
            </a:endParaRPr>
          </a:p>
        </p:txBody>
      </p:sp>
      <p:sp>
        <p:nvSpPr>
          <p:cNvPr id="96338" name="AutoShape 82"/>
          <p:cNvSpPr>
            <a:spLocks noChangeArrowheads="1"/>
          </p:cNvSpPr>
          <p:nvPr/>
        </p:nvSpPr>
        <p:spPr bwMode="grayWhite">
          <a:xfrm>
            <a:off x="539750" y="2781300"/>
            <a:ext cx="7704138" cy="792163"/>
          </a:xfrm>
          <a:prstGeom prst="roundRect">
            <a:avLst>
              <a:gd name="adj" fmla="val 50000"/>
            </a:avLst>
          </a:prstGeom>
          <a:gradFill rotWithShape="1">
            <a:gsLst>
              <a:gs pos="0">
                <a:schemeClr val="accent1">
                  <a:gamma/>
                  <a:tint val="0"/>
                  <a:invGamma/>
                </a:schemeClr>
              </a:gs>
              <a:gs pos="100000">
                <a:schemeClr val="accent1"/>
              </a:gs>
            </a:gsLst>
            <a:lin ang="0" scaled="1"/>
          </a:gradFill>
          <a:ln w="28575" algn="ctr">
            <a:solidFill>
              <a:schemeClr val="tx1"/>
            </a:solidFill>
            <a:round/>
            <a:headEnd/>
            <a:tailEnd/>
          </a:ln>
          <a:effectLst/>
        </p:spPr>
        <p:txBody>
          <a:bodyPr wrap="none" anchor="ctr"/>
          <a:lstStyle/>
          <a:p>
            <a:pPr algn="l" eaLnBrk="0" hangingPunct="0">
              <a:defRPr/>
            </a:pPr>
            <a:endParaRPr lang="fa-IR" sz="1800" dirty="0">
              <a:solidFill>
                <a:schemeClr val="bg1"/>
              </a:solidFill>
              <a:cs typeface="B Titr" panose="00000700000000000000" pitchFamily="2" charset="-78"/>
            </a:endParaRPr>
          </a:p>
        </p:txBody>
      </p:sp>
      <p:grpSp>
        <p:nvGrpSpPr>
          <p:cNvPr id="2" name="Group 83"/>
          <p:cNvGrpSpPr>
            <a:grpSpLocks/>
          </p:cNvGrpSpPr>
          <p:nvPr/>
        </p:nvGrpSpPr>
        <p:grpSpPr bwMode="auto">
          <a:xfrm>
            <a:off x="8243888" y="1444625"/>
            <a:ext cx="827087" cy="904875"/>
            <a:chOff x="2078" y="1680"/>
            <a:chExt cx="1615" cy="1615"/>
          </a:xfrm>
        </p:grpSpPr>
        <p:sp>
          <p:nvSpPr>
            <p:cNvPr id="21539" name="Oval 8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fa-IR" dirty="0">
                <a:cs typeface="B Titr" panose="00000700000000000000" pitchFamily="2" charset="-78"/>
              </a:endParaRPr>
            </a:p>
          </p:txBody>
        </p:sp>
        <p:sp>
          <p:nvSpPr>
            <p:cNvPr id="21540" name="Oval 8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fa-IR" dirty="0">
                <a:cs typeface="B Titr" panose="00000700000000000000" pitchFamily="2" charset="-78"/>
              </a:endParaRPr>
            </a:p>
          </p:txBody>
        </p:sp>
        <p:sp>
          <p:nvSpPr>
            <p:cNvPr id="96342" name="Oval 86"/>
            <p:cNvSpPr>
              <a:spLocks noChangeArrowheads="1"/>
            </p:cNvSpPr>
            <p:nvPr/>
          </p:nvSpPr>
          <p:spPr bwMode="gray">
            <a:xfrm>
              <a:off x="3010" y="2025"/>
              <a:ext cx="507" cy="92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fa-IR" dirty="0">
                <a:cs typeface="B Titr" panose="00000700000000000000" pitchFamily="2" charset="-78"/>
              </a:endParaRPr>
            </a:p>
          </p:txBody>
        </p:sp>
        <p:sp>
          <p:nvSpPr>
            <p:cNvPr id="21542" name="Oval 87"/>
            <p:cNvSpPr>
              <a:spLocks noChangeArrowheads="1"/>
            </p:cNvSpPr>
            <p:nvPr/>
          </p:nvSpPr>
          <p:spPr bwMode="gray">
            <a:xfrm>
              <a:off x="3009" y="2025"/>
              <a:ext cx="507" cy="927"/>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fa-IR" dirty="0">
                <a:cs typeface="B Titr" panose="00000700000000000000" pitchFamily="2" charset="-78"/>
              </a:endParaRPr>
            </a:p>
          </p:txBody>
        </p:sp>
        <p:sp>
          <p:nvSpPr>
            <p:cNvPr id="96344" name="Oval 88"/>
            <p:cNvSpPr>
              <a:spLocks noChangeArrowheads="1"/>
            </p:cNvSpPr>
            <p:nvPr/>
          </p:nvSpPr>
          <p:spPr bwMode="gray">
            <a:xfrm>
              <a:off x="2338" y="2024"/>
              <a:ext cx="1094" cy="92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fa-IR" dirty="0">
                <a:cs typeface="B Titr" panose="00000700000000000000" pitchFamily="2" charset="-78"/>
              </a:endParaRPr>
            </a:p>
          </p:txBody>
        </p:sp>
        <p:sp>
          <p:nvSpPr>
            <p:cNvPr id="21544" name="Oval 89"/>
            <p:cNvSpPr>
              <a:spLocks noChangeArrowheads="1"/>
            </p:cNvSpPr>
            <p:nvPr/>
          </p:nvSpPr>
          <p:spPr bwMode="gray">
            <a:xfrm>
              <a:off x="2338" y="1791"/>
              <a:ext cx="1098" cy="1390"/>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pPr algn="ctr"/>
              <a:r>
                <a:rPr lang="fa-IR" sz="3000" dirty="0">
                  <a:cs typeface="B Titr" panose="00000700000000000000" pitchFamily="2" charset="-78"/>
                </a:rPr>
                <a:t>1</a:t>
              </a:r>
              <a:endParaRPr lang="en-US" sz="3000" dirty="0">
                <a:cs typeface="B Titr" panose="00000700000000000000" pitchFamily="2" charset="-78"/>
              </a:endParaRPr>
            </a:p>
          </p:txBody>
        </p:sp>
      </p:grpSp>
      <p:grpSp>
        <p:nvGrpSpPr>
          <p:cNvPr id="3" name="Group 97"/>
          <p:cNvGrpSpPr>
            <a:grpSpLocks/>
          </p:cNvGrpSpPr>
          <p:nvPr/>
        </p:nvGrpSpPr>
        <p:grpSpPr bwMode="auto">
          <a:xfrm>
            <a:off x="8299450" y="3946525"/>
            <a:ext cx="809625" cy="850900"/>
            <a:chOff x="2078" y="1680"/>
            <a:chExt cx="1615" cy="1615"/>
          </a:xfrm>
        </p:grpSpPr>
        <p:sp>
          <p:nvSpPr>
            <p:cNvPr id="21533" name="Oval 9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fa-IR" dirty="0">
                <a:cs typeface="B Titr" panose="00000700000000000000" pitchFamily="2" charset="-78"/>
              </a:endParaRPr>
            </a:p>
          </p:txBody>
        </p:sp>
        <p:sp>
          <p:nvSpPr>
            <p:cNvPr id="21534" name="Oval 9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fa-IR" dirty="0">
                <a:cs typeface="B Titr" panose="00000700000000000000" pitchFamily="2" charset="-78"/>
              </a:endParaRPr>
            </a:p>
          </p:txBody>
        </p:sp>
        <p:sp>
          <p:nvSpPr>
            <p:cNvPr id="96356" name="Oval 100"/>
            <p:cNvSpPr>
              <a:spLocks noChangeArrowheads="1"/>
            </p:cNvSpPr>
            <p:nvPr/>
          </p:nvSpPr>
          <p:spPr bwMode="gray">
            <a:xfrm>
              <a:off x="2997" y="1995"/>
              <a:ext cx="518" cy="98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fa-IR" dirty="0">
                <a:cs typeface="B Titr" panose="00000700000000000000" pitchFamily="2" charset="-78"/>
              </a:endParaRPr>
            </a:p>
          </p:txBody>
        </p:sp>
        <p:sp>
          <p:nvSpPr>
            <p:cNvPr id="21536" name="Oval 101"/>
            <p:cNvSpPr>
              <a:spLocks noChangeArrowheads="1"/>
            </p:cNvSpPr>
            <p:nvPr/>
          </p:nvSpPr>
          <p:spPr bwMode="gray">
            <a:xfrm>
              <a:off x="2998" y="1995"/>
              <a:ext cx="518" cy="986"/>
            </a:xfrm>
            <a:prstGeom prst="ellipse">
              <a:avLst/>
            </a:prstGeom>
            <a:gradFill rotWithShape="1">
              <a:gsLst>
                <a:gs pos="0">
                  <a:srgbClr val="21B3E1"/>
                </a:gs>
                <a:gs pos="100000">
                  <a:srgbClr val="0F5368"/>
                </a:gs>
              </a:gsLst>
              <a:lin ang="5400000" scaled="1"/>
            </a:gradFill>
            <a:ln w="38100" algn="ctr">
              <a:noFill/>
              <a:round/>
              <a:headEnd/>
              <a:tailEnd/>
            </a:ln>
          </p:spPr>
          <p:txBody>
            <a:bodyPr wrap="none" anchor="ctr">
              <a:spAutoFit/>
            </a:bodyPr>
            <a:lstStyle/>
            <a:p>
              <a:endParaRPr lang="fa-IR" dirty="0">
                <a:cs typeface="B Titr" panose="00000700000000000000" pitchFamily="2" charset="-78"/>
              </a:endParaRPr>
            </a:p>
          </p:txBody>
        </p:sp>
        <p:sp>
          <p:nvSpPr>
            <p:cNvPr id="96358" name="Oval 102"/>
            <p:cNvSpPr>
              <a:spLocks noChangeArrowheads="1"/>
            </p:cNvSpPr>
            <p:nvPr/>
          </p:nvSpPr>
          <p:spPr bwMode="gray">
            <a:xfrm>
              <a:off x="2338" y="1995"/>
              <a:ext cx="1096" cy="98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fa-IR" dirty="0">
                <a:cs typeface="B Titr" panose="00000700000000000000" pitchFamily="2" charset="-78"/>
              </a:endParaRPr>
            </a:p>
          </p:txBody>
        </p:sp>
        <p:sp>
          <p:nvSpPr>
            <p:cNvPr id="21538" name="Oval 103"/>
            <p:cNvSpPr>
              <a:spLocks noChangeArrowheads="1"/>
            </p:cNvSpPr>
            <p:nvPr/>
          </p:nvSpPr>
          <p:spPr bwMode="gray">
            <a:xfrm>
              <a:off x="2338" y="1747"/>
              <a:ext cx="1095" cy="1479"/>
            </a:xfrm>
            <a:prstGeom prst="ellipse">
              <a:avLst/>
            </a:prstGeom>
            <a:gradFill rotWithShape="1">
              <a:gsLst>
                <a:gs pos="0">
                  <a:srgbClr val="21B3E1"/>
                </a:gs>
                <a:gs pos="100000">
                  <a:srgbClr val="10576D"/>
                </a:gs>
              </a:gsLst>
              <a:lin ang="2700000" scaled="1"/>
            </a:gradFill>
            <a:ln w="38100" algn="ctr">
              <a:noFill/>
              <a:round/>
              <a:headEnd/>
              <a:tailEnd/>
            </a:ln>
          </p:spPr>
          <p:txBody>
            <a:bodyPr anchor="ctr">
              <a:spAutoFit/>
            </a:bodyPr>
            <a:lstStyle/>
            <a:p>
              <a:pPr algn="ctr"/>
              <a:r>
                <a:rPr lang="fa-IR" sz="3000" dirty="0">
                  <a:cs typeface="B Titr" panose="00000700000000000000" pitchFamily="2" charset="-78"/>
                </a:rPr>
                <a:t>3</a:t>
              </a:r>
              <a:endParaRPr lang="en-US" sz="3000" dirty="0">
                <a:cs typeface="B Titr" panose="00000700000000000000" pitchFamily="2" charset="-78"/>
              </a:endParaRPr>
            </a:p>
          </p:txBody>
        </p:sp>
      </p:grpSp>
      <p:sp>
        <p:nvSpPr>
          <p:cNvPr id="96374" name="Text Box 118"/>
          <p:cNvSpPr txBox="1">
            <a:spLocks noChangeArrowheads="1"/>
          </p:cNvSpPr>
          <p:nvPr/>
        </p:nvSpPr>
        <p:spPr bwMode="auto">
          <a:xfrm>
            <a:off x="900113" y="2930525"/>
            <a:ext cx="7281862" cy="427038"/>
          </a:xfrm>
          <a:prstGeom prst="rect">
            <a:avLst/>
          </a:prstGeom>
          <a:noFill/>
          <a:ln w="9525">
            <a:noFill/>
            <a:miter lim="800000"/>
            <a:headEnd/>
            <a:tailEnd/>
          </a:ln>
        </p:spPr>
        <p:txBody>
          <a:bodyPr>
            <a:spAutoFit/>
          </a:bodyPr>
          <a:lstStyle/>
          <a:p>
            <a:r>
              <a:rPr lang="fa-IR" sz="2200" dirty="0">
                <a:solidFill>
                  <a:srgbClr val="211E54"/>
                </a:solidFill>
                <a:cs typeface="B Zar" panose="00000400000000000000" pitchFamily="2" charset="-78"/>
              </a:rPr>
              <a:t>زاويه </a:t>
            </a:r>
            <a:r>
              <a:rPr lang="fa-IR" sz="2200" dirty="0" smtClean="0">
                <a:solidFill>
                  <a:srgbClr val="211E54"/>
                </a:solidFill>
                <a:cs typeface="B Zar" panose="00000400000000000000" pitchFamily="2" charset="-78"/>
              </a:rPr>
              <a:t>زير بغل </a:t>
            </a:r>
            <a:r>
              <a:rPr lang="fa-IR" sz="2200" dirty="0">
                <a:solidFill>
                  <a:srgbClr val="211E54"/>
                </a:solidFill>
                <a:cs typeface="B Zar" panose="00000400000000000000" pitchFamily="2" charset="-78"/>
              </a:rPr>
              <a:t>شوترهاي بسيار موفق در زمان رها کردن توپ بزرگتر بود</a:t>
            </a:r>
            <a:endParaRPr lang="en-US" sz="2200" dirty="0">
              <a:solidFill>
                <a:srgbClr val="211E54"/>
              </a:solidFill>
              <a:cs typeface="B Zar" panose="00000400000000000000" pitchFamily="2" charset="-78"/>
            </a:endParaRPr>
          </a:p>
        </p:txBody>
      </p:sp>
      <p:sp>
        <p:nvSpPr>
          <p:cNvPr id="96375" name="Text Box 119"/>
          <p:cNvSpPr txBox="1">
            <a:spLocks noChangeArrowheads="1"/>
          </p:cNvSpPr>
          <p:nvPr/>
        </p:nvSpPr>
        <p:spPr bwMode="auto">
          <a:xfrm>
            <a:off x="0" y="4286250"/>
            <a:ext cx="8197850" cy="366713"/>
          </a:xfrm>
          <a:prstGeom prst="rect">
            <a:avLst/>
          </a:prstGeom>
          <a:noFill/>
          <a:ln w="9525">
            <a:noFill/>
            <a:miter lim="800000"/>
            <a:headEnd/>
            <a:tailEnd/>
          </a:ln>
        </p:spPr>
        <p:txBody>
          <a:bodyPr>
            <a:spAutoFit/>
          </a:bodyPr>
          <a:lstStyle/>
          <a:p>
            <a:r>
              <a:rPr lang="fa-IR" sz="1800" b="1" dirty="0">
                <a:solidFill>
                  <a:srgbClr val="211E54"/>
                </a:solidFill>
                <a:cs typeface="B Zar" panose="00000400000000000000" pitchFamily="2" charset="-78"/>
              </a:rPr>
              <a:t>شوترهاي موفق نسبت به شوترهاي ضعيف از زاويه آرنج کوچکتري در شروع شوت استفاده کردند</a:t>
            </a:r>
            <a:endParaRPr lang="en-US" sz="1800" b="1" dirty="0">
              <a:solidFill>
                <a:srgbClr val="211E54"/>
              </a:solidFill>
              <a:cs typeface="B Zar" panose="00000400000000000000" pitchFamily="2" charset="-78"/>
            </a:endParaRPr>
          </a:p>
        </p:txBody>
      </p:sp>
      <p:sp>
        <p:nvSpPr>
          <p:cNvPr id="96376" name="Text Box 120"/>
          <p:cNvSpPr txBox="1">
            <a:spLocks noChangeArrowheads="1"/>
          </p:cNvSpPr>
          <p:nvPr/>
        </p:nvSpPr>
        <p:spPr bwMode="auto">
          <a:xfrm>
            <a:off x="3464951" y="1706563"/>
            <a:ext cx="4293162" cy="430887"/>
          </a:xfrm>
          <a:prstGeom prst="rect">
            <a:avLst/>
          </a:prstGeom>
          <a:noFill/>
          <a:ln w="9525">
            <a:noFill/>
            <a:miter lim="800000"/>
            <a:headEnd/>
            <a:tailEnd/>
          </a:ln>
        </p:spPr>
        <p:txBody>
          <a:bodyPr wrap="none">
            <a:spAutoFit/>
          </a:bodyPr>
          <a:lstStyle/>
          <a:p>
            <a:r>
              <a:rPr lang="fa-IR" sz="2200" dirty="0">
                <a:solidFill>
                  <a:srgbClr val="211E54"/>
                </a:solidFill>
                <a:cs typeface="B Zar" panose="00000400000000000000" pitchFamily="2" charset="-78"/>
              </a:rPr>
              <a:t>شوت زنان ماهر، پيچ پشت بزرگتري به توپ دادند</a:t>
            </a:r>
            <a:endParaRPr lang="en-US" sz="2200" dirty="0">
              <a:solidFill>
                <a:srgbClr val="211E54"/>
              </a:solidFill>
              <a:cs typeface="B Zar" panose="00000400000000000000" pitchFamily="2" charset="-78"/>
            </a:endParaRPr>
          </a:p>
        </p:txBody>
      </p:sp>
      <p:grpSp>
        <p:nvGrpSpPr>
          <p:cNvPr id="5" name="Group 122"/>
          <p:cNvGrpSpPr>
            <a:grpSpLocks/>
          </p:cNvGrpSpPr>
          <p:nvPr/>
        </p:nvGrpSpPr>
        <p:grpSpPr bwMode="auto">
          <a:xfrm>
            <a:off x="8316913" y="2708275"/>
            <a:ext cx="809625" cy="850900"/>
            <a:chOff x="2078" y="1680"/>
            <a:chExt cx="1615" cy="1615"/>
          </a:xfrm>
        </p:grpSpPr>
        <p:sp>
          <p:nvSpPr>
            <p:cNvPr id="21521" name="Oval 12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fa-IR" dirty="0">
                <a:cs typeface="B Titr" panose="00000700000000000000" pitchFamily="2" charset="-78"/>
              </a:endParaRPr>
            </a:p>
          </p:txBody>
        </p:sp>
        <p:sp>
          <p:nvSpPr>
            <p:cNvPr id="21522" name="Oval 12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fa-IR" dirty="0">
                <a:cs typeface="B Titr" panose="00000700000000000000" pitchFamily="2" charset="-78"/>
              </a:endParaRPr>
            </a:p>
          </p:txBody>
        </p:sp>
        <p:sp>
          <p:nvSpPr>
            <p:cNvPr id="96381" name="Oval 125"/>
            <p:cNvSpPr>
              <a:spLocks noChangeArrowheads="1"/>
            </p:cNvSpPr>
            <p:nvPr/>
          </p:nvSpPr>
          <p:spPr bwMode="gray">
            <a:xfrm>
              <a:off x="2997" y="1995"/>
              <a:ext cx="518" cy="98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fa-IR" dirty="0">
                <a:cs typeface="B Titr" panose="00000700000000000000" pitchFamily="2" charset="-78"/>
              </a:endParaRPr>
            </a:p>
          </p:txBody>
        </p:sp>
        <p:sp>
          <p:nvSpPr>
            <p:cNvPr id="21524" name="Oval 126"/>
            <p:cNvSpPr>
              <a:spLocks noChangeArrowheads="1"/>
            </p:cNvSpPr>
            <p:nvPr/>
          </p:nvSpPr>
          <p:spPr bwMode="gray">
            <a:xfrm>
              <a:off x="2998" y="1995"/>
              <a:ext cx="518" cy="986"/>
            </a:xfrm>
            <a:prstGeom prst="ellipse">
              <a:avLst/>
            </a:prstGeom>
            <a:gradFill rotWithShape="1">
              <a:gsLst>
                <a:gs pos="0">
                  <a:srgbClr val="21B3E1"/>
                </a:gs>
                <a:gs pos="100000">
                  <a:srgbClr val="0F5368"/>
                </a:gs>
              </a:gsLst>
              <a:lin ang="5400000" scaled="1"/>
            </a:gradFill>
            <a:ln w="38100" algn="ctr">
              <a:noFill/>
              <a:round/>
              <a:headEnd/>
              <a:tailEnd/>
            </a:ln>
          </p:spPr>
          <p:txBody>
            <a:bodyPr wrap="none" anchor="ctr">
              <a:spAutoFit/>
            </a:bodyPr>
            <a:lstStyle/>
            <a:p>
              <a:endParaRPr lang="fa-IR" dirty="0">
                <a:cs typeface="B Titr" panose="00000700000000000000" pitchFamily="2" charset="-78"/>
              </a:endParaRPr>
            </a:p>
          </p:txBody>
        </p:sp>
        <p:sp>
          <p:nvSpPr>
            <p:cNvPr id="96383" name="Oval 127"/>
            <p:cNvSpPr>
              <a:spLocks noChangeArrowheads="1"/>
            </p:cNvSpPr>
            <p:nvPr/>
          </p:nvSpPr>
          <p:spPr bwMode="gray">
            <a:xfrm>
              <a:off x="2338" y="1995"/>
              <a:ext cx="1096" cy="98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fa-IR" dirty="0">
                <a:cs typeface="B Titr" panose="00000700000000000000" pitchFamily="2" charset="-78"/>
              </a:endParaRPr>
            </a:p>
          </p:txBody>
        </p:sp>
        <p:sp>
          <p:nvSpPr>
            <p:cNvPr id="21526" name="Oval 128"/>
            <p:cNvSpPr>
              <a:spLocks noChangeArrowheads="1"/>
            </p:cNvSpPr>
            <p:nvPr/>
          </p:nvSpPr>
          <p:spPr bwMode="gray">
            <a:xfrm>
              <a:off x="2160" y="1786"/>
              <a:ext cx="1273" cy="1479"/>
            </a:xfrm>
            <a:prstGeom prst="ellipse">
              <a:avLst/>
            </a:prstGeom>
            <a:solidFill>
              <a:srgbClr val="993366"/>
            </a:solidFill>
            <a:ln w="38100" algn="ctr">
              <a:noFill/>
              <a:round/>
              <a:headEnd/>
              <a:tailEnd/>
            </a:ln>
          </p:spPr>
          <p:txBody>
            <a:bodyPr wrap="square" anchor="ctr">
              <a:spAutoFit/>
            </a:bodyPr>
            <a:lstStyle/>
            <a:p>
              <a:pPr algn="ctr"/>
              <a:r>
                <a:rPr lang="fa-IR" sz="3000" dirty="0">
                  <a:cs typeface="B Titr" panose="00000700000000000000" pitchFamily="2" charset="-78"/>
                </a:rPr>
                <a:t>2</a:t>
              </a:r>
              <a:endParaRPr lang="en-US" sz="3000" dirty="0">
                <a:cs typeface="B Titr" panose="00000700000000000000" pitchFamily="2" charset="-78"/>
              </a:endParaRPr>
            </a:p>
          </p:txBody>
        </p:sp>
      </p:grpSp>
      <p:grpSp>
        <p:nvGrpSpPr>
          <p:cNvPr id="30" name="Group 29"/>
          <p:cNvGrpSpPr>
            <a:grpSpLocks noChangeAspect="1"/>
          </p:cNvGrpSpPr>
          <p:nvPr/>
        </p:nvGrpSpPr>
        <p:grpSpPr>
          <a:xfrm>
            <a:off x="4899395" y="6165304"/>
            <a:ext cx="3941765" cy="616642"/>
            <a:chOff x="6359857" y="5683434"/>
            <a:chExt cx="4504874" cy="704734"/>
          </a:xfrm>
        </p:grpSpPr>
        <p:sp>
          <p:nvSpPr>
            <p:cNvPr id="31"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2"/>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Far.Ashgar" panose="00000400000000000000" pitchFamily="2" charset="-78"/>
                </a:rPr>
                <a:t>www.ziaossalehin.ir</a:t>
              </a:r>
              <a:endParaRPr lang="en-US" sz="1400" i="1" dirty="0">
                <a:solidFill>
                  <a:schemeClr val="bg1">
                    <a:lumMod val="85000"/>
                  </a:schemeClr>
                </a:solidFill>
                <a:latin typeface="+mj-lt"/>
                <a:cs typeface="Far.Ashgar" panose="00000400000000000000" pitchFamily="2" charset="-78"/>
              </a:endParaRPr>
            </a:p>
          </p:txBody>
        </p:sp>
        <p:pic>
          <p:nvPicPr>
            <p:cNvPr id="33" name="Picture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4012" y="5683434"/>
              <a:ext cx="704734" cy="704734"/>
            </a:xfrm>
            <a:prstGeom prst="ellipse">
              <a:avLst/>
            </a:prstGeom>
            <a:blipFill dpi="0" rotWithShape="1">
              <a:blip r:embed="rId4"/>
              <a:srcRect/>
              <a:stretch>
                <a:fillRect l="-4000" t="-2000" r="-4000" b="-2000"/>
              </a:stretch>
            </a:blipFill>
            <a:ln w="38100">
              <a:solidFill>
                <a:schemeClr val="tx1">
                  <a:alpha val="75000"/>
                </a:schemeClr>
              </a:solidFill>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6258"/>
                                        </p:tgtEl>
                                        <p:attrNameLst>
                                          <p:attrName>style.visibility</p:attrName>
                                        </p:attrNameLst>
                                      </p:cBhvr>
                                      <p:to>
                                        <p:strVal val="visible"/>
                                      </p:to>
                                    </p:set>
                                    <p:anim calcmode="discrete" valueType="clr">
                                      <p:cBhvr override="childStyle">
                                        <p:cTn id="7" dur="80"/>
                                        <p:tgtEl>
                                          <p:spTgt spid="9625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6258"/>
                                        </p:tgtEl>
                                        <p:attrNameLst>
                                          <p:attrName>fillcolor</p:attrName>
                                        </p:attrNameLst>
                                      </p:cBhvr>
                                      <p:tavLst>
                                        <p:tav tm="0">
                                          <p:val>
                                            <p:clrVal>
                                              <a:schemeClr val="accent2"/>
                                            </p:clrVal>
                                          </p:val>
                                        </p:tav>
                                        <p:tav tm="50000">
                                          <p:val>
                                            <p:clrVal>
                                              <a:schemeClr val="hlink"/>
                                            </p:clrVal>
                                          </p:val>
                                        </p:tav>
                                      </p:tavLst>
                                    </p:anim>
                                    <p:set>
                                      <p:cBhvr>
                                        <p:cTn id="9" dur="80"/>
                                        <p:tgtEl>
                                          <p:spTgt spid="96258"/>
                                        </p:tgtEl>
                                        <p:attrNameLst>
                                          <p:attrName>fill.type</p:attrName>
                                        </p:attrNameLst>
                                      </p:cBhvr>
                                      <p:to>
                                        <p:strVal val="solid"/>
                                      </p:to>
                                    </p:set>
                                  </p:childTnLst>
                                </p:cTn>
                              </p:par>
                              <p:par>
                                <p:cTn id="10" presetID="25" presetClass="entr" presetSubtype="0" fill="hold" grpId="0" nodeType="withEffect">
                                  <p:stCondLst>
                                    <p:cond delay="0"/>
                                  </p:stCondLst>
                                  <p:childTnLst>
                                    <p:set>
                                      <p:cBhvr>
                                        <p:cTn id="11" dur="1" fill="hold">
                                          <p:stCondLst>
                                            <p:cond delay="0"/>
                                          </p:stCondLst>
                                        </p:cTn>
                                        <p:tgtEl>
                                          <p:spTgt spid="96336"/>
                                        </p:tgtEl>
                                        <p:attrNameLst>
                                          <p:attrName>style.visibility</p:attrName>
                                        </p:attrNameLst>
                                      </p:cBhvr>
                                      <p:to>
                                        <p:strVal val="visible"/>
                                      </p:to>
                                    </p:set>
                                    <p:anim calcmode="lin" valueType="num">
                                      <p:cBhvr>
                                        <p:cTn id="12" dur="500" decel="50000" fill="hold">
                                          <p:stCondLst>
                                            <p:cond delay="0"/>
                                          </p:stCondLst>
                                        </p:cTn>
                                        <p:tgtEl>
                                          <p:spTgt spid="9633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9633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96336"/>
                                        </p:tgtEl>
                                        <p:attrNameLst>
                                          <p:attrName>ppt_w</p:attrName>
                                        </p:attrNameLst>
                                      </p:cBhvr>
                                      <p:tavLst>
                                        <p:tav tm="0">
                                          <p:val>
                                            <p:strVal val="#ppt_w*.05"/>
                                          </p:val>
                                        </p:tav>
                                        <p:tav tm="100000">
                                          <p:val>
                                            <p:strVal val="#ppt_w"/>
                                          </p:val>
                                        </p:tav>
                                      </p:tavLst>
                                    </p:anim>
                                    <p:anim calcmode="lin" valueType="num">
                                      <p:cBhvr>
                                        <p:cTn id="15" dur="1000" fill="hold"/>
                                        <p:tgtEl>
                                          <p:spTgt spid="9633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9633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9633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9633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96336"/>
                                        </p:tgtEl>
                                      </p:cBhvr>
                                    </p:animEffect>
                                  </p:childTnLst>
                                </p:cTn>
                              </p:par>
                              <p:par>
                                <p:cTn id="20" presetID="25" presetClass="entr" presetSubtype="0" fill="hold" grpId="0" nodeType="withEffect">
                                  <p:stCondLst>
                                    <p:cond delay="0"/>
                                  </p:stCondLst>
                                  <p:childTnLst>
                                    <p:set>
                                      <p:cBhvr>
                                        <p:cTn id="21" dur="1" fill="hold">
                                          <p:stCondLst>
                                            <p:cond delay="0"/>
                                          </p:stCondLst>
                                        </p:cTn>
                                        <p:tgtEl>
                                          <p:spTgt spid="96337"/>
                                        </p:tgtEl>
                                        <p:attrNameLst>
                                          <p:attrName>style.visibility</p:attrName>
                                        </p:attrNameLst>
                                      </p:cBhvr>
                                      <p:to>
                                        <p:strVal val="visible"/>
                                      </p:to>
                                    </p:set>
                                    <p:anim calcmode="lin" valueType="num">
                                      <p:cBhvr>
                                        <p:cTn id="22" dur="500" decel="50000" fill="hold">
                                          <p:stCondLst>
                                            <p:cond delay="0"/>
                                          </p:stCondLst>
                                        </p:cTn>
                                        <p:tgtEl>
                                          <p:spTgt spid="96337"/>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96337"/>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96337"/>
                                        </p:tgtEl>
                                        <p:attrNameLst>
                                          <p:attrName>ppt_w</p:attrName>
                                        </p:attrNameLst>
                                      </p:cBhvr>
                                      <p:tavLst>
                                        <p:tav tm="0">
                                          <p:val>
                                            <p:strVal val="#ppt_w*.05"/>
                                          </p:val>
                                        </p:tav>
                                        <p:tav tm="100000">
                                          <p:val>
                                            <p:strVal val="#ppt_w"/>
                                          </p:val>
                                        </p:tav>
                                      </p:tavLst>
                                    </p:anim>
                                    <p:anim calcmode="lin" valueType="num">
                                      <p:cBhvr>
                                        <p:cTn id="25" dur="1000" fill="hold"/>
                                        <p:tgtEl>
                                          <p:spTgt spid="96337"/>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96337"/>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96337"/>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96337"/>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96337"/>
                                        </p:tgtEl>
                                      </p:cBhvr>
                                    </p:animEffect>
                                  </p:childTnLst>
                                </p:cTn>
                              </p:par>
                              <p:par>
                                <p:cTn id="30" presetID="25" presetClass="entr" presetSubtype="0" fill="hold" grpId="0" nodeType="withEffect">
                                  <p:stCondLst>
                                    <p:cond delay="0"/>
                                  </p:stCondLst>
                                  <p:childTnLst>
                                    <p:set>
                                      <p:cBhvr>
                                        <p:cTn id="31" dur="1" fill="hold">
                                          <p:stCondLst>
                                            <p:cond delay="0"/>
                                          </p:stCondLst>
                                        </p:cTn>
                                        <p:tgtEl>
                                          <p:spTgt spid="96338"/>
                                        </p:tgtEl>
                                        <p:attrNameLst>
                                          <p:attrName>style.visibility</p:attrName>
                                        </p:attrNameLst>
                                      </p:cBhvr>
                                      <p:to>
                                        <p:strVal val="visible"/>
                                      </p:to>
                                    </p:set>
                                    <p:anim calcmode="lin" valueType="num">
                                      <p:cBhvr>
                                        <p:cTn id="32" dur="500" decel="50000" fill="hold">
                                          <p:stCondLst>
                                            <p:cond delay="0"/>
                                          </p:stCondLst>
                                        </p:cTn>
                                        <p:tgtEl>
                                          <p:spTgt spid="96338"/>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96338"/>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96338"/>
                                        </p:tgtEl>
                                        <p:attrNameLst>
                                          <p:attrName>ppt_w</p:attrName>
                                        </p:attrNameLst>
                                      </p:cBhvr>
                                      <p:tavLst>
                                        <p:tav tm="0">
                                          <p:val>
                                            <p:strVal val="#ppt_w*.05"/>
                                          </p:val>
                                        </p:tav>
                                        <p:tav tm="100000">
                                          <p:val>
                                            <p:strVal val="#ppt_w"/>
                                          </p:val>
                                        </p:tav>
                                      </p:tavLst>
                                    </p:anim>
                                    <p:anim calcmode="lin" valueType="num">
                                      <p:cBhvr>
                                        <p:cTn id="35" dur="1000" fill="hold"/>
                                        <p:tgtEl>
                                          <p:spTgt spid="96338"/>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96338"/>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96338"/>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96338"/>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96338"/>
                                        </p:tgtEl>
                                      </p:cBhvr>
                                    </p:animEffect>
                                  </p:childTnLst>
                                </p:cTn>
                              </p:par>
                              <p:par>
                                <p:cTn id="40" presetID="25" presetClass="entr" presetSubtype="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45" dur="1000" fill="hold"/>
                                        <p:tgtEl>
                                          <p:spTgt spid="2"/>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2"/>
                                        </p:tgtEl>
                                      </p:cBhvr>
                                    </p:animEffect>
                                  </p:childTnLst>
                                </p:cTn>
                              </p:par>
                              <p:par>
                                <p:cTn id="50" presetID="25" presetClass="entr" presetSubtype="0"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55" dur="1000" fill="hold"/>
                                        <p:tgtEl>
                                          <p:spTgt spid="3"/>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3"/>
                                        </p:tgtEl>
                                      </p:cBhvr>
                                    </p:animEffect>
                                  </p:childTnLst>
                                </p:cTn>
                              </p:par>
                              <p:par>
                                <p:cTn id="60" presetID="25" presetClass="entr" presetSubtype="0" fill="hold" grpId="0" nodeType="withEffect">
                                  <p:stCondLst>
                                    <p:cond delay="0"/>
                                  </p:stCondLst>
                                  <p:childTnLst>
                                    <p:set>
                                      <p:cBhvr>
                                        <p:cTn id="61" dur="1" fill="hold">
                                          <p:stCondLst>
                                            <p:cond delay="0"/>
                                          </p:stCondLst>
                                        </p:cTn>
                                        <p:tgtEl>
                                          <p:spTgt spid="96374"/>
                                        </p:tgtEl>
                                        <p:attrNameLst>
                                          <p:attrName>style.visibility</p:attrName>
                                        </p:attrNameLst>
                                      </p:cBhvr>
                                      <p:to>
                                        <p:strVal val="visible"/>
                                      </p:to>
                                    </p:set>
                                    <p:anim calcmode="lin" valueType="num">
                                      <p:cBhvr>
                                        <p:cTn id="62" dur="500" decel="50000" fill="hold">
                                          <p:stCondLst>
                                            <p:cond delay="0"/>
                                          </p:stCondLst>
                                        </p:cTn>
                                        <p:tgtEl>
                                          <p:spTgt spid="96374"/>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96374"/>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96374"/>
                                        </p:tgtEl>
                                        <p:attrNameLst>
                                          <p:attrName>ppt_w</p:attrName>
                                        </p:attrNameLst>
                                      </p:cBhvr>
                                      <p:tavLst>
                                        <p:tav tm="0">
                                          <p:val>
                                            <p:strVal val="#ppt_w*.05"/>
                                          </p:val>
                                        </p:tav>
                                        <p:tav tm="100000">
                                          <p:val>
                                            <p:strVal val="#ppt_w"/>
                                          </p:val>
                                        </p:tav>
                                      </p:tavLst>
                                    </p:anim>
                                    <p:anim calcmode="lin" valueType="num">
                                      <p:cBhvr>
                                        <p:cTn id="65" dur="1000" fill="hold"/>
                                        <p:tgtEl>
                                          <p:spTgt spid="96374"/>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96374"/>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96374"/>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96374"/>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96374"/>
                                        </p:tgtEl>
                                      </p:cBhvr>
                                    </p:animEffect>
                                  </p:childTnLst>
                                </p:cTn>
                              </p:par>
                              <p:par>
                                <p:cTn id="70" presetID="25" presetClass="entr" presetSubtype="0" fill="hold" grpId="0" nodeType="withEffect">
                                  <p:stCondLst>
                                    <p:cond delay="0"/>
                                  </p:stCondLst>
                                  <p:childTnLst>
                                    <p:set>
                                      <p:cBhvr>
                                        <p:cTn id="71" dur="1" fill="hold">
                                          <p:stCondLst>
                                            <p:cond delay="0"/>
                                          </p:stCondLst>
                                        </p:cTn>
                                        <p:tgtEl>
                                          <p:spTgt spid="96375"/>
                                        </p:tgtEl>
                                        <p:attrNameLst>
                                          <p:attrName>style.visibility</p:attrName>
                                        </p:attrNameLst>
                                      </p:cBhvr>
                                      <p:to>
                                        <p:strVal val="visible"/>
                                      </p:to>
                                    </p:set>
                                    <p:anim calcmode="lin" valueType="num">
                                      <p:cBhvr>
                                        <p:cTn id="72" dur="500" decel="50000" fill="hold">
                                          <p:stCondLst>
                                            <p:cond delay="0"/>
                                          </p:stCondLst>
                                        </p:cTn>
                                        <p:tgtEl>
                                          <p:spTgt spid="96375"/>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96375"/>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96375"/>
                                        </p:tgtEl>
                                        <p:attrNameLst>
                                          <p:attrName>ppt_w</p:attrName>
                                        </p:attrNameLst>
                                      </p:cBhvr>
                                      <p:tavLst>
                                        <p:tav tm="0">
                                          <p:val>
                                            <p:strVal val="#ppt_w*.05"/>
                                          </p:val>
                                        </p:tav>
                                        <p:tav tm="100000">
                                          <p:val>
                                            <p:strVal val="#ppt_w"/>
                                          </p:val>
                                        </p:tav>
                                      </p:tavLst>
                                    </p:anim>
                                    <p:anim calcmode="lin" valueType="num">
                                      <p:cBhvr>
                                        <p:cTn id="75" dur="1000" fill="hold"/>
                                        <p:tgtEl>
                                          <p:spTgt spid="96375"/>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96375"/>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96375"/>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96375"/>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96375"/>
                                        </p:tgtEl>
                                      </p:cBhvr>
                                    </p:animEffect>
                                  </p:childTnLst>
                                </p:cTn>
                              </p:par>
                              <p:par>
                                <p:cTn id="80" presetID="25" presetClass="entr" presetSubtype="0" fill="hold" grpId="0" nodeType="withEffect">
                                  <p:stCondLst>
                                    <p:cond delay="0"/>
                                  </p:stCondLst>
                                  <p:childTnLst>
                                    <p:set>
                                      <p:cBhvr>
                                        <p:cTn id="81" dur="1" fill="hold">
                                          <p:stCondLst>
                                            <p:cond delay="0"/>
                                          </p:stCondLst>
                                        </p:cTn>
                                        <p:tgtEl>
                                          <p:spTgt spid="96376"/>
                                        </p:tgtEl>
                                        <p:attrNameLst>
                                          <p:attrName>style.visibility</p:attrName>
                                        </p:attrNameLst>
                                      </p:cBhvr>
                                      <p:to>
                                        <p:strVal val="visible"/>
                                      </p:to>
                                    </p:set>
                                    <p:anim calcmode="lin" valueType="num">
                                      <p:cBhvr>
                                        <p:cTn id="82" dur="500" decel="50000" fill="hold">
                                          <p:stCondLst>
                                            <p:cond delay="0"/>
                                          </p:stCondLst>
                                        </p:cTn>
                                        <p:tgtEl>
                                          <p:spTgt spid="96376"/>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96376"/>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96376"/>
                                        </p:tgtEl>
                                        <p:attrNameLst>
                                          <p:attrName>ppt_w</p:attrName>
                                        </p:attrNameLst>
                                      </p:cBhvr>
                                      <p:tavLst>
                                        <p:tav tm="0">
                                          <p:val>
                                            <p:strVal val="#ppt_w*.05"/>
                                          </p:val>
                                        </p:tav>
                                        <p:tav tm="100000">
                                          <p:val>
                                            <p:strVal val="#ppt_w"/>
                                          </p:val>
                                        </p:tav>
                                      </p:tavLst>
                                    </p:anim>
                                    <p:anim calcmode="lin" valueType="num">
                                      <p:cBhvr>
                                        <p:cTn id="85" dur="1000" fill="hold"/>
                                        <p:tgtEl>
                                          <p:spTgt spid="96376"/>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96376"/>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96376"/>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96376"/>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96376"/>
                                        </p:tgtEl>
                                      </p:cBhvr>
                                    </p:animEffect>
                                  </p:childTnLst>
                                </p:cTn>
                              </p:par>
                              <p:par>
                                <p:cTn id="90" presetID="25" presetClass="entr" presetSubtype="0"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9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95" dur="1000" fill="hold"/>
                                        <p:tgtEl>
                                          <p:spTgt spid="5"/>
                                        </p:tgtEl>
                                        <p:attrNameLst>
                                          <p:attrName>ppt_h</p:attrName>
                                        </p:attrNameLst>
                                      </p:cBhvr>
                                      <p:tavLst>
                                        <p:tav tm="0">
                                          <p:val>
                                            <p:strVal val="#ppt_h"/>
                                          </p:val>
                                        </p:tav>
                                        <p:tav tm="100000">
                                          <p:val>
                                            <p:strVal val="#ppt_h"/>
                                          </p:val>
                                        </p:tav>
                                      </p:tavLst>
                                    </p:anim>
                                    <p:anim calcmode="lin" valueType="num">
                                      <p:cBhvr>
                                        <p:cTn id="9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9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9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99" dur="1000" decel="50000">
                                          <p:stCondLst>
                                            <p:cond delay="0"/>
                                          </p:stCondLst>
                                        </p:cTn>
                                        <p:tgtEl>
                                          <p:spTgt spid="5"/>
                                        </p:tgtEl>
                                      </p:cBhvr>
                                    </p:animEffect>
                                  </p:childTnLst>
                                </p:cTn>
                              </p:par>
                            </p:childTnLst>
                          </p:cTn>
                        </p:par>
                        <p:par>
                          <p:cTn id="100" fill="hold">
                            <p:stCondLst>
                              <p:cond delay="1240"/>
                            </p:stCondLst>
                            <p:childTnLst>
                              <p:par>
                                <p:cTn id="101" presetID="22" presetClass="entr" presetSubtype="8"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left)">
                                      <p:cBhvr>
                                        <p:cTn id="103"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336" grpId="0" animBg="1"/>
      <p:bldP spid="96337" grpId="0" animBg="1"/>
      <p:bldP spid="96338" grpId="0" animBg="1"/>
      <p:bldP spid="96374" grpId="0"/>
      <p:bldP spid="96375" grpId="0"/>
      <p:bldP spid="9637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195513" y="333375"/>
            <a:ext cx="5551487" cy="838200"/>
          </a:xfrm>
        </p:spPr>
        <p:txBody>
          <a:bodyPr>
            <a:normAutofit fontScale="90000"/>
          </a:bodyPr>
          <a:lstStyle/>
          <a:p>
            <a:r>
              <a:rPr lang="fa-IR" sz="5400" dirty="0" smtClean="0">
                <a:solidFill>
                  <a:srgbClr val="FF0000"/>
                </a:solidFill>
                <a:cs typeface="B Titr" panose="00000700000000000000" pitchFamily="2" charset="-78"/>
              </a:rPr>
              <a:t>زاويه </a:t>
            </a:r>
            <a:r>
              <a:rPr lang="fa-IR" sz="5400" dirty="0">
                <a:solidFill>
                  <a:srgbClr val="FF0000"/>
                </a:solidFill>
                <a:cs typeface="B Titr" panose="00000700000000000000" pitchFamily="2" charset="-78"/>
              </a:rPr>
              <a:t>تابش و انعکاس</a:t>
            </a:r>
            <a:endParaRPr lang="en-US" sz="5400" dirty="0">
              <a:solidFill>
                <a:srgbClr val="FF0000"/>
              </a:solidFill>
              <a:cs typeface="B Titr" panose="00000700000000000000" pitchFamily="2" charset="-78"/>
            </a:endParaRPr>
          </a:p>
        </p:txBody>
      </p:sp>
      <p:pic>
        <p:nvPicPr>
          <p:cNvPr id="100357" name="Picture 5" descr="3"/>
          <p:cNvPicPr>
            <a:picLocks noChangeAspect="1" noChangeArrowheads="1"/>
          </p:cNvPicPr>
          <p:nvPr/>
        </p:nvPicPr>
        <p:blipFill>
          <a:blip r:embed="rId2" cstate="print"/>
          <a:srcRect/>
          <a:stretch>
            <a:fillRect/>
          </a:stretch>
        </p:blipFill>
        <p:spPr bwMode="auto">
          <a:xfrm>
            <a:off x="250825" y="1557338"/>
            <a:ext cx="8642350" cy="5040312"/>
          </a:xfrm>
          <a:prstGeom prst="rect">
            <a:avLst/>
          </a:prstGeom>
          <a:noFill/>
          <a:ln w="9525">
            <a:solidFill>
              <a:srgbClr val="FF00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0354"/>
                                        </p:tgtEl>
                                        <p:attrNameLst>
                                          <p:attrName>style.visibility</p:attrName>
                                        </p:attrNameLst>
                                      </p:cBhvr>
                                      <p:to>
                                        <p:strVal val="visible"/>
                                      </p:to>
                                    </p:set>
                                    <p:anim calcmode="discrete" valueType="clr">
                                      <p:cBhvr override="childStyle">
                                        <p:cTn id="7" dur="80"/>
                                        <p:tgtEl>
                                          <p:spTgt spid="10035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0354"/>
                                        </p:tgtEl>
                                        <p:attrNameLst>
                                          <p:attrName>fillcolor</p:attrName>
                                        </p:attrNameLst>
                                      </p:cBhvr>
                                      <p:tavLst>
                                        <p:tav tm="0">
                                          <p:val>
                                            <p:clrVal>
                                              <a:schemeClr val="accent2"/>
                                            </p:clrVal>
                                          </p:val>
                                        </p:tav>
                                        <p:tav tm="50000">
                                          <p:val>
                                            <p:clrVal>
                                              <a:schemeClr val="hlink"/>
                                            </p:clrVal>
                                          </p:val>
                                        </p:tav>
                                      </p:tavLst>
                                    </p:anim>
                                    <p:set>
                                      <p:cBhvr>
                                        <p:cTn id="9" dur="80"/>
                                        <p:tgtEl>
                                          <p:spTgt spid="100354"/>
                                        </p:tgtEl>
                                        <p:attrNameLst>
                                          <p:attrName>fill.type</p:attrName>
                                        </p:attrNameLst>
                                      </p:cBhvr>
                                      <p:to>
                                        <p:strVal val="solid"/>
                                      </p:to>
                                    </p:set>
                                  </p:childTnLst>
                                </p:cTn>
                              </p:par>
                            </p:childTnLst>
                          </p:cTn>
                        </p:par>
                        <p:par>
                          <p:cTn id="10" fill="hold">
                            <p:stCondLst>
                              <p:cond delay="680"/>
                            </p:stCondLst>
                            <p:childTnLst>
                              <p:par>
                                <p:cTn id="11" presetID="8" presetClass="entr" presetSubtype="16" fill="hold" nodeType="afterEffect">
                                  <p:stCondLst>
                                    <p:cond delay="0"/>
                                  </p:stCondLst>
                                  <p:childTnLst>
                                    <p:set>
                                      <p:cBhvr>
                                        <p:cTn id="12" dur="1" fill="hold">
                                          <p:stCondLst>
                                            <p:cond delay="0"/>
                                          </p:stCondLst>
                                        </p:cTn>
                                        <p:tgtEl>
                                          <p:spTgt spid="100357"/>
                                        </p:tgtEl>
                                        <p:attrNameLst>
                                          <p:attrName>style.visibility</p:attrName>
                                        </p:attrNameLst>
                                      </p:cBhvr>
                                      <p:to>
                                        <p:strVal val="visible"/>
                                      </p:to>
                                    </p:set>
                                    <p:animEffect transition="in" filter="diamond(in)">
                                      <p:cBhvr>
                                        <p:cTn id="13" dur="2000"/>
                                        <p:tgtEl>
                                          <p:spTgt spid="100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5">
                    <a:lumMod val="50000"/>
                  </a:schemeClr>
                </a:solidFill>
                <a:cs typeface="B Nazanin" pitchFamily="2" charset="-78"/>
              </a:rPr>
              <a:t>وضعيت بدني</a:t>
            </a:r>
            <a:endParaRPr lang="fa-IR" dirty="0">
              <a:solidFill>
                <a:schemeClr val="accent5">
                  <a:lumMod val="50000"/>
                </a:schemeClr>
              </a:solidFill>
              <a:cs typeface="B Nazanin"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8596" y="2253131"/>
            <a:ext cx="2286016" cy="3566184"/>
          </a:xfrm>
          <a:prstGeom prst="rect">
            <a:avLst/>
          </a:prstGeom>
          <a:noFill/>
        </p:spPr>
      </p:pic>
      <p:pic>
        <p:nvPicPr>
          <p:cNvPr id="3075" name="Picture 3" descr="C:\Documents and Settings\Nazanin_Zahra\My Documents\My Pictures\84.bmp"/>
          <p:cNvPicPr>
            <a:picLocks noChangeAspect="1" noChangeArrowheads="1"/>
          </p:cNvPicPr>
          <p:nvPr/>
        </p:nvPicPr>
        <p:blipFill>
          <a:blip r:embed="rId3"/>
          <a:srcRect/>
          <a:stretch>
            <a:fillRect/>
          </a:stretch>
        </p:blipFill>
        <p:spPr bwMode="auto">
          <a:xfrm>
            <a:off x="2881314" y="1428737"/>
            <a:ext cx="2619380" cy="5214973"/>
          </a:xfrm>
          <a:prstGeom prst="rect">
            <a:avLst/>
          </a:prstGeom>
          <a:noFill/>
        </p:spPr>
      </p:pic>
      <p:sp>
        <p:nvSpPr>
          <p:cNvPr id="6" name="Rounded Rectangle 5"/>
          <p:cNvSpPr/>
          <p:nvPr/>
        </p:nvSpPr>
        <p:spPr>
          <a:xfrm>
            <a:off x="5857884" y="1000108"/>
            <a:ext cx="3286148" cy="578647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1" algn="just">
              <a:lnSpc>
                <a:spcPct val="150000"/>
              </a:lnSpc>
            </a:pPr>
            <a:r>
              <a:rPr lang="fa-IR" b="1" dirty="0" smtClean="0">
                <a:solidFill>
                  <a:schemeClr val="accent5">
                    <a:lumMod val="50000"/>
                  </a:schemeClr>
                </a:solidFill>
                <a:cs typeface="B Nazanin" pitchFamily="2" charset="-78"/>
              </a:rPr>
              <a:t>در اين رشته افراد بايد داراي قد خيلي بلند، حركات سريع عكس العمل و توانايي پريدن (خيلي مهم) را داشته باشند. اغلب بسكتباليستهاي حرفه اي داراي پاي چرخيده به داخل هستند وهمچنين دستهاي بلند و بزرگ هستند  اين سازگاري ها باعث افزايش سرعت ورزشكار در نتيجه نزديكي بازوي محرك به    تكيه گاه ميباشد</a:t>
            </a:r>
            <a:endParaRPr lang="fa-IR" b="1" dirty="0">
              <a:solidFill>
                <a:schemeClr val="accent5">
                  <a:lumMod val="50000"/>
                </a:schemeClr>
              </a:solidFill>
              <a:cs typeface="B Nazanin"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208912" cy="5760640"/>
          </a:xfrm>
          <a:solidFill>
            <a:srgbClr val="D36C03"/>
          </a:solidFill>
        </p:spPr>
        <p:txBody>
          <a:bodyPr>
            <a:noAutofit/>
          </a:bodyPr>
          <a:lstStyle/>
          <a:p>
            <a:r>
              <a:rPr lang="fa-IR" sz="2000" b="1" dirty="0" smtClean="0">
                <a:solidFill>
                  <a:schemeClr val="bg1"/>
                </a:solidFill>
                <a:cs typeface="B Titr" panose="00000700000000000000" pitchFamily="2" charset="-78"/>
              </a:rPr>
              <a:t>چكيده</a:t>
            </a:r>
            <a:r>
              <a:rPr lang="fa-IR" sz="2000" b="1" dirty="0" smtClean="0">
                <a:cs typeface="B Titr" panose="00000700000000000000" pitchFamily="2" charset="-78"/>
              </a:rPr>
              <a:t> </a:t>
            </a:r>
            <a:br>
              <a:rPr lang="fa-IR" sz="2000" b="1" dirty="0" smtClean="0">
                <a:cs typeface="B Titr" panose="00000700000000000000" pitchFamily="2" charset="-78"/>
              </a:rPr>
            </a:br>
            <a:r>
              <a:rPr lang="fa-IR" sz="1800" b="1" dirty="0" smtClean="0">
                <a:cs typeface="B Zar" panose="00000400000000000000" pitchFamily="2" charset="-78"/>
              </a:rPr>
              <a:t>هدف از انجام اين تحقيق، مقايسه کينماتيکي مرکز ثقل بدن در حين اجراي شوت جفت موفق و ناموفق بسکتبال در دو مسافت الف (25/4 متر، خط پرتاب آزاد، 2 امتيازي) و مسافت ب (25/6 متر، خط پرتاب3 امتيازي) بود. 6 نفر از بهترين شوتيست هاي مرد حاضر در سوپر ليگ بسکتبال باشگاههاي کشور با ميانگين سني (04/3±33/23 سال)، قد (21/2±67/189 سانتي متر)، وزن (58/5±84 کيلوگرم)، سابقه بازي (5/2±10 سال) که همگي راست دست بودند، در دو پست گارد راس و فوروارد بازي مي کردند و سابقه عضويت در تيمهاي ملي را نيز دارا بودند، در اين تحقيق شرکت نمودند. پس از تكميل فرم رضايتنامه توسط بازيكنان، با نصب ماركر بر روي نقطه %57 بدن از شوت جفت موفق و ناموفق در دو مسافت خط پرتاب آزاد وخط پرتاب3 امتيازي با استفاده از دو دوربين كداك فيلمبرداري گرديد. اطلاعات بدست آمده توسط نرم افزارتري دي اس مکس8، تجزيه و تحليل شد. مقايسه ميانگين پارامترهاي کينماتيکي مرکز جرم بدن در دو شوت جفت موفق و ناموفق با استفاده از نرم افزار </a:t>
            </a:r>
            <a:r>
              <a:rPr lang="en-US" sz="1800" b="1" dirty="0" err="1" smtClean="0">
                <a:cs typeface="B Zar" panose="00000400000000000000" pitchFamily="2" charset="-78"/>
              </a:rPr>
              <a:t>spss</a:t>
            </a:r>
            <a:r>
              <a:rPr lang="en-US" sz="1800" b="1" dirty="0" smtClean="0">
                <a:cs typeface="B Zar" panose="00000400000000000000" pitchFamily="2" charset="-78"/>
              </a:rPr>
              <a:t> </a:t>
            </a:r>
            <a:r>
              <a:rPr lang="fa-IR" sz="1800" b="1" dirty="0" smtClean="0">
                <a:cs typeface="B Zar" panose="00000400000000000000" pitchFamily="2" charset="-78"/>
              </a:rPr>
              <a:t>و به کار گيري روش آماري ويلکاکسون</a:t>
            </a:r>
            <a:r>
              <a:rPr lang="en-US" sz="1800" b="1" dirty="0" smtClean="0">
                <a:cs typeface="B Zar" panose="00000400000000000000" pitchFamily="2" charset="-78"/>
              </a:rPr>
              <a:t>p&lt;0/05) </a:t>
            </a:r>
            <a:r>
              <a:rPr lang="fa-IR" sz="1800" b="1" dirty="0" smtClean="0">
                <a:cs typeface="B Zar" panose="00000400000000000000" pitchFamily="2" charset="-78"/>
              </a:rPr>
              <a:t>) انجام شد. ميانگين ارتفاع ماکزيمم مرکز جرم در شوت موفق پرتاب آزاد10 سانتي متر بيشتر از شوت ناموفق و در شوت موفق پرتاب3امتيازي3 سانتي متر بيشتر از شوت ناموفق بود. در و رهايي توپ در 07/0 ثانيه پس از اوج پرش، در  02/0 ثانيه قبل از اوج پرش، در حالي که در رهايي همزمان با اوج پرش اتفاق افتاد. مدت زمان در هوا بودن براي شوت 3 امتيازي(6/25) بيشتر از شوت 2 امتيازي(4/25 متر) بود. اگرچه در اين مسافت توپ در درصد کمتري از ارتفاع پرش نسبت به 2 امتيازي رها شد. اين يافته ها با نتايج اليوت(1989) همراستا است. بين هيچ يک از پارامترهاي کينماتيکي مرکز جرم بدن در شوت جفت موفق و ناموفق تفاوت معناداري ديده نشد.</a:t>
            </a:r>
            <a:endParaRPr lang="en-US" sz="1800" dirty="0" smtClean="0">
              <a:cs typeface="B Zar" panose="00000400000000000000" pitchFamily="2" charset="-78"/>
            </a:endParaRPr>
          </a:p>
        </p:txBody>
      </p:sp>
      <p:grpSp>
        <p:nvGrpSpPr>
          <p:cNvPr id="4" name="Group 3"/>
          <p:cNvGrpSpPr>
            <a:grpSpLocks noChangeAspect="1"/>
          </p:cNvGrpSpPr>
          <p:nvPr/>
        </p:nvGrpSpPr>
        <p:grpSpPr>
          <a:xfrm>
            <a:off x="4899395" y="6165304"/>
            <a:ext cx="3941765" cy="616642"/>
            <a:chOff x="6359857" y="5683434"/>
            <a:chExt cx="4504874" cy="704734"/>
          </a:xfrm>
        </p:grpSpPr>
        <p:sp>
          <p:nvSpPr>
            <p:cNvPr id="5"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TextBox 5">
              <a:hlinkClick r:id="rId2"/>
            </p:cNvPr>
            <p:cNvSpPr txBox="1">
              <a:spLocks noChangeAspect="1"/>
            </p:cNvSpPr>
            <p:nvPr/>
          </p:nvSpPr>
          <p:spPr>
            <a:xfrm>
              <a:off x="6359857" y="5845568"/>
              <a:ext cx="3329103" cy="422094"/>
            </a:xfrm>
            <a:prstGeom prst="rect">
              <a:avLst/>
            </a:prstGeom>
            <a:noFill/>
            <a:effectLst/>
          </p:spPr>
          <p:txBody>
            <a:bodyPr wrap="square" rtlCol="0">
              <a:spAutoFit/>
            </a:bodyPr>
            <a:lstStyle/>
            <a:p>
              <a:pPr algn="ctr"/>
              <a:r>
                <a:rPr lang="en-US" dirty="0" smtClean="0">
                  <a:solidFill>
                    <a:schemeClr val="bg1">
                      <a:lumMod val="95000"/>
                      <a:lumOff val="5000"/>
                    </a:schemeClr>
                  </a:solidFill>
                  <a:latin typeface="+mj-lt"/>
                  <a:cs typeface="Far.Ashgar" panose="00000400000000000000" pitchFamily="2" charset="-78"/>
                </a:rPr>
                <a:t>www.ziaossalehin.ir</a:t>
              </a:r>
              <a:endParaRPr lang="en-US" dirty="0">
                <a:solidFill>
                  <a:schemeClr val="bg1">
                    <a:lumMod val="95000"/>
                    <a:lumOff val="5000"/>
                  </a:schemeClr>
                </a:solidFill>
                <a:latin typeface="+mj-lt"/>
                <a:cs typeface="Far.Ashgar" panose="00000400000000000000" pitchFamily="2" charset="-78"/>
              </a:endParaRPr>
            </a:p>
          </p:txBody>
        </p:sp>
        <p:pic>
          <p:nvPicPr>
            <p:cNvPr id="7" name="Picture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4012" y="5683434"/>
              <a:ext cx="704734" cy="704734"/>
            </a:xfrm>
            <a:prstGeom prst="ellipse">
              <a:avLst/>
            </a:prstGeom>
            <a:blipFill dpi="0" rotWithShape="1">
              <a:blip r:embed="rId4"/>
              <a:srcRect/>
              <a:stretch>
                <a:fillRect l="-4000" t="-2000" r="-4000" b="-2000"/>
              </a:stretch>
            </a:blipFill>
            <a:ln w="38100">
              <a:solidFill>
                <a:schemeClr val="tx1">
                  <a:alpha val="75000"/>
                </a:schemeClr>
              </a:solid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356100" y="188913"/>
            <a:ext cx="2022475" cy="717550"/>
          </a:xfrm>
        </p:spPr>
        <p:txBody>
          <a:bodyPr>
            <a:normAutofit fontScale="90000"/>
          </a:bodyPr>
          <a:lstStyle/>
          <a:p>
            <a:r>
              <a:rPr lang="fa-IR" sz="6000" dirty="0">
                <a:solidFill>
                  <a:schemeClr val="accent6">
                    <a:lumMod val="75000"/>
                  </a:schemeClr>
                </a:solidFill>
                <a:effectLst/>
                <a:cs typeface="B Titr" panose="00000700000000000000" pitchFamily="2" charset="-78"/>
              </a:rPr>
              <a:t>پرش</a:t>
            </a:r>
            <a:endParaRPr lang="en-US" sz="6000" dirty="0">
              <a:solidFill>
                <a:schemeClr val="accent6">
                  <a:lumMod val="75000"/>
                </a:schemeClr>
              </a:solidFill>
              <a:effectLst/>
              <a:cs typeface="B Titr" panose="00000700000000000000" pitchFamily="2" charset="-78"/>
            </a:endParaRPr>
          </a:p>
        </p:txBody>
      </p:sp>
      <p:grpSp>
        <p:nvGrpSpPr>
          <p:cNvPr id="2" name="Group 6"/>
          <p:cNvGrpSpPr>
            <a:grpSpLocks/>
          </p:cNvGrpSpPr>
          <p:nvPr/>
        </p:nvGrpSpPr>
        <p:grpSpPr bwMode="auto">
          <a:xfrm rot="10800000">
            <a:off x="971550" y="1125538"/>
            <a:ext cx="7200900" cy="795337"/>
            <a:chOff x="1104" y="1113"/>
            <a:chExt cx="3504" cy="910"/>
          </a:xfrm>
        </p:grpSpPr>
        <p:sp>
          <p:nvSpPr>
            <p:cNvPr id="101383" name="AutoShape 7"/>
            <p:cNvSpPr>
              <a:spLocks noChangeArrowheads="1"/>
            </p:cNvSpPr>
            <p:nvPr/>
          </p:nvSpPr>
          <p:spPr bwMode="gray">
            <a:xfrm>
              <a:off x="1104" y="1200"/>
              <a:ext cx="3504" cy="82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rot="10800000" wrap="none" anchor="ctr"/>
            <a:lstStyle/>
            <a:p>
              <a:pPr algn="l"/>
              <a:r>
                <a:rPr lang="fa-IR" sz="2200" dirty="0">
                  <a:solidFill>
                    <a:srgbClr val="211E54"/>
                  </a:solidFill>
                  <a:cs typeface="B Titr" panose="00000700000000000000" pitchFamily="2" charset="-78"/>
                </a:rPr>
                <a:t>پرتاب بدن به بالا توسط </a:t>
              </a:r>
              <a:r>
                <a:rPr lang="fa-IR" sz="2200" dirty="0" smtClean="0">
                  <a:solidFill>
                    <a:srgbClr val="211E54"/>
                  </a:solidFill>
                  <a:cs typeface="B Titr" panose="00000700000000000000" pitchFamily="2" charset="-78"/>
                </a:rPr>
                <a:t>نيروي توليد </a:t>
              </a:r>
              <a:r>
                <a:rPr lang="fa-IR" sz="2200" dirty="0">
                  <a:solidFill>
                    <a:srgbClr val="211E54"/>
                  </a:solidFill>
                  <a:cs typeface="B Titr" panose="00000700000000000000" pitchFamily="2" charset="-78"/>
                </a:rPr>
                <a:t>شده </a:t>
              </a:r>
              <a:r>
                <a:rPr lang="fa-IR" sz="2200" dirty="0" smtClean="0">
                  <a:solidFill>
                    <a:srgbClr val="211E54"/>
                  </a:solidFill>
                  <a:cs typeface="B Titr" panose="00000700000000000000" pitchFamily="2" charset="-78"/>
                </a:rPr>
                <a:t>بوسيله </a:t>
              </a:r>
              <a:r>
                <a:rPr lang="fa-IR" sz="2200" dirty="0">
                  <a:solidFill>
                    <a:srgbClr val="211E54"/>
                  </a:solidFill>
                  <a:cs typeface="B Titr" panose="00000700000000000000" pitchFamily="2" charset="-78"/>
                </a:rPr>
                <a:t>پاها</a:t>
              </a:r>
              <a:endParaRPr lang="en-US" sz="2200" dirty="0">
                <a:solidFill>
                  <a:srgbClr val="211E54"/>
                </a:solidFill>
                <a:cs typeface="B Titr" panose="00000700000000000000" pitchFamily="2" charset="-78"/>
              </a:endParaRPr>
            </a:p>
          </p:txBody>
        </p:sp>
        <p:sp>
          <p:nvSpPr>
            <p:cNvPr id="101384" name="AutoShape 8"/>
            <p:cNvSpPr>
              <a:spLocks noChangeArrowheads="1"/>
            </p:cNvSpPr>
            <p:nvPr/>
          </p:nvSpPr>
          <p:spPr bwMode="gray">
            <a:xfrm>
              <a:off x="1181" y="1276"/>
              <a:ext cx="675" cy="673"/>
            </a:xfrm>
            <a:prstGeom prst="roundRect">
              <a:avLst>
                <a:gd name="adj" fmla="val 11921"/>
              </a:avLst>
            </a:prstGeom>
            <a:gradFill rotWithShape="1">
              <a:gsLst>
                <a:gs pos="0">
                  <a:srgbClr val="0066CC"/>
                </a:gs>
                <a:gs pos="100000">
                  <a:srgbClr val="0066CC">
                    <a:gamma/>
                    <a:shade val="69804"/>
                    <a:invGamma/>
                  </a:srgbClr>
                </a:gs>
              </a:gsLst>
              <a:lin ang="5400000" scaled="1"/>
            </a:gradFill>
            <a:ln w="38100">
              <a:solidFill>
                <a:schemeClr val="tx1"/>
              </a:solidFill>
              <a:round/>
              <a:headEnd/>
              <a:tailEnd/>
            </a:ln>
            <a:effectLst/>
          </p:spPr>
          <p:txBody>
            <a:bodyPr rot="10800000" wrap="none" anchor="ctr"/>
            <a:lstStyle/>
            <a:p>
              <a:pPr algn="ctr"/>
              <a:r>
                <a:rPr lang="fa-IR" sz="1800" b="0" dirty="0">
                  <a:cs typeface="B Titr" panose="00000700000000000000" pitchFamily="2" charset="-78"/>
                </a:rPr>
                <a:t>پرش</a:t>
              </a:r>
              <a:endParaRPr lang="en-US" sz="1800" b="0" dirty="0">
                <a:cs typeface="B Titr" panose="00000700000000000000" pitchFamily="2" charset="-78"/>
              </a:endParaRPr>
            </a:p>
          </p:txBody>
        </p:sp>
        <p:sp>
          <p:nvSpPr>
            <p:cNvPr id="101385" name="Freeform 9"/>
            <p:cNvSpPr>
              <a:spLocks/>
            </p:cNvSpPr>
            <p:nvPr/>
          </p:nvSpPr>
          <p:spPr bwMode="gray">
            <a:xfrm>
              <a:off x="1223" y="1319"/>
              <a:ext cx="337" cy="33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66CC">
                    <a:gamma/>
                    <a:tint val="54510"/>
                    <a:invGamma/>
                  </a:srgbClr>
                </a:gs>
                <a:gs pos="50000">
                  <a:srgbClr val="0066CC">
                    <a:alpha val="0"/>
                  </a:srgbClr>
                </a:gs>
                <a:gs pos="100000">
                  <a:srgbClr val="0066CC">
                    <a:gamma/>
                    <a:tint val="54510"/>
                    <a:invGamma/>
                  </a:srgbClr>
                </a:gs>
              </a:gsLst>
              <a:lin ang="2700000" scaled="1"/>
            </a:gradFill>
            <a:ln w="0">
              <a:noFill/>
              <a:prstDash val="solid"/>
              <a:round/>
              <a:headEnd/>
              <a:tailEnd/>
            </a:ln>
          </p:spPr>
          <p:txBody>
            <a:bodyPr/>
            <a:lstStyle/>
            <a:p>
              <a:endParaRPr lang="fa-IR" dirty="0">
                <a:cs typeface="B Titr" panose="00000700000000000000" pitchFamily="2" charset="-78"/>
              </a:endParaRPr>
            </a:p>
          </p:txBody>
        </p:sp>
        <p:sp>
          <p:nvSpPr>
            <p:cNvPr id="101386" name="Text Box 10"/>
            <p:cNvSpPr txBox="1">
              <a:spLocks noChangeArrowheads="1"/>
            </p:cNvSpPr>
            <p:nvPr/>
          </p:nvSpPr>
          <p:spPr bwMode="gray">
            <a:xfrm>
              <a:off x="1453" y="1282"/>
              <a:ext cx="90" cy="420"/>
            </a:xfrm>
            <a:prstGeom prst="rect">
              <a:avLst/>
            </a:prstGeom>
            <a:noFill/>
            <a:ln w="9525" algn="ctr">
              <a:noFill/>
              <a:miter lim="800000"/>
              <a:headEnd/>
              <a:tailEnd/>
            </a:ln>
            <a:effectLst/>
          </p:spPr>
          <p:txBody>
            <a:bodyPr rot="10800000" wrap="none">
              <a:spAutoFit/>
            </a:bodyPr>
            <a:lstStyle/>
            <a:p>
              <a:pPr rtl="1"/>
              <a:endParaRPr lang="fa-IR" sz="1800" b="0" dirty="0">
                <a:cs typeface="B Titr" panose="00000700000000000000" pitchFamily="2" charset="-78"/>
              </a:endParaRPr>
            </a:p>
          </p:txBody>
        </p:sp>
        <p:sp>
          <p:nvSpPr>
            <p:cNvPr id="101387" name="Text Box 11"/>
            <p:cNvSpPr txBox="1">
              <a:spLocks noChangeArrowheads="1"/>
            </p:cNvSpPr>
            <p:nvPr/>
          </p:nvSpPr>
          <p:spPr bwMode="gray">
            <a:xfrm>
              <a:off x="1948" y="1113"/>
              <a:ext cx="2576" cy="419"/>
            </a:xfrm>
            <a:prstGeom prst="rect">
              <a:avLst/>
            </a:prstGeom>
            <a:noFill/>
            <a:ln w="9525" algn="ctr">
              <a:noFill/>
              <a:miter lim="800000"/>
              <a:headEnd/>
              <a:tailEnd/>
            </a:ln>
            <a:effectLst/>
          </p:spPr>
          <p:txBody>
            <a:bodyPr rot="10800000">
              <a:spAutoFit/>
            </a:bodyPr>
            <a:lstStyle/>
            <a:p>
              <a:endParaRPr lang="fa-IR" sz="1800" b="0" dirty="0">
                <a:cs typeface="B Titr" panose="00000700000000000000" pitchFamily="2" charset="-78"/>
              </a:endParaRPr>
            </a:p>
          </p:txBody>
        </p:sp>
      </p:grpSp>
      <p:sp>
        <p:nvSpPr>
          <p:cNvPr id="101388" name="Rectangle 12"/>
          <p:cNvSpPr>
            <a:spLocks noChangeArrowheads="1"/>
          </p:cNvSpPr>
          <p:nvPr/>
        </p:nvSpPr>
        <p:spPr bwMode="gray">
          <a:xfrm rot="35484221">
            <a:off x="5483225" y="4868863"/>
            <a:ext cx="960437" cy="192088"/>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w="9525" algn="ctr">
            <a:noFill/>
            <a:miter lim="800000"/>
            <a:headEnd/>
            <a:tailEnd/>
          </a:ln>
          <a:effectLst/>
        </p:spPr>
        <p:txBody>
          <a:bodyPr wrap="none" anchor="ctr"/>
          <a:lstStyle/>
          <a:p>
            <a:endParaRPr lang="fa-IR" dirty="0">
              <a:cs typeface="B Titr" panose="00000700000000000000" pitchFamily="2" charset="-78"/>
            </a:endParaRPr>
          </a:p>
        </p:txBody>
      </p:sp>
      <p:sp>
        <p:nvSpPr>
          <p:cNvPr id="101389" name="Rectangle 13"/>
          <p:cNvSpPr>
            <a:spLocks noChangeArrowheads="1"/>
          </p:cNvSpPr>
          <p:nvPr/>
        </p:nvSpPr>
        <p:spPr bwMode="gray">
          <a:xfrm rot="518333">
            <a:off x="3571875" y="3716338"/>
            <a:ext cx="1009650" cy="173037"/>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w="9525" algn="ctr">
            <a:noFill/>
            <a:miter lim="800000"/>
            <a:headEnd/>
            <a:tailEnd/>
          </a:ln>
          <a:effectLst/>
        </p:spPr>
        <p:txBody>
          <a:bodyPr wrap="none" anchor="ctr"/>
          <a:lstStyle/>
          <a:p>
            <a:endParaRPr lang="fa-IR" dirty="0">
              <a:cs typeface="B Titr" panose="00000700000000000000" pitchFamily="2" charset="-78"/>
            </a:endParaRPr>
          </a:p>
        </p:txBody>
      </p:sp>
      <p:grpSp>
        <p:nvGrpSpPr>
          <p:cNvPr id="3" name="Group 14"/>
          <p:cNvGrpSpPr>
            <a:grpSpLocks/>
          </p:cNvGrpSpPr>
          <p:nvPr/>
        </p:nvGrpSpPr>
        <p:grpSpPr bwMode="auto">
          <a:xfrm rot="836476">
            <a:off x="4427538" y="2852738"/>
            <a:ext cx="1609725" cy="1855787"/>
            <a:chOff x="2433" y="1234"/>
            <a:chExt cx="1014" cy="1169"/>
          </a:xfrm>
        </p:grpSpPr>
        <p:sp>
          <p:nvSpPr>
            <p:cNvPr id="101391" name="Rectangle 15"/>
            <p:cNvSpPr>
              <a:spLocks noChangeArrowheads="1"/>
            </p:cNvSpPr>
            <p:nvPr/>
          </p:nvSpPr>
          <p:spPr bwMode="gray">
            <a:xfrm rot="-3205350">
              <a:off x="3175" y="1380"/>
              <a:ext cx="376" cy="83"/>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w="9525" algn="ctr">
              <a:noFill/>
              <a:miter lim="800000"/>
              <a:headEnd/>
              <a:tailEnd/>
            </a:ln>
            <a:effectLst/>
          </p:spPr>
          <p:txBody>
            <a:bodyPr wrap="none" anchor="ctr"/>
            <a:lstStyle/>
            <a:p>
              <a:endParaRPr lang="fa-IR" dirty="0">
                <a:cs typeface="B Titr" panose="00000700000000000000" pitchFamily="2" charset="-78"/>
              </a:endParaRPr>
            </a:p>
          </p:txBody>
        </p:sp>
        <p:grpSp>
          <p:nvGrpSpPr>
            <p:cNvPr id="4" name="Group 16"/>
            <p:cNvGrpSpPr>
              <a:grpSpLocks/>
            </p:cNvGrpSpPr>
            <p:nvPr/>
          </p:nvGrpSpPr>
          <p:grpSpPr bwMode="auto">
            <a:xfrm>
              <a:off x="2433" y="1401"/>
              <a:ext cx="1014" cy="1002"/>
              <a:chOff x="2016" y="1920"/>
              <a:chExt cx="1680" cy="1680"/>
            </a:xfrm>
          </p:grpSpPr>
          <p:sp>
            <p:nvSpPr>
              <p:cNvPr id="101393" name="Oval 17"/>
              <p:cNvSpPr>
                <a:spLocks noChangeArrowheads="1"/>
              </p:cNvSpPr>
              <p:nvPr/>
            </p:nvSpPr>
            <p:spPr bwMode="gray">
              <a:xfrm>
                <a:off x="2016" y="1920"/>
                <a:ext cx="1680" cy="1680"/>
              </a:xfrm>
              <a:prstGeom prst="ellipse">
                <a:avLst/>
              </a:prstGeom>
              <a:gradFill rotWithShape="1">
                <a:gsLst>
                  <a:gs pos="0">
                    <a:srgbClr val="33CCCC"/>
                  </a:gs>
                  <a:gs pos="100000">
                    <a:srgbClr val="33CCCC">
                      <a:gamma/>
                      <a:shade val="24314"/>
                      <a:invGamma/>
                    </a:srgbClr>
                  </a:gs>
                </a:gsLst>
                <a:lin ang="5400000" scaled="1"/>
              </a:gradFill>
              <a:ln w="9525">
                <a:solidFill>
                  <a:srgbClr val="000000"/>
                </a:solidFill>
                <a:round/>
                <a:headEnd/>
                <a:tailEnd/>
              </a:ln>
              <a:effectLst/>
            </p:spPr>
            <p:txBody>
              <a:bodyPr wrap="none" anchor="ctr"/>
              <a:lstStyle/>
              <a:p>
                <a:endParaRPr lang="fa-IR" dirty="0">
                  <a:cs typeface="B Titr" panose="00000700000000000000" pitchFamily="2" charset="-78"/>
                </a:endParaRPr>
              </a:p>
            </p:txBody>
          </p:sp>
          <p:sp>
            <p:nvSpPr>
              <p:cNvPr id="101394" name="Freeform 18"/>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33CCCC"/>
                  </a:gs>
                </a:gsLst>
                <a:lin ang="5400000" scaled="1"/>
              </a:gradFill>
              <a:ln w="0">
                <a:noFill/>
                <a:prstDash val="solid"/>
                <a:round/>
                <a:headEnd/>
                <a:tailEnd/>
              </a:ln>
            </p:spPr>
            <p:txBody>
              <a:bodyPr/>
              <a:lstStyle/>
              <a:p>
                <a:endParaRPr lang="fa-IR" dirty="0">
                  <a:cs typeface="B Titr" panose="00000700000000000000" pitchFamily="2" charset="-78"/>
                </a:endParaRPr>
              </a:p>
            </p:txBody>
          </p:sp>
        </p:grpSp>
        <p:sp>
          <p:nvSpPr>
            <p:cNvPr id="101395" name="Text Box 19"/>
            <p:cNvSpPr txBox="1">
              <a:spLocks noChangeArrowheads="1"/>
            </p:cNvSpPr>
            <p:nvPr/>
          </p:nvSpPr>
          <p:spPr bwMode="gray">
            <a:xfrm>
              <a:off x="2869" y="1836"/>
              <a:ext cx="116" cy="288"/>
            </a:xfrm>
            <a:prstGeom prst="rect">
              <a:avLst/>
            </a:prstGeom>
            <a:noFill/>
            <a:ln w="9525">
              <a:noFill/>
              <a:miter lim="800000"/>
              <a:headEnd/>
              <a:tailEnd/>
            </a:ln>
            <a:effectLst/>
          </p:spPr>
          <p:txBody>
            <a:bodyPr wrap="none">
              <a:spAutoFit/>
            </a:bodyPr>
            <a:lstStyle/>
            <a:p>
              <a:pPr algn="ctr" eaLnBrk="0" hangingPunct="0"/>
              <a:endParaRPr lang="fa-IR" sz="2400" dirty="0">
                <a:solidFill>
                  <a:srgbClr val="FFFFFF"/>
                </a:solidFill>
                <a:effectLst>
                  <a:outerShdw blurRad="38100" dist="38100" dir="2700000" algn="tl">
                    <a:srgbClr val="000000"/>
                  </a:outerShdw>
                </a:effectLst>
                <a:cs typeface="B Titr" panose="00000700000000000000" pitchFamily="2" charset="-78"/>
              </a:endParaRPr>
            </a:p>
          </p:txBody>
        </p:sp>
      </p:grpSp>
      <p:grpSp>
        <p:nvGrpSpPr>
          <p:cNvPr id="5" name="Group 20"/>
          <p:cNvGrpSpPr>
            <a:grpSpLocks/>
          </p:cNvGrpSpPr>
          <p:nvPr/>
        </p:nvGrpSpPr>
        <p:grpSpPr bwMode="auto">
          <a:xfrm>
            <a:off x="6083300" y="1916113"/>
            <a:ext cx="1801813" cy="1584325"/>
            <a:chOff x="3321" y="816"/>
            <a:chExt cx="549" cy="543"/>
          </a:xfrm>
        </p:grpSpPr>
        <p:grpSp>
          <p:nvGrpSpPr>
            <p:cNvPr id="6" name="Group 21"/>
            <p:cNvGrpSpPr>
              <a:grpSpLocks/>
            </p:cNvGrpSpPr>
            <p:nvPr/>
          </p:nvGrpSpPr>
          <p:grpSpPr bwMode="auto">
            <a:xfrm>
              <a:off x="3321" y="816"/>
              <a:ext cx="549" cy="543"/>
              <a:chOff x="2016" y="1920"/>
              <a:chExt cx="1680" cy="1680"/>
            </a:xfrm>
          </p:grpSpPr>
          <p:sp>
            <p:nvSpPr>
              <p:cNvPr id="101398" name="Oval 22"/>
              <p:cNvSpPr>
                <a:spLocks noChangeArrowheads="1"/>
              </p:cNvSpPr>
              <p:nvPr/>
            </p:nvSpPr>
            <p:spPr bwMode="gray">
              <a:xfrm>
                <a:off x="2016" y="1920"/>
                <a:ext cx="1680" cy="1680"/>
              </a:xfrm>
              <a:prstGeom prst="ellipse">
                <a:avLst/>
              </a:prstGeom>
              <a:gradFill rotWithShape="1">
                <a:gsLst>
                  <a:gs pos="0">
                    <a:srgbClr val="CCCC00"/>
                  </a:gs>
                  <a:gs pos="100000">
                    <a:srgbClr val="CCCC00">
                      <a:gamma/>
                      <a:shade val="24314"/>
                      <a:invGamma/>
                    </a:srgbClr>
                  </a:gs>
                </a:gsLst>
                <a:lin ang="5400000" scaled="1"/>
              </a:gradFill>
              <a:ln w="9525">
                <a:solidFill>
                  <a:srgbClr val="000000"/>
                </a:solidFill>
                <a:round/>
                <a:headEnd/>
                <a:tailEnd/>
              </a:ln>
              <a:effectLst/>
            </p:spPr>
            <p:txBody>
              <a:bodyPr wrap="none" anchor="ctr"/>
              <a:lstStyle/>
              <a:p>
                <a:endParaRPr lang="fa-IR" dirty="0">
                  <a:cs typeface="B Titr" panose="00000700000000000000" pitchFamily="2" charset="-78"/>
                </a:endParaRPr>
              </a:p>
            </p:txBody>
          </p:sp>
          <p:sp>
            <p:nvSpPr>
              <p:cNvPr id="101399" name="Freeform 23"/>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CCCC00"/>
                  </a:gs>
                </a:gsLst>
                <a:lin ang="5400000" scaled="1"/>
              </a:gradFill>
              <a:ln w="0">
                <a:noFill/>
                <a:prstDash val="solid"/>
                <a:round/>
                <a:headEnd/>
                <a:tailEnd/>
              </a:ln>
            </p:spPr>
            <p:txBody>
              <a:bodyPr/>
              <a:lstStyle/>
              <a:p>
                <a:endParaRPr lang="fa-IR" dirty="0">
                  <a:cs typeface="B Titr" panose="00000700000000000000" pitchFamily="2" charset="-78"/>
                </a:endParaRPr>
              </a:p>
            </p:txBody>
          </p:sp>
        </p:grpSp>
        <p:sp>
          <p:nvSpPr>
            <p:cNvPr id="101400" name="Text Box 24"/>
            <p:cNvSpPr txBox="1">
              <a:spLocks noChangeArrowheads="1"/>
            </p:cNvSpPr>
            <p:nvPr/>
          </p:nvSpPr>
          <p:spPr bwMode="gray">
            <a:xfrm>
              <a:off x="3437" y="1006"/>
              <a:ext cx="344" cy="285"/>
            </a:xfrm>
            <a:prstGeom prst="rect">
              <a:avLst/>
            </a:prstGeom>
            <a:noFill/>
            <a:ln w="9525" algn="ctr">
              <a:noFill/>
              <a:miter lim="800000"/>
              <a:headEnd/>
              <a:tailEnd/>
            </a:ln>
            <a:effectLst/>
          </p:spPr>
          <p:txBody>
            <a:bodyPr wrap="none">
              <a:spAutoFit/>
            </a:bodyPr>
            <a:lstStyle/>
            <a:p>
              <a:pPr algn="ctr" eaLnBrk="0" hangingPunct="0"/>
              <a:r>
                <a:rPr lang="fa-IR" sz="2400" dirty="0">
                  <a:effectLst>
                    <a:outerShdw blurRad="38100" dist="38100" dir="2700000" algn="tl">
                      <a:srgbClr val="000000"/>
                    </a:outerShdw>
                  </a:effectLst>
                  <a:latin typeface="Verdana" pitchFamily="34" charset="0"/>
                  <a:cs typeface="B Titr" panose="00000700000000000000" pitchFamily="2" charset="-78"/>
                </a:rPr>
                <a:t>سرعت</a:t>
              </a:r>
            </a:p>
            <a:p>
              <a:pPr algn="ctr" eaLnBrk="0" hangingPunct="0"/>
              <a:r>
                <a:rPr lang="fa-IR" sz="2400" dirty="0">
                  <a:effectLst>
                    <a:outerShdw blurRad="38100" dist="38100" dir="2700000" algn="tl">
                      <a:srgbClr val="000000"/>
                    </a:outerShdw>
                  </a:effectLst>
                  <a:latin typeface="Verdana" pitchFamily="34" charset="0"/>
                  <a:cs typeface="B Titr" panose="00000700000000000000" pitchFamily="2" charset="-78"/>
                </a:rPr>
                <a:t> </a:t>
              </a:r>
              <a:r>
                <a:rPr lang="fa-IR" sz="2400" dirty="0" smtClean="0">
                  <a:effectLst>
                    <a:outerShdw blurRad="38100" dist="38100" dir="2700000" algn="tl">
                      <a:srgbClr val="000000"/>
                    </a:outerShdw>
                  </a:effectLst>
                  <a:latin typeface="Verdana" pitchFamily="34" charset="0"/>
                  <a:cs typeface="B Titr" panose="00000700000000000000" pitchFamily="2" charset="-78"/>
                </a:rPr>
                <a:t>تيک </a:t>
              </a:r>
              <a:r>
                <a:rPr lang="fa-IR" sz="2400" dirty="0">
                  <a:effectLst>
                    <a:outerShdw blurRad="38100" dist="38100" dir="2700000" algn="tl">
                      <a:srgbClr val="000000"/>
                    </a:outerShdw>
                  </a:effectLst>
                  <a:latin typeface="Verdana" pitchFamily="34" charset="0"/>
                  <a:cs typeface="B Titr" panose="00000700000000000000" pitchFamily="2" charset="-78"/>
                </a:rPr>
                <a:t>آف</a:t>
              </a:r>
              <a:endParaRPr lang="en-US" sz="2400" dirty="0">
                <a:effectLst>
                  <a:outerShdw blurRad="38100" dist="38100" dir="2700000" algn="tl">
                    <a:srgbClr val="000000"/>
                  </a:outerShdw>
                </a:effectLst>
                <a:latin typeface="Verdana" pitchFamily="34" charset="0"/>
                <a:cs typeface="B Titr" panose="00000700000000000000" pitchFamily="2" charset="-78"/>
              </a:endParaRPr>
            </a:p>
          </p:txBody>
        </p:sp>
      </p:grpSp>
      <p:grpSp>
        <p:nvGrpSpPr>
          <p:cNvPr id="7" name="Group 25"/>
          <p:cNvGrpSpPr>
            <a:grpSpLocks/>
          </p:cNvGrpSpPr>
          <p:nvPr/>
        </p:nvGrpSpPr>
        <p:grpSpPr bwMode="auto">
          <a:xfrm>
            <a:off x="1890713" y="2492375"/>
            <a:ext cx="1744662" cy="1790700"/>
            <a:chOff x="912" y="1651"/>
            <a:chExt cx="1099" cy="1128"/>
          </a:xfrm>
        </p:grpSpPr>
        <p:grpSp>
          <p:nvGrpSpPr>
            <p:cNvPr id="8" name="Group 26"/>
            <p:cNvGrpSpPr>
              <a:grpSpLocks/>
            </p:cNvGrpSpPr>
            <p:nvPr/>
          </p:nvGrpSpPr>
          <p:grpSpPr bwMode="auto">
            <a:xfrm>
              <a:off x="912" y="1651"/>
              <a:ext cx="1099" cy="1128"/>
              <a:chOff x="2016" y="1920"/>
              <a:chExt cx="1680" cy="1680"/>
            </a:xfrm>
          </p:grpSpPr>
          <p:sp>
            <p:nvSpPr>
              <p:cNvPr id="101403" name="Oval 27"/>
              <p:cNvSpPr>
                <a:spLocks noChangeArrowheads="1"/>
              </p:cNvSpPr>
              <p:nvPr/>
            </p:nvSpPr>
            <p:spPr bwMode="gray">
              <a:xfrm>
                <a:off x="2016" y="1920"/>
                <a:ext cx="1680" cy="1680"/>
              </a:xfrm>
              <a:prstGeom prst="ellipse">
                <a:avLst/>
              </a:prstGeom>
              <a:gradFill rotWithShape="1">
                <a:gsLst>
                  <a:gs pos="0">
                    <a:srgbClr val="FFCC66"/>
                  </a:gs>
                  <a:gs pos="100000">
                    <a:srgbClr val="FFCC66">
                      <a:gamma/>
                      <a:shade val="24314"/>
                      <a:invGamma/>
                    </a:srgbClr>
                  </a:gs>
                </a:gsLst>
                <a:lin ang="5400000" scaled="1"/>
              </a:gradFill>
              <a:ln w="9525">
                <a:solidFill>
                  <a:srgbClr val="000000"/>
                </a:solidFill>
                <a:round/>
                <a:headEnd/>
                <a:tailEnd/>
              </a:ln>
              <a:effectLst/>
            </p:spPr>
            <p:txBody>
              <a:bodyPr wrap="none" anchor="ctr"/>
              <a:lstStyle/>
              <a:p>
                <a:endParaRPr lang="fa-IR" dirty="0">
                  <a:cs typeface="B Titr" panose="00000700000000000000" pitchFamily="2" charset="-78"/>
                </a:endParaRPr>
              </a:p>
            </p:txBody>
          </p:sp>
          <p:sp>
            <p:nvSpPr>
              <p:cNvPr id="101404" name="Freeform 28"/>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CC66"/>
                  </a:gs>
                </a:gsLst>
                <a:lin ang="5400000" scaled="1"/>
              </a:gradFill>
              <a:ln w="0">
                <a:noFill/>
                <a:prstDash val="solid"/>
                <a:round/>
                <a:headEnd/>
                <a:tailEnd/>
              </a:ln>
            </p:spPr>
            <p:txBody>
              <a:bodyPr/>
              <a:lstStyle/>
              <a:p>
                <a:endParaRPr lang="fa-IR" dirty="0">
                  <a:cs typeface="B Titr" panose="00000700000000000000" pitchFamily="2" charset="-78"/>
                </a:endParaRPr>
              </a:p>
            </p:txBody>
          </p:sp>
        </p:grpSp>
        <p:sp>
          <p:nvSpPr>
            <p:cNvPr id="101405" name="Text Box 29"/>
            <p:cNvSpPr txBox="1">
              <a:spLocks noChangeArrowheads="1"/>
            </p:cNvSpPr>
            <p:nvPr/>
          </p:nvSpPr>
          <p:spPr bwMode="gray">
            <a:xfrm>
              <a:off x="1019" y="2225"/>
              <a:ext cx="841" cy="291"/>
            </a:xfrm>
            <a:prstGeom prst="rect">
              <a:avLst/>
            </a:prstGeom>
            <a:noFill/>
            <a:ln w="9525">
              <a:noFill/>
              <a:miter lim="800000"/>
              <a:headEnd/>
              <a:tailEnd/>
            </a:ln>
            <a:effectLst/>
          </p:spPr>
          <p:txBody>
            <a:bodyPr wrap="none">
              <a:spAutoFit/>
            </a:bodyPr>
            <a:lstStyle/>
            <a:p>
              <a:pPr algn="ctr" eaLnBrk="0" hangingPunct="0"/>
              <a:r>
                <a:rPr lang="fa-IR" sz="2400" dirty="0" smtClean="0">
                  <a:solidFill>
                    <a:srgbClr val="FFFFFF"/>
                  </a:solidFill>
                  <a:effectLst>
                    <a:outerShdw blurRad="38100" dist="38100" dir="2700000" algn="tl">
                      <a:srgbClr val="000000"/>
                    </a:outerShdw>
                  </a:effectLst>
                  <a:cs typeface="B Titr" panose="00000700000000000000" pitchFamily="2" charset="-78"/>
                </a:rPr>
                <a:t>زاويه </a:t>
              </a:r>
              <a:r>
                <a:rPr lang="fa-IR" sz="2400" dirty="0">
                  <a:solidFill>
                    <a:srgbClr val="FFFFFF"/>
                  </a:solidFill>
                  <a:effectLst>
                    <a:outerShdw blurRad="38100" dist="38100" dir="2700000" algn="tl">
                      <a:srgbClr val="000000"/>
                    </a:outerShdw>
                  </a:effectLst>
                  <a:cs typeface="B Titr" panose="00000700000000000000" pitchFamily="2" charset="-78"/>
                </a:rPr>
                <a:t>پرش</a:t>
              </a:r>
              <a:endParaRPr lang="en-US" sz="2400" dirty="0">
                <a:solidFill>
                  <a:srgbClr val="FFFFFF"/>
                </a:solidFill>
                <a:effectLst>
                  <a:outerShdw blurRad="38100" dist="38100" dir="2700000" algn="tl">
                    <a:srgbClr val="000000"/>
                  </a:outerShdw>
                </a:effectLst>
                <a:cs typeface="B Titr" panose="00000700000000000000" pitchFamily="2" charset="-78"/>
              </a:endParaRPr>
            </a:p>
          </p:txBody>
        </p:sp>
      </p:grpSp>
      <p:grpSp>
        <p:nvGrpSpPr>
          <p:cNvPr id="9" name="Group 30"/>
          <p:cNvGrpSpPr>
            <a:grpSpLocks/>
          </p:cNvGrpSpPr>
          <p:nvPr/>
        </p:nvGrpSpPr>
        <p:grpSpPr bwMode="auto">
          <a:xfrm>
            <a:off x="5651500" y="4752975"/>
            <a:ext cx="2012950" cy="1989138"/>
            <a:chOff x="3278" y="2445"/>
            <a:chExt cx="1268" cy="1253"/>
          </a:xfrm>
        </p:grpSpPr>
        <p:grpSp>
          <p:nvGrpSpPr>
            <p:cNvPr id="10" name="Group 31"/>
            <p:cNvGrpSpPr>
              <a:grpSpLocks/>
            </p:cNvGrpSpPr>
            <p:nvPr/>
          </p:nvGrpSpPr>
          <p:grpSpPr bwMode="auto">
            <a:xfrm>
              <a:off x="3278" y="2445"/>
              <a:ext cx="1268" cy="1253"/>
              <a:chOff x="2016" y="1920"/>
              <a:chExt cx="1680" cy="1680"/>
            </a:xfrm>
          </p:grpSpPr>
          <p:sp>
            <p:nvSpPr>
              <p:cNvPr id="101408" name="Oval 32"/>
              <p:cNvSpPr>
                <a:spLocks noChangeArrowheads="1"/>
              </p:cNvSpPr>
              <p:nvPr/>
            </p:nvSpPr>
            <p:spPr bwMode="gray">
              <a:xfrm>
                <a:off x="2016" y="1920"/>
                <a:ext cx="1680" cy="1680"/>
              </a:xfrm>
              <a:prstGeom prst="ellipse">
                <a:avLst/>
              </a:prstGeom>
              <a:gradFill rotWithShape="1">
                <a:gsLst>
                  <a:gs pos="0">
                    <a:srgbClr val="9942E0"/>
                  </a:gs>
                  <a:gs pos="100000">
                    <a:srgbClr val="9942E0">
                      <a:gamma/>
                      <a:shade val="46275"/>
                      <a:invGamma/>
                    </a:srgbClr>
                  </a:gs>
                </a:gsLst>
                <a:lin ang="5400000" scaled="1"/>
              </a:gradFill>
              <a:ln w="9525">
                <a:solidFill>
                  <a:srgbClr val="000000"/>
                </a:solidFill>
                <a:round/>
                <a:headEnd/>
                <a:tailEnd/>
              </a:ln>
              <a:effectLst/>
            </p:spPr>
            <p:txBody>
              <a:bodyPr wrap="none" anchor="ctr"/>
              <a:lstStyle/>
              <a:p>
                <a:endParaRPr lang="fa-IR" dirty="0">
                  <a:cs typeface="B Titr" panose="00000700000000000000" pitchFamily="2" charset="-78"/>
                </a:endParaRPr>
              </a:p>
            </p:txBody>
          </p:sp>
          <p:sp>
            <p:nvSpPr>
              <p:cNvPr id="101409" name="Freeform 33"/>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9942E0">
                      <a:gamma/>
                      <a:tint val="0"/>
                      <a:invGamma/>
                    </a:srgbClr>
                  </a:gs>
                  <a:gs pos="100000">
                    <a:srgbClr val="9942E0"/>
                  </a:gs>
                </a:gsLst>
                <a:lin ang="5400000" scaled="1"/>
              </a:gradFill>
              <a:ln w="0">
                <a:noFill/>
                <a:prstDash val="solid"/>
                <a:round/>
                <a:headEnd/>
                <a:tailEnd/>
              </a:ln>
              <a:effectLst/>
            </p:spPr>
            <p:txBody>
              <a:bodyPr/>
              <a:lstStyle/>
              <a:p>
                <a:endParaRPr lang="fa-IR" dirty="0">
                  <a:cs typeface="B Titr" panose="00000700000000000000" pitchFamily="2" charset="-78"/>
                </a:endParaRPr>
              </a:p>
            </p:txBody>
          </p:sp>
        </p:grpSp>
        <p:sp>
          <p:nvSpPr>
            <p:cNvPr id="101410" name="Text Box 34"/>
            <p:cNvSpPr txBox="1">
              <a:spLocks noChangeArrowheads="1"/>
            </p:cNvSpPr>
            <p:nvPr/>
          </p:nvSpPr>
          <p:spPr bwMode="gray">
            <a:xfrm>
              <a:off x="3508" y="3061"/>
              <a:ext cx="919" cy="288"/>
            </a:xfrm>
            <a:prstGeom prst="rect">
              <a:avLst/>
            </a:prstGeom>
            <a:noFill/>
            <a:ln w="9525">
              <a:noFill/>
              <a:miter lim="800000"/>
              <a:headEnd/>
              <a:tailEnd/>
            </a:ln>
            <a:effectLst/>
          </p:spPr>
          <p:txBody>
            <a:bodyPr wrap="none">
              <a:spAutoFit/>
            </a:bodyPr>
            <a:lstStyle/>
            <a:p>
              <a:pPr algn="ctr" eaLnBrk="0" hangingPunct="0"/>
              <a:r>
                <a:rPr lang="fa-IR" sz="2400" dirty="0">
                  <a:solidFill>
                    <a:srgbClr val="FFFFFF"/>
                  </a:solidFill>
                  <a:effectLst>
                    <a:outerShdw blurRad="38100" dist="38100" dir="2700000" algn="tl">
                      <a:srgbClr val="000000"/>
                    </a:outerShdw>
                  </a:effectLst>
                  <a:cs typeface="B Titr" panose="00000700000000000000" pitchFamily="2" charset="-78"/>
                </a:rPr>
                <a:t>مقدار ضربه</a:t>
              </a:r>
              <a:endParaRPr lang="en-US" sz="2400" dirty="0">
                <a:solidFill>
                  <a:srgbClr val="FFFFFF"/>
                </a:solidFill>
                <a:effectLst>
                  <a:outerShdw blurRad="38100" dist="38100" dir="2700000" algn="tl">
                    <a:srgbClr val="000000"/>
                  </a:outerShdw>
                </a:effectLst>
                <a:cs typeface="B Titr" panose="00000700000000000000" pitchFamily="2" charset="-78"/>
              </a:endParaRPr>
            </a:p>
          </p:txBody>
        </p:sp>
      </p:grpSp>
      <p:sp>
        <p:nvSpPr>
          <p:cNvPr id="101411" name="Text Box 35"/>
          <p:cNvSpPr txBox="1">
            <a:spLocks noChangeArrowheads="1"/>
          </p:cNvSpPr>
          <p:nvPr/>
        </p:nvSpPr>
        <p:spPr bwMode="auto">
          <a:xfrm>
            <a:off x="4680214" y="3517900"/>
            <a:ext cx="1061509" cy="830997"/>
          </a:xfrm>
          <a:prstGeom prst="rect">
            <a:avLst/>
          </a:prstGeom>
          <a:noFill/>
          <a:ln w="9525">
            <a:noFill/>
            <a:miter lim="800000"/>
            <a:headEnd/>
            <a:tailEnd/>
          </a:ln>
          <a:effectLst/>
        </p:spPr>
        <p:txBody>
          <a:bodyPr wrap="none">
            <a:spAutoFit/>
          </a:bodyPr>
          <a:lstStyle/>
          <a:p>
            <a:pPr algn="ctr"/>
            <a:r>
              <a:rPr lang="fa-IR" sz="2400" dirty="0">
                <a:cs typeface="B Titr" panose="00000700000000000000" pitchFamily="2" charset="-78"/>
              </a:rPr>
              <a:t>عوامل</a:t>
            </a:r>
          </a:p>
          <a:p>
            <a:pPr algn="ctr"/>
            <a:r>
              <a:rPr lang="fa-IR" sz="2400" dirty="0">
                <a:cs typeface="B Titr" panose="00000700000000000000" pitchFamily="2" charset="-78"/>
              </a:rPr>
              <a:t> اثرگذار</a:t>
            </a:r>
            <a:endParaRPr lang="en-US" sz="2400" dirty="0">
              <a:cs typeface="B Titr" panose="00000700000000000000" pitchFamily="2" charset="-78"/>
            </a:endParaRPr>
          </a:p>
        </p:txBody>
      </p:sp>
      <p:sp>
        <p:nvSpPr>
          <p:cNvPr id="101412" name="AutoShape 36"/>
          <p:cNvSpPr>
            <a:spLocks noChangeArrowheads="1"/>
          </p:cNvSpPr>
          <p:nvPr/>
        </p:nvSpPr>
        <p:spPr bwMode="auto">
          <a:xfrm rot="10800000">
            <a:off x="393700" y="5000635"/>
            <a:ext cx="3178168" cy="1670039"/>
          </a:xfrm>
          <a:prstGeom prst="wedgeRoundRectCallout">
            <a:avLst>
              <a:gd name="adj1" fmla="val -57398"/>
              <a:gd name="adj2" fmla="val 96005"/>
              <a:gd name="adj3" fmla="val 16667"/>
            </a:avLst>
          </a:prstGeom>
          <a:solidFill>
            <a:srgbClr val="FFC000"/>
          </a:solidFill>
          <a:ln w="38100" algn="ctr">
            <a:solidFill>
              <a:schemeClr val="tx2"/>
            </a:solidFill>
            <a:miter lim="800000"/>
            <a:headEnd/>
            <a:tailEnd/>
          </a:ln>
          <a:effectLst/>
        </p:spPr>
        <p:txBody>
          <a:bodyPr anchor="ctr"/>
          <a:lstStyle/>
          <a:p>
            <a:pPr algn="ctr" eaLnBrk="0" hangingPunct="0"/>
            <a:endParaRPr lang="fa-IR" sz="3200" dirty="0">
              <a:solidFill>
                <a:srgbClr val="000000"/>
              </a:solidFill>
              <a:cs typeface="B Titr" panose="00000700000000000000" pitchFamily="2" charset="-78"/>
            </a:endParaRPr>
          </a:p>
        </p:txBody>
      </p:sp>
      <p:sp>
        <p:nvSpPr>
          <p:cNvPr id="101413" name="Text Box 37"/>
          <p:cNvSpPr txBox="1">
            <a:spLocks noChangeArrowheads="1"/>
          </p:cNvSpPr>
          <p:nvPr/>
        </p:nvSpPr>
        <p:spPr bwMode="auto">
          <a:xfrm>
            <a:off x="285720" y="5056187"/>
            <a:ext cx="3213100" cy="1505027"/>
          </a:xfrm>
          <a:prstGeom prst="rect">
            <a:avLst/>
          </a:prstGeom>
          <a:solidFill>
            <a:srgbClr val="FFC000"/>
          </a:solidFill>
          <a:ln w="9525">
            <a:noFill/>
            <a:miter lim="800000"/>
            <a:headEnd/>
            <a:tailEnd/>
          </a:ln>
          <a:effectLst/>
        </p:spPr>
        <p:txBody>
          <a:bodyPr>
            <a:spAutoFit/>
          </a:bodyPr>
          <a:lstStyle/>
          <a:p>
            <a:pPr algn="ctr">
              <a:lnSpc>
                <a:spcPct val="170000"/>
              </a:lnSpc>
            </a:pPr>
            <a:r>
              <a:rPr lang="fa-IR" dirty="0">
                <a:solidFill>
                  <a:srgbClr val="211E54"/>
                </a:solidFill>
                <a:cs typeface="B Titr" panose="00000700000000000000" pitchFamily="2" charset="-78"/>
              </a:rPr>
              <a:t>قد </a:t>
            </a:r>
            <a:r>
              <a:rPr lang="fa-IR" dirty="0" smtClean="0">
                <a:solidFill>
                  <a:srgbClr val="211E54"/>
                </a:solidFill>
                <a:cs typeface="B Titr" panose="00000700000000000000" pitchFamily="2" charset="-78"/>
              </a:rPr>
              <a:t>بازيکن </a:t>
            </a:r>
            <a:r>
              <a:rPr lang="fa-IR" dirty="0">
                <a:solidFill>
                  <a:srgbClr val="211E54"/>
                </a:solidFill>
                <a:cs typeface="B Titr" panose="00000700000000000000" pitchFamily="2" charset="-78"/>
              </a:rPr>
              <a:t>مدافع، </a:t>
            </a:r>
            <a:r>
              <a:rPr lang="fa-IR" dirty="0" smtClean="0">
                <a:solidFill>
                  <a:srgbClr val="211E54"/>
                </a:solidFill>
                <a:cs typeface="B Titr" panose="00000700000000000000" pitchFamily="2" charset="-78"/>
              </a:rPr>
              <a:t>موقعيت </a:t>
            </a:r>
            <a:r>
              <a:rPr lang="fa-IR" dirty="0">
                <a:solidFill>
                  <a:srgbClr val="211E54"/>
                </a:solidFill>
                <a:cs typeface="B Titr" panose="00000700000000000000" pitchFamily="2" charset="-78"/>
              </a:rPr>
              <a:t>در </a:t>
            </a:r>
            <a:r>
              <a:rPr lang="fa-IR" dirty="0" smtClean="0">
                <a:solidFill>
                  <a:srgbClr val="211E54"/>
                </a:solidFill>
                <a:cs typeface="B Titr" panose="00000700000000000000" pitchFamily="2" charset="-78"/>
              </a:rPr>
              <a:t>زمين</a:t>
            </a:r>
            <a:r>
              <a:rPr lang="fa-IR" dirty="0">
                <a:solidFill>
                  <a:srgbClr val="211E54"/>
                </a:solidFill>
                <a:cs typeface="B Titr" panose="00000700000000000000" pitchFamily="2" charset="-78"/>
              </a:rPr>
              <a:t>، حالت </a:t>
            </a:r>
            <a:r>
              <a:rPr lang="fa-IR" dirty="0" smtClean="0">
                <a:solidFill>
                  <a:srgbClr val="211E54"/>
                </a:solidFill>
                <a:cs typeface="B Titr" panose="00000700000000000000" pitchFamily="2" charset="-78"/>
              </a:rPr>
              <a:t>ساير بازيکنان </a:t>
            </a:r>
            <a:r>
              <a:rPr lang="fa-IR" dirty="0">
                <a:solidFill>
                  <a:srgbClr val="211E54"/>
                </a:solidFill>
                <a:cs typeface="B Titr" panose="00000700000000000000" pitchFamily="2" charset="-78"/>
              </a:rPr>
              <a:t>و</a:t>
            </a:r>
          </a:p>
          <a:p>
            <a:pPr algn="ctr">
              <a:lnSpc>
                <a:spcPct val="170000"/>
              </a:lnSpc>
            </a:pPr>
            <a:r>
              <a:rPr lang="fa-IR" dirty="0">
                <a:solidFill>
                  <a:srgbClr val="211E54"/>
                </a:solidFill>
                <a:cs typeface="B Titr" panose="00000700000000000000" pitchFamily="2" charset="-78"/>
              </a:rPr>
              <a:t>فاصله توپ از سبد</a:t>
            </a:r>
            <a:endParaRPr lang="en-US" dirty="0">
              <a:solidFill>
                <a:srgbClr val="211E54"/>
              </a:solidFill>
              <a:cs typeface="B Titr" panose="00000700000000000000"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1378"/>
                                        </p:tgtEl>
                                        <p:attrNameLst>
                                          <p:attrName>style.visibility</p:attrName>
                                        </p:attrNameLst>
                                      </p:cBhvr>
                                      <p:to>
                                        <p:strVal val="visible"/>
                                      </p:to>
                                    </p:set>
                                    <p:anim calcmode="discrete" valueType="clr">
                                      <p:cBhvr override="childStyle">
                                        <p:cTn id="7" dur="80"/>
                                        <p:tgtEl>
                                          <p:spTgt spid="1013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1378"/>
                                        </p:tgtEl>
                                        <p:attrNameLst>
                                          <p:attrName>fillcolor</p:attrName>
                                        </p:attrNameLst>
                                      </p:cBhvr>
                                      <p:tavLst>
                                        <p:tav tm="0">
                                          <p:val>
                                            <p:clrVal>
                                              <a:schemeClr val="accent2"/>
                                            </p:clrVal>
                                          </p:val>
                                        </p:tav>
                                        <p:tav tm="50000">
                                          <p:val>
                                            <p:clrVal>
                                              <a:schemeClr val="hlink"/>
                                            </p:clrVal>
                                          </p:val>
                                        </p:tav>
                                      </p:tavLst>
                                    </p:anim>
                                    <p:set>
                                      <p:cBhvr>
                                        <p:cTn id="9" dur="80"/>
                                        <p:tgtEl>
                                          <p:spTgt spid="101378"/>
                                        </p:tgtEl>
                                        <p:attrNameLst>
                                          <p:attrName>fill.type</p:attrName>
                                        </p:attrNameLst>
                                      </p:cBhvr>
                                      <p:to>
                                        <p:strVal val="solid"/>
                                      </p:to>
                                    </p:set>
                                  </p:childTnLst>
                                </p:cTn>
                              </p:par>
                            </p:childTnLst>
                          </p:cTn>
                        </p:par>
                        <p:par>
                          <p:cTn id="10" fill="hold">
                            <p:stCondLst>
                              <p:cond delay="160"/>
                            </p:stCondLst>
                            <p:childTnLst>
                              <p:par>
                                <p:cTn id="11" presetID="5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Scale>
                                      <p:cBhvr>
                                        <p:cTn id="1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gtEl>
                                        <p:attrNameLst>
                                          <p:attrName>ppt_x</p:attrName>
                                          <p:attrName>ppt_y</p:attrName>
                                        </p:attrNameLst>
                                      </p:cBhvr>
                                    </p:animMotion>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01388"/>
                                        </p:tgtEl>
                                        <p:attrNameLst>
                                          <p:attrName>style.visibility</p:attrName>
                                        </p:attrNameLst>
                                      </p:cBhvr>
                                      <p:to>
                                        <p:strVal val="visible"/>
                                      </p:to>
                                    </p:set>
                                    <p:animEffect transition="in" filter="checkerboard(across)">
                                      <p:cBhvr>
                                        <p:cTn id="20" dur="500"/>
                                        <p:tgtEl>
                                          <p:spTgt spid="101388"/>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01389"/>
                                        </p:tgtEl>
                                        <p:attrNameLst>
                                          <p:attrName>style.visibility</p:attrName>
                                        </p:attrNameLst>
                                      </p:cBhvr>
                                      <p:to>
                                        <p:strVal val="visible"/>
                                      </p:to>
                                    </p:set>
                                    <p:animEffect transition="in" filter="checkerboard(across)">
                                      <p:cBhvr>
                                        <p:cTn id="23" dur="500"/>
                                        <p:tgtEl>
                                          <p:spTgt spid="101389"/>
                                        </p:tgtEl>
                                      </p:cBhvr>
                                    </p:animEffect>
                                  </p:childTnLst>
                                </p:cTn>
                              </p:par>
                              <p:par>
                                <p:cTn id="24" presetID="5" presetClass="entr" presetSubtype="1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heckerboard(across)">
                                      <p:cBhvr>
                                        <p:cTn id="26" dur="500"/>
                                        <p:tgtEl>
                                          <p:spTgt spid="3"/>
                                        </p:tgtEl>
                                      </p:cBhvr>
                                    </p:animEffect>
                                  </p:childTnLst>
                                </p:cTn>
                              </p:par>
                              <p:par>
                                <p:cTn id="27" presetID="5" presetClass="entr" presetSubtype="1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heckerboard(across)">
                                      <p:cBhvr>
                                        <p:cTn id="29" dur="500"/>
                                        <p:tgtEl>
                                          <p:spTgt spid="5"/>
                                        </p:tgtEl>
                                      </p:cBhvr>
                                    </p:animEffect>
                                  </p:childTnLst>
                                </p:cTn>
                              </p:par>
                              <p:par>
                                <p:cTn id="30" presetID="5" presetClass="entr" presetSubtype="1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500"/>
                                        <p:tgtEl>
                                          <p:spTgt spid="7"/>
                                        </p:tgtEl>
                                      </p:cBhvr>
                                    </p:animEffect>
                                  </p:childTnLst>
                                </p:cTn>
                              </p:par>
                              <p:par>
                                <p:cTn id="33" presetID="5" presetClass="entr" presetSubtype="1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heckerboard(across)">
                                      <p:cBhvr>
                                        <p:cTn id="35" dur="500"/>
                                        <p:tgtEl>
                                          <p:spTgt spid="9"/>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01411"/>
                                        </p:tgtEl>
                                        <p:attrNameLst>
                                          <p:attrName>style.visibility</p:attrName>
                                        </p:attrNameLst>
                                      </p:cBhvr>
                                      <p:to>
                                        <p:strVal val="visible"/>
                                      </p:to>
                                    </p:set>
                                    <p:animEffect transition="in" filter="checkerboard(across)">
                                      <p:cBhvr>
                                        <p:cTn id="38" dur="500"/>
                                        <p:tgtEl>
                                          <p:spTgt spid="101411"/>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1412"/>
                                        </p:tgtEl>
                                        <p:attrNameLst>
                                          <p:attrName>style.visibility</p:attrName>
                                        </p:attrNameLst>
                                      </p:cBhvr>
                                      <p:to>
                                        <p:strVal val="visible"/>
                                      </p:to>
                                    </p:set>
                                    <p:animEffect transition="in" filter="fade">
                                      <p:cBhvr>
                                        <p:cTn id="43" dur="1000"/>
                                        <p:tgtEl>
                                          <p:spTgt spid="101412"/>
                                        </p:tgtEl>
                                      </p:cBhvr>
                                    </p:animEffect>
                                    <p:anim calcmode="lin" valueType="num">
                                      <p:cBhvr>
                                        <p:cTn id="44" dur="1000" fill="hold"/>
                                        <p:tgtEl>
                                          <p:spTgt spid="101412"/>
                                        </p:tgtEl>
                                        <p:attrNameLst>
                                          <p:attrName>ppt_x</p:attrName>
                                        </p:attrNameLst>
                                      </p:cBhvr>
                                      <p:tavLst>
                                        <p:tav tm="0">
                                          <p:val>
                                            <p:strVal val="#ppt_x"/>
                                          </p:val>
                                        </p:tav>
                                        <p:tav tm="100000">
                                          <p:val>
                                            <p:strVal val="#ppt_x"/>
                                          </p:val>
                                        </p:tav>
                                      </p:tavLst>
                                    </p:anim>
                                    <p:anim calcmode="lin" valueType="num">
                                      <p:cBhvr>
                                        <p:cTn id="45" dur="1000" fill="hold"/>
                                        <p:tgtEl>
                                          <p:spTgt spid="10141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1413"/>
                                        </p:tgtEl>
                                        <p:attrNameLst>
                                          <p:attrName>style.visibility</p:attrName>
                                        </p:attrNameLst>
                                      </p:cBhvr>
                                      <p:to>
                                        <p:strVal val="visible"/>
                                      </p:to>
                                    </p:set>
                                    <p:animEffect transition="in" filter="fade">
                                      <p:cBhvr>
                                        <p:cTn id="48" dur="1000"/>
                                        <p:tgtEl>
                                          <p:spTgt spid="101413"/>
                                        </p:tgtEl>
                                      </p:cBhvr>
                                    </p:animEffect>
                                    <p:anim calcmode="lin" valueType="num">
                                      <p:cBhvr>
                                        <p:cTn id="49" dur="1000" fill="hold"/>
                                        <p:tgtEl>
                                          <p:spTgt spid="101413"/>
                                        </p:tgtEl>
                                        <p:attrNameLst>
                                          <p:attrName>ppt_x</p:attrName>
                                        </p:attrNameLst>
                                      </p:cBhvr>
                                      <p:tavLst>
                                        <p:tav tm="0">
                                          <p:val>
                                            <p:strVal val="#ppt_x"/>
                                          </p:val>
                                        </p:tav>
                                        <p:tav tm="100000">
                                          <p:val>
                                            <p:strVal val="#ppt_x"/>
                                          </p:val>
                                        </p:tav>
                                      </p:tavLst>
                                    </p:anim>
                                    <p:anim calcmode="lin" valueType="num">
                                      <p:cBhvr>
                                        <p:cTn id="50" dur="1000" fill="hold"/>
                                        <p:tgtEl>
                                          <p:spTgt spid="1014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P spid="101388" grpId="0" animBg="1"/>
      <p:bldP spid="101389" grpId="0" animBg="1"/>
      <p:bldP spid="101411" grpId="0"/>
      <p:bldP spid="101412" grpId="0" animBg="1"/>
      <p:bldP spid="1014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054" name="Picture 6" descr="C:\Documents and Settings\Nazanin_Zahra\My Documents\My Pictures\images18.jpg"/>
          <p:cNvPicPr>
            <a:picLocks noGrp="1" noChangeAspect="1" noChangeArrowheads="1"/>
          </p:cNvPicPr>
          <p:nvPr>
            <p:ph idx="1"/>
          </p:nvPr>
        </p:nvPicPr>
        <p:blipFill>
          <a:blip r:embed="rId2"/>
          <a:srcRect/>
          <a:stretch>
            <a:fillRect/>
          </a:stretch>
        </p:blipFill>
        <p:spPr bwMode="auto">
          <a:xfrm>
            <a:off x="0" y="214290"/>
            <a:ext cx="3929058" cy="3786214"/>
          </a:xfrm>
          <a:prstGeom prst="rect">
            <a:avLst/>
          </a:prstGeom>
          <a:noFill/>
        </p:spPr>
      </p:pic>
      <p:pic>
        <p:nvPicPr>
          <p:cNvPr id="2055" name="Picture 7" descr="C:\Documents and Settings\Nazanin_Zahra\My Documents\My Pictures\image5.jpg"/>
          <p:cNvPicPr>
            <a:picLocks noChangeAspect="1" noChangeArrowheads="1"/>
          </p:cNvPicPr>
          <p:nvPr/>
        </p:nvPicPr>
        <p:blipFill>
          <a:blip r:embed="rId3"/>
          <a:srcRect/>
          <a:stretch>
            <a:fillRect/>
          </a:stretch>
        </p:blipFill>
        <p:spPr bwMode="auto">
          <a:xfrm>
            <a:off x="3946534" y="285728"/>
            <a:ext cx="5197498" cy="3929090"/>
          </a:xfrm>
          <a:prstGeom prst="rect">
            <a:avLst/>
          </a:prstGeom>
          <a:noFill/>
        </p:spPr>
      </p:pic>
      <p:pic>
        <p:nvPicPr>
          <p:cNvPr id="2056" name="Picture 8" descr="C:\Documents and Settings\Nazanin_Zahra\My Documents\My Pictures\04ASGJamesLeBron3.jpg"/>
          <p:cNvPicPr>
            <a:picLocks noChangeAspect="1" noChangeArrowheads="1"/>
          </p:cNvPicPr>
          <p:nvPr/>
        </p:nvPicPr>
        <p:blipFill>
          <a:blip r:embed="rId4"/>
          <a:srcRect/>
          <a:stretch>
            <a:fillRect/>
          </a:stretch>
        </p:blipFill>
        <p:spPr bwMode="auto">
          <a:xfrm>
            <a:off x="5246710" y="4214818"/>
            <a:ext cx="3897322" cy="2570166"/>
          </a:xfrm>
          <a:prstGeom prst="rect">
            <a:avLst/>
          </a:prstGeom>
          <a:noFill/>
        </p:spPr>
      </p:pic>
      <p:pic>
        <p:nvPicPr>
          <p:cNvPr id="2057" name="Picture 9" descr="C:\Documents and Settings\Nazanin_Zahra\My Documents\My Pictures\paretea.jpg"/>
          <p:cNvPicPr>
            <a:picLocks noChangeAspect="1" noChangeArrowheads="1"/>
          </p:cNvPicPr>
          <p:nvPr/>
        </p:nvPicPr>
        <p:blipFill>
          <a:blip r:embed="rId5"/>
          <a:srcRect/>
          <a:stretch>
            <a:fillRect/>
          </a:stretch>
        </p:blipFill>
        <p:spPr bwMode="auto">
          <a:xfrm>
            <a:off x="0" y="4000504"/>
            <a:ext cx="5214942" cy="285749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fa-IR" dirty="0" smtClean="0">
                <a:solidFill>
                  <a:schemeClr val="bg1"/>
                </a:solidFill>
                <a:cs typeface="B Nazanin" pitchFamily="2" charset="-78"/>
              </a:rPr>
              <a:t>منابع</a:t>
            </a:r>
            <a:endParaRPr lang="fa-IR" dirty="0">
              <a:solidFill>
                <a:schemeClr val="bg1"/>
              </a:solidFill>
              <a:cs typeface="B Nazanin" pitchFamily="2" charset="-78"/>
            </a:endParaRPr>
          </a:p>
        </p:txBody>
      </p:sp>
      <p:sp>
        <p:nvSpPr>
          <p:cNvPr id="3" name="Content Placeholder 2"/>
          <p:cNvSpPr>
            <a:spLocks noGrp="1"/>
          </p:cNvSpPr>
          <p:nvPr>
            <p:ph idx="1"/>
          </p:nvPr>
        </p:nvSpPr>
        <p:spPr>
          <a:xfrm>
            <a:off x="611560" y="2348880"/>
            <a:ext cx="8229600" cy="4709160"/>
          </a:xfrm>
        </p:spPr>
        <p:txBody>
          <a:bodyPr/>
          <a:lstStyle/>
          <a:p>
            <a:r>
              <a:rPr lang="fa-IR" dirty="0" smtClean="0">
                <a:solidFill>
                  <a:schemeClr val="bg1"/>
                </a:solidFill>
                <a:cs typeface="B Nazanin" pitchFamily="2" charset="-78"/>
              </a:rPr>
              <a:t>مقاله ترجمه آقاي محمد رضا نوروزي </a:t>
            </a:r>
          </a:p>
          <a:p>
            <a:r>
              <a:rPr lang="fa-IR" dirty="0" smtClean="0">
                <a:solidFill>
                  <a:schemeClr val="bg1"/>
                </a:solidFill>
                <a:cs typeface="B Nazanin" pitchFamily="2" charset="-78"/>
              </a:rPr>
              <a:t>كتاب بيومكانيك دكتر حيدر صادقي </a:t>
            </a:r>
          </a:p>
          <a:p>
            <a:r>
              <a:rPr lang="fa-IR" dirty="0" smtClean="0">
                <a:solidFill>
                  <a:schemeClr val="bg1"/>
                </a:solidFill>
                <a:cs typeface="B Nazanin" pitchFamily="2" charset="-78"/>
              </a:rPr>
              <a:t>كتاب حركات اصلاحي دكتر دانشمندي </a:t>
            </a:r>
          </a:p>
          <a:p>
            <a:r>
              <a:rPr lang="fa-IR" dirty="0" smtClean="0">
                <a:solidFill>
                  <a:schemeClr val="bg1"/>
                </a:solidFill>
                <a:cs typeface="B Nazanin" pitchFamily="2" charset="-78"/>
              </a:rPr>
              <a:t>سايتهاي مورد استفاده </a:t>
            </a:r>
          </a:p>
          <a:p>
            <a:pPr marL="548640" lvl="1" indent="-411480" algn="l">
              <a:buClr>
                <a:schemeClr val="tx1">
                  <a:shade val="95000"/>
                </a:schemeClr>
              </a:buClr>
              <a:buSzPct val="65000"/>
              <a:buFont typeface="Wingdings 2"/>
              <a:buChar char=""/>
            </a:pPr>
            <a:r>
              <a:rPr lang="en-US" dirty="0" smtClean="0">
                <a:latin typeface="Berlin Sans FB" pitchFamily="34" charset="0"/>
                <a:hlinkClick r:id="rId3"/>
              </a:rPr>
              <a:t>http://www.fearofphysics.com/Proj/proj.html</a:t>
            </a:r>
            <a:endParaRPr lang="en-US" dirty="0" smtClean="0">
              <a:latin typeface="Berlin Sans FB" pitchFamily="34" charset="0"/>
            </a:endParaRPr>
          </a:p>
          <a:p>
            <a:pPr lvl="1" algn="l"/>
            <a:r>
              <a:rPr lang="en-US" dirty="0" smtClean="0">
                <a:latin typeface="Berlin Sans FB" pitchFamily="34" charset="0"/>
                <a:hlinkClick r:id="rId4"/>
              </a:rPr>
              <a:t>http://library.advanced.org/12006/</a:t>
            </a:r>
            <a:endParaRPr lang="en-US" dirty="0" smtClean="0">
              <a:latin typeface="Berlin Sans FB" pitchFamily="34" charset="0"/>
            </a:endParaRPr>
          </a:p>
          <a:p>
            <a:pPr lvl="1"/>
            <a:endParaRPr lang="en-US" dirty="0" smtClean="0">
              <a:latin typeface="Berlin Sans FB" pitchFamily="34" charset="0"/>
            </a:endParaRPr>
          </a:p>
          <a:p>
            <a:pPr algn="l"/>
            <a:r>
              <a:rPr lang="en-US" dirty="0" smtClean="0">
                <a:solidFill>
                  <a:schemeClr val="accent5">
                    <a:lumMod val="50000"/>
                  </a:schemeClr>
                </a:solidFill>
                <a:latin typeface="Berlin Sans FB" pitchFamily="34" charset="0"/>
                <a:hlinkClick r:id="rId5"/>
              </a:rPr>
              <a:t>www.google</a:t>
            </a:r>
            <a:r>
              <a:rPr lang="en-US" dirty="0" smtClean="0">
                <a:solidFill>
                  <a:schemeClr val="accent5">
                    <a:lumMod val="50000"/>
                  </a:schemeClr>
                </a:solidFill>
                <a:latin typeface="Berlin Sans FB" pitchFamily="34" charset="0"/>
              </a:rPr>
              <a:t> advance</a:t>
            </a:r>
            <a:endParaRPr lang="fa-IR" dirty="0">
              <a:solidFill>
                <a:schemeClr val="accent5">
                  <a:lumMod val="50000"/>
                </a:schemeClr>
              </a:solidFill>
              <a:cs typeface="B Titr" panose="00000700000000000000" pitchFamily="2" charset="-78"/>
            </a:endParaRPr>
          </a:p>
        </p:txBody>
      </p:sp>
      <p:grpSp>
        <p:nvGrpSpPr>
          <p:cNvPr id="5" name="Group 4"/>
          <p:cNvGrpSpPr>
            <a:grpSpLocks noChangeAspect="1"/>
          </p:cNvGrpSpPr>
          <p:nvPr/>
        </p:nvGrpSpPr>
        <p:grpSpPr>
          <a:xfrm>
            <a:off x="4899395" y="6165304"/>
            <a:ext cx="3941765" cy="616642"/>
            <a:chOff x="6359857" y="5683434"/>
            <a:chExt cx="4504874" cy="704734"/>
          </a:xfrm>
        </p:grpSpPr>
        <p:sp>
          <p:nvSpPr>
            <p:cNvPr id="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Box 6">
              <a:hlinkClick r:id="rId6"/>
            </p:cNvPr>
            <p:cNvSpPr txBox="1">
              <a:spLocks noChangeAspect="1"/>
            </p:cNvSpPr>
            <p:nvPr/>
          </p:nvSpPr>
          <p:spPr>
            <a:xfrm>
              <a:off x="6359857" y="5845568"/>
              <a:ext cx="3093976" cy="386919"/>
            </a:xfrm>
            <a:prstGeom prst="rect">
              <a:avLst/>
            </a:prstGeom>
            <a:noFill/>
            <a:effectLst/>
          </p:spPr>
          <p:txBody>
            <a:bodyPr wrap="square" rtlCol="0">
              <a:spAutoFit/>
            </a:bodyPr>
            <a:lstStyle/>
            <a:p>
              <a:pPr algn="ctr"/>
              <a:r>
                <a:rPr lang="en-US" sz="1600" i="1" dirty="0" smtClean="0">
                  <a:solidFill>
                    <a:schemeClr val="bg1">
                      <a:lumMod val="85000"/>
                    </a:schemeClr>
                  </a:solidFill>
                  <a:latin typeface="+mj-lt"/>
                  <a:cs typeface="Far.Ashgar" panose="00000400000000000000" pitchFamily="2" charset="-78"/>
                </a:rPr>
                <a:t>www.ziaossalehin.ir</a:t>
              </a:r>
              <a:endParaRPr lang="en-US" sz="1600" i="1" dirty="0">
                <a:solidFill>
                  <a:schemeClr val="bg1">
                    <a:lumMod val="85000"/>
                  </a:schemeClr>
                </a:solidFill>
                <a:latin typeface="+mj-lt"/>
                <a:cs typeface="Far.Ashgar" panose="00000400000000000000" pitchFamily="2" charset="-78"/>
              </a:endParaRPr>
            </a:p>
          </p:txBody>
        </p:sp>
        <p:pic>
          <p:nvPicPr>
            <p:cNvPr id="8" name="Picture Placeholder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94012" y="5683434"/>
              <a:ext cx="704734" cy="704734"/>
            </a:xfrm>
            <a:prstGeom prst="ellipse">
              <a:avLst/>
            </a:prstGeom>
            <a:blipFill dpi="0" rotWithShape="1">
              <a:blip r:embed="rId8"/>
              <a:srcRect/>
              <a:stretch>
                <a:fillRect l="-4000" t="-2000" r="-4000" b="-2000"/>
              </a:stretch>
            </a:blipFill>
            <a:ln w="38100">
              <a:solidFill>
                <a:schemeClr val="tx1">
                  <a:alpha val="75000"/>
                </a:schemeClr>
              </a:solid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AutoShape 3"/>
          <p:cNvSpPr>
            <a:spLocks noChangeArrowheads="1"/>
          </p:cNvSpPr>
          <p:nvPr/>
        </p:nvSpPr>
        <p:spPr bwMode="invGray">
          <a:xfrm rot="39573186">
            <a:off x="4692650" y="2373313"/>
            <a:ext cx="949325" cy="349250"/>
          </a:xfrm>
          <a:prstGeom prst="rightArrow">
            <a:avLst>
              <a:gd name="adj1" fmla="val 35167"/>
              <a:gd name="adj2" fmla="val 110074"/>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pPr>
              <a:defRPr/>
            </a:pPr>
            <a:endParaRPr lang="fa-IR" dirty="0">
              <a:cs typeface="B Titr" panose="00000700000000000000" pitchFamily="2" charset="-78"/>
            </a:endParaRPr>
          </a:p>
        </p:txBody>
      </p:sp>
      <p:sp>
        <p:nvSpPr>
          <p:cNvPr id="72708" name="AutoShape 4"/>
          <p:cNvSpPr>
            <a:spLocks noChangeArrowheads="1"/>
          </p:cNvSpPr>
          <p:nvPr/>
        </p:nvSpPr>
        <p:spPr bwMode="invGray">
          <a:xfrm rot="3465783">
            <a:off x="4689475" y="4538663"/>
            <a:ext cx="949325" cy="349250"/>
          </a:xfrm>
          <a:prstGeom prst="rightArrow">
            <a:avLst>
              <a:gd name="adj1" fmla="val 35167"/>
              <a:gd name="adj2" fmla="val 110074"/>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pPr>
              <a:defRPr/>
            </a:pPr>
            <a:endParaRPr lang="fa-IR" dirty="0">
              <a:cs typeface="B Titr" panose="00000700000000000000" pitchFamily="2" charset="-78"/>
            </a:endParaRPr>
          </a:p>
        </p:txBody>
      </p:sp>
      <p:sp>
        <p:nvSpPr>
          <p:cNvPr id="72709" name="AutoShape 5"/>
          <p:cNvSpPr>
            <a:spLocks noChangeArrowheads="1"/>
          </p:cNvSpPr>
          <p:nvPr/>
        </p:nvSpPr>
        <p:spPr bwMode="invGray">
          <a:xfrm rot="35969022">
            <a:off x="3471068" y="2450307"/>
            <a:ext cx="950913" cy="349250"/>
          </a:xfrm>
          <a:prstGeom prst="rightArrow">
            <a:avLst>
              <a:gd name="adj1" fmla="val 35167"/>
              <a:gd name="adj2" fmla="val 110258"/>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pPr>
              <a:defRPr/>
            </a:pPr>
            <a:endParaRPr lang="fa-IR" dirty="0">
              <a:cs typeface="B Titr" panose="00000700000000000000" pitchFamily="2" charset="-78"/>
            </a:endParaRPr>
          </a:p>
        </p:txBody>
      </p:sp>
      <p:sp>
        <p:nvSpPr>
          <p:cNvPr id="72710" name="AutoShape 6"/>
          <p:cNvSpPr>
            <a:spLocks noChangeArrowheads="1"/>
          </p:cNvSpPr>
          <p:nvPr/>
        </p:nvSpPr>
        <p:spPr bwMode="invGray">
          <a:xfrm rot="7535209">
            <a:off x="3440113" y="4505325"/>
            <a:ext cx="936625" cy="346075"/>
          </a:xfrm>
          <a:prstGeom prst="rightArrow">
            <a:avLst>
              <a:gd name="adj1" fmla="val 35167"/>
              <a:gd name="adj2" fmla="val 109598"/>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pPr>
              <a:defRPr/>
            </a:pPr>
            <a:endParaRPr lang="fa-IR" dirty="0">
              <a:cs typeface="B Titr" panose="00000700000000000000" pitchFamily="2" charset="-78"/>
            </a:endParaRPr>
          </a:p>
        </p:txBody>
      </p:sp>
      <p:sp>
        <p:nvSpPr>
          <p:cNvPr id="72711" name="AutoShape 7"/>
          <p:cNvSpPr>
            <a:spLocks noChangeArrowheads="1"/>
          </p:cNvSpPr>
          <p:nvPr/>
        </p:nvSpPr>
        <p:spPr bwMode="invGray">
          <a:xfrm>
            <a:off x="5251450" y="3502025"/>
            <a:ext cx="990600" cy="355600"/>
          </a:xfrm>
          <a:prstGeom prst="rightArrow">
            <a:avLst>
              <a:gd name="adj1" fmla="val 35167"/>
              <a:gd name="adj2" fmla="val 112809"/>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pPr>
              <a:defRPr/>
            </a:pPr>
            <a:endParaRPr lang="fa-IR" dirty="0">
              <a:cs typeface="B Titr" panose="00000700000000000000" pitchFamily="2" charset="-78"/>
            </a:endParaRPr>
          </a:p>
        </p:txBody>
      </p:sp>
      <p:sp>
        <p:nvSpPr>
          <p:cNvPr id="72712" name="AutoShape 8"/>
          <p:cNvSpPr>
            <a:spLocks noChangeArrowheads="1"/>
          </p:cNvSpPr>
          <p:nvPr/>
        </p:nvSpPr>
        <p:spPr bwMode="invGray">
          <a:xfrm rot="-10800000">
            <a:off x="2832100" y="3495675"/>
            <a:ext cx="1081088" cy="355600"/>
          </a:xfrm>
          <a:prstGeom prst="rightArrow">
            <a:avLst>
              <a:gd name="adj1" fmla="val 35167"/>
              <a:gd name="adj2" fmla="val 123113"/>
            </a:avLst>
          </a:prstGeom>
          <a:gradFill rotWithShape="1">
            <a:gsLst>
              <a:gs pos="0">
                <a:schemeClr val="tx2">
                  <a:gamma/>
                  <a:shade val="89020"/>
                  <a:invGamma/>
                  <a:alpha val="0"/>
                </a:schemeClr>
              </a:gs>
              <a:gs pos="100000">
                <a:schemeClr val="tx2"/>
              </a:gs>
            </a:gsLst>
            <a:lin ang="0" scaled="1"/>
          </a:gradFill>
          <a:ln w="0" algn="ctr">
            <a:noFill/>
            <a:miter lim="800000"/>
            <a:headEnd/>
            <a:tailEnd/>
          </a:ln>
          <a:effectLst/>
        </p:spPr>
        <p:txBody>
          <a:bodyPr wrap="none" anchor="ctr"/>
          <a:lstStyle/>
          <a:p>
            <a:pPr>
              <a:defRPr/>
            </a:pPr>
            <a:endParaRPr lang="fa-IR" dirty="0">
              <a:cs typeface="B Titr" panose="00000700000000000000" pitchFamily="2" charset="-78"/>
            </a:endParaRPr>
          </a:p>
        </p:txBody>
      </p:sp>
      <p:sp>
        <p:nvSpPr>
          <p:cNvPr id="72713" name="Oval 9"/>
          <p:cNvSpPr>
            <a:spLocks noChangeArrowheads="1"/>
          </p:cNvSpPr>
          <p:nvPr/>
        </p:nvSpPr>
        <p:spPr bwMode="black">
          <a:xfrm>
            <a:off x="2195513" y="3386018"/>
            <a:ext cx="4681537" cy="519351"/>
          </a:xfrm>
          <a:prstGeom prst="ellipse">
            <a:avLst/>
          </a:prstGeom>
          <a:noFill/>
          <a:ln w="38100" algn="ctr">
            <a:solidFill>
              <a:schemeClr val="tx1"/>
            </a:solidFill>
            <a:round/>
            <a:headEnd/>
            <a:tailEnd/>
          </a:ln>
        </p:spPr>
        <p:txBody>
          <a:bodyPr anchor="ctr">
            <a:spAutoFit/>
          </a:bodyPr>
          <a:lstStyle/>
          <a:p>
            <a:endParaRPr lang="fa-IR" dirty="0">
              <a:cs typeface="B Titr" panose="00000700000000000000" pitchFamily="2" charset="-78"/>
            </a:endParaRPr>
          </a:p>
        </p:txBody>
      </p:sp>
      <p:grpSp>
        <p:nvGrpSpPr>
          <p:cNvPr id="2" name="Group 10"/>
          <p:cNvGrpSpPr>
            <a:grpSpLocks/>
          </p:cNvGrpSpPr>
          <p:nvPr/>
        </p:nvGrpSpPr>
        <p:grpSpPr bwMode="auto">
          <a:xfrm>
            <a:off x="3381375" y="1784350"/>
            <a:ext cx="449263" cy="444500"/>
            <a:chOff x="1973" y="1706"/>
            <a:chExt cx="227" cy="227"/>
          </a:xfrm>
        </p:grpSpPr>
        <p:sp>
          <p:nvSpPr>
            <p:cNvPr id="72715" name="Oval 11"/>
            <p:cNvSpPr>
              <a:spLocks noChangeArrowheads="1"/>
            </p:cNvSpPr>
            <p:nvPr/>
          </p:nvSpPr>
          <p:spPr bwMode="gray">
            <a:xfrm>
              <a:off x="1973" y="1706"/>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pPr>
                <a:defRPr/>
              </a:pPr>
              <a:endParaRPr lang="fa-IR" dirty="0">
                <a:cs typeface="B Titr" panose="00000700000000000000" pitchFamily="2" charset="-78"/>
              </a:endParaRPr>
            </a:p>
          </p:txBody>
        </p:sp>
        <p:sp>
          <p:nvSpPr>
            <p:cNvPr id="72716" name="Oval 12"/>
            <p:cNvSpPr>
              <a:spLocks noChangeArrowheads="1"/>
            </p:cNvSpPr>
            <p:nvPr/>
          </p:nvSpPr>
          <p:spPr bwMode="gray">
            <a:xfrm>
              <a:off x="1983" y="1725"/>
              <a:ext cx="141" cy="143"/>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pPr>
                <a:defRPr/>
              </a:pPr>
              <a:endParaRPr lang="fa-IR" dirty="0">
                <a:cs typeface="B Titr" panose="00000700000000000000" pitchFamily="2" charset="-78"/>
              </a:endParaRPr>
            </a:p>
          </p:txBody>
        </p:sp>
      </p:grpSp>
      <p:grpSp>
        <p:nvGrpSpPr>
          <p:cNvPr id="3" name="Group 13"/>
          <p:cNvGrpSpPr>
            <a:grpSpLocks/>
          </p:cNvGrpSpPr>
          <p:nvPr/>
        </p:nvGrpSpPr>
        <p:grpSpPr bwMode="auto">
          <a:xfrm>
            <a:off x="2436813" y="3440113"/>
            <a:ext cx="449262" cy="444500"/>
            <a:chOff x="1565" y="2659"/>
            <a:chExt cx="227" cy="227"/>
          </a:xfrm>
        </p:grpSpPr>
        <p:sp>
          <p:nvSpPr>
            <p:cNvPr id="72718" name="Oval 14"/>
            <p:cNvSpPr>
              <a:spLocks noChangeArrowheads="1"/>
            </p:cNvSpPr>
            <p:nvPr/>
          </p:nvSpPr>
          <p:spPr bwMode="gray">
            <a:xfrm>
              <a:off x="1565" y="2659"/>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pPr>
                <a:defRPr/>
              </a:pPr>
              <a:endParaRPr lang="fa-IR" dirty="0">
                <a:cs typeface="B Titr" panose="00000700000000000000" pitchFamily="2" charset="-78"/>
              </a:endParaRPr>
            </a:p>
          </p:txBody>
        </p:sp>
        <p:sp>
          <p:nvSpPr>
            <p:cNvPr id="72719" name="Oval 15"/>
            <p:cNvSpPr>
              <a:spLocks noChangeArrowheads="1"/>
            </p:cNvSpPr>
            <p:nvPr/>
          </p:nvSpPr>
          <p:spPr bwMode="gray">
            <a:xfrm>
              <a:off x="1575" y="2678"/>
              <a:ext cx="141" cy="143"/>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pPr>
                <a:defRPr/>
              </a:pPr>
              <a:endParaRPr lang="fa-IR" dirty="0">
                <a:cs typeface="B Titr" panose="00000700000000000000" pitchFamily="2" charset="-78"/>
              </a:endParaRPr>
            </a:p>
          </p:txBody>
        </p:sp>
      </p:grpSp>
      <p:grpSp>
        <p:nvGrpSpPr>
          <p:cNvPr id="4" name="Group 16"/>
          <p:cNvGrpSpPr>
            <a:grpSpLocks/>
          </p:cNvGrpSpPr>
          <p:nvPr/>
        </p:nvGrpSpPr>
        <p:grpSpPr bwMode="auto">
          <a:xfrm>
            <a:off x="3300413" y="4983163"/>
            <a:ext cx="449262" cy="444500"/>
            <a:chOff x="2109" y="3612"/>
            <a:chExt cx="227" cy="227"/>
          </a:xfrm>
        </p:grpSpPr>
        <p:sp>
          <p:nvSpPr>
            <p:cNvPr id="72721" name="Oval 17"/>
            <p:cNvSpPr>
              <a:spLocks noChangeArrowheads="1"/>
            </p:cNvSpPr>
            <p:nvPr/>
          </p:nvSpPr>
          <p:spPr bwMode="gray">
            <a:xfrm>
              <a:off x="2109" y="3612"/>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pPr>
                <a:defRPr/>
              </a:pPr>
              <a:endParaRPr lang="fa-IR" dirty="0">
                <a:cs typeface="B Titr" panose="00000700000000000000" pitchFamily="2" charset="-78"/>
              </a:endParaRPr>
            </a:p>
          </p:txBody>
        </p:sp>
        <p:sp>
          <p:nvSpPr>
            <p:cNvPr id="72722" name="Oval 18"/>
            <p:cNvSpPr>
              <a:spLocks noChangeArrowheads="1"/>
            </p:cNvSpPr>
            <p:nvPr/>
          </p:nvSpPr>
          <p:spPr bwMode="gray">
            <a:xfrm>
              <a:off x="2119" y="3631"/>
              <a:ext cx="141" cy="143"/>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pPr>
                <a:defRPr/>
              </a:pPr>
              <a:endParaRPr lang="fa-IR" dirty="0">
                <a:cs typeface="B Titr" panose="00000700000000000000" pitchFamily="2" charset="-78"/>
              </a:endParaRPr>
            </a:p>
          </p:txBody>
        </p:sp>
      </p:grpSp>
      <p:grpSp>
        <p:nvGrpSpPr>
          <p:cNvPr id="5" name="Group 19"/>
          <p:cNvGrpSpPr>
            <a:grpSpLocks/>
          </p:cNvGrpSpPr>
          <p:nvPr/>
        </p:nvGrpSpPr>
        <p:grpSpPr bwMode="auto">
          <a:xfrm>
            <a:off x="5230813" y="1763713"/>
            <a:ext cx="449262" cy="444500"/>
            <a:chOff x="3470" y="1706"/>
            <a:chExt cx="227" cy="227"/>
          </a:xfrm>
        </p:grpSpPr>
        <p:sp>
          <p:nvSpPr>
            <p:cNvPr id="72724" name="Oval 20"/>
            <p:cNvSpPr>
              <a:spLocks noChangeArrowheads="1"/>
            </p:cNvSpPr>
            <p:nvPr/>
          </p:nvSpPr>
          <p:spPr bwMode="gray">
            <a:xfrm>
              <a:off x="3470" y="1706"/>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pPr>
                <a:defRPr/>
              </a:pPr>
              <a:endParaRPr lang="fa-IR" dirty="0">
                <a:cs typeface="B Titr" panose="00000700000000000000" pitchFamily="2" charset="-78"/>
              </a:endParaRPr>
            </a:p>
          </p:txBody>
        </p:sp>
        <p:sp>
          <p:nvSpPr>
            <p:cNvPr id="72725" name="Oval 21"/>
            <p:cNvSpPr>
              <a:spLocks noChangeArrowheads="1"/>
            </p:cNvSpPr>
            <p:nvPr/>
          </p:nvSpPr>
          <p:spPr bwMode="gray">
            <a:xfrm>
              <a:off x="3480" y="1725"/>
              <a:ext cx="141" cy="143"/>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pPr>
                <a:defRPr/>
              </a:pPr>
              <a:endParaRPr lang="fa-IR" dirty="0">
                <a:cs typeface="B Titr" panose="00000700000000000000" pitchFamily="2" charset="-78"/>
              </a:endParaRPr>
            </a:p>
          </p:txBody>
        </p:sp>
      </p:grpSp>
      <p:grpSp>
        <p:nvGrpSpPr>
          <p:cNvPr id="6" name="Group 22"/>
          <p:cNvGrpSpPr>
            <a:grpSpLocks/>
          </p:cNvGrpSpPr>
          <p:nvPr/>
        </p:nvGrpSpPr>
        <p:grpSpPr bwMode="auto">
          <a:xfrm>
            <a:off x="6180138" y="3440113"/>
            <a:ext cx="449262" cy="444500"/>
            <a:chOff x="3923" y="2659"/>
            <a:chExt cx="227" cy="227"/>
          </a:xfrm>
        </p:grpSpPr>
        <p:sp>
          <p:nvSpPr>
            <p:cNvPr id="72727" name="Oval 23"/>
            <p:cNvSpPr>
              <a:spLocks noChangeArrowheads="1"/>
            </p:cNvSpPr>
            <p:nvPr/>
          </p:nvSpPr>
          <p:spPr bwMode="gray">
            <a:xfrm>
              <a:off x="3923" y="2659"/>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pPr>
                <a:defRPr/>
              </a:pPr>
              <a:endParaRPr lang="fa-IR" dirty="0">
                <a:cs typeface="B Titr" panose="00000700000000000000" pitchFamily="2" charset="-78"/>
              </a:endParaRPr>
            </a:p>
          </p:txBody>
        </p:sp>
        <p:sp>
          <p:nvSpPr>
            <p:cNvPr id="72728" name="Oval 24"/>
            <p:cNvSpPr>
              <a:spLocks noChangeArrowheads="1"/>
            </p:cNvSpPr>
            <p:nvPr/>
          </p:nvSpPr>
          <p:spPr bwMode="gray">
            <a:xfrm>
              <a:off x="3933" y="2678"/>
              <a:ext cx="141" cy="143"/>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pPr>
                <a:defRPr/>
              </a:pPr>
              <a:endParaRPr lang="fa-IR" dirty="0">
                <a:cs typeface="B Titr" panose="00000700000000000000" pitchFamily="2" charset="-78"/>
              </a:endParaRPr>
            </a:p>
          </p:txBody>
        </p:sp>
      </p:grpSp>
      <p:grpSp>
        <p:nvGrpSpPr>
          <p:cNvPr id="7" name="Group 25"/>
          <p:cNvGrpSpPr>
            <a:grpSpLocks/>
          </p:cNvGrpSpPr>
          <p:nvPr/>
        </p:nvGrpSpPr>
        <p:grpSpPr bwMode="auto">
          <a:xfrm>
            <a:off x="5286375" y="5040313"/>
            <a:ext cx="449263" cy="444500"/>
            <a:chOff x="3515" y="3521"/>
            <a:chExt cx="227" cy="227"/>
          </a:xfrm>
        </p:grpSpPr>
        <p:sp>
          <p:nvSpPr>
            <p:cNvPr id="72730" name="Oval 26"/>
            <p:cNvSpPr>
              <a:spLocks noChangeArrowheads="1"/>
            </p:cNvSpPr>
            <p:nvPr/>
          </p:nvSpPr>
          <p:spPr bwMode="gray">
            <a:xfrm>
              <a:off x="3515" y="3521"/>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pPr>
                <a:defRPr/>
              </a:pPr>
              <a:endParaRPr lang="fa-IR" dirty="0">
                <a:cs typeface="B Titr" panose="00000700000000000000" pitchFamily="2" charset="-78"/>
              </a:endParaRPr>
            </a:p>
          </p:txBody>
        </p:sp>
        <p:sp>
          <p:nvSpPr>
            <p:cNvPr id="72731" name="Oval 27"/>
            <p:cNvSpPr>
              <a:spLocks noChangeArrowheads="1"/>
            </p:cNvSpPr>
            <p:nvPr/>
          </p:nvSpPr>
          <p:spPr bwMode="gray">
            <a:xfrm>
              <a:off x="3525" y="3540"/>
              <a:ext cx="141" cy="143"/>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pPr>
                <a:defRPr/>
              </a:pPr>
              <a:endParaRPr lang="fa-IR" dirty="0">
                <a:cs typeface="B Titr" panose="00000700000000000000" pitchFamily="2" charset="-78"/>
              </a:endParaRPr>
            </a:p>
          </p:txBody>
        </p:sp>
      </p:grpSp>
      <p:sp>
        <p:nvSpPr>
          <p:cNvPr id="72732" name="Oval 28"/>
          <p:cNvSpPr>
            <a:spLocks noChangeArrowheads="1"/>
          </p:cNvSpPr>
          <p:nvPr/>
        </p:nvSpPr>
        <p:spPr bwMode="gray">
          <a:xfrm>
            <a:off x="5539372" y="3435231"/>
            <a:ext cx="259766" cy="51935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fa-IR" dirty="0">
              <a:cs typeface="B Titr" panose="00000700000000000000" pitchFamily="2" charset="-78"/>
            </a:endParaRPr>
          </a:p>
        </p:txBody>
      </p:sp>
      <p:sp>
        <p:nvSpPr>
          <p:cNvPr id="72733" name="Oval 29"/>
          <p:cNvSpPr>
            <a:spLocks noChangeArrowheads="1"/>
          </p:cNvSpPr>
          <p:nvPr/>
        </p:nvSpPr>
        <p:spPr bwMode="gray">
          <a:xfrm>
            <a:off x="5544134" y="3441581"/>
            <a:ext cx="259766" cy="519351"/>
          </a:xfrm>
          <a:prstGeom prst="ellipse">
            <a:avLst/>
          </a:prstGeom>
          <a:gradFill rotWithShape="1">
            <a:gsLst>
              <a:gs pos="0">
                <a:schemeClr val="hlink">
                  <a:alpha val="32001"/>
                </a:schemeClr>
              </a:gs>
              <a:gs pos="100000">
                <a:schemeClr val="hlink">
                  <a:gamma/>
                  <a:shade val="46275"/>
                  <a:invGamma/>
                </a:schemeClr>
              </a:gs>
            </a:gsLst>
            <a:lin ang="2700000" scaled="1"/>
          </a:gradFill>
          <a:ln w="38100" algn="ctr">
            <a:noFill/>
            <a:round/>
            <a:headEnd/>
            <a:tailEnd/>
          </a:ln>
          <a:effectLst/>
        </p:spPr>
        <p:txBody>
          <a:bodyPr wrap="none" anchor="ctr">
            <a:spAutoFit/>
          </a:bodyPr>
          <a:lstStyle/>
          <a:p>
            <a:pPr>
              <a:defRPr/>
            </a:pPr>
            <a:endParaRPr lang="fa-IR" dirty="0">
              <a:cs typeface="B Titr" panose="00000700000000000000" pitchFamily="2" charset="-78"/>
            </a:endParaRPr>
          </a:p>
        </p:txBody>
      </p:sp>
      <p:sp>
        <p:nvSpPr>
          <p:cNvPr id="72734" name="Oval 30"/>
          <p:cNvSpPr>
            <a:spLocks noChangeArrowheads="1"/>
          </p:cNvSpPr>
          <p:nvPr/>
        </p:nvSpPr>
        <p:spPr bwMode="gray">
          <a:xfrm>
            <a:off x="3527425" y="3435231"/>
            <a:ext cx="2114550" cy="51935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fa-IR" dirty="0">
              <a:cs typeface="B Titr" panose="00000700000000000000" pitchFamily="2" charset="-78"/>
            </a:endParaRPr>
          </a:p>
        </p:txBody>
      </p:sp>
      <p:sp>
        <p:nvSpPr>
          <p:cNvPr id="72735" name="Oval 31"/>
          <p:cNvSpPr>
            <a:spLocks noChangeArrowheads="1"/>
          </p:cNvSpPr>
          <p:nvPr/>
        </p:nvSpPr>
        <p:spPr bwMode="gray">
          <a:xfrm>
            <a:off x="3509963" y="3408243"/>
            <a:ext cx="2114550" cy="519351"/>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a:defRPr/>
            </a:pPr>
            <a:endParaRPr lang="fa-IR" dirty="0">
              <a:cs typeface="B Titr" panose="00000700000000000000" pitchFamily="2" charset="-78"/>
            </a:endParaRPr>
          </a:p>
        </p:txBody>
      </p:sp>
      <p:grpSp>
        <p:nvGrpSpPr>
          <p:cNvPr id="8" name="Group 44"/>
          <p:cNvGrpSpPr>
            <a:grpSpLocks/>
          </p:cNvGrpSpPr>
          <p:nvPr/>
        </p:nvGrpSpPr>
        <p:grpSpPr bwMode="auto">
          <a:xfrm>
            <a:off x="3633788" y="2780929"/>
            <a:ext cx="1903412" cy="1812697"/>
            <a:chOff x="2416" y="1858"/>
            <a:chExt cx="959" cy="928"/>
          </a:xfrm>
        </p:grpSpPr>
        <p:sp>
          <p:nvSpPr>
            <p:cNvPr id="5149" name="Oval 32"/>
            <p:cNvSpPr>
              <a:spLocks noChangeArrowheads="1"/>
            </p:cNvSpPr>
            <p:nvPr/>
          </p:nvSpPr>
          <p:spPr bwMode="gray">
            <a:xfrm>
              <a:off x="2416" y="2193"/>
              <a:ext cx="959" cy="266"/>
            </a:xfrm>
            <a:prstGeom prst="ellipse">
              <a:avLst/>
            </a:prstGeom>
            <a:solidFill>
              <a:srgbClr val="333333"/>
            </a:solidFill>
            <a:ln w="38100" algn="ctr">
              <a:noFill/>
              <a:round/>
              <a:headEnd/>
              <a:tailEnd/>
            </a:ln>
          </p:spPr>
          <p:txBody>
            <a:bodyPr anchor="ctr">
              <a:spAutoFit/>
            </a:bodyPr>
            <a:lstStyle/>
            <a:p>
              <a:endParaRPr lang="fa-IR" dirty="0">
                <a:cs typeface="B Titr" panose="00000700000000000000" pitchFamily="2" charset="-78"/>
              </a:endParaRPr>
            </a:p>
          </p:txBody>
        </p:sp>
        <p:sp>
          <p:nvSpPr>
            <p:cNvPr id="5150" name="Oval 33"/>
            <p:cNvSpPr>
              <a:spLocks noChangeArrowheads="1"/>
            </p:cNvSpPr>
            <p:nvPr/>
          </p:nvSpPr>
          <p:spPr bwMode="gray">
            <a:xfrm>
              <a:off x="2430" y="1858"/>
              <a:ext cx="927" cy="928"/>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fa-IR" dirty="0">
                <a:cs typeface="B Titr" panose="00000700000000000000" pitchFamily="2" charset="-78"/>
              </a:endParaRPr>
            </a:p>
          </p:txBody>
        </p:sp>
        <p:sp>
          <p:nvSpPr>
            <p:cNvPr id="5151" name="Oval 34"/>
            <p:cNvSpPr>
              <a:spLocks noChangeArrowheads="1"/>
            </p:cNvSpPr>
            <p:nvPr/>
          </p:nvSpPr>
          <p:spPr bwMode="gray">
            <a:xfrm>
              <a:off x="2441" y="1864"/>
              <a:ext cx="906" cy="904"/>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fa-IR" dirty="0">
                <a:cs typeface="B Titr" panose="00000700000000000000" pitchFamily="2" charset="-78"/>
              </a:endParaRPr>
            </a:p>
          </p:txBody>
        </p:sp>
        <p:sp>
          <p:nvSpPr>
            <p:cNvPr id="5152" name="Oval 35"/>
            <p:cNvSpPr>
              <a:spLocks noChangeArrowheads="1"/>
            </p:cNvSpPr>
            <p:nvPr/>
          </p:nvSpPr>
          <p:spPr bwMode="gray">
            <a:xfrm>
              <a:off x="2451" y="1873"/>
              <a:ext cx="861" cy="845"/>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fa-IR" dirty="0">
                <a:cs typeface="B Titr" panose="00000700000000000000" pitchFamily="2" charset="-78"/>
              </a:endParaRPr>
            </a:p>
          </p:txBody>
        </p:sp>
        <p:sp>
          <p:nvSpPr>
            <p:cNvPr id="5153" name="Oval 36"/>
            <p:cNvSpPr>
              <a:spLocks noChangeArrowheads="1"/>
            </p:cNvSpPr>
            <p:nvPr/>
          </p:nvSpPr>
          <p:spPr bwMode="gray">
            <a:xfrm>
              <a:off x="2502" y="1896"/>
              <a:ext cx="765" cy="687"/>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fa-IR" dirty="0">
                <a:cs typeface="B Titr" panose="00000700000000000000" pitchFamily="2" charset="-78"/>
              </a:endParaRPr>
            </a:p>
          </p:txBody>
        </p:sp>
      </p:grpSp>
      <p:sp>
        <p:nvSpPr>
          <p:cNvPr id="72741" name="Text Box 37"/>
          <p:cNvSpPr txBox="1">
            <a:spLocks noChangeArrowheads="1"/>
          </p:cNvSpPr>
          <p:nvPr/>
        </p:nvSpPr>
        <p:spPr bwMode="auto">
          <a:xfrm>
            <a:off x="3818467" y="3394075"/>
            <a:ext cx="1499129" cy="584775"/>
          </a:xfrm>
          <a:prstGeom prst="rect">
            <a:avLst/>
          </a:prstGeom>
          <a:noFill/>
          <a:ln w="9525" algn="ctr">
            <a:noFill/>
            <a:miter lim="800000"/>
            <a:headEnd/>
            <a:tailEnd/>
          </a:ln>
        </p:spPr>
        <p:txBody>
          <a:bodyPr wrap="none">
            <a:spAutoFit/>
          </a:bodyPr>
          <a:lstStyle/>
          <a:p>
            <a:pPr algn="ctr" eaLnBrk="0" hangingPunct="0"/>
            <a:r>
              <a:rPr lang="fa-IR" sz="3200" dirty="0">
                <a:solidFill>
                  <a:srgbClr val="000000"/>
                </a:solidFill>
                <a:cs typeface="B Titr" panose="00000700000000000000" pitchFamily="2" charset="-78"/>
              </a:rPr>
              <a:t>مهارت ها</a:t>
            </a:r>
            <a:endParaRPr lang="en-US" sz="3200" dirty="0">
              <a:solidFill>
                <a:srgbClr val="000000"/>
              </a:solidFill>
              <a:cs typeface="B Titr" panose="00000700000000000000" pitchFamily="2" charset="-78"/>
            </a:endParaRPr>
          </a:p>
        </p:txBody>
      </p:sp>
      <p:sp>
        <p:nvSpPr>
          <p:cNvPr id="72742" name="Text Box 38"/>
          <p:cNvSpPr txBox="1">
            <a:spLocks noChangeArrowheads="1"/>
          </p:cNvSpPr>
          <p:nvPr/>
        </p:nvSpPr>
        <p:spPr bwMode="auto">
          <a:xfrm>
            <a:off x="6011863" y="836613"/>
            <a:ext cx="1162498" cy="646331"/>
          </a:xfrm>
          <a:prstGeom prst="rect">
            <a:avLst/>
          </a:prstGeom>
          <a:noFill/>
          <a:ln w="9525" algn="ctr">
            <a:noFill/>
            <a:miter lim="800000"/>
            <a:headEnd/>
            <a:tailEnd/>
          </a:ln>
        </p:spPr>
        <p:txBody>
          <a:bodyPr wrap="none">
            <a:spAutoFit/>
          </a:bodyPr>
          <a:lstStyle/>
          <a:p>
            <a:pPr algn="l" eaLnBrk="0" hangingPunct="0"/>
            <a:r>
              <a:rPr lang="fa-IR" sz="3600" dirty="0">
                <a:cs typeface="B Titr" panose="00000700000000000000" pitchFamily="2" charset="-78"/>
              </a:rPr>
              <a:t>دريبل</a:t>
            </a:r>
            <a:endParaRPr lang="en-US" sz="3600" dirty="0">
              <a:cs typeface="B Titr" panose="00000700000000000000" pitchFamily="2" charset="-78"/>
            </a:endParaRPr>
          </a:p>
        </p:txBody>
      </p:sp>
      <p:sp>
        <p:nvSpPr>
          <p:cNvPr id="72743" name="Text Box 39"/>
          <p:cNvSpPr txBox="1">
            <a:spLocks noChangeArrowheads="1"/>
          </p:cNvSpPr>
          <p:nvPr/>
        </p:nvSpPr>
        <p:spPr bwMode="auto">
          <a:xfrm>
            <a:off x="1692275" y="836613"/>
            <a:ext cx="1189038" cy="641350"/>
          </a:xfrm>
          <a:prstGeom prst="rect">
            <a:avLst/>
          </a:prstGeom>
          <a:noFill/>
          <a:ln w="9525" algn="ctr">
            <a:noFill/>
            <a:miter lim="800000"/>
            <a:headEnd/>
            <a:tailEnd/>
          </a:ln>
        </p:spPr>
        <p:txBody>
          <a:bodyPr>
            <a:spAutoFit/>
          </a:bodyPr>
          <a:lstStyle/>
          <a:p>
            <a:pPr eaLnBrk="0" hangingPunct="0"/>
            <a:r>
              <a:rPr lang="fa-IR" sz="3600" dirty="0">
                <a:cs typeface="B Titr" panose="00000700000000000000" pitchFamily="2" charset="-78"/>
              </a:rPr>
              <a:t>دفاع</a:t>
            </a:r>
            <a:endParaRPr lang="en-US" sz="3600" dirty="0">
              <a:cs typeface="B Titr" panose="00000700000000000000" pitchFamily="2" charset="-78"/>
            </a:endParaRPr>
          </a:p>
        </p:txBody>
      </p:sp>
      <p:sp>
        <p:nvSpPr>
          <p:cNvPr id="72744" name="Text Box 40"/>
          <p:cNvSpPr txBox="1">
            <a:spLocks noChangeArrowheads="1"/>
          </p:cNvSpPr>
          <p:nvPr/>
        </p:nvSpPr>
        <p:spPr bwMode="auto">
          <a:xfrm>
            <a:off x="7164388" y="3284538"/>
            <a:ext cx="1152525" cy="641350"/>
          </a:xfrm>
          <a:prstGeom prst="rect">
            <a:avLst/>
          </a:prstGeom>
          <a:noFill/>
          <a:ln w="9525" algn="ctr">
            <a:noFill/>
            <a:miter lim="800000"/>
            <a:headEnd/>
            <a:tailEnd/>
          </a:ln>
        </p:spPr>
        <p:txBody>
          <a:bodyPr>
            <a:spAutoFit/>
          </a:bodyPr>
          <a:lstStyle/>
          <a:p>
            <a:pPr algn="l" eaLnBrk="0" hangingPunct="0"/>
            <a:r>
              <a:rPr lang="fa-IR" sz="3600" dirty="0">
                <a:cs typeface="B Titr" panose="00000700000000000000" pitchFamily="2" charset="-78"/>
              </a:rPr>
              <a:t>پاس</a:t>
            </a:r>
            <a:endParaRPr lang="en-US" sz="3600" dirty="0">
              <a:cs typeface="B Titr" panose="00000700000000000000" pitchFamily="2" charset="-78"/>
            </a:endParaRPr>
          </a:p>
        </p:txBody>
      </p:sp>
      <p:sp>
        <p:nvSpPr>
          <p:cNvPr id="72745" name="Text Box 41"/>
          <p:cNvSpPr txBox="1">
            <a:spLocks noChangeArrowheads="1"/>
          </p:cNvSpPr>
          <p:nvPr/>
        </p:nvSpPr>
        <p:spPr bwMode="auto">
          <a:xfrm>
            <a:off x="6011863" y="5589588"/>
            <a:ext cx="1391728" cy="646331"/>
          </a:xfrm>
          <a:prstGeom prst="rect">
            <a:avLst/>
          </a:prstGeom>
          <a:noFill/>
          <a:ln w="9525" algn="ctr">
            <a:noFill/>
            <a:miter lim="800000"/>
            <a:headEnd/>
            <a:tailEnd/>
          </a:ln>
        </p:spPr>
        <p:txBody>
          <a:bodyPr wrap="none">
            <a:spAutoFit/>
          </a:bodyPr>
          <a:lstStyle/>
          <a:p>
            <a:pPr algn="l" eaLnBrk="0" hangingPunct="0"/>
            <a:r>
              <a:rPr lang="fa-IR" sz="3600" dirty="0">
                <a:cs typeface="B Titr" panose="00000700000000000000" pitchFamily="2" charset="-78"/>
              </a:rPr>
              <a:t>دريافت</a:t>
            </a:r>
            <a:endParaRPr lang="en-US" sz="3600" dirty="0">
              <a:cs typeface="B Titr" panose="00000700000000000000" pitchFamily="2" charset="-78"/>
            </a:endParaRPr>
          </a:p>
        </p:txBody>
      </p:sp>
      <p:sp>
        <p:nvSpPr>
          <p:cNvPr id="72746" name="Text Box 42"/>
          <p:cNvSpPr txBox="1">
            <a:spLocks noChangeArrowheads="1"/>
          </p:cNvSpPr>
          <p:nvPr/>
        </p:nvSpPr>
        <p:spPr bwMode="auto">
          <a:xfrm>
            <a:off x="684213" y="3357563"/>
            <a:ext cx="1162050" cy="641350"/>
          </a:xfrm>
          <a:prstGeom prst="rect">
            <a:avLst/>
          </a:prstGeom>
          <a:noFill/>
          <a:ln w="9525" algn="ctr">
            <a:noFill/>
            <a:miter lim="800000"/>
            <a:headEnd/>
            <a:tailEnd/>
          </a:ln>
        </p:spPr>
        <p:txBody>
          <a:bodyPr>
            <a:spAutoFit/>
          </a:bodyPr>
          <a:lstStyle/>
          <a:p>
            <a:pPr eaLnBrk="0" hangingPunct="0"/>
            <a:r>
              <a:rPr lang="fa-IR" sz="3600" dirty="0">
                <a:cs typeface="B Titr" panose="00000700000000000000" pitchFamily="2" charset="-78"/>
              </a:rPr>
              <a:t>پرش</a:t>
            </a:r>
            <a:endParaRPr lang="en-US" sz="3600" dirty="0">
              <a:cs typeface="B Titr" panose="00000700000000000000" pitchFamily="2" charset="-78"/>
            </a:endParaRPr>
          </a:p>
        </p:txBody>
      </p:sp>
      <p:sp>
        <p:nvSpPr>
          <p:cNvPr id="72747" name="Text Box 43"/>
          <p:cNvSpPr txBox="1">
            <a:spLocks noChangeArrowheads="1"/>
          </p:cNvSpPr>
          <p:nvPr/>
        </p:nvSpPr>
        <p:spPr bwMode="auto">
          <a:xfrm>
            <a:off x="1790464" y="5516563"/>
            <a:ext cx="976549" cy="646331"/>
          </a:xfrm>
          <a:prstGeom prst="rect">
            <a:avLst/>
          </a:prstGeom>
          <a:noFill/>
          <a:ln w="9525" algn="ctr">
            <a:noFill/>
            <a:miter lim="800000"/>
            <a:headEnd/>
            <a:tailEnd/>
          </a:ln>
        </p:spPr>
        <p:txBody>
          <a:bodyPr wrap="none">
            <a:spAutoFit/>
          </a:bodyPr>
          <a:lstStyle/>
          <a:p>
            <a:pPr eaLnBrk="0" hangingPunct="0"/>
            <a:r>
              <a:rPr lang="fa-IR" sz="3600" dirty="0">
                <a:cs typeface="B Titr" panose="00000700000000000000" pitchFamily="2" charset="-78"/>
              </a:rPr>
              <a:t>شوت</a:t>
            </a:r>
            <a:endParaRPr lang="en-US" sz="3600" dirty="0">
              <a:cs typeface="B Titr" panose="00000700000000000000"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fade">
                                      <p:cBhvr>
                                        <p:cTn id="7" dur="2000"/>
                                        <p:tgtEl>
                                          <p:spTgt spid="72707"/>
                                        </p:tgtEl>
                                      </p:cBhvr>
                                    </p:animEffect>
                                    <p:anim calcmode="lin" valueType="num">
                                      <p:cBhvr>
                                        <p:cTn id="8" dur="2000" fill="hold"/>
                                        <p:tgtEl>
                                          <p:spTgt spid="72707"/>
                                        </p:tgtEl>
                                        <p:attrNameLst>
                                          <p:attrName>style.rotation</p:attrName>
                                        </p:attrNameLst>
                                      </p:cBhvr>
                                      <p:tavLst>
                                        <p:tav tm="0">
                                          <p:val>
                                            <p:fltVal val="720"/>
                                          </p:val>
                                        </p:tav>
                                        <p:tav tm="100000">
                                          <p:val>
                                            <p:fltVal val="0"/>
                                          </p:val>
                                        </p:tav>
                                      </p:tavLst>
                                    </p:anim>
                                    <p:anim calcmode="lin" valueType="num">
                                      <p:cBhvr>
                                        <p:cTn id="9" dur="2000" fill="hold"/>
                                        <p:tgtEl>
                                          <p:spTgt spid="72707"/>
                                        </p:tgtEl>
                                        <p:attrNameLst>
                                          <p:attrName>ppt_h</p:attrName>
                                        </p:attrNameLst>
                                      </p:cBhvr>
                                      <p:tavLst>
                                        <p:tav tm="0">
                                          <p:val>
                                            <p:fltVal val="0"/>
                                          </p:val>
                                        </p:tav>
                                        <p:tav tm="100000">
                                          <p:val>
                                            <p:strVal val="#ppt_h"/>
                                          </p:val>
                                        </p:tav>
                                      </p:tavLst>
                                    </p:anim>
                                    <p:anim calcmode="lin" valueType="num">
                                      <p:cBhvr>
                                        <p:cTn id="10" dur="2000" fill="hold"/>
                                        <p:tgtEl>
                                          <p:spTgt spid="72707"/>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72708"/>
                                        </p:tgtEl>
                                        <p:attrNameLst>
                                          <p:attrName>style.visibility</p:attrName>
                                        </p:attrNameLst>
                                      </p:cBhvr>
                                      <p:to>
                                        <p:strVal val="visible"/>
                                      </p:to>
                                    </p:set>
                                    <p:animEffect transition="in" filter="fade">
                                      <p:cBhvr>
                                        <p:cTn id="13" dur="2000"/>
                                        <p:tgtEl>
                                          <p:spTgt spid="72708"/>
                                        </p:tgtEl>
                                      </p:cBhvr>
                                    </p:animEffect>
                                    <p:anim calcmode="lin" valueType="num">
                                      <p:cBhvr>
                                        <p:cTn id="14" dur="2000" fill="hold"/>
                                        <p:tgtEl>
                                          <p:spTgt spid="72708"/>
                                        </p:tgtEl>
                                        <p:attrNameLst>
                                          <p:attrName>style.rotation</p:attrName>
                                        </p:attrNameLst>
                                      </p:cBhvr>
                                      <p:tavLst>
                                        <p:tav tm="0">
                                          <p:val>
                                            <p:fltVal val="720"/>
                                          </p:val>
                                        </p:tav>
                                        <p:tav tm="100000">
                                          <p:val>
                                            <p:fltVal val="0"/>
                                          </p:val>
                                        </p:tav>
                                      </p:tavLst>
                                    </p:anim>
                                    <p:anim calcmode="lin" valueType="num">
                                      <p:cBhvr>
                                        <p:cTn id="15" dur="2000" fill="hold"/>
                                        <p:tgtEl>
                                          <p:spTgt spid="72708"/>
                                        </p:tgtEl>
                                        <p:attrNameLst>
                                          <p:attrName>ppt_h</p:attrName>
                                        </p:attrNameLst>
                                      </p:cBhvr>
                                      <p:tavLst>
                                        <p:tav tm="0">
                                          <p:val>
                                            <p:fltVal val="0"/>
                                          </p:val>
                                        </p:tav>
                                        <p:tav tm="100000">
                                          <p:val>
                                            <p:strVal val="#ppt_h"/>
                                          </p:val>
                                        </p:tav>
                                      </p:tavLst>
                                    </p:anim>
                                    <p:anim calcmode="lin" valueType="num">
                                      <p:cBhvr>
                                        <p:cTn id="16" dur="2000" fill="hold"/>
                                        <p:tgtEl>
                                          <p:spTgt spid="72708"/>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72709"/>
                                        </p:tgtEl>
                                        <p:attrNameLst>
                                          <p:attrName>style.visibility</p:attrName>
                                        </p:attrNameLst>
                                      </p:cBhvr>
                                      <p:to>
                                        <p:strVal val="visible"/>
                                      </p:to>
                                    </p:set>
                                    <p:animEffect transition="in" filter="fade">
                                      <p:cBhvr>
                                        <p:cTn id="19" dur="2000"/>
                                        <p:tgtEl>
                                          <p:spTgt spid="72709"/>
                                        </p:tgtEl>
                                      </p:cBhvr>
                                    </p:animEffect>
                                    <p:anim calcmode="lin" valueType="num">
                                      <p:cBhvr>
                                        <p:cTn id="20" dur="2000" fill="hold"/>
                                        <p:tgtEl>
                                          <p:spTgt spid="72709"/>
                                        </p:tgtEl>
                                        <p:attrNameLst>
                                          <p:attrName>style.rotation</p:attrName>
                                        </p:attrNameLst>
                                      </p:cBhvr>
                                      <p:tavLst>
                                        <p:tav tm="0">
                                          <p:val>
                                            <p:fltVal val="720"/>
                                          </p:val>
                                        </p:tav>
                                        <p:tav tm="100000">
                                          <p:val>
                                            <p:fltVal val="0"/>
                                          </p:val>
                                        </p:tav>
                                      </p:tavLst>
                                    </p:anim>
                                    <p:anim calcmode="lin" valueType="num">
                                      <p:cBhvr>
                                        <p:cTn id="21" dur="2000" fill="hold"/>
                                        <p:tgtEl>
                                          <p:spTgt spid="72709"/>
                                        </p:tgtEl>
                                        <p:attrNameLst>
                                          <p:attrName>ppt_h</p:attrName>
                                        </p:attrNameLst>
                                      </p:cBhvr>
                                      <p:tavLst>
                                        <p:tav tm="0">
                                          <p:val>
                                            <p:fltVal val="0"/>
                                          </p:val>
                                        </p:tav>
                                        <p:tav tm="100000">
                                          <p:val>
                                            <p:strVal val="#ppt_h"/>
                                          </p:val>
                                        </p:tav>
                                      </p:tavLst>
                                    </p:anim>
                                    <p:anim calcmode="lin" valueType="num">
                                      <p:cBhvr>
                                        <p:cTn id="22" dur="2000" fill="hold"/>
                                        <p:tgtEl>
                                          <p:spTgt spid="72709"/>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72710"/>
                                        </p:tgtEl>
                                        <p:attrNameLst>
                                          <p:attrName>style.visibility</p:attrName>
                                        </p:attrNameLst>
                                      </p:cBhvr>
                                      <p:to>
                                        <p:strVal val="visible"/>
                                      </p:to>
                                    </p:set>
                                    <p:animEffect transition="in" filter="fade">
                                      <p:cBhvr>
                                        <p:cTn id="25" dur="2000"/>
                                        <p:tgtEl>
                                          <p:spTgt spid="72710"/>
                                        </p:tgtEl>
                                      </p:cBhvr>
                                    </p:animEffect>
                                    <p:anim calcmode="lin" valueType="num">
                                      <p:cBhvr>
                                        <p:cTn id="26" dur="2000" fill="hold"/>
                                        <p:tgtEl>
                                          <p:spTgt spid="72710"/>
                                        </p:tgtEl>
                                        <p:attrNameLst>
                                          <p:attrName>style.rotation</p:attrName>
                                        </p:attrNameLst>
                                      </p:cBhvr>
                                      <p:tavLst>
                                        <p:tav tm="0">
                                          <p:val>
                                            <p:fltVal val="720"/>
                                          </p:val>
                                        </p:tav>
                                        <p:tav tm="100000">
                                          <p:val>
                                            <p:fltVal val="0"/>
                                          </p:val>
                                        </p:tav>
                                      </p:tavLst>
                                    </p:anim>
                                    <p:anim calcmode="lin" valueType="num">
                                      <p:cBhvr>
                                        <p:cTn id="27" dur="2000" fill="hold"/>
                                        <p:tgtEl>
                                          <p:spTgt spid="72710"/>
                                        </p:tgtEl>
                                        <p:attrNameLst>
                                          <p:attrName>ppt_h</p:attrName>
                                        </p:attrNameLst>
                                      </p:cBhvr>
                                      <p:tavLst>
                                        <p:tav tm="0">
                                          <p:val>
                                            <p:fltVal val="0"/>
                                          </p:val>
                                        </p:tav>
                                        <p:tav tm="100000">
                                          <p:val>
                                            <p:strVal val="#ppt_h"/>
                                          </p:val>
                                        </p:tav>
                                      </p:tavLst>
                                    </p:anim>
                                    <p:anim calcmode="lin" valueType="num">
                                      <p:cBhvr>
                                        <p:cTn id="28" dur="2000" fill="hold"/>
                                        <p:tgtEl>
                                          <p:spTgt spid="72710"/>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72711"/>
                                        </p:tgtEl>
                                        <p:attrNameLst>
                                          <p:attrName>style.visibility</p:attrName>
                                        </p:attrNameLst>
                                      </p:cBhvr>
                                      <p:to>
                                        <p:strVal val="visible"/>
                                      </p:to>
                                    </p:set>
                                    <p:animEffect transition="in" filter="fade">
                                      <p:cBhvr>
                                        <p:cTn id="31" dur="2000"/>
                                        <p:tgtEl>
                                          <p:spTgt spid="72711"/>
                                        </p:tgtEl>
                                      </p:cBhvr>
                                    </p:animEffect>
                                    <p:anim calcmode="lin" valueType="num">
                                      <p:cBhvr>
                                        <p:cTn id="32" dur="2000" fill="hold"/>
                                        <p:tgtEl>
                                          <p:spTgt spid="72711"/>
                                        </p:tgtEl>
                                        <p:attrNameLst>
                                          <p:attrName>style.rotation</p:attrName>
                                        </p:attrNameLst>
                                      </p:cBhvr>
                                      <p:tavLst>
                                        <p:tav tm="0">
                                          <p:val>
                                            <p:fltVal val="720"/>
                                          </p:val>
                                        </p:tav>
                                        <p:tav tm="100000">
                                          <p:val>
                                            <p:fltVal val="0"/>
                                          </p:val>
                                        </p:tav>
                                      </p:tavLst>
                                    </p:anim>
                                    <p:anim calcmode="lin" valueType="num">
                                      <p:cBhvr>
                                        <p:cTn id="33" dur="2000" fill="hold"/>
                                        <p:tgtEl>
                                          <p:spTgt spid="72711"/>
                                        </p:tgtEl>
                                        <p:attrNameLst>
                                          <p:attrName>ppt_h</p:attrName>
                                        </p:attrNameLst>
                                      </p:cBhvr>
                                      <p:tavLst>
                                        <p:tav tm="0">
                                          <p:val>
                                            <p:fltVal val="0"/>
                                          </p:val>
                                        </p:tav>
                                        <p:tav tm="100000">
                                          <p:val>
                                            <p:strVal val="#ppt_h"/>
                                          </p:val>
                                        </p:tav>
                                      </p:tavLst>
                                    </p:anim>
                                    <p:anim calcmode="lin" valueType="num">
                                      <p:cBhvr>
                                        <p:cTn id="34" dur="2000" fill="hold"/>
                                        <p:tgtEl>
                                          <p:spTgt spid="72711"/>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72712"/>
                                        </p:tgtEl>
                                        <p:attrNameLst>
                                          <p:attrName>style.visibility</p:attrName>
                                        </p:attrNameLst>
                                      </p:cBhvr>
                                      <p:to>
                                        <p:strVal val="visible"/>
                                      </p:to>
                                    </p:set>
                                    <p:animEffect transition="in" filter="fade">
                                      <p:cBhvr>
                                        <p:cTn id="37" dur="2000"/>
                                        <p:tgtEl>
                                          <p:spTgt spid="72712"/>
                                        </p:tgtEl>
                                      </p:cBhvr>
                                    </p:animEffect>
                                    <p:anim calcmode="lin" valueType="num">
                                      <p:cBhvr>
                                        <p:cTn id="38" dur="2000" fill="hold"/>
                                        <p:tgtEl>
                                          <p:spTgt spid="72712"/>
                                        </p:tgtEl>
                                        <p:attrNameLst>
                                          <p:attrName>style.rotation</p:attrName>
                                        </p:attrNameLst>
                                      </p:cBhvr>
                                      <p:tavLst>
                                        <p:tav tm="0">
                                          <p:val>
                                            <p:fltVal val="720"/>
                                          </p:val>
                                        </p:tav>
                                        <p:tav tm="100000">
                                          <p:val>
                                            <p:fltVal val="0"/>
                                          </p:val>
                                        </p:tav>
                                      </p:tavLst>
                                    </p:anim>
                                    <p:anim calcmode="lin" valueType="num">
                                      <p:cBhvr>
                                        <p:cTn id="39" dur="2000" fill="hold"/>
                                        <p:tgtEl>
                                          <p:spTgt spid="72712"/>
                                        </p:tgtEl>
                                        <p:attrNameLst>
                                          <p:attrName>ppt_h</p:attrName>
                                        </p:attrNameLst>
                                      </p:cBhvr>
                                      <p:tavLst>
                                        <p:tav tm="0">
                                          <p:val>
                                            <p:fltVal val="0"/>
                                          </p:val>
                                        </p:tav>
                                        <p:tav tm="100000">
                                          <p:val>
                                            <p:strVal val="#ppt_h"/>
                                          </p:val>
                                        </p:tav>
                                      </p:tavLst>
                                    </p:anim>
                                    <p:anim calcmode="lin" valueType="num">
                                      <p:cBhvr>
                                        <p:cTn id="40" dur="2000" fill="hold"/>
                                        <p:tgtEl>
                                          <p:spTgt spid="72712"/>
                                        </p:tgtEl>
                                        <p:attrNameLst>
                                          <p:attrName>ppt_w</p:attrName>
                                        </p:attrNameLst>
                                      </p:cBhvr>
                                      <p:tavLst>
                                        <p:tav tm="0">
                                          <p:val>
                                            <p:fltVal val="0"/>
                                          </p:val>
                                        </p:tav>
                                        <p:tav tm="100000">
                                          <p:val>
                                            <p:strVal val="#ppt_w"/>
                                          </p:val>
                                        </p:tav>
                                      </p:tavLst>
                                    </p:anim>
                                  </p:childTnLst>
                                </p:cTn>
                              </p:par>
                              <p:par>
                                <p:cTn id="41" presetID="35" presetClass="entr" presetSubtype="0" fill="hold" grpId="0" nodeType="withEffect">
                                  <p:stCondLst>
                                    <p:cond delay="0"/>
                                  </p:stCondLst>
                                  <p:childTnLst>
                                    <p:set>
                                      <p:cBhvr>
                                        <p:cTn id="42" dur="1" fill="hold">
                                          <p:stCondLst>
                                            <p:cond delay="0"/>
                                          </p:stCondLst>
                                        </p:cTn>
                                        <p:tgtEl>
                                          <p:spTgt spid="72713"/>
                                        </p:tgtEl>
                                        <p:attrNameLst>
                                          <p:attrName>style.visibility</p:attrName>
                                        </p:attrNameLst>
                                      </p:cBhvr>
                                      <p:to>
                                        <p:strVal val="visible"/>
                                      </p:to>
                                    </p:set>
                                    <p:animEffect transition="in" filter="fade">
                                      <p:cBhvr>
                                        <p:cTn id="43" dur="2000"/>
                                        <p:tgtEl>
                                          <p:spTgt spid="72713"/>
                                        </p:tgtEl>
                                      </p:cBhvr>
                                    </p:animEffect>
                                    <p:anim calcmode="lin" valueType="num">
                                      <p:cBhvr>
                                        <p:cTn id="44" dur="2000" fill="hold"/>
                                        <p:tgtEl>
                                          <p:spTgt spid="72713"/>
                                        </p:tgtEl>
                                        <p:attrNameLst>
                                          <p:attrName>style.rotation</p:attrName>
                                        </p:attrNameLst>
                                      </p:cBhvr>
                                      <p:tavLst>
                                        <p:tav tm="0">
                                          <p:val>
                                            <p:fltVal val="720"/>
                                          </p:val>
                                        </p:tav>
                                        <p:tav tm="100000">
                                          <p:val>
                                            <p:fltVal val="0"/>
                                          </p:val>
                                        </p:tav>
                                      </p:tavLst>
                                    </p:anim>
                                    <p:anim calcmode="lin" valueType="num">
                                      <p:cBhvr>
                                        <p:cTn id="45" dur="2000" fill="hold"/>
                                        <p:tgtEl>
                                          <p:spTgt spid="72713"/>
                                        </p:tgtEl>
                                        <p:attrNameLst>
                                          <p:attrName>ppt_h</p:attrName>
                                        </p:attrNameLst>
                                      </p:cBhvr>
                                      <p:tavLst>
                                        <p:tav tm="0">
                                          <p:val>
                                            <p:fltVal val="0"/>
                                          </p:val>
                                        </p:tav>
                                        <p:tav tm="100000">
                                          <p:val>
                                            <p:strVal val="#ppt_h"/>
                                          </p:val>
                                        </p:tav>
                                      </p:tavLst>
                                    </p:anim>
                                    <p:anim calcmode="lin" valueType="num">
                                      <p:cBhvr>
                                        <p:cTn id="46" dur="2000" fill="hold"/>
                                        <p:tgtEl>
                                          <p:spTgt spid="72713"/>
                                        </p:tgtEl>
                                        <p:attrNameLst>
                                          <p:attrName>ppt_w</p:attrName>
                                        </p:attrNameLst>
                                      </p:cBhvr>
                                      <p:tavLst>
                                        <p:tav tm="0">
                                          <p:val>
                                            <p:fltVal val="0"/>
                                          </p:val>
                                        </p:tav>
                                        <p:tav tm="100000">
                                          <p:val>
                                            <p:strVal val="#ppt_w"/>
                                          </p:val>
                                        </p:tav>
                                      </p:tavLst>
                                    </p:anim>
                                  </p:childTnLst>
                                </p:cTn>
                              </p:par>
                              <p:par>
                                <p:cTn id="47" presetID="35" presetClass="entr" presetSubtype="0"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2000"/>
                                        <p:tgtEl>
                                          <p:spTgt spid="2"/>
                                        </p:tgtEl>
                                      </p:cBhvr>
                                    </p:animEffect>
                                    <p:anim calcmode="lin" valueType="num">
                                      <p:cBhvr>
                                        <p:cTn id="50" dur="2000" fill="hold"/>
                                        <p:tgtEl>
                                          <p:spTgt spid="2"/>
                                        </p:tgtEl>
                                        <p:attrNameLst>
                                          <p:attrName>style.rotation</p:attrName>
                                        </p:attrNameLst>
                                      </p:cBhvr>
                                      <p:tavLst>
                                        <p:tav tm="0">
                                          <p:val>
                                            <p:fltVal val="720"/>
                                          </p:val>
                                        </p:tav>
                                        <p:tav tm="100000">
                                          <p:val>
                                            <p:fltVal val="0"/>
                                          </p:val>
                                        </p:tav>
                                      </p:tavLst>
                                    </p:anim>
                                    <p:anim calcmode="lin" valueType="num">
                                      <p:cBhvr>
                                        <p:cTn id="51" dur="2000" fill="hold"/>
                                        <p:tgtEl>
                                          <p:spTgt spid="2"/>
                                        </p:tgtEl>
                                        <p:attrNameLst>
                                          <p:attrName>ppt_h</p:attrName>
                                        </p:attrNameLst>
                                      </p:cBhvr>
                                      <p:tavLst>
                                        <p:tav tm="0">
                                          <p:val>
                                            <p:fltVal val="0"/>
                                          </p:val>
                                        </p:tav>
                                        <p:tav tm="100000">
                                          <p:val>
                                            <p:strVal val="#ppt_h"/>
                                          </p:val>
                                        </p:tav>
                                      </p:tavLst>
                                    </p:anim>
                                    <p:anim calcmode="lin" valueType="num">
                                      <p:cBhvr>
                                        <p:cTn id="52" dur="2000" fill="hold"/>
                                        <p:tgtEl>
                                          <p:spTgt spid="2"/>
                                        </p:tgtEl>
                                        <p:attrNameLst>
                                          <p:attrName>ppt_w</p:attrName>
                                        </p:attrNameLst>
                                      </p:cBhvr>
                                      <p:tavLst>
                                        <p:tav tm="0">
                                          <p:val>
                                            <p:fltVal val="0"/>
                                          </p:val>
                                        </p:tav>
                                        <p:tav tm="100000">
                                          <p:val>
                                            <p:strVal val="#ppt_w"/>
                                          </p:val>
                                        </p:tav>
                                      </p:tavLst>
                                    </p:anim>
                                  </p:childTnLst>
                                </p:cTn>
                              </p:par>
                              <p:par>
                                <p:cTn id="53" presetID="35" presetClass="entr" presetSubtype="0" fill="hold"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2000"/>
                                        <p:tgtEl>
                                          <p:spTgt spid="3"/>
                                        </p:tgtEl>
                                      </p:cBhvr>
                                    </p:animEffect>
                                    <p:anim calcmode="lin" valueType="num">
                                      <p:cBhvr>
                                        <p:cTn id="56" dur="2000" fill="hold"/>
                                        <p:tgtEl>
                                          <p:spTgt spid="3"/>
                                        </p:tgtEl>
                                        <p:attrNameLst>
                                          <p:attrName>style.rotation</p:attrName>
                                        </p:attrNameLst>
                                      </p:cBhvr>
                                      <p:tavLst>
                                        <p:tav tm="0">
                                          <p:val>
                                            <p:fltVal val="720"/>
                                          </p:val>
                                        </p:tav>
                                        <p:tav tm="100000">
                                          <p:val>
                                            <p:fltVal val="0"/>
                                          </p:val>
                                        </p:tav>
                                      </p:tavLst>
                                    </p:anim>
                                    <p:anim calcmode="lin" valueType="num">
                                      <p:cBhvr>
                                        <p:cTn id="57" dur="2000" fill="hold"/>
                                        <p:tgtEl>
                                          <p:spTgt spid="3"/>
                                        </p:tgtEl>
                                        <p:attrNameLst>
                                          <p:attrName>ppt_h</p:attrName>
                                        </p:attrNameLst>
                                      </p:cBhvr>
                                      <p:tavLst>
                                        <p:tav tm="0">
                                          <p:val>
                                            <p:fltVal val="0"/>
                                          </p:val>
                                        </p:tav>
                                        <p:tav tm="100000">
                                          <p:val>
                                            <p:strVal val="#ppt_h"/>
                                          </p:val>
                                        </p:tav>
                                      </p:tavLst>
                                    </p:anim>
                                    <p:anim calcmode="lin" valueType="num">
                                      <p:cBhvr>
                                        <p:cTn id="58" dur="2000" fill="hold"/>
                                        <p:tgtEl>
                                          <p:spTgt spid="3"/>
                                        </p:tgtEl>
                                        <p:attrNameLst>
                                          <p:attrName>ppt_w</p:attrName>
                                        </p:attrNameLst>
                                      </p:cBhvr>
                                      <p:tavLst>
                                        <p:tav tm="0">
                                          <p:val>
                                            <p:fltVal val="0"/>
                                          </p:val>
                                        </p:tav>
                                        <p:tav tm="100000">
                                          <p:val>
                                            <p:strVal val="#ppt_w"/>
                                          </p:val>
                                        </p:tav>
                                      </p:tavLst>
                                    </p:anim>
                                  </p:childTnLst>
                                </p:cTn>
                              </p:par>
                              <p:par>
                                <p:cTn id="59" presetID="35"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2000"/>
                                        <p:tgtEl>
                                          <p:spTgt spid="4"/>
                                        </p:tgtEl>
                                      </p:cBhvr>
                                    </p:animEffect>
                                    <p:anim calcmode="lin" valueType="num">
                                      <p:cBhvr>
                                        <p:cTn id="62" dur="2000" fill="hold"/>
                                        <p:tgtEl>
                                          <p:spTgt spid="4"/>
                                        </p:tgtEl>
                                        <p:attrNameLst>
                                          <p:attrName>style.rotation</p:attrName>
                                        </p:attrNameLst>
                                      </p:cBhvr>
                                      <p:tavLst>
                                        <p:tav tm="0">
                                          <p:val>
                                            <p:fltVal val="720"/>
                                          </p:val>
                                        </p:tav>
                                        <p:tav tm="100000">
                                          <p:val>
                                            <p:fltVal val="0"/>
                                          </p:val>
                                        </p:tav>
                                      </p:tavLst>
                                    </p:anim>
                                    <p:anim calcmode="lin" valueType="num">
                                      <p:cBhvr>
                                        <p:cTn id="63" dur="2000" fill="hold"/>
                                        <p:tgtEl>
                                          <p:spTgt spid="4"/>
                                        </p:tgtEl>
                                        <p:attrNameLst>
                                          <p:attrName>ppt_h</p:attrName>
                                        </p:attrNameLst>
                                      </p:cBhvr>
                                      <p:tavLst>
                                        <p:tav tm="0">
                                          <p:val>
                                            <p:fltVal val="0"/>
                                          </p:val>
                                        </p:tav>
                                        <p:tav tm="100000">
                                          <p:val>
                                            <p:strVal val="#ppt_h"/>
                                          </p:val>
                                        </p:tav>
                                      </p:tavLst>
                                    </p:anim>
                                    <p:anim calcmode="lin" valueType="num">
                                      <p:cBhvr>
                                        <p:cTn id="64" dur="2000" fill="hold"/>
                                        <p:tgtEl>
                                          <p:spTgt spid="4"/>
                                        </p:tgtEl>
                                        <p:attrNameLst>
                                          <p:attrName>ppt_w</p:attrName>
                                        </p:attrNameLst>
                                      </p:cBhvr>
                                      <p:tavLst>
                                        <p:tav tm="0">
                                          <p:val>
                                            <p:fltVal val="0"/>
                                          </p:val>
                                        </p:tav>
                                        <p:tav tm="100000">
                                          <p:val>
                                            <p:strVal val="#ppt_w"/>
                                          </p:val>
                                        </p:tav>
                                      </p:tavLst>
                                    </p:anim>
                                  </p:childTnLst>
                                </p:cTn>
                              </p:par>
                              <p:par>
                                <p:cTn id="65" presetID="35" presetClass="entr" presetSubtype="0"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2000"/>
                                        <p:tgtEl>
                                          <p:spTgt spid="5"/>
                                        </p:tgtEl>
                                      </p:cBhvr>
                                    </p:animEffect>
                                    <p:anim calcmode="lin" valueType="num">
                                      <p:cBhvr>
                                        <p:cTn id="68" dur="2000" fill="hold"/>
                                        <p:tgtEl>
                                          <p:spTgt spid="5"/>
                                        </p:tgtEl>
                                        <p:attrNameLst>
                                          <p:attrName>style.rotation</p:attrName>
                                        </p:attrNameLst>
                                      </p:cBhvr>
                                      <p:tavLst>
                                        <p:tav tm="0">
                                          <p:val>
                                            <p:fltVal val="720"/>
                                          </p:val>
                                        </p:tav>
                                        <p:tav tm="100000">
                                          <p:val>
                                            <p:fltVal val="0"/>
                                          </p:val>
                                        </p:tav>
                                      </p:tavLst>
                                    </p:anim>
                                    <p:anim calcmode="lin" valueType="num">
                                      <p:cBhvr>
                                        <p:cTn id="69" dur="2000" fill="hold"/>
                                        <p:tgtEl>
                                          <p:spTgt spid="5"/>
                                        </p:tgtEl>
                                        <p:attrNameLst>
                                          <p:attrName>ppt_h</p:attrName>
                                        </p:attrNameLst>
                                      </p:cBhvr>
                                      <p:tavLst>
                                        <p:tav tm="0">
                                          <p:val>
                                            <p:fltVal val="0"/>
                                          </p:val>
                                        </p:tav>
                                        <p:tav tm="100000">
                                          <p:val>
                                            <p:strVal val="#ppt_h"/>
                                          </p:val>
                                        </p:tav>
                                      </p:tavLst>
                                    </p:anim>
                                    <p:anim calcmode="lin" valueType="num">
                                      <p:cBhvr>
                                        <p:cTn id="70" dur="2000" fill="hold"/>
                                        <p:tgtEl>
                                          <p:spTgt spid="5"/>
                                        </p:tgtEl>
                                        <p:attrNameLst>
                                          <p:attrName>ppt_w</p:attrName>
                                        </p:attrNameLst>
                                      </p:cBhvr>
                                      <p:tavLst>
                                        <p:tav tm="0">
                                          <p:val>
                                            <p:fltVal val="0"/>
                                          </p:val>
                                        </p:tav>
                                        <p:tav tm="100000">
                                          <p:val>
                                            <p:strVal val="#ppt_w"/>
                                          </p:val>
                                        </p:tav>
                                      </p:tavLst>
                                    </p:anim>
                                  </p:childTnLst>
                                </p:cTn>
                              </p:par>
                              <p:par>
                                <p:cTn id="71" presetID="35" presetClass="entr" presetSubtype="0" fill="hold"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2000"/>
                                        <p:tgtEl>
                                          <p:spTgt spid="6"/>
                                        </p:tgtEl>
                                      </p:cBhvr>
                                    </p:animEffect>
                                    <p:anim calcmode="lin" valueType="num">
                                      <p:cBhvr>
                                        <p:cTn id="74" dur="2000" fill="hold"/>
                                        <p:tgtEl>
                                          <p:spTgt spid="6"/>
                                        </p:tgtEl>
                                        <p:attrNameLst>
                                          <p:attrName>style.rotation</p:attrName>
                                        </p:attrNameLst>
                                      </p:cBhvr>
                                      <p:tavLst>
                                        <p:tav tm="0">
                                          <p:val>
                                            <p:fltVal val="720"/>
                                          </p:val>
                                        </p:tav>
                                        <p:tav tm="100000">
                                          <p:val>
                                            <p:fltVal val="0"/>
                                          </p:val>
                                        </p:tav>
                                      </p:tavLst>
                                    </p:anim>
                                    <p:anim calcmode="lin" valueType="num">
                                      <p:cBhvr>
                                        <p:cTn id="75" dur="2000" fill="hold"/>
                                        <p:tgtEl>
                                          <p:spTgt spid="6"/>
                                        </p:tgtEl>
                                        <p:attrNameLst>
                                          <p:attrName>ppt_h</p:attrName>
                                        </p:attrNameLst>
                                      </p:cBhvr>
                                      <p:tavLst>
                                        <p:tav tm="0">
                                          <p:val>
                                            <p:fltVal val="0"/>
                                          </p:val>
                                        </p:tav>
                                        <p:tav tm="100000">
                                          <p:val>
                                            <p:strVal val="#ppt_h"/>
                                          </p:val>
                                        </p:tav>
                                      </p:tavLst>
                                    </p:anim>
                                    <p:anim calcmode="lin" valueType="num">
                                      <p:cBhvr>
                                        <p:cTn id="76" dur="2000" fill="hold"/>
                                        <p:tgtEl>
                                          <p:spTgt spid="6"/>
                                        </p:tgtEl>
                                        <p:attrNameLst>
                                          <p:attrName>ppt_w</p:attrName>
                                        </p:attrNameLst>
                                      </p:cBhvr>
                                      <p:tavLst>
                                        <p:tav tm="0">
                                          <p:val>
                                            <p:fltVal val="0"/>
                                          </p:val>
                                        </p:tav>
                                        <p:tav tm="100000">
                                          <p:val>
                                            <p:strVal val="#ppt_w"/>
                                          </p:val>
                                        </p:tav>
                                      </p:tavLst>
                                    </p:anim>
                                  </p:childTnLst>
                                </p:cTn>
                              </p:par>
                              <p:par>
                                <p:cTn id="77" presetID="35" presetClass="entr" presetSubtype="0" fill="hold"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2000"/>
                                        <p:tgtEl>
                                          <p:spTgt spid="7"/>
                                        </p:tgtEl>
                                      </p:cBhvr>
                                    </p:animEffect>
                                    <p:anim calcmode="lin" valueType="num">
                                      <p:cBhvr>
                                        <p:cTn id="80" dur="2000" fill="hold"/>
                                        <p:tgtEl>
                                          <p:spTgt spid="7"/>
                                        </p:tgtEl>
                                        <p:attrNameLst>
                                          <p:attrName>style.rotation</p:attrName>
                                        </p:attrNameLst>
                                      </p:cBhvr>
                                      <p:tavLst>
                                        <p:tav tm="0">
                                          <p:val>
                                            <p:fltVal val="720"/>
                                          </p:val>
                                        </p:tav>
                                        <p:tav tm="100000">
                                          <p:val>
                                            <p:fltVal val="0"/>
                                          </p:val>
                                        </p:tav>
                                      </p:tavLst>
                                    </p:anim>
                                    <p:anim calcmode="lin" valueType="num">
                                      <p:cBhvr>
                                        <p:cTn id="81" dur="2000" fill="hold"/>
                                        <p:tgtEl>
                                          <p:spTgt spid="7"/>
                                        </p:tgtEl>
                                        <p:attrNameLst>
                                          <p:attrName>ppt_h</p:attrName>
                                        </p:attrNameLst>
                                      </p:cBhvr>
                                      <p:tavLst>
                                        <p:tav tm="0">
                                          <p:val>
                                            <p:fltVal val="0"/>
                                          </p:val>
                                        </p:tav>
                                        <p:tav tm="100000">
                                          <p:val>
                                            <p:strVal val="#ppt_h"/>
                                          </p:val>
                                        </p:tav>
                                      </p:tavLst>
                                    </p:anim>
                                    <p:anim calcmode="lin" valueType="num">
                                      <p:cBhvr>
                                        <p:cTn id="82" dur="2000" fill="hold"/>
                                        <p:tgtEl>
                                          <p:spTgt spid="7"/>
                                        </p:tgtEl>
                                        <p:attrNameLst>
                                          <p:attrName>ppt_w</p:attrName>
                                        </p:attrNameLst>
                                      </p:cBhvr>
                                      <p:tavLst>
                                        <p:tav tm="0">
                                          <p:val>
                                            <p:fltVal val="0"/>
                                          </p:val>
                                        </p:tav>
                                        <p:tav tm="100000">
                                          <p:val>
                                            <p:strVal val="#ppt_w"/>
                                          </p:val>
                                        </p:tav>
                                      </p:tavLst>
                                    </p:anim>
                                  </p:childTnLst>
                                </p:cTn>
                              </p:par>
                              <p:par>
                                <p:cTn id="83" presetID="35" presetClass="entr" presetSubtype="0" fill="hold" grpId="0" nodeType="withEffect">
                                  <p:stCondLst>
                                    <p:cond delay="0"/>
                                  </p:stCondLst>
                                  <p:childTnLst>
                                    <p:set>
                                      <p:cBhvr>
                                        <p:cTn id="84" dur="1" fill="hold">
                                          <p:stCondLst>
                                            <p:cond delay="0"/>
                                          </p:stCondLst>
                                        </p:cTn>
                                        <p:tgtEl>
                                          <p:spTgt spid="72732"/>
                                        </p:tgtEl>
                                        <p:attrNameLst>
                                          <p:attrName>style.visibility</p:attrName>
                                        </p:attrNameLst>
                                      </p:cBhvr>
                                      <p:to>
                                        <p:strVal val="visible"/>
                                      </p:to>
                                    </p:set>
                                    <p:animEffect transition="in" filter="fade">
                                      <p:cBhvr>
                                        <p:cTn id="85" dur="2000"/>
                                        <p:tgtEl>
                                          <p:spTgt spid="72732"/>
                                        </p:tgtEl>
                                      </p:cBhvr>
                                    </p:animEffect>
                                    <p:anim calcmode="lin" valueType="num">
                                      <p:cBhvr>
                                        <p:cTn id="86" dur="2000" fill="hold"/>
                                        <p:tgtEl>
                                          <p:spTgt spid="72732"/>
                                        </p:tgtEl>
                                        <p:attrNameLst>
                                          <p:attrName>style.rotation</p:attrName>
                                        </p:attrNameLst>
                                      </p:cBhvr>
                                      <p:tavLst>
                                        <p:tav tm="0">
                                          <p:val>
                                            <p:fltVal val="720"/>
                                          </p:val>
                                        </p:tav>
                                        <p:tav tm="100000">
                                          <p:val>
                                            <p:fltVal val="0"/>
                                          </p:val>
                                        </p:tav>
                                      </p:tavLst>
                                    </p:anim>
                                    <p:anim calcmode="lin" valueType="num">
                                      <p:cBhvr>
                                        <p:cTn id="87" dur="2000" fill="hold"/>
                                        <p:tgtEl>
                                          <p:spTgt spid="72732"/>
                                        </p:tgtEl>
                                        <p:attrNameLst>
                                          <p:attrName>ppt_h</p:attrName>
                                        </p:attrNameLst>
                                      </p:cBhvr>
                                      <p:tavLst>
                                        <p:tav tm="0">
                                          <p:val>
                                            <p:fltVal val="0"/>
                                          </p:val>
                                        </p:tav>
                                        <p:tav tm="100000">
                                          <p:val>
                                            <p:strVal val="#ppt_h"/>
                                          </p:val>
                                        </p:tav>
                                      </p:tavLst>
                                    </p:anim>
                                    <p:anim calcmode="lin" valueType="num">
                                      <p:cBhvr>
                                        <p:cTn id="88" dur="2000" fill="hold"/>
                                        <p:tgtEl>
                                          <p:spTgt spid="72732"/>
                                        </p:tgtEl>
                                        <p:attrNameLst>
                                          <p:attrName>ppt_w</p:attrName>
                                        </p:attrNameLst>
                                      </p:cBhvr>
                                      <p:tavLst>
                                        <p:tav tm="0">
                                          <p:val>
                                            <p:fltVal val="0"/>
                                          </p:val>
                                        </p:tav>
                                        <p:tav tm="100000">
                                          <p:val>
                                            <p:strVal val="#ppt_w"/>
                                          </p:val>
                                        </p:tav>
                                      </p:tavLst>
                                    </p:anim>
                                  </p:childTnLst>
                                </p:cTn>
                              </p:par>
                              <p:par>
                                <p:cTn id="89" presetID="35" presetClass="entr" presetSubtype="0" fill="hold" grpId="0" nodeType="withEffect">
                                  <p:stCondLst>
                                    <p:cond delay="0"/>
                                  </p:stCondLst>
                                  <p:childTnLst>
                                    <p:set>
                                      <p:cBhvr>
                                        <p:cTn id="90" dur="1" fill="hold">
                                          <p:stCondLst>
                                            <p:cond delay="0"/>
                                          </p:stCondLst>
                                        </p:cTn>
                                        <p:tgtEl>
                                          <p:spTgt spid="72733"/>
                                        </p:tgtEl>
                                        <p:attrNameLst>
                                          <p:attrName>style.visibility</p:attrName>
                                        </p:attrNameLst>
                                      </p:cBhvr>
                                      <p:to>
                                        <p:strVal val="visible"/>
                                      </p:to>
                                    </p:set>
                                    <p:animEffect transition="in" filter="fade">
                                      <p:cBhvr>
                                        <p:cTn id="91" dur="2000"/>
                                        <p:tgtEl>
                                          <p:spTgt spid="72733"/>
                                        </p:tgtEl>
                                      </p:cBhvr>
                                    </p:animEffect>
                                    <p:anim calcmode="lin" valueType="num">
                                      <p:cBhvr>
                                        <p:cTn id="92" dur="2000" fill="hold"/>
                                        <p:tgtEl>
                                          <p:spTgt spid="72733"/>
                                        </p:tgtEl>
                                        <p:attrNameLst>
                                          <p:attrName>style.rotation</p:attrName>
                                        </p:attrNameLst>
                                      </p:cBhvr>
                                      <p:tavLst>
                                        <p:tav tm="0">
                                          <p:val>
                                            <p:fltVal val="720"/>
                                          </p:val>
                                        </p:tav>
                                        <p:tav tm="100000">
                                          <p:val>
                                            <p:fltVal val="0"/>
                                          </p:val>
                                        </p:tav>
                                      </p:tavLst>
                                    </p:anim>
                                    <p:anim calcmode="lin" valueType="num">
                                      <p:cBhvr>
                                        <p:cTn id="93" dur="2000" fill="hold"/>
                                        <p:tgtEl>
                                          <p:spTgt spid="72733"/>
                                        </p:tgtEl>
                                        <p:attrNameLst>
                                          <p:attrName>ppt_h</p:attrName>
                                        </p:attrNameLst>
                                      </p:cBhvr>
                                      <p:tavLst>
                                        <p:tav tm="0">
                                          <p:val>
                                            <p:fltVal val="0"/>
                                          </p:val>
                                        </p:tav>
                                        <p:tav tm="100000">
                                          <p:val>
                                            <p:strVal val="#ppt_h"/>
                                          </p:val>
                                        </p:tav>
                                      </p:tavLst>
                                    </p:anim>
                                    <p:anim calcmode="lin" valueType="num">
                                      <p:cBhvr>
                                        <p:cTn id="94" dur="2000" fill="hold"/>
                                        <p:tgtEl>
                                          <p:spTgt spid="72733"/>
                                        </p:tgtEl>
                                        <p:attrNameLst>
                                          <p:attrName>ppt_w</p:attrName>
                                        </p:attrNameLst>
                                      </p:cBhvr>
                                      <p:tavLst>
                                        <p:tav tm="0">
                                          <p:val>
                                            <p:fltVal val="0"/>
                                          </p:val>
                                        </p:tav>
                                        <p:tav tm="100000">
                                          <p:val>
                                            <p:strVal val="#ppt_w"/>
                                          </p:val>
                                        </p:tav>
                                      </p:tavLst>
                                    </p:anim>
                                  </p:childTnLst>
                                </p:cTn>
                              </p:par>
                              <p:par>
                                <p:cTn id="95" presetID="35" presetClass="entr" presetSubtype="0" fill="hold" grpId="0" nodeType="withEffect">
                                  <p:stCondLst>
                                    <p:cond delay="0"/>
                                  </p:stCondLst>
                                  <p:childTnLst>
                                    <p:set>
                                      <p:cBhvr>
                                        <p:cTn id="96" dur="1" fill="hold">
                                          <p:stCondLst>
                                            <p:cond delay="0"/>
                                          </p:stCondLst>
                                        </p:cTn>
                                        <p:tgtEl>
                                          <p:spTgt spid="72734"/>
                                        </p:tgtEl>
                                        <p:attrNameLst>
                                          <p:attrName>style.visibility</p:attrName>
                                        </p:attrNameLst>
                                      </p:cBhvr>
                                      <p:to>
                                        <p:strVal val="visible"/>
                                      </p:to>
                                    </p:set>
                                    <p:animEffect transition="in" filter="fade">
                                      <p:cBhvr>
                                        <p:cTn id="97" dur="2000"/>
                                        <p:tgtEl>
                                          <p:spTgt spid="72734"/>
                                        </p:tgtEl>
                                      </p:cBhvr>
                                    </p:animEffect>
                                    <p:anim calcmode="lin" valueType="num">
                                      <p:cBhvr>
                                        <p:cTn id="98" dur="2000" fill="hold"/>
                                        <p:tgtEl>
                                          <p:spTgt spid="72734"/>
                                        </p:tgtEl>
                                        <p:attrNameLst>
                                          <p:attrName>style.rotation</p:attrName>
                                        </p:attrNameLst>
                                      </p:cBhvr>
                                      <p:tavLst>
                                        <p:tav tm="0">
                                          <p:val>
                                            <p:fltVal val="720"/>
                                          </p:val>
                                        </p:tav>
                                        <p:tav tm="100000">
                                          <p:val>
                                            <p:fltVal val="0"/>
                                          </p:val>
                                        </p:tav>
                                      </p:tavLst>
                                    </p:anim>
                                    <p:anim calcmode="lin" valueType="num">
                                      <p:cBhvr>
                                        <p:cTn id="99" dur="2000" fill="hold"/>
                                        <p:tgtEl>
                                          <p:spTgt spid="72734"/>
                                        </p:tgtEl>
                                        <p:attrNameLst>
                                          <p:attrName>ppt_h</p:attrName>
                                        </p:attrNameLst>
                                      </p:cBhvr>
                                      <p:tavLst>
                                        <p:tav tm="0">
                                          <p:val>
                                            <p:fltVal val="0"/>
                                          </p:val>
                                        </p:tav>
                                        <p:tav tm="100000">
                                          <p:val>
                                            <p:strVal val="#ppt_h"/>
                                          </p:val>
                                        </p:tav>
                                      </p:tavLst>
                                    </p:anim>
                                    <p:anim calcmode="lin" valueType="num">
                                      <p:cBhvr>
                                        <p:cTn id="100" dur="2000" fill="hold"/>
                                        <p:tgtEl>
                                          <p:spTgt spid="72734"/>
                                        </p:tgtEl>
                                        <p:attrNameLst>
                                          <p:attrName>ppt_w</p:attrName>
                                        </p:attrNameLst>
                                      </p:cBhvr>
                                      <p:tavLst>
                                        <p:tav tm="0">
                                          <p:val>
                                            <p:fltVal val="0"/>
                                          </p:val>
                                        </p:tav>
                                        <p:tav tm="100000">
                                          <p:val>
                                            <p:strVal val="#ppt_w"/>
                                          </p:val>
                                        </p:tav>
                                      </p:tavLst>
                                    </p:anim>
                                  </p:childTnLst>
                                </p:cTn>
                              </p:par>
                              <p:par>
                                <p:cTn id="101" presetID="35" presetClass="entr" presetSubtype="0" fill="hold" grpId="0" nodeType="withEffect">
                                  <p:stCondLst>
                                    <p:cond delay="0"/>
                                  </p:stCondLst>
                                  <p:childTnLst>
                                    <p:set>
                                      <p:cBhvr>
                                        <p:cTn id="102" dur="1" fill="hold">
                                          <p:stCondLst>
                                            <p:cond delay="0"/>
                                          </p:stCondLst>
                                        </p:cTn>
                                        <p:tgtEl>
                                          <p:spTgt spid="72735"/>
                                        </p:tgtEl>
                                        <p:attrNameLst>
                                          <p:attrName>style.visibility</p:attrName>
                                        </p:attrNameLst>
                                      </p:cBhvr>
                                      <p:to>
                                        <p:strVal val="visible"/>
                                      </p:to>
                                    </p:set>
                                    <p:animEffect transition="in" filter="fade">
                                      <p:cBhvr>
                                        <p:cTn id="103" dur="2000"/>
                                        <p:tgtEl>
                                          <p:spTgt spid="72735"/>
                                        </p:tgtEl>
                                      </p:cBhvr>
                                    </p:animEffect>
                                    <p:anim calcmode="lin" valueType="num">
                                      <p:cBhvr>
                                        <p:cTn id="104" dur="2000" fill="hold"/>
                                        <p:tgtEl>
                                          <p:spTgt spid="72735"/>
                                        </p:tgtEl>
                                        <p:attrNameLst>
                                          <p:attrName>style.rotation</p:attrName>
                                        </p:attrNameLst>
                                      </p:cBhvr>
                                      <p:tavLst>
                                        <p:tav tm="0">
                                          <p:val>
                                            <p:fltVal val="720"/>
                                          </p:val>
                                        </p:tav>
                                        <p:tav tm="100000">
                                          <p:val>
                                            <p:fltVal val="0"/>
                                          </p:val>
                                        </p:tav>
                                      </p:tavLst>
                                    </p:anim>
                                    <p:anim calcmode="lin" valueType="num">
                                      <p:cBhvr>
                                        <p:cTn id="105" dur="2000" fill="hold"/>
                                        <p:tgtEl>
                                          <p:spTgt spid="72735"/>
                                        </p:tgtEl>
                                        <p:attrNameLst>
                                          <p:attrName>ppt_h</p:attrName>
                                        </p:attrNameLst>
                                      </p:cBhvr>
                                      <p:tavLst>
                                        <p:tav tm="0">
                                          <p:val>
                                            <p:fltVal val="0"/>
                                          </p:val>
                                        </p:tav>
                                        <p:tav tm="100000">
                                          <p:val>
                                            <p:strVal val="#ppt_h"/>
                                          </p:val>
                                        </p:tav>
                                      </p:tavLst>
                                    </p:anim>
                                    <p:anim calcmode="lin" valueType="num">
                                      <p:cBhvr>
                                        <p:cTn id="106" dur="2000" fill="hold"/>
                                        <p:tgtEl>
                                          <p:spTgt spid="72735"/>
                                        </p:tgtEl>
                                        <p:attrNameLst>
                                          <p:attrName>ppt_w</p:attrName>
                                        </p:attrNameLst>
                                      </p:cBhvr>
                                      <p:tavLst>
                                        <p:tav tm="0">
                                          <p:val>
                                            <p:fltVal val="0"/>
                                          </p:val>
                                        </p:tav>
                                        <p:tav tm="100000">
                                          <p:val>
                                            <p:strVal val="#ppt_w"/>
                                          </p:val>
                                        </p:tav>
                                      </p:tavLst>
                                    </p:anim>
                                  </p:childTnLst>
                                </p:cTn>
                              </p:par>
                              <p:par>
                                <p:cTn id="107" presetID="35" presetClass="entr" presetSubtype="0" fill="hold" nodeType="withEffect">
                                  <p:stCondLst>
                                    <p:cond delay="0"/>
                                  </p:stCondLst>
                                  <p:childTnLst>
                                    <p:set>
                                      <p:cBhvr>
                                        <p:cTn id="108" dur="1" fill="hold">
                                          <p:stCondLst>
                                            <p:cond delay="0"/>
                                          </p:stCondLst>
                                        </p:cTn>
                                        <p:tgtEl>
                                          <p:spTgt spid="8"/>
                                        </p:tgtEl>
                                        <p:attrNameLst>
                                          <p:attrName>style.visibility</p:attrName>
                                        </p:attrNameLst>
                                      </p:cBhvr>
                                      <p:to>
                                        <p:strVal val="visible"/>
                                      </p:to>
                                    </p:set>
                                    <p:animEffect transition="in" filter="fade">
                                      <p:cBhvr>
                                        <p:cTn id="109" dur="2000"/>
                                        <p:tgtEl>
                                          <p:spTgt spid="8"/>
                                        </p:tgtEl>
                                      </p:cBhvr>
                                    </p:animEffect>
                                    <p:anim calcmode="lin" valueType="num">
                                      <p:cBhvr>
                                        <p:cTn id="110" dur="2000" fill="hold"/>
                                        <p:tgtEl>
                                          <p:spTgt spid="8"/>
                                        </p:tgtEl>
                                        <p:attrNameLst>
                                          <p:attrName>style.rotation</p:attrName>
                                        </p:attrNameLst>
                                      </p:cBhvr>
                                      <p:tavLst>
                                        <p:tav tm="0">
                                          <p:val>
                                            <p:fltVal val="720"/>
                                          </p:val>
                                        </p:tav>
                                        <p:tav tm="100000">
                                          <p:val>
                                            <p:fltVal val="0"/>
                                          </p:val>
                                        </p:tav>
                                      </p:tavLst>
                                    </p:anim>
                                    <p:anim calcmode="lin" valueType="num">
                                      <p:cBhvr>
                                        <p:cTn id="111" dur="2000" fill="hold"/>
                                        <p:tgtEl>
                                          <p:spTgt spid="8"/>
                                        </p:tgtEl>
                                        <p:attrNameLst>
                                          <p:attrName>ppt_h</p:attrName>
                                        </p:attrNameLst>
                                      </p:cBhvr>
                                      <p:tavLst>
                                        <p:tav tm="0">
                                          <p:val>
                                            <p:fltVal val="0"/>
                                          </p:val>
                                        </p:tav>
                                        <p:tav tm="100000">
                                          <p:val>
                                            <p:strVal val="#ppt_h"/>
                                          </p:val>
                                        </p:tav>
                                      </p:tavLst>
                                    </p:anim>
                                    <p:anim calcmode="lin" valueType="num">
                                      <p:cBhvr>
                                        <p:cTn id="112" dur="2000" fill="hold"/>
                                        <p:tgtEl>
                                          <p:spTgt spid="8"/>
                                        </p:tgtEl>
                                        <p:attrNameLst>
                                          <p:attrName>ppt_w</p:attrName>
                                        </p:attrNameLst>
                                      </p:cBhvr>
                                      <p:tavLst>
                                        <p:tav tm="0">
                                          <p:val>
                                            <p:fltVal val="0"/>
                                          </p:val>
                                        </p:tav>
                                        <p:tav tm="100000">
                                          <p:val>
                                            <p:strVal val="#ppt_w"/>
                                          </p:val>
                                        </p:tav>
                                      </p:tavLst>
                                    </p:anim>
                                  </p:childTnLst>
                                </p:cTn>
                              </p:par>
                              <p:par>
                                <p:cTn id="113" presetID="35" presetClass="entr" presetSubtype="0" fill="hold" grpId="0" nodeType="withEffect">
                                  <p:stCondLst>
                                    <p:cond delay="0"/>
                                  </p:stCondLst>
                                  <p:childTnLst>
                                    <p:set>
                                      <p:cBhvr>
                                        <p:cTn id="114" dur="1" fill="hold">
                                          <p:stCondLst>
                                            <p:cond delay="0"/>
                                          </p:stCondLst>
                                        </p:cTn>
                                        <p:tgtEl>
                                          <p:spTgt spid="72741"/>
                                        </p:tgtEl>
                                        <p:attrNameLst>
                                          <p:attrName>style.visibility</p:attrName>
                                        </p:attrNameLst>
                                      </p:cBhvr>
                                      <p:to>
                                        <p:strVal val="visible"/>
                                      </p:to>
                                    </p:set>
                                    <p:animEffect transition="in" filter="fade">
                                      <p:cBhvr>
                                        <p:cTn id="115" dur="2000"/>
                                        <p:tgtEl>
                                          <p:spTgt spid="72741"/>
                                        </p:tgtEl>
                                      </p:cBhvr>
                                    </p:animEffect>
                                    <p:anim calcmode="lin" valueType="num">
                                      <p:cBhvr>
                                        <p:cTn id="116" dur="2000" fill="hold"/>
                                        <p:tgtEl>
                                          <p:spTgt spid="72741"/>
                                        </p:tgtEl>
                                        <p:attrNameLst>
                                          <p:attrName>style.rotation</p:attrName>
                                        </p:attrNameLst>
                                      </p:cBhvr>
                                      <p:tavLst>
                                        <p:tav tm="0">
                                          <p:val>
                                            <p:fltVal val="720"/>
                                          </p:val>
                                        </p:tav>
                                        <p:tav tm="100000">
                                          <p:val>
                                            <p:fltVal val="0"/>
                                          </p:val>
                                        </p:tav>
                                      </p:tavLst>
                                    </p:anim>
                                    <p:anim calcmode="lin" valueType="num">
                                      <p:cBhvr>
                                        <p:cTn id="117" dur="2000" fill="hold"/>
                                        <p:tgtEl>
                                          <p:spTgt spid="72741"/>
                                        </p:tgtEl>
                                        <p:attrNameLst>
                                          <p:attrName>ppt_h</p:attrName>
                                        </p:attrNameLst>
                                      </p:cBhvr>
                                      <p:tavLst>
                                        <p:tav tm="0">
                                          <p:val>
                                            <p:fltVal val="0"/>
                                          </p:val>
                                        </p:tav>
                                        <p:tav tm="100000">
                                          <p:val>
                                            <p:strVal val="#ppt_h"/>
                                          </p:val>
                                        </p:tav>
                                      </p:tavLst>
                                    </p:anim>
                                    <p:anim calcmode="lin" valueType="num">
                                      <p:cBhvr>
                                        <p:cTn id="118" dur="2000" fill="hold"/>
                                        <p:tgtEl>
                                          <p:spTgt spid="72741"/>
                                        </p:tgtEl>
                                        <p:attrNameLst>
                                          <p:attrName>ppt_w</p:attrName>
                                        </p:attrNameLst>
                                      </p:cBhvr>
                                      <p:tavLst>
                                        <p:tav tm="0">
                                          <p:val>
                                            <p:fltVal val="0"/>
                                          </p:val>
                                        </p:tav>
                                        <p:tav tm="100000">
                                          <p:val>
                                            <p:strVal val="#ppt_w"/>
                                          </p:val>
                                        </p:tav>
                                      </p:tavLst>
                                    </p:anim>
                                  </p:childTnLst>
                                </p:cTn>
                              </p:par>
                            </p:childTnLst>
                          </p:cTn>
                        </p:par>
                      </p:childTnLst>
                    </p:cTn>
                  </p:par>
                  <p:par>
                    <p:cTn id="119" fill="hold">
                      <p:stCondLst>
                        <p:cond delay="indefinite"/>
                      </p:stCondLst>
                      <p:childTnLst>
                        <p:par>
                          <p:cTn id="120" fill="hold">
                            <p:stCondLst>
                              <p:cond delay="0"/>
                            </p:stCondLst>
                            <p:childTnLst>
                              <p:par>
                                <p:cTn id="121" presetID="37" presetClass="entr" presetSubtype="0" fill="hold" grpId="0" nodeType="clickEffect">
                                  <p:stCondLst>
                                    <p:cond delay="0"/>
                                  </p:stCondLst>
                                  <p:childTnLst>
                                    <p:set>
                                      <p:cBhvr>
                                        <p:cTn id="122" dur="1" fill="hold">
                                          <p:stCondLst>
                                            <p:cond delay="0"/>
                                          </p:stCondLst>
                                        </p:cTn>
                                        <p:tgtEl>
                                          <p:spTgt spid="72742"/>
                                        </p:tgtEl>
                                        <p:attrNameLst>
                                          <p:attrName>style.visibility</p:attrName>
                                        </p:attrNameLst>
                                      </p:cBhvr>
                                      <p:to>
                                        <p:strVal val="visible"/>
                                      </p:to>
                                    </p:set>
                                    <p:animEffect transition="in" filter="fade">
                                      <p:cBhvr>
                                        <p:cTn id="123" dur="1000"/>
                                        <p:tgtEl>
                                          <p:spTgt spid="72742"/>
                                        </p:tgtEl>
                                      </p:cBhvr>
                                    </p:animEffect>
                                    <p:anim calcmode="lin" valueType="num">
                                      <p:cBhvr>
                                        <p:cTn id="124" dur="1000" fill="hold"/>
                                        <p:tgtEl>
                                          <p:spTgt spid="72742"/>
                                        </p:tgtEl>
                                        <p:attrNameLst>
                                          <p:attrName>ppt_x</p:attrName>
                                        </p:attrNameLst>
                                      </p:cBhvr>
                                      <p:tavLst>
                                        <p:tav tm="0">
                                          <p:val>
                                            <p:strVal val="#ppt_x"/>
                                          </p:val>
                                        </p:tav>
                                        <p:tav tm="100000">
                                          <p:val>
                                            <p:strVal val="#ppt_x"/>
                                          </p:val>
                                        </p:tav>
                                      </p:tavLst>
                                    </p:anim>
                                    <p:anim calcmode="lin" valueType="num">
                                      <p:cBhvr>
                                        <p:cTn id="125" dur="900" decel="100000" fill="hold"/>
                                        <p:tgtEl>
                                          <p:spTgt spid="72742"/>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72742"/>
                                        </p:tgtEl>
                                        <p:attrNameLst>
                                          <p:attrName>ppt_y</p:attrName>
                                        </p:attrNameLst>
                                      </p:cBhvr>
                                      <p:tavLst>
                                        <p:tav tm="0">
                                          <p:val>
                                            <p:strVal val="#ppt_y-.03"/>
                                          </p:val>
                                        </p:tav>
                                        <p:tav tm="100000">
                                          <p:val>
                                            <p:strVal val="#ppt_y"/>
                                          </p:val>
                                        </p:tav>
                                      </p:tavLst>
                                    </p:anim>
                                  </p:childTnLst>
                                </p:cTn>
                              </p:par>
                            </p:childTnLst>
                          </p:cTn>
                        </p:par>
                        <p:par>
                          <p:cTn id="127" fill="hold">
                            <p:stCondLst>
                              <p:cond delay="1000"/>
                            </p:stCondLst>
                            <p:childTnLst>
                              <p:par>
                                <p:cTn id="128" presetID="37" presetClass="entr" presetSubtype="0" fill="hold" grpId="0" nodeType="afterEffect">
                                  <p:stCondLst>
                                    <p:cond delay="1000"/>
                                  </p:stCondLst>
                                  <p:childTnLst>
                                    <p:set>
                                      <p:cBhvr>
                                        <p:cTn id="129" dur="1" fill="hold">
                                          <p:stCondLst>
                                            <p:cond delay="0"/>
                                          </p:stCondLst>
                                        </p:cTn>
                                        <p:tgtEl>
                                          <p:spTgt spid="72744"/>
                                        </p:tgtEl>
                                        <p:attrNameLst>
                                          <p:attrName>style.visibility</p:attrName>
                                        </p:attrNameLst>
                                      </p:cBhvr>
                                      <p:to>
                                        <p:strVal val="visible"/>
                                      </p:to>
                                    </p:set>
                                    <p:animEffect transition="in" filter="fade">
                                      <p:cBhvr>
                                        <p:cTn id="130" dur="1000"/>
                                        <p:tgtEl>
                                          <p:spTgt spid="72744"/>
                                        </p:tgtEl>
                                      </p:cBhvr>
                                    </p:animEffect>
                                    <p:anim calcmode="lin" valueType="num">
                                      <p:cBhvr>
                                        <p:cTn id="131" dur="1000" fill="hold"/>
                                        <p:tgtEl>
                                          <p:spTgt spid="72744"/>
                                        </p:tgtEl>
                                        <p:attrNameLst>
                                          <p:attrName>ppt_x</p:attrName>
                                        </p:attrNameLst>
                                      </p:cBhvr>
                                      <p:tavLst>
                                        <p:tav tm="0">
                                          <p:val>
                                            <p:strVal val="#ppt_x"/>
                                          </p:val>
                                        </p:tav>
                                        <p:tav tm="100000">
                                          <p:val>
                                            <p:strVal val="#ppt_x"/>
                                          </p:val>
                                        </p:tav>
                                      </p:tavLst>
                                    </p:anim>
                                    <p:anim calcmode="lin" valueType="num">
                                      <p:cBhvr>
                                        <p:cTn id="132" dur="900" decel="100000" fill="hold"/>
                                        <p:tgtEl>
                                          <p:spTgt spid="72744"/>
                                        </p:tgtEl>
                                        <p:attrNameLst>
                                          <p:attrName>ppt_y</p:attrName>
                                        </p:attrNameLst>
                                      </p:cBhvr>
                                      <p:tavLst>
                                        <p:tav tm="0">
                                          <p:val>
                                            <p:strVal val="#ppt_y+1"/>
                                          </p:val>
                                        </p:tav>
                                        <p:tav tm="100000">
                                          <p:val>
                                            <p:strVal val="#ppt_y-.03"/>
                                          </p:val>
                                        </p:tav>
                                      </p:tavLst>
                                    </p:anim>
                                    <p:anim calcmode="lin" valueType="num">
                                      <p:cBhvr>
                                        <p:cTn id="133" dur="100" accel="100000" fill="hold">
                                          <p:stCondLst>
                                            <p:cond delay="900"/>
                                          </p:stCondLst>
                                        </p:cTn>
                                        <p:tgtEl>
                                          <p:spTgt spid="72744"/>
                                        </p:tgtEl>
                                        <p:attrNameLst>
                                          <p:attrName>ppt_y</p:attrName>
                                        </p:attrNameLst>
                                      </p:cBhvr>
                                      <p:tavLst>
                                        <p:tav tm="0">
                                          <p:val>
                                            <p:strVal val="#ppt_y-.03"/>
                                          </p:val>
                                        </p:tav>
                                        <p:tav tm="100000">
                                          <p:val>
                                            <p:strVal val="#ppt_y"/>
                                          </p:val>
                                        </p:tav>
                                      </p:tavLst>
                                    </p:anim>
                                  </p:childTnLst>
                                </p:cTn>
                              </p:par>
                            </p:childTnLst>
                          </p:cTn>
                        </p:par>
                        <p:par>
                          <p:cTn id="134" fill="hold">
                            <p:stCondLst>
                              <p:cond delay="3000"/>
                            </p:stCondLst>
                            <p:childTnLst>
                              <p:par>
                                <p:cTn id="135" presetID="37" presetClass="entr" presetSubtype="0" fill="hold" grpId="0" nodeType="afterEffect">
                                  <p:stCondLst>
                                    <p:cond delay="1000"/>
                                  </p:stCondLst>
                                  <p:childTnLst>
                                    <p:set>
                                      <p:cBhvr>
                                        <p:cTn id="136" dur="1" fill="hold">
                                          <p:stCondLst>
                                            <p:cond delay="0"/>
                                          </p:stCondLst>
                                        </p:cTn>
                                        <p:tgtEl>
                                          <p:spTgt spid="72745"/>
                                        </p:tgtEl>
                                        <p:attrNameLst>
                                          <p:attrName>style.visibility</p:attrName>
                                        </p:attrNameLst>
                                      </p:cBhvr>
                                      <p:to>
                                        <p:strVal val="visible"/>
                                      </p:to>
                                    </p:set>
                                    <p:animEffect transition="in" filter="fade">
                                      <p:cBhvr>
                                        <p:cTn id="137" dur="1000"/>
                                        <p:tgtEl>
                                          <p:spTgt spid="72745"/>
                                        </p:tgtEl>
                                      </p:cBhvr>
                                    </p:animEffect>
                                    <p:anim calcmode="lin" valueType="num">
                                      <p:cBhvr>
                                        <p:cTn id="138" dur="1000" fill="hold"/>
                                        <p:tgtEl>
                                          <p:spTgt spid="72745"/>
                                        </p:tgtEl>
                                        <p:attrNameLst>
                                          <p:attrName>ppt_x</p:attrName>
                                        </p:attrNameLst>
                                      </p:cBhvr>
                                      <p:tavLst>
                                        <p:tav tm="0">
                                          <p:val>
                                            <p:strVal val="#ppt_x"/>
                                          </p:val>
                                        </p:tav>
                                        <p:tav tm="100000">
                                          <p:val>
                                            <p:strVal val="#ppt_x"/>
                                          </p:val>
                                        </p:tav>
                                      </p:tavLst>
                                    </p:anim>
                                    <p:anim calcmode="lin" valueType="num">
                                      <p:cBhvr>
                                        <p:cTn id="139" dur="900" decel="100000" fill="hold"/>
                                        <p:tgtEl>
                                          <p:spTgt spid="72745"/>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72745"/>
                                        </p:tgtEl>
                                        <p:attrNameLst>
                                          <p:attrName>ppt_y</p:attrName>
                                        </p:attrNameLst>
                                      </p:cBhvr>
                                      <p:tavLst>
                                        <p:tav tm="0">
                                          <p:val>
                                            <p:strVal val="#ppt_y-.03"/>
                                          </p:val>
                                        </p:tav>
                                        <p:tav tm="100000">
                                          <p:val>
                                            <p:strVal val="#ppt_y"/>
                                          </p:val>
                                        </p:tav>
                                      </p:tavLst>
                                    </p:anim>
                                  </p:childTnLst>
                                </p:cTn>
                              </p:par>
                            </p:childTnLst>
                          </p:cTn>
                        </p:par>
                        <p:par>
                          <p:cTn id="141" fill="hold">
                            <p:stCondLst>
                              <p:cond delay="5000"/>
                            </p:stCondLst>
                            <p:childTnLst>
                              <p:par>
                                <p:cTn id="142" presetID="37" presetClass="entr" presetSubtype="0" fill="hold" grpId="0" nodeType="afterEffect">
                                  <p:stCondLst>
                                    <p:cond delay="1000"/>
                                  </p:stCondLst>
                                  <p:childTnLst>
                                    <p:set>
                                      <p:cBhvr>
                                        <p:cTn id="143" dur="1" fill="hold">
                                          <p:stCondLst>
                                            <p:cond delay="0"/>
                                          </p:stCondLst>
                                        </p:cTn>
                                        <p:tgtEl>
                                          <p:spTgt spid="72747"/>
                                        </p:tgtEl>
                                        <p:attrNameLst>
                                          <p:attrName>style.visibility</p:attrName>
                                        </p:attrNameLst>
                                      </p:cBhvr>
                                      <p:to>
                                        <p:strVal val="visible"/>
                                      </p:to>
                                    </p:set>
                                    <p:animEffect transition="in" filter="fade">
                                      <p:cBhvr>
                                        <p:cTn id="144" dur="1000"/>
                                        <p:tgtEl>
                                          <p:spTgt spid="72747"/>
                                        </p:tgtEl>
                                      </p:cBhvr>
                                    </p:animEffect>
                                    <p:anim calcmode="lin" valueType="num">
                                      <p:cBhvr>
                                        <p:cTn id="145" dur="1000" fill="hold"/>
                                        <p:tgtEl>
                                          <p:spTgt spid="72747"/>
                                        </p:tgtEl>
                                        <p:attrNameLst>
                                          <p:attrName>ppt_x</p:attrName>
                                        </p:attrNameLst>
                                      </p:cBhvr>
                                      <p:tavLst>
                                        <p:tav tm="0">
                                          <p:val>
                                            <p:strVal val="#ppt_x"/>
                                          </p:val>
                                        </p:tav>
                                        <p:tav tm="100000">
                                          <p:val>
                                            <p:strVal val="#ppt_x"/>
                                          </p:val>
                                        </p:tav>
                                      </p:tavLst>
                                    </p:anim>
                                    <p:anim calcmode="lin" valueType="num">
                                      <p:cBhvr>
                                        <p:cTn id="146" dur="900" decel="100000" fill="hold"/>
                                        <p:tgtEl>
                                          <p:spTgt spid="7274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72747"/>
                                        </p:tgtEl>
                                        <p:attrNameLst>
                                          <p:attrName>ppt_y</p:attrName>
                                        </p:attrNameLst>
                                      </p:cBhvr>
                                      <p:tavLst>
                                        <p:tav tm="0">
                                          <p:val>
                                            <p:strVal val="#ppt_y-.03"/>
                                          </p:val>
                                        </p:tav>
                                        <p:tav tm="100000">
                                          <p:val>
                                            <p:strVal val="#ppt_y"/>
                                          </p:val>
                                        </p:tav>
                                      </p:tavLst>
                                    </p:anim>
                                  </p:childTnLst>
                                </p:cTn>
                              </p:par>
                            </p:childTnLst>
                          </p:cTn>
                        </p:par>
                        <p:par>
                          <p:cTn id="148" fill="hold">
                            <p:stCondLst>
                              <p:cond delay="7000"/>
                            </p:stCondLst>
                            <p:childTnLst>
                              <p:par>
                                <p:cTn id="149" presetID="37" presetClass="entr" presetSubtype="0" fill="hold" grpId="0" nodeType="afterEffect">
                                  <p:stCondLst>
                                    <p:cond delay="1000"/>
                                  </p:stCondLst>
                                  <p:childTnLst>
                                    <p:set>
                                      <p:cBhvr>
                                        <p:cTn id="150" dur="1" fill="hold">
                                          <p:stCondLst>
                                            <p:cond delay="0"/>
                                          </p:stCondLst>
                                        </p:cTn>
                                        <p:tgtEl>
                                          <p:spTgt spid="72746"/>
                                        </p:tgtEl>
                                        <p:attrNameLst>
                                          <p:attrName>style.visibility</p:attrName>
                                        </p:attrNameLst>
                                      </p:cBhvr>
                                      <p:to>
                                        <p:strVal val="visible"/>
                                      </p:to>
                                    </p:set>
                                    <p:animEffect transition="in" filter="fade">
                                      <p:cBhvr>
                                        <p:cTn id="151" dur="1000"/>
                                        <p:tgtEl>
                                          <p:spTgt spid="72746"/>
                                        </p:tgtEl>
                                      </p:cBhvr>
                                    </p:animEffect>
                                    <p:anim calcmode="lin" valueType="num">
                                      <p:cBhvr>
                                        <p:cTn id="152" dur="1000" fill="hold"/>
                                        <p:tgtEl>
                                          <p:spTgt spid="72746"/>
                                        </p:tgtEl>
                                        <p:attrNameLst>
                                          <p:attrName>ppt_x</p:attrName>
                                        </p:attrNameLst>
                                      </p:cBhvr>
                                      <p:tavLst>
                                        <p:tav tm="0">
                                          <p:val>
                                            <p:strVal val="#ppt_x"/>
                                          </p:val>
                                        </p:tav>
                                        <p:tav tm="100000">
                                          <p:val>
                                            <p:strVal val="#ppt_x"/>
                                          </p:val>
                                        </p:tav>
                                      </p:tavLst>
                                    </p:anim>
                                    <p:anim calcmode="lin" valueType="num">
                                      <p:cBhvr>
                                        <p:cTn id="153" dur="900" decel="100000" fill="hold"/>
                                        <p:tgtEl>
                                          <p:spTgt spid="72746"/>
                                        </p:tgtEl>
                                        <p:attrNameLst>
                                          <p:attrName>ppt_y</p:attrName>
                                        </p:attrNameLst>
                                      </p:cBhvr>
                                      <p:tavLst>
                                        <p:tav tm="0">
                                          <p:val>
                                            <p:strVal val="#ppt_y+1"/>
                                          </p:val>
                                        </p:tav>
                                        <p:tav tm="100000">
                                          <p:val>
                                            <p:strVal val="#ppt_y-.03"/>
                                          </p:val>
                                        </p:tav>
                                      </p:tavLst>
                                    </p:anim>
                                    <p:anim calcmode="lin" valueType="num">
                                      <p:cBhvr>
                                        <p:cTn id="154" dur="100" accel="100000" fill="hold">
                                          <p:stCondLst>
                                            <p:cond delay="900"/>
                                          </p:stCondLst>
                                        </p:cTn>
                                        <p:tgtEl>
                                          <p:spTgt spid="72746"/>
                                        </p:tgtEl>
                                        <p:attrNameLst>
                                          <p:attrName>ppt_y</p:attrName>
                                        </p:attrNameLst>
                                      </p:cBhvr>
                                      <p:tavLst>
                                        <p:tav tm="0">
                                          <p:val>
                                            <p:strVal val="#ppt_y-.03"/>
                                          </p:val>
                                        </p:tav>
                                        <p:tav tm="100000">
                                          <p:val>
                                            <p:strVal val="#ppt_y"/>
                                          </p:val>
                                        </p:tav>
                                      </p:tavLst>
                                    </p:anim>
                                  </p:childTnLst>
                                </p:cTn>
                              </p:par>
                            </p:childTnLst>
                          </p:cTn>
                        </p:par>
                        <p:par>
                          <p:cTn id="155" fill="hold">
                            <p:stCondLst>
                              <p:cond delay="9000"/>
                            </p:stCondLst>
                            <p:childTnLst>
                              <p:par>
                                <p:cTn id="156" presetID="37" presetClass="entr" presetSubtype="0" fill="hold" grpId="0" nodeType="afterEffect">
                                  <p:stCondLst>
                                    <p:cond delay="1000"/>
                                  </p:stCondLst>
                                  <p:childTnLst>
                                    <p:set>
                                      <p:cBhvr>
                                        <p:cTn id="157" dur="1" fill="hold">
                                          <p:stCondLst>
                                            <p:cond delay="0"/>
                                          </p:stCondLst>
                                        </p:cTn>
                                        <p:tgtEl>
                                          <p:spTgt spid="72743"/>
                                        </p:tgtEl>
                                        <p:attrNameLst>
                                          <p:attrName>style.visibility</p:attrName>
                                        </p:attrNameLst>
                                      </p:cBhvr>
                                      <p:to>
                                        <p:strVal val="visible"/>
                                      </p:to>
                                    </p:set>
                                    <p:animEffect transition="in" filter="fade">
                                      <p:cBhvr>
                                        <p:cTn id="158" dur="1000"/>
                                        <p:tgtEl>
                                          <p:spTgt spid="72743"/>
                                        </p:tgtEl>
                                      </p:cBhvr>
                                    </p:animEffect>
                                    <p:anim calcmode="lin" valueType="num">
                                      <p:cBhvr>
                                        <p:cTn id="159" dur="1000" fill="hold"/>
                                        <p:tgtEl>
                                          <p:spTgt spid="72743"/>
                                        </p:tgtEl>
                                        <p:attrNameLst>
                                          <p:attrName>ppt_x</p:attrName>
                                        </p:attrNameLst>
                                      </p:cBhvr>
                                      <p:tavLst>
                                        <p:tav tm="0">
                                          <p:val>
                                            <p:strVal val="#ppt_x"/>
                                          </p:val>
                                        </p:tav>
                                        <p:tav tm="100000">
                                          <p:val>
                                            <p:strVal val="#ppt_x"/>
                                          </p:val>
                                        </p:tav>
                                      </p:tavLst>
                                    </p:anim>
                                    <p:anim calcmode="lin" valueType="num">
                                      <p:cBhvr>
                                        <p:cTn id="160" dur="900" decel="100000" fill="hold"/>
                                        <p:tgtEl>
                                          <p:spTgt spid="72743"/>
                                        </p:tgtEl>
                                        <p:attrNameLst>
                                          <p:attrName>ppt_y</p:attrName>
                                        </p:attrNameLst>
                                      </p:cBhvr>
                                      <p:tavLst>
                                        <p:tav tm="0">
                                          <p:val>
                                            <p:strVal val="#ppt_y+1"/>
                                          </p:val>
                                        </p:tav>
                                        <p:tav tm="100000">
                                          <p:val>
                                            <p:strVal val="#ppt_y-.03"/>
                                          </p:val>
                                        </p:tav>
                                      </p:tavLst>
                                    </p:anim>
                                    <p:anim calcmode="lin" valueType="num">
                                      <p:cBhvr>
                                        <p:cTn id="161" dur="100" accel="100000" fill="hold">
                                          <p:stCondLst>
                                            <p:cond delay="900"/>
                                          </p:stCondLst>
                                        </p:cTn>
                                        <p:tgtEl>
                                          <p:spTgt spid="7274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nimBg="1"/>
      <p:bldP spid="72708" grpId="0" animBg="1"/>
      <p:bldP spid="72709" grpId="0" animBg="1"/>
      <p:bldP spid="72710" grpId="0" animBg="1"/>
      <p:bldP spid="72711" grpId="0" animBg="1"/>
      <p:bldP spid="72712" grpId="0" animBg="1"/>
      <p:bldP spid="72713" grpId="0" animBg="1"/>
      <p:bldP spid="72732" grpId="0" animBg="1"/>
      <p:bldP spid="72733" grpId="0" animBg="1"/>
      <p:bldP spid="72734" grpId="0" animBg="1"/>
      <p:bldP spid="72735" grpId="0" animBg="1"/>
      <p:bldP spid="72741" grpId="0"/>
      <p:bldP spid="72742" grpId="0"/>
      <p:bldP spid="72743" grpId="0"/>
      <p:bldP spid="72744" grpId="0"/>
      <p:bldP spid="72745" grpId="0"/>
      <p:bldP spid="72746" grpId="0"/>
      <p:bldP spid="727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rot="10800000">
            <a:off x="971550" y="1125538"/>
            <a:ext cx="7200900" cy="935037"/>
            <a:chOff x="1104" y="1200"/>
            <a:chExt cx="3504" cy="823"/>
          </a:xfrm>
        </p:grpSpPr>
        <p:sp>
          <p:nvSpPr>
            <p:cNvPr id="81932" name="AutoShape 12"/>
            <p:cNvSpPr>
              <a:spLocks noChangeArrowheads="1"/>
            </p:cNvSpPr>
            <p:nvPr/>
          </p:nvSpPr>
          <p:spPr bwMode="gray">
            <a:xfrm>
              <a:off x="1104" y="1200"/>
              <a:ext cx="3504" cy="82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fa-IR" dirty="0">
                <a:cs typeface="B Titr" panose="00000700000000000000" pitchFamily="2" charset="-78"/>
              </a:endParaRPr>
            </a:p>
          </p:txBody>
        </p:sp>
        <p:sp>
          <p:nvSpPr>
            <p:cNvPr id="6174" name="AutoShape 13"/>
            <p:cNvSpPr>
              <a:spLocks noChangeArrowheads="1"/>
            </p:cNvSpPr>
            <p:nvPr/>
          </p:nvSpPr>
          <p:spPr bwMode="gray">
            <a:xfrm>
              <a:off x="1181" y="1276"/>
              <a:ext cx="675" cy="673"/>
            </a:xfrm>
            <a:prstGeom prst="roundRect">
              <a:avLst>
                <a:gd name="adj" fmla="val 11921"/>
              </a:avLst>
            </a:prstGeom>
            <a:gradFill rotWithShape="1">
              <a:gsLst>
                <a:gs pos="0">
                  <a:srgbClr val="0066CC"/>
                </a:gs>
                <a:gs pos="100000">
                  <a:srgbClr val="00478E"/>
                </a:gs>
              </a:gsLst>
              <a:lin ang="5400000" scaled="1"/>
            </a:gradFill>
            <a:ln w="38100">
              <a:solidFill>
                <a:schemeClr val="tx1"/>
              </a:solidFill>
              <a:round/>
              <a:headEnd/>
              <a:tailEnd/>
            </a:ln>
          </p:spPr>
          <p:txBody>
            <a:bodyPr rot="10800000" wrap="none" anchor="ctr"/>
            <a:lstStyle/>
            <a:p>
              <a:pPr algn="ctr"/>
              <a:endParaRPr lang="fa-IR" sz="1800" b="0" dirty="0">
                <a:cs typeface="B Titr" panose="00000700000000000000" pitchFamily="2" charset="-78"/>
              </a:endParaRPr>
            </a:p>
          </p:txBody>
        </p:sp>
        <p:sp>
          <p:nvSpPr>
            <p:cNvPr id="81934" name="Freeform 14"/>
            <p:cNvSpPr>
              <a:spLocks/>
            </p:cNvSpPr>
            <p:nvPr/>
          </p:nvSpPr>
          <p:spPr bwMode="gray">
            <a:xfrm>
              <a:off x="1223" y="1319"/>
              <a:ext cx="337" cy="33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66CC">
                    <a:gamma/>
                    <a:tint val="54510"/>
                    <a:invGamma/>
                  </a:srgbClr>
                </a:gs>
                <a:gs pos="50000">
                  <a:srgbClr val="0066CC">
                    <a:alpha val="0"/>
                  </a:srgbClr>
                </a:gs>
                <a:gs pos="100000">
                  <a:srgbClr val="0066CC">
                    <a:gamma/>
                    <a:tint val="54510"/>
                    <a:invGamma/>
                  </a:srgbClr>
                </a:gs>
              </a:gsLst>
              <a:lin ang="2700000" scaled="1"/>
            </a:gradFill>
            <a:ln w="0">
              <a:noFill/>
              <a:prstDash val="solid"/>
              <a:round/>
              <a:headEnd/>
              <a:tailEnd/>
            </a:ln>
          </p:spPr>
          <p:txBody>
            <a:bodyPr/>
            <a:lstStyle/>
            <a:p>
              <a:pPr>
                <a:defRPr/>
              </a:pPr>
              <a:endParaRPr lang="fa-IR" dirty="0">
                <a:cs typeface="B Titr" panose="00000700000000000000" pitchFamily="2" charset="-78"/>
              </a:endParaRPr>
            </a:p>
          </p:txBody>
        </p:sp>
        <p:sp>
          <p:nvSpPr>
            <p:cNvPr id="6178" name="Text Box 15"/>
            <p:cNvSpPr txBox="1">
              <a:spLocks noChangeArrowheads="1"/>
            </p:cNvSpPr>
            <p:nvPr/>
          </p:nvSpPr>
          <p:spPr bwMode="gray">
            <a:xfrm>
              <a:off x="1453" y="1380"/>
              <a:ext cx="90" cy="323"/>
            </a:xfrm>
            <a:prstGeom prst="rect">
              <a:avLst/>
            </a:prstGeom>
            <a:noFill/>
            <a:ln w="9525" algn="ctr">
              <a:noFill/>
              <a:miter lim="800000"/>
              <a:headEnd/>
              <a:tailEnd/>
            </a:ln>
          </p:spPr>
          <p:txBody>
            <a:bodyPr rot="10800000" wrap="none">
              <a:spAutoFit/>
            </a:bodyPr>
            <a:lstStyle/>
            <a:p>
              <a:pPr rtl="1"/>
              <a:endParaRPr lang="fa-IR" sz="1800" b="0" dirty="0">
                <a:cs typeface="B Titr" panose="00000700000000000000" pitchFamily="2" charset="-78"/>
              </a:endParaRPr>
            </a:p>
          </p:txBody>
        </p:sp>
        <p:sp>
          <p:nvSpPr>
            <p:cNvPr id="6179" name="Text Box 16"/>
            <p:cNvSpPr txBox="1">
              <a:spLocks noChangeArrowheads="1"/>
            </p:cNvSpPr>
            <p:nvPr/>
          </p:nvSpPr>
          <p:spPr bwMode="gray">
            <a:xfrm>
              <a:off x="1948" y="1213"/>
              <a:ext cx="2576" cy="322"/>
            </a:xfrm>
            <a:prstGeom prst="rect">
              <a:avLst/>
            </a:prstGeom>
            <a:noFill/>
            <a:ln w="9525" algn="ctr">
              <a:noFill/>
              <a:miter lim="800000"/>
              <a:headEnd/>
              <a:tailEnd/>
            </a:ln>
          </p:spPr>
          <p:txBody>
            <a:bodyPr rot="10800000">
              <a:spAutoFit/>
            </a:bodyPr>
            <a:lstStyle/>
            <a:p>
              <a:endParaRPr lang="fa-IR" sz="1800" b="0" dirty="0">
                <a:cs typeface="B Titr" panose="00000700000000000000" pitchFamily="2" charset="-78"/>
              </a:endParaRPr>
            </a:p>
          </p:txBody>
        </p:sp>
      </p:grpSp>
      <p:sp>
        <p:nvSpPr>
          <p:cNvPr id="81937" name="Text Box 17"/>
          <p:cNvSpPr txBox="1">
            <a:spLocks noChangeArrowheads="1"/>
          </p:cNvSpPr>
          <p:nvPr/>
        </p:nvSpPr>
        <p:spPr bwMode="auto">
          <a:xfrm>
            <a:off x="6804025" y="1268413"/>
            <a:ext cx="1079500" cy="579437"/>
          </a:xfrm>
          <a:prstGeom prst="rect">
            <a:avLst/>
          </a:prstGeom>
          <a:noFill/>
          <a:ln w="9525">
            <a:noFill/>
            <a:miter lim="800000"/>
            <a:headEnd/>
            <a:tailEnd/>
          </a:ln>
        </p:spPr>
        <p:txBody>
          <a:bodyPr>
            <a:spAutoFit/>
          </a:bodyPr>
          <a:lstStyle/>
          <a:p>
            <a:r>
              <a:rPr lang="fa-IR" sz="3200" dirty="0">
                <a:cs typeface="B Titr" panose="00000700000000000000" pitchFamily="2" charset="-78"/>
              </a:rPr>
              <a:t>دريبل</a:t>
            </a:r>
            <a:endParaRPr lang="en-US" sz="3200" dirty="0">
              <a:cs typeface="B Titr" panose="00000700000000000000" pitchFamily="2" charset="-78"/>
            </a:endParaRPr>
          </a:p>
        </p:txBody>
      </p:sp>
      <p:sp>
        <p:nvSpPr>
          <p:cNvPr id="81938" name="Text Box 18"/>
          <p:cNvSpPr txBox="1">
            <a:spLocks noChangeArrowheads="1"/>
          </p:cNvSpPr>
          <p:nvPr/>
        </p:nvSpPr>
        <p:spPr bwMode="auto">
          <a:xfrm>
            <a:off x="755650" y="1341438"/>
            <a:ext cx="5905500" cy="396875"/>
          </a:xfrm>
          <a:prstGeom prst="rect">
            <a:avLst/>
          </a:prstGeom>
          <a:noFill/>
          <a:ln w="9525">
            <a:noFill/>
            <a:miter lim="800000"/>
            <a:headEnd/>
            <a:tailEnd/>
          </a:ln>
        </p:spPr>
        <p:txBody>
          <a:bodyPr>
            <a:spAutoFit/>
          </a:bodyPr>
          <a:lstStyle/>
          <a:p>
            <a:r>
              <a:rPr lang="fa-IR" sz="2000" b="0" dirty="0">
                <a:solidFill>
                  <a:srgbClr val="000000"/>
                </a:solidFill>
                <a:cs typeface="B Titr" panose="00000700000000000000" pitchFamily="2" charset="-78"/>
              </a:rPr>
              <a:t>اعمال نيرو به توپ توسط دست و حرکت دادن آن به عقب و جلو</a:t>
            </a:r>
            <a:endParaRPr lang="en-US" sz="2000" b="0" dirty="0">
              <a:solidFill>
                <a:srgbClr val="000000"/>
              </a:solidFill>
              <a:cs typeface="B Titr" panose="00000700000000000000" pitchFamily="2" charset="-78"/>
            </a:endParaRPr>
          </a:p>
        </p:txBody>
      </p:sp>
      <p:grpSp>
        <p:nvGrpSpPr>
          <p:cNvPr id="3" name="Group 61"/>
          <p:cNvGrpSpPr>
            <a:grpSpLocks/>
          </p:cNvGrpSpPr>
          <p:nvPr/>
        </p:nvGrpSpPr>
        <p:grpSpPr bwMode="auto">
          <a:xfrm rot="10800000">
            <a:off x="2437498" y="2781300"/>
            <a:ext cx="4105275" cy="2603500"/>
            <a:chOff x="1874" y="1824"/>
            <a:chExt cx="2014" cy="1821"/>
          </a:xfrm>
        </p:grpSpPr>
        <p:sp>
          <p:nvSpPr>
            <p:cNvPr id="81982" name="AutoShape 62"/>
            <p:cNvSpPr>
              <a:spLocks noChangeArrowheads="1"/>
            </p:cNvSpPr>
            <p:nvPr/>
          </p:nvSpPr>
          <p:spPr bwMode="gray">
            <a:xfrm rot="16200000" flipH="1">
              <a:off x="1822" y="2527"/>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fa-IR" dirty="0">
                <a:cs typeface="B Titr" panose="00000700000000000000" pitchFamily="2" charset="-78"/>
              </a:endParaRPr>
            </a:p>
          </p:txBody>
        </p:sp>
        <p:sp>
          <p:nvSpPr>
            <p:cNvPr id="81983" name="AutoShape 63"/>
            <p:cNvSpPr>
              <a:spLocks noChangeArrowheads="1"/>
            </p:cNvSpPr>
            <p:nvPr/>
          </p:nvSpPr>
          <p:spPr bwMode="gray">
            <a:xfrm rot="5400000" flipH="1">
              <a:off x="3630"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fa-IR" dirty="0">
                <a:cs typeface="B Titr" panose="00000700000000000000" pitchFamily="2" charset="-78"/>
              </a:endParaRPr>
            </a:p>
          </p:txBody>
        </p:sp>
        <p:sp>
          <p:nvSpPr>
            <p:cNvPr id="81984" name="AutoShape 64"/>
            <p:cNvSpPr>
              <a:spLocks noChangeArrowheads="1"/>
            </p:cNvSpPr>
            <p:nvPr/>
          </p:nvSpPr>
          <p:spPr bwMode="gray">
            <a:xfrm rot="10800000" flipH="1">
              <a:off x="2726" y="3438"/>
              <a:ext cx="308" cy="207"/>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fa-IR" dirty="0">
                <a:cs typeface="B Titr" panose="00000700000000000000" pitchFamily="2" charset="-78"/>
              </a:endParaRPr>
            </a:p>
          </p:txBody>
        </p:sp>
        <p:sp>
          <p:nvSpPr>
            <p:cNvPr id="6167" name="Oval 65"/>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tx1"/>
              </a:solidFill>
              <a:round/>
              <a:headEnd/>
              <a:tailEnd/>
            </a:ln>
          </p:spPr>
          <p:txBody>
            <a:bodyPr wrap="none" anchor="ctr"/>
            <a:lstStyle/>
            <a:p>
              <a:endParaRPr lang="fa-IR" dirty="0">
                <a:cs typeface="B Titr" panose="00000700000000000000" pitchFamily="2" charset="-78"/>
              </a:endParaRPr>
            </a:p>
          </p:txBody>
        </p:sp>
        <p:sp>
          <p:nvSpPr>
            <p:cNvPr id="6168" name="Oval 66"/>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fa-IR" dirty="0">
                <a:cs typeface="B Titr" panose="00000700000000000000" pitchFamily="2" charset="-78"/>
              </a:endParaRPr>
            </a:p>
          </p:txBody>
        </p:sp>
        <p:sp>
          <p:nvSpPr>
            <p:cNvPr id="81987" name="Oval 67"/>
            <p:cNvSpPr>
              <a:spLocks noChangeArrowheads="1"/>
            </p:cNvSpPr>
            <p:nvPr/>
          </p:nvSpPr>
          <p:spPr bwMode="gray">
            <a:xfrm>
              <a:off x="2822" y="2451"/>
              <a:ext cx="127" cy="3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fa-IR" dirty="0">
                <a:cs typeface="B Titr" panose="00000700000000000000" pitchFamily="2" charset="-78"/>
              </a:endParaRPr>
            </a:p>
          </p:txBody>
        </p:sp>
        <p:sp>
          <p:nvSpPr>
            <p:cNvPr id="6170" name="Oval 68"/>
            <p:cNvSpPr>
              <a:spLocks noChangeArrowheads="1"/>
            </p:cNvSpPr>
            <p:nvPr/>
          </p:nvSpPr>
          <p:spPr bwMode="gray">
            <a:xfrm>
              <a:off x="2821" y="2450"/>
              <a:ext cx="127" cy="363"/>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fa-IR" dirty="0">
                <a:cs typeface="B Titr" panose="00000700000000000000" pitchFamily="2" charset="-78"/>
              </a:endParaRPr>
            </a:p>
          </p:txBody>
        </p:sp>
        <p:sp>
          <p:nvSpPr>
            <p:cNvPr id="81989" name="Oval 69"/>
            <p:cNvSpPr>
              <a:spLocks noChangeArrowheads="1"/>
            </p:cNvSpPr>
            <p:nvPr/>
          </p:nvSpPr>
          <p:spPr bwMode="gray">
            <a:xfrm>
              <a:off x="2339" y="2451"/>
              <a:ext cx="1096" cy="36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fa-IR" dirty="0">
                <a:cs typeface="B Titr" panose="00000700000000000000" pitchFamily="2" charset="-78"/>
              </a:endParaRPr>
            </a:p>
          </p:txBody>
        </p:sp>
        <p:sp>
          <p:nvSpPr>
            <p:cNvPr id="6172" name="Oval 70"/>
            <p:cNvSpPr>
              <a:spLocks noChangeArrowheads="1"/>
            </p:cNvSpPr>
            <p:nvPr/>
          </p:nvSpPr>
          <p:spPr bwMode="gray">
            <a:xfrm>
              <a:off x="2338" y="2041"/>
              <a:ext cx="1096" cy="1181"/>
            </a:xfrm>
            <a:prstGeom prst="ellipse">
              <a:avLst/>
            </a:prstGeom>
            <a:gradFill rotWithShape="1">
              <a:gsLst>
                <a:gs pos="0">
                  <a:srgbClr val="FFCC00"/>
                </a:gs>
                <a:gs pos="100000">
                  <a:srgbClr val="7C6300"/>
                </a:gs>
              </a:gsLst>
              <a:lin ang="2700000" scaled="1"/>
            </a:gradFill>
            <a:ln w="38100" algn="ctr">
              <a:noFill/>
              <a:round/>
              <a:headEnd/>
              <a:tailEnd/>
            </a:ln>
          </p:spPr>
          <p:txBody>
            <a:bodyPr rot="10800000" anchor="ctr">
              <a:spAutoFit/>
            </a:bodyPr>
            <a:lstStyle/>
            <a:p>
              <a:pPr algn="ctr"/>
              <a:r>
                <a:rPr lang="fa-IR" sz="2400" dirty="0">
                  <a:cs typeface="B Titr" panose="00000700000000000000" pitchFamily="2" charset="-78"/>
                </a:rPr>
                <a:t>عوامل اثر گذار بر سرعت توپ</a:t>
              </a:r>
              <a:endParaRPr lang="en-US" sz="2400" dirty="0">
                <a:cs typeface="B Titr" panose="00000700000000000000" pitchFamily="2" charset="-78"/>
              </a:endParaRPr>
            </a:p>
          </p:txBody>
        </p:sp>
      </p:grpSp>
      <p:sp>
        <p:nvSpPr>
          <p:cNvPr id="81991" name="AutoShape 71"/>
          <p:cNvSpPr>
            <a:spLocks noChangeArrowheads="1"/>
          </p:cNvSpPr>
          <p:nvPr/>
        </p:nvSpPr>
        <p:spPr bwMode="gray">
          <a:xfrm>
            <a:off x="282575" y="4868863"/>
            <a:ext cx="2016125" cy="936625"/>
          </a:xfrm>
          <a:prstGeom prst="can">
            <a:avLst>
              <a:gd name="adj" fmla="val 25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fa-IR" dirty="0">
              <a:cs typeface="B Titr" panose="00000700000000000000" pitchFamily="2" charset="-78"/>
            </a:endParaRPr>
          </a:p>
        </p:txBody>
      </p:sp>
      <p:sp>
        <p:nvSpPr>
          <p:cNvPr id="81992" name="AutoShape 72"/>
          <p:cNvSpPr>
            <a:spLocks noChangeArrowheads="1"/>
          </p:cNvSpPr>
          <p:nvPr/>
        </p:nvSpPr>
        <p:spPr bwMode="gray">
          <a:xfrm>
            <a:off x="282575" y="3933825"/>
            <a:ext cx="2016125" cy="917575"/>
          </a:xfrm>
          <a:prstGeom prst="can">
            <a:avLst>
              <a:gd name="adj" fmla="val 25000"/>
            </a:avLst>
          </a:prstGeom>
          <a:gradFill rotWithShape="1">
            <a:gsLst>
              <a:gs pos="0">
                <a:srgbClr val="760000"/>
              </a:gs>
              <a:gs pos="50000">
                <a:srgbClr val="FF0000"/>
              </a:gs>
              <a:gs pos="100000">
                <a:srgbClr val="760000"/>
              </a:gs>
            </a:gsLst>
            <a:lin ang="5400000" scaled="1"/>
          </a:gradFill>
          <a:ln w="9525">
            <a:noFill/>
            <a:round/>
            <a:headEnd/>
            <a:tailEnd/>
          </a:ln>
        </p:spPr>
        <p:txBody>
          <a:bodyPr wrap="none" anchor="ctr"/>
          <a:lstStyle/>
          <a:p>
            <a:endParaRPr lang="fa-IR" dirty="0">
              <a:cs typeface="B Titr" panose="00000700000000000000" pitchFamily="2" charset="-78"/>
            </a:endParaRPr>
          </a:p>
        </p:txBody>
      </p:sp>
      <p:sp>
        <p:nvSpPr>
          <p:cNvPr id="81993" name="AutoShape 73"/>
          <p:cNvSpPr>
            <a:spLocks noChangeArrowheads="1"/>
          </p:cNvSpPr>
          <p:nvPr/>
        </p:nvSpPr>
        <p:spPr bwMode="gray">
          <a:xfrm>
            <a:off x="282575" y="2924175"/>
            <a:ext cx="2016125" cy="990600"/>
          </a:xfrm>
          <a:prstGeom prst="can">
            <a:avLst>
              <a:gd name="adj" fmla="val 25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fa-IR" dirty="0">
              <a:cs typeface="B Titr" panose="00000700000000000000" pitchFamily="2" charset="-78"/>
            </a:endParaRPr>
          </a:p>
        </p:txBody>
      </p:sp>
      <p:sp>
        <p:nvSpPr>
          <p:cNvPr id="81994" name="AutoShape 74"/>
          <p:cNvSpPr>
            <a:spLocks noChangeArrowheads="1"/>
          </p:cNvSpPr>
          <p:nvPr/>
        </p:nvSpPr>
        <p:spPr bwMode="gray">
          <a:xfrm>
            <a:off x="6762750" y="4724400"/>
            <a:ext cx="1985963" cy="1009650"/>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pPr>
              <a:defRPr/>
            </a:pPr>
            <a:endParaRPr lang="fa-IR" dirty="0">
              <a:cs typeface="B Titr" panose="00000700000000000000" pitchFamily="2" charset="-78"/>
            </a:endParaRPr>
          </a:p>
        </p:txBody>
      </p:sp>
      <p:sp>
        <p:nvSpPr>
          <p:cNvPr id="81995" name="AutoShape 75"/>
          <p:cNvSpPr>
            <a:spLocks noChangeArrowheads="1"/>
          </p:cNvSpPr>
          <p:nvPr/>
        </p:nvSpPr>
        <p:spPr bwMode="gray">
          <a:xfrm>
            <a:off x="6762750" y="3789363"/>
            <a:ext cx="1985963" cy="936625"/>
          </a:xfrm>
          <a:prstGeom prst="can">
            <a:avLst>
              <a:gd name="adj" fmla="val 25000"/>
            </a:avLst>
          </a:prstGeom>
          <a:gradFill rotWithShape="1">
            <a:gsLst>
              <a:gs pos="0">
                <a:srgbClr val="760000"/>
              </a:gs>
              <a:gs pos="50000">
                <a:srgbClr val="FF0000"/>
              </a:gs>
              <a:gs pos="100000">
                <a:srgbClr val="760000"/>
              </a:gs>
            </a:gsLst>
            <a:lin ang="5400000" scaled="1"/>
          </a:gradFill>
          <a:ln w="9525">
            <a:noFill/>
            <a:round/>
            <a:headEnd/>
            <a:tailEnd/>
          </a:ln>
        </p:spPr>
        <p:txBody>
          <a:bodyPr wrap="none" anchor="ctr"/>
          <a:lstStyle/>
          <a:p>
            <a:endParaRPr lang="fa-IR" dirty="0">
              <a:cs typeface="B Titr" panose="00000700000000000000" pitchFamily="2" charset="-78"/>
            </a:endParaRPr>
          </a:p>
        </p:txBody>
      </p:sp>
      <p:sp>
        <p:nvSpPr>
          <p:cNvPr id="81996" name="AutoShape 76"/>
          <p:cNvSpPr>
            <a:spLocks noChangeArrowheads="1"/>
          </p:cNvSpPr>
          <p:nvPr/>
        </p:nvSpPr>
        <p:spPr bwMode="gray">
          <a:xfrm>
            <a:off x="6732588" y="2781300"/>
            <a:ext cx="1985962" cy="990600"/>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pPr>
              <a:defRPr/>
            </a:pPr>
            <a:endParaRPr lang="fa-IR" dirty="0">
              <a:cs typeface="B Titr" panose="00000700000000000000" pitchFamily="2" charset="-78"/>
            </a:endParaRPr>
          </a:p>
        </p:txBody>
      </p:sp>
      <p:sp>
        <p:nvSpPr>
          <p:cNvPr id="81999" name="Text Box 79"/>
          <p:cNvSpPr txBox="1">
            <a:spLocks noChangeArrowheads="1"/>
          </p:cNvSpPr>
          <p:nvPr/>
        </p:nvSpPr>
        <p:spPr bwMode="gray">
          <a:xfrm>
            <a:off x="447631" y="3213100"/>
            <a:ext cx="1617752" cy="535531"/>
          </a:xfrm>
          <a:prstGeom prst="rect">
            <a:avLst/>
          </a:prstGeom>
          <a:noFill/>
          <a:ln w="9525">
            <a:noFill/>
            <a:miter lim="800000"/>
            <a:headEnd/>
            <a:tailEnd/>
          </a:ln>
        </p:spPr>
        <p:txBody>
          <a:bodyPr wrap="none">
            <a:spAutoFit/>
          </a:bodyPr>
          <a:lstStyle/>
          <a:p>
            <a:pPr algn="ctr" eaLnBrk="0" hangingPunct="0">
              <a:lnSpc>
                <a:spcPct val="120000"/>
              </a:lnSpc>
            </a:pPr>
            <a:r>
              <a:rPr lang="fa-IR" sz="2400" b="0" dirty="0">
                <a:cs typeface="B Titr" panose="00000700000000000000" pitchFamily="2" charset="-78"/>
              </a:rPr>
              <a:t>نوع کف پوش</a:t>
            </a:r>
            <a:endParaRPr lang="en-US" sz="2400" b="0" dirty="0">
              <a:cs typeface="B Titr" panose="00000700000000000000" pitchFamily="2" charset="-78"/>
            </a:endParaRPr>
          </a:p>
        </p:txBody>
      </p:sp>
      <p:sp>
        <p:nvSpPr>
          <p:cNvPr id="82000" name="Text Box 80"/>
          <p:cNvSpPr txBox="1">
            <a:spLocks noChangeArrowheads="1"/>
          </p:cNvSpPr>
          <p:nvPr/>
        </p:nvSpPr>
        <p:spPr bwMode="gray">
          <a:xfrm>
            <a:off x="457687" y="5157788"/>
            <a:ext cx="1672253" cy="535531"/>
          </a:xfrm>
          <a:prstGeom prst="rect">
            <a:avLst/>
          </a:prstGeom>
          <a:noFill/>
          <a:ln w="9525">
            <a:noFill/>
            <a:miter lim="800000"/>
            <a:headEnd/>
            <a:tailEnd/>
          </a:ln>
        </p:spPr>
        <p:txBody>
          <a:bodyPr wrap="none">
            <a:spAutoFit/>
          </a:bodyPr>
          <a:lstStyle/>
          <a:p>
            <a:pPr algn="ctr" eaLnBrk="0" hangingPunct="0">
              <a:lnSpc>
                <a:spcPct val="120000"/>
              </a:lnSpc>
            </a:pPr>
            <a:r>
              <a:rPr lang="fa-IR" sz="2400" b="0" dirty="0">
                <a:cs typeface="B Titr" panose="00000700000000000000" pitchFamily="2" charset="-78"/>
              </a:rPr>
              <a:t>ضريب ارتجاع</a:t>
            </a:r>
            <a:endParaRPr lang="en-US" sz="2400" b="0" dirty="0">
              <a:cs typeface="B Titr" panose="00000700000000000000" pitchFamily="2" charset="-78"/>
            </a:endParaRPr>
          </a:p>
        </p:txBody>
      </p:sp>
      <p:sp>
        <p:nvSpPr>
          <p:cNvPr id="82001" name="Text Box 81"/>
          <p:cNvSpPr txBox="1">
            <a:spLocks noChangeArrowheads="1"/>
          </p:cNvSpPr>
          <p:nvPr/>
        </p:nvSpPr>
        <p:spPr bwMode="gray">
          <a:xfrm>
            <a:off x="473817" y="4149725"/>
            <a:ext cx="1619354" cy="535531"/>
          </a:xfrm>
          <a:prstGeom prst="rect">
            <a:avLst/>
          </a:prstGeom>
          <a:noFill/>
          <a:ln w="9525">
            <a:noFill/>
            <a:miter lim="800000"/>
            <a:headEnd/>
            <a:tailEnd/>
          </a:ln>
        </p:spPr>
        <p:txBody>
          <a:bodyPr wrap="none">
            <a:spAutoFit/>
          </a:bodyPr>
          <a:lstStyle/>
          <a:p>
            <a:pPr algn="ctr" eaLnBrk="0" hangingPunct="0">
              <a:lnSpc>
                <a:spcPct val="120000"/>
              </a:lnSpc>
            </a:pPr>
            <a:r>
              <a:rPr lang="fa-IR" sz="2400" b="0" dirty="0">
                <a:solidFill>
                  <a:srgbClr val="211E54"/>
                </a:solidFill>
                <a:cs typeface="B Titr" panose="00000700000000000000" pitchFamily="2" charset="-78"/>
              </a:rPr>
              <a:t>ارتفاع رهايي</a:t>
            </a:r>
            <a:endParaRPr lang="en-US" sz="2400" b="0" dirty="0">
              <a:solidFill>
                <a:srgbClr val="211E54"/>
              </a:solidFill>
              <a:cs typeface="B Titr" panose="00000700000000000000" pitchFamily="2" charset="-78"/>
            </a:endParaRPr>
          </a:p>
        </p:txBody>
      </p:sp>
      <p:sp>
        <p:nvSpPr>
          <p:cNvPr id="82002" name="Text Box 82"/>
          <p:cNvSpPr txBox="1">
            <a:spLocks noChangeArrowheads="1"/>
          </p:cNvSpPr>
          <p:nvPr/>
        </p:nvSpPr>
        <p:spPr bwMode="gray">
          <a:xfrm>
            <a:off x="7008347" y="3068638"/>
            <a:ext cx="1540807" cy="535531"/>
          </a:xfrm>
          <a:prstGeom prst="rect">
            <a:avLst/>
          </a:prstGeom>
          <a:noFill/>
          <a:ln w="9525">
            <a:noFill/>
            <a:miter lim="800000"/>
            <a:headEnd/>
            <a:tailEnd/>
          </a:ln>
        </p:spPr>
        <p:txBody>
          <a:bodyPr wrap="none">
            <a:spAutoFit/>
          </a:bodyPr>
          <a:lstStyle/>
          <a:p>
            <a:pPr algn="ctr" eaLnBrk="0" hangingPunct="0">
              <a:lnSpc>
                <a:spcPct val="120000"/>
              </a:lnSpc>
            </a:pPr>
            <a:r>
              <a:rPr lang="fa-IR" sz="2400" b="0" dirty="0">
                <a:cs typeface="B Titr" panose="00000700000000000000" pitchFamily="2" charset="-78"/>
              </a:rPr>
              <a:t>نيروي جاذبه</a:t>
            </a:r>
            <a:endParaRPr lang="en-US" sz="2400" b="0" dirty="0">
              <a:cs typeface="B Titr" panose="00000700000000000000" pitchFamily="2" charset="-78"/>
            </a:endParaRPr>
          </a:p>
        </p:txBody>
      </p:sp>
      <p:sp>
        <p:nvSpPr>
          <p:cNvPr id="82003" name="Text Box 83"/>
          <p:cNvSpPr txBox="1">
            <a:spLocks noChangeArrowheads="1"/>
          </p:cNvSpPr>
          <p:nvPr/>
        </p:nvSpPr>
        <p:spPr bwMode="gray">
          <a:xfrm>
            <a:off x="6940550" y="4113213"/>
            <a:ext cx="1774825" cy="457200"/>
          </a:xfrm>
          <a:prstGeom prst="rect">
            <a:avLst/>
          </a:prstGeom>
          <a:noFill/>
          <a:ln w="9525">
            <a:noFill/>
            <a:miter lim="800000"/>
            <a:headEnd/>
            <a:tailEnd/>
          </a:ln>
        </p:spPr>
        <p:txBody>
          <a:bodyPr wrap="none">
            <a:spAutoFit/>
          </a:bodyPr>
          <a:lstStyle/>
          <a:p>
            <a:pPr algn="ctr" eaLnBrk="0" hangingPunct="0">
              <a:lnSpc>
                <a:spcPct val="120000"/>
              </a:lnSpc>
            </a:pPr>
            <a:r>
              <a:rPr lang="fa-IR" sz="2000" dirty="0">
                <a:solidFill>
                  <a:srgbClr val="211E54"/>
                </a:solidFill>
                <a:cs typeface="B Titr" panose="00000700000000000000" pitchFamily="2" charset="-78"/>
              </a:rPr>
              <a:t>نيروي اعمال شده</a:t>
            </a:r>
            <a:endParaRPr lang="en-US" sz="2000" dirty="0">
              <a:solidFill>
                <a:srgbClr val="211E54"/>
              </a:solidFill>
              <a:cs typeface="B Titr" panose="00000700000000000000" pitchFamily="2" charset="-78"/>
            </a:endParaRPr>
          </a:p>
        </p:txBody>
      </p:sp>
      <p:sp>
        <p:nvSpPr>
          <p:cNvPr id="82004" name="Text Box 84"/>
          <p:cNvSpPr txBox="1">
            <a:spLocks noChangeArrowheads="1"/>
          </p:cNvSpPr>
          <p:nvPr/>
        </p:nvSpPr>
        <p:spPr bwMode="gray">
          <a:xfrm>
            <a:off x="7232439" y="5013325"/>
            <a:ext cx="995785" cy="535531"/>
          </a:xfrm>
          <a:prstGeom prst="rect">
            <a:avLst/>
          </a:prstGeom>
          <a:noFill/>
          <a:ln w="9525">
            <a:noFill/>
            <a:miter lim="800000"/>
            <a:headEnd/>
            <a:tailEnd/>
          </a:ln>
        </p:spPr>
        <p:txBody>
          <a:bodyPr wrap="none">
            <a:spAutoFit/>
          </a:bodyPr>
          <a:lstStyle/>
          <a:p>
            <a:pPr algn="ctr" eaLnBrk="0" hangingPunct="0">
              <a:lnSpc>
                <a:spcPct val="120000"/>
              </a:lnSpc>
            </a:pPr>
            <a:r>
              <a:rPr lang="fa-IR" sz="2400" b="0" dirty="0">
                <a:cs typeface="B Titr" panose="00000700000000000000" pitchFamily="2" charset="-78"/>
              </a:rPr>
              <a:t>باد توپ</a:t>
            </a:r>
            <a:endParaRPr lang="en-US" sz="2400" b="0" dirty="0">
              <a:cs typeface="B Titr" panose="00000700000000000000" pitchFamily="2" charset="-78"/>
            </a:endParaRPr>
          </a:p>
        </p:txBody>
      </p:sp>
      <p:grpSp>
        <p:nvGrpSpPr>
          <p:cNvPr id="32" name="Group 31"/>
          <p:cNvGrpSpPr>
            <a:grpSpLocks noChangeAspect="1"/>
          </p:cNvGrpSpPr>
          <p:nvPr/>
        </p:nvGrpSpPr>
        <p:grpSpPr>
          <a:xfrm>
            <a:off x="4899395" y="6165304"/>
            <a:ext cx="3941765" cy="616642"/>
            <a:chOff x="6359857" y="5683434"/>
            <a:chExt cx="4504874" cy="704734"/>
          </a:xfrm>
        </p:grpSpPr>
        <p:sp>
          <p:nvSpPr>
            <p:cNvPr id="33"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2"/>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Far.Ashgar" panose="00000400000000000000" pitchFamily="2" charset="-78"/>
                </a:rPr>
                <a:t>www.ziaossalehin.ir</a:t>
              </a:r>
              <a:endParaRPr lang="en-US" sz="1400" i="1" dirty="0">
                <a:solidFill>
                  <a:schemeClr val="bg1">
                    <a:lumMod val="85000"/>
                  </a:schemeClr>
                </a:solidFill>
                <a:latin typeface="+mj-lt"/>
                <a:cs typeface="Far.Ashgar" panose="00000400000000000000" pitchFamily="2" charset="-78"/>
              </a:endParaRPr>
            </a:p>
          </p:txBody>
        </p:sp>
        <p:pic>
          <p:nvPicPr>
            <p:cNvPr id="35" name="Picture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4012" y="5683434"/>
              <a:ext cx="704734" cy="704734"/>
            </a:xfrm>
            <a:prstGeom prst="ellipse">
              <a:avLst/>
            </a:prstGeom>
            <a:blipFill dpi="0" rotWithShape="1">
              <a:blip r:embed="rId4"/>
              <a:srcRect/>
              <a:stretch>
                <a:fillRect l="-4000" t="-2000" r="-4000" b="-2000"/>
              </a:stretch>
            </a:blipFill>
            <a:ln w="38100">
              <a:solidFill>
                <a:schemeClr val="tx1">
                  <a:alpha val="75000"/>
                </a:schemeClr>
              </a:solidFill>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81938"/>
                                        </p:tgtEl>
                                        <p:attrNameLst>
                                          <p:attrName>style.visibility</p:attrName>
                                        </p:attrNameLst>
                                      </p:cBhvr>
                                      <p:to>
                                        <p:strVal val="visible"/>
                                      </p:to>
                                    </p:set>
                                    <p:animScale>
                                      <p:cBhvr>
                                        <p:cTn id="12" dur="1000" decel="50000" fill="hold">
                                          <p:stCondLst>
                                            <p:cond delay="0"/>
                                          </p:stCondLst>
                                        </p:cTn>
                                        <p:tgtEl>
                                          <p:spTgt spid="819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81938"/>
                                        </p:tgtEl>
                                        <p:attrNameLst>
                                          <p:attrName>ppt_x</p:attrName>
                                          <p:attrName>ppt_y</p:attrName>
                                        </p:attrNameLst>
                                      </p:cBhvr>
                                    </p:animMotion>
                                    <p:animEffect transition="in" filter="fade">
                                      <p:cBhvr>
                                        <p:cTn id="14" dur="1000"/>
                                        <p:tgtEl>
                                          <p:spTgt spid="81938"/>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81937"/>
                                        </p:tgtEl>
                                        <p:attrNameLst>
                                          <p:attrName>style.visibility</p:attrName>
                                        </p:attrNameLst>
                                      </p:cBhvr>
                                      <p:to>
                                        <p:strVal val="visible"/>
                                      </p:to>
                                    </p:set>
                                    <p:animScale>
                                      <p:cBhvr>
                                        <p:cTn id="17" dur="1000" decel="50000" fill="hold">
                                          <p:stCondLst>
                                            <p:cond delay="0"/>
                                          </p:stCondLst>
                                        </p:cTn>
                                        <p:tgtEl>
                                          <p:spTgt spid="819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81937"/>
                                        </p:tgtEl>
                                        <p:attrNameLst>
                                          <p:attrName>ppt_x</p:attrName>
                                          <p:attrName>ppt_y</p:attrName>
                                        </p:attrNameLst>
                                      </p:cBhvr>
                                    </p:animMotion>
                                    <p:animEffect transition="in" filter="fade">
                                      <p:cBhvr>
                                        <p:cTn id="19" dur="1000"/>
                                        <p:tgtEl>
                                          <p:spTgt spid="81937"/>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grpId="0" nodeType="clickEffect">
                                  <p:stCondLst>
                                    <p:cond delay="0"/>
                                  </p:stCondLst>
                                  <p:childTnLst>
                                    <p:set>
                                      <p:cBhvr>
                                        <p:cTn id="31" dur="1" fill="hold">
                                          <p:stCondLst>
                                            <p:cond delay="0"/>
                                          </p:stCondLst>
                                        </p:cTn>
                                        <p:tgtEl>
                                          <p:spTgt spid="81996"/>
                                        </p:tgtEl>
                                        <p:attrNameLst>
                                          <p:attrName>style.visibility</p:attrName>
                                        </p:attrNameLst>
                                      </p:cBhvr>
                                      <p:to>
                                        <p:strVal val="visible"/>
                                      </p:to>
                                    </p:set>
                                    <p:anim calcmode="lin" valueType="num">
                                      <p:cBhvr>
                                        <p:cTn id="32" dur="500" fill="hold"/>
                                        <p:tgtEl>
                                          <p:spTgt spid="81996"/>
                                        </p:tgtEl>
                                        <p:attrNameLst>
                                          <p:attrName>ppt_w</p:attrName>
                                        </p:attrNameLst>
                                      </p:cBhvr>
                                      <p:tavLst>
                                        <p:tav tm="0">
                                          <p:val>
                                            <p:fltVal val="0"/>
                                          </p:val>
                                        </p:tav>
                                        <p:tav tm="100000">
                                          <p:val>
                                            <p:strVal val="#ppt_w"/>
                                          </p:val>
                                        </p:tav>
                                      </p:tavLst>
                                    </p:anim>
                                    <p:anim calcmode="lin" valueType="num">
                                      <p:cBhvr>
                                        <p:cTn id="33" dur="500" fill="hold"/>
                                        <p:tgtEl>
                                          <p:spTgt spid="81996"/>
                                        </p:tgtEl>
                                        <p:attrNameLst>
                                          <p:attrName>ppt_h</p:attrName>
                                        </p:attrNameLst>
                                      </p:cBhvr>
                                      <p:tavLst>
                                        <p:tav tm="0">
                                          <p:val>
                                            <p:fltVal val="0"/>
                                          </p:val>
                                        </p:tav>
                                        <p:tav tm="100000">
                                          <p:val>
                                            <p:strVal val="#ppt_h"/>
                                          </p:val>
                                        </p:tav>
                                      </p:tavLst>
                                    </p:anim>
                                    <p:anim calcmode="lin" valueType="num">
                                      <p:cBhvr>
                                        <p:cTn id="34" dur="500" fill="hold"/>
                                        <p:tgtEl>
                                          <p:spTgt spid="81996"/>
                                        </p:tgtEl>
                                        <p:attrNameLst>
                                          <p:attrName>style.rotation</p:attrName>
                                        </p:attrNameLst>
                                      </p:cBhvr>
                                      <p:tavLst>
                                        <p:tav tm="0">
                                          <p:val>
                                            <p:fltVal val="360"/>
                                          </p:val>
                                        </p:tav>
                                        <p:tav tm="100000">
                                          <p:val>
                                            <p:fltVal val="0"/>
                                          </p:val>
                                        </p:tav>
                                      </p:tavLst>
                                    </p:anim>
                                    <p:animEffect transition="in" filter="fade">
                                      <p:cBhvr>
                                        <p:cTn id="35" dur="500"/>
                                        <p:tgtEl>
                                          <p:spTgt spid="81996"/>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82002"/>
                                        </p:tgtEl>
                                        <p:attrNameLst>
                                          <p:attrName>style.visibility</p:attrName>
                                        </p:attrNameLst>
                                      </p:cBhvr>
                                      <p:to>
                                        <p:strVal val="visible"/>
                                      </p:to>
                                    </p:set>
                                    <p:anim calcmode="lin" valueType="num">
                                      <p:cBhvr>
                                        <p:cTn id="38" dur="500" fill="hold"/>
                                        <p:tgtEl>
                                          <p:spTgt spid="82002"/>
                                        </p:tgtEl>
                                        <p:attrNameLst>
                                          <p:attrName>ppt_w</p:attrName>
                                        </p:attrNameLst>
                                      </p:cBhvr>
                                      <p:tavLst>
                                        <p:tav tm="0">
                                          <p:val>
                                            <p:fltVal val="0"/>
                                          </p:val>
                                        </p:tav>
                                        <p:tav tm="100000">
                                          <p:val>
                                            <p:strVal val="#ppt_w"/>
                                          </p:val>
                                        </p:tav>
                                      </p:tavLst>
                                    </p:anim>
                                    <p:anim calcmode="lin" valueType="num">
                                      <p:cBhvr>
                                        <p:cTn id="39" dur="500" fill="hold"/>
                                        <p:tgtEl>
                                          <p:spTgt spid="82002"/>
                                        </p:tgtEl>
                                        <p:attrNameLst>
                                          <p:attrName>ppt_h</p:attrName>
                                        </p:attrNameLst>
                                      </p:cBhvr>
                                      <p:tavLst>
                                        <p:tav tm="0">
                                          <p:val>
                                            <p:fltVal val="0"/>
                                          </p:val>
                                        </p:tav>
                                        <p:tav tm="100000">
                                          <p:val>
                                            <p:strVal val="#ppt_h"/>
                                          </p:val>
                                        </p:tav>
                                      </p:tavLst>
                                    </p:anim>
                                    <p:anim calcmode="lin" valueType="num">
                                      <p:cBhvr>
                                        <p:cTn id="40" dur="500" fill="hold"/>
                                        <p:tgtEl>
                                          <p:spTgt spid="82002"/>
                                        </p:tgtEl>
                                        <p:attrNameLst>
                                          <p:attrName>style.rotation</p:attrName>
                                        </p:attrNameLst>
                                      </p:cBhvr>
                                      <p:tavLst>
                                        <p:tav tm="0">
                                          <p:val>
                                            <p:fltVal val="360"/>
                                          </p:val>
                                        </p:tav>
                                        <p:tav tm="100000">
                                          <p:val>
                                            <p:fltVal val="0"/>
                                          </p:val>
                                        </p:tav>
                                      </p:tavLst>
                                    </p:anim>
                                    <p:animEffect transition="in" filter="fade">
                                      <p:cBhvr>
                                        <p:cTn id="41" dur="500"/>
                                        <p:tgtEl>
                                          <p:spTgt spid="82002"/>
                                        </p:tgtEl>
                                      </p:cBhvr>
                                    </p:animEffect>
                                  </p:childTnLst>
                                </p:cTn>
                              </p:par>
                            </p:childTnLst>
                          </p:cTn>
                        </p:par>
                        <p:par>
                          <p:cTn id="42" fill="hold">
                            <p:stCondLst>
                              <p:cond delay="500"/>
                            </p:stCondLst>
                            <p:childTnLst>
                              <p:par>
                                <p:cTn id="43" presetID="49" presetClass="entr" presetSubtype="0" decel="100000" fill="hold" grpId="0" nodeType="afterEffect">
                                  <p:stCondLst>
                                    <p:cond delay="0"/>
                                  </p:stCondLst>
                                  <p:childTnLst>
                                    <p:set>
                                      <p:cBhvr>
                                        <p:cTn id="44" dur="1" fill="hold">
                                          <p:stCondLst>
                                            <p:cond delay="0"/>
                                          </p:stCondLst>
                                        </p:cTn>
                                        <p:tgtEl>
                                          <p:spTgt spid="81995"/>
                                        </p:tgtEl>
                                        <p:attrNameLst>
                                          <p:attrName>style.visibility</p:attrName>
                                        </p:attrNameLst>
                                      </p:cBhvr>
                                      <p:to>
                                        <p:strVal val="visible"/>
                                      </p:to>
                                    </p:set>
                                    <p:anim calcmode="lin" valueType="num">
                                      <p:cBhvr>
                                        <p:cTn id="45" dur="500" fill="hold"/>
                                        <p:tgtEl>
                                          <p:spTgt spid="81995"/>
                                        </p:tgtEl>
                                        <p:attrNameLst>
                                          <p:attrName>ppt_w</p:attrName>
                                        </p:attrNameLst>
                                      </p:cBhvr>
                                      <p:tavLst>
                                        <p:tav tm="0">
                                          <p:val>
                                            <p:fltVal val="0"/>
                                          </p:val>
                                        </p:tav>
                                        <p:tav tm="100000">
                                          <p:val>
                                            <p:strVal val="#ppt_w"/>
                                          </p:val>
                                        </p:tav>
                                      </p:tavLst>
                                    </p:anim>
                                    <p:anim calcmode="lin" valueType="num">
                                      <p:cBhvr>
                                        <p:cTn id="46" dur="500" fill="hold"/>
                                        <p:tgtEl>
                                          <p:spTgt spid="81995"/>
                                        </p:tgtEl>
                                        <p:attrNameLst>
                                          <p:attrName>ppt_h</p:attrName>
                                        </p:attrNameLst>
                                      </p:cBhvr>
                                      <p:tavLst>
                                        <p:tav tm="0">
                                          <p:val>
                                            <p:fltVal val="0"/>
                                          </p:val>
                                        </p:tav>
                                        <p:tav tm="100000">
                                          <p:val>
                                            <p:strVal val="#ppt_h"/>
                                          </p:val>
                                        </p:tav>
                                      </p:tavLst>
                                    </p:anim>
                                    <p:anim calcmode="lin" valueType="num">
                                      <p:cBhvr>
                                        <p:cTn id="47" dur="500" fill="hold"/>
                                        <p:tgtEl>
                                          <p:spTgt spid="81995"/>
                                        </p:tgtEl>
                                        <p:attrNameLst>
                                          <p:attrName>style.rotation</p:attrName>
                                        </p:attrNameLst>
                                      </p:cBhvr>
                                      <p:tavLst>
                                        <p:tav tm="0">
                                          <p:val>
                                            <p:fltVal val="360"/>
                                          </p:val>
                                        </p:tav>
                                        <p:tav tm="100000">
                                          <p:val>
                                            <p:fltVal val="0"/>
                                          </p:val>
                                        </p:tav>
                                      </p:tavLst>
                                    </p:anim>
                                    <p:animEffect transition="in" filter="fade">
                                      <p:cBhvr>
                                        <p:cTn id="48" dur="500"/>
                                        <p:tgtEl>
                                          <p:spTgt spid="81995"/>
                                        </p:tgtEl>
                                      </p:cBhvr>
                                    </p:animEffect>
                                  </p:childTnLst>
                                </p:cTn>
                              </p:par>
                              <p:par>
                                <p:cTn id="49" presetID="49" presetClass="entr" presetSubtype="0" decel="100000" fill="hold" grpId="0" nodeType="withEffect">
                                  <p:stCondLst>
                                    <p:cond delay="0"/>
                                  </p:stCondLst>
                                  <p:childTnLst>
                                    <p:set>
                                      <p:cBhvr>
                                        <p:cTn id="50" dur="1" fill="hold">
                                          <p:stCondLst>
                                            <p:cond delay="0"/>
                                          </p:stCondLst>
                                        </p:cTn>
                                        <p:tgtEl>
                                          <p:spTgt spid="82003"/>
                                        </p:tgtEl>
                                        <p:attrNameLst>
                                          <p:attrName>style.visibility</p:attrName>
                                        </p:attrNameLst>
                                      </p:cBhvr>
                                      <p:to>
                                        <p:strVal val="visible"/>
                                      </p:to>
                                    </p:set>
                                    <p:anim calcmode="lin" valueType="num">
                                      <p:cBhvr>
                                        <p:cTn id="51" dur="500" fill="hold"/>
                                        <p:tgtEl>
                                          <p:spTgt spid="82003"/>
                                        </p:tgtEl>
                                        <p:attrNameLst>
                                          <p:attrName>ppt_w</p:attrName>
                                        </p:attrNameLst>
                                      </p:cBhvr>
                                      <p:tavLst>
                                        <p:tav tm="0">
                                          <p:val>
                                            <p:fltVal val="0"/>
                                          </p:val>
                                        </p:tav>
                                        <p:tav tm="100000">
                                          <p:val>
                                            <p:strVal val="#ppt_w"/>
                                          </p:val>
                                        </p:tav>
                                      </p:tavLst>
                                    </p:anim>
                                    <p:anim calcmode="lin" valueType="num">
                                      <p:cBhvr>
                                        <p:cTn id="52" dur="500" fill="hold"/>
                                        <p:tgtEl>
                                          <p:spTgt spid="82003"/>
                                        </p:tgtEl>
                                        <p:attrNameLst>
                                          <p:attrName>ppt_h</p:attrName>
                                        </p:attrNameLst>
                                      </p:cBhvr>
                                      <p:tavLst>
                                        <p:tav tm="0">
                                          <p:val>
                                            <p:fltVal val="0"/>
                                          </p:val>
                                        </p:tav>
                                        <p:tav tm="100000">
                                          <p:val>
                                            <p:strVal val="#ppt_h"/>
                                          </p:val>
                                        </p:tav>
                                      </p:tavLst>
                                    </p:anim>
                                    <p:anim calcmode="lin" valueType="num">
                                      <p:cBhvr>
                                        <p:cTn id="53" dur="500" fill="hold"/>
                                        <p:tgtEl>
                                          <p:spTgt spid="82003"/>
                                        </p:tgtEl>
                                        <p:attrNameLst>
                                          <p:attrName>style.rotation</p:attrName>
                                        </p:attrNameLst>
                                      </p:cBhvr>
                                      <p:tavLst>
                                        <p:tav tm="0">
                                          <p:val>
                                            <p:fltVal val="360"/>
                                          </p:val>
                                        </p:tav>
                                        <p:tav tm="100000">
                                          <p:val>
                                            <p:fltVal val="0"/>
                                          </p:val>
                                        </p:tav>
                                      </p:tavLst>
                                    </p:anim>
                                    <p:animEffect transition="in" filter="fade">
                                      <p:cBhvr>
                                        <p:cTn id="54" dur="500"/>
                                        <p:tgtEl>
                                          <p:spTgt spid="82003"/>
                                        </p:tgtEl>
                                      </p:cBhvr>
                                    </p:animEffect>
                                  </p:childTnLst>
                                </p:cTn>
                              </p:par>
                            </p:childTnLst>
                          </p:cTn>
                        </p:par>
                        <p:par>
                          <p:cTn id="55" fill="hold">
                            <p:stCondLst>
                              <p:cond delay="1000"/>
                            </p:stCondLst>
                            <p:childTnLst>
                              <p:par>
                                <p:cTn id="56" presetID="49" presetClass="entr" presetSubtype="0" decel="100000" fill="hold" grpId="0" nodeType="afterEffect">
                                  <p:stCondLst>
                                    <p:cond delay="0"/>
                                  </p:stCondLst>
                                  <p:childTnLst>
                                    <p:set>
                                      <p:cBhvr>
                                        <p:cTn id="57" dur="1" fill="hold">
                                          <p:stCondLst>
                                            <p:cond delay="0"/>
                                          </p:stCondLst>
                                        </p:cTn>
                                        <p:tgtEl>
                                          <p:spTgt spid="81994"/>
                                        </p:tgtEl>
                                        <p:attrNameLst>
                                          <p:attrName>style.visibility</p:attrName>
                                        </p:attrNameLst>
                                      </p:cBhvr>
                                      <p:to>
                                        <p:strVal val="visible"/>
                                      </p:to>
                                    </p:set>
                                    <p:anim calcmode="lin" valueType="num">
                                      <p:cBhvr>
                                        <p:cTn id="58" dur="500" fill="hold"/>
                                        <p:tgtEl>
                                          <p:spTgt spid="81994"/>
                                        </p:tgtEl>
                                        <p:attrNameLst>
                                          <p:attrName>ppt_w</p:attrName>
                                        </p:attrNameLst>
                                      </p:cBhvr>
                                      <p:tavLst>
                                        <p:tav tm="0">
                                          <p:val>
                                            <p:fltVal val="0"/>
                                          </p:val>
                                        </p:tav>
                                        <p:tav tm="100000">
                                          <p:val>
                                            <p:strVal val="#ppt_w"/>
                                          </p:val>
                                        </p:tav>
                                      </p:tavLst>
                                    </p:anim>
                                    <p:anim calcmode="lin" valueType="num">
                                      <p:cBhvr>
                                        <p:cTn id="59" dur="500" fill="hold"/>
                                        <p:tgtEl>
                                          <p:spTgt spid="81994"/>
                                        </p:tgtEl>
                                        <p:attrNameLst>
                                          <p:attrName>ppt_h</p:attrName>
                                        </p:attrNameLst>
                                      </p:cBhvr>
                                      <p:tavLst>
                                        <p:tav tm="0">
                                          <p:val>
                                            <p:fltVal val="0"/>
                                          </p:val>
                                        </p:tav>
                                        <p:tav tm="100000">
                                          <p:val>
                                            <p:strVal val="#ppt_h"/>
                                          </p:val>
                                        </p:tav>
                                      </p:tavLst>
                                    </p:anim>
                                    <p:anim calcmode="lin" valueType="num">
                                      <p:cBhvr>
                                        <p:cTn id="60" dur="500" fill="hold"/>
                                        <p:tgtEl>
                                          <p:spTgt spid="81994"/>
                                        </p:tgtEl>
                                        <p:attrNameLst>
                                          <p:attrName>style.rotation</p:attrName>
                                        </p:attrNameLst>
                                      </p:cBhvr>
                                      <p:tavLst>
                                        <p:tav tm="0">
                                          <p:val>
                                            <p:fltVal val="360"/>
                                          </p:val>
                                        </p:tav>
                                        <p:tav tm="100000">
                                          <p:val>
                                            <p:fltVal val="0"/>
                                          </p:val>
                                        </p:tav>
                                      </p:tavLst>
                                    </p:anim>
                                    <p:animEffect transition="in" filter="fade">
                                      <p:cBhvr>
                                        <p:cTn id="61" dur="500"/>
                                        <p:tgtEl>
                                          <p:spTgt spid="81994"/>
                                        </p:tgtEl>
                                      </p:cBhvr>
                                    </p:animEffect>
                                  </p:childTnLst>
                                </p:cTn>
                              </p:par>
                              <p:par>
                                <p:cTn id="62" presetID="49" presetClass="entr" presetSubtype="0" decel="100000" fill="hold" grpId="0" nodeType="withEffect">
                                  <p:stCondLst>
                                    <p:cond delay="0"/>
                                  </p:stCondLst>
                                  <p:childTnLst>
                                    <p:set>
                                      <p:cBhvr>
                                        <p:cTn id="63" dur="1" fill="hold">
                                          <p:stCondLst>
                                            <p:cond delay="0"/>
                                          </p:stCondLst>
                                        </p:cTn>
                                        <p:tgtEl>
                                          <p:spTgt spid="82004"/>
                                        </p:tgtEl>
                                        <p:attrNameLst>
                                          <p:attrName>style.visibility</p:attrName>
                                        </p:attrNameLst>
                                      </p:cBhvr>
                                      <p:to>
                                        <p:strVal val="visible"/>
                                      </p:to>
                                    </p:set>
                                    <p:anim calcmode="lin" valueType="num">
                                      <p:cBhvr>
                                        <p:cTn id="64" dur="500" fill="hold"/>
                                        <p:tgtEl>
                                          <p:spTgt spid="82004"/>
                                        </p:tgtEl>
                                        <p:attrNameLst>
                                          <p:attrName>ppt_w</p:attrName>
                                        </p:attrNameLst>
                                      </p:cBhvr>
                                      <p:tavLst>
                                        <p:tav tm="0">
                                          <p:val>
                                            <p:fltVal val="0"/>
                                          </p:val>
                                        </p:tav>
                                        <p:tav tm="100000">
                                          <p:val>
                                            <p:strVal val="#ppt_w"/>
                                          </p:val>
                                        </p:tav>
                                      </p:tavLst>
                                    </p:anim>
                                    <p:anim calcmode="lin" valueType="num">
                                      <p:cBhvr>
                                        <p:cTn id="65" dur="500" fill="hold"/>
                                        <p:tgtEl>
                                          <p:spTgt spid="82004"/>
                                        </p:tgtEl>
                                        <p:attrNameLst>
                                          <p:attrName>ppt_h</p:attrName>
                                        </p:attrNameLst>
                                      </p:cBhvr>
                                      <p:tavLst>
                                        <p:tav tm="0">
                                          <p:val>
                                            <p:fltVal val="0"/>
                                          </p:val>
                                        </p:tav>
                                        <p:tav tm="100000">
                                          <p:val>
                                            <p:strVal val="#ppt_h"/>
                                          </p:val>
                                        </p:tav>
                                      </p:tavLst>
                                    </p:anim>
                                    <p:anim calcmode="lin" valueType="num">
                                      <p:cBhvr>
                                        <p:cTn id="66" dur="500" fill="hold"/>
                                        <p:tgtEl>
                                          <p:spTgt spid="82004"/>
                                        </p:tgtEl>
                                        <p:attrNameLst>
                                          <p:attrName>style.rotation</p:attrName>
                                        </p:attrNameLst>
                                      </p:cBhvr>
                                      <p:tavLst>
                                        <p:tav tm="0">
                                          <p:val>
                                            <p:fltVal val="360"/>
                                          </p:val>
                                        </p:tav>
                                        <p:tav tm="100000">
                                          <p:val>
                                            <p:fltVal val="0"/>
                                          </p:val>
                                        </p:tav>
                                      </p:tavLst>
                                    </p:anim>
                                    <p:animEffect transition="in" filter="fade">
                                      <p:cBhvr>
                                        <p:cTn id="67" dur="500"/>
                                        <p:tgtEl>
                                          <p:spTgt spid="82004"/>
                                        </p:tgtEl>
                                      </p:cBhvr>
                                    </p:animEffect>
                                  </p:childTnLst>
                                </p:cTn>
                              </p:par>
                            </p:childTnLst>
                          </p:cTn>
                        </p:par>
                        <p:par>
                          <p:cTn id="68" fill="hold">
                            <p:stCondLst>
                              <p:cond delay="1500"/>
                            </p:stCondLst>
                            <p:childTnLst>
                              <p:par>
                                <p:cTn id="69" presetID="49" presetClass="entr" presetSubtype="0" decel="100000" fill="hold" grpId="0" nodeType="afterEffect">
                                  <p:stCondLst>
                                    <p:cond delay="0"/>
                                  </p:stCondLst>
                                  <p:childTnLst>
                                    <p:set>
                                      <p:cBhvr>
                                        <p:cTn id="70" dur="1" fill="hold">
                                          <p:stCondLst>
                                            <p:cond delay="0"/>
                                          </p:stCondLst>
                                        </p:cTn>
                                        <p:tgtEl>
                                          <p:spTgt spid="81993"/>
                                        </p:tgtEl>
                                        <p:attrNameLst>
                                          <p:attrName>style.visibility</p:attrName>
                                        </p:attrNameLst>
                                      </p:cBhvr>
                                      <p:to>
                                        <p:strVal val="visible"/>
                                      </p:to>
                                    </p:set>
                                    <p:anim calcmode="lin" valueType="num">
                                      <p:cBhvr>
                                        <p:cTn id="71" dur="500" fill="hold"/>
                                        <p:tgtEl>
                                          <p:spTgt spid="81993"/>
                                        </p:tgtEl>
                                        <p:attrNameLst>
                                          <p:attrName>ppt_w</p:attrName>
                                        </p:attrNameLst>
                                      </p:cBhvr>
                                      <p:tavLst>
                                        <p:tav tm="0">
                                          <p:val>
                                            <p:fltVal val="0"/>
                                          </p:val>
                                        </p:tav>
                                        <p:tav tm="100000">
                                          <p:val>
                                            <p:strVal val="#ppt_w"/>
                                          </p:val>
                                        </p:tav>
                                      </p:tavLst>
                                    </p:anim>
                                    <p:anim calcmode="lin" valueType="num">
                                      <p:cBhvr>
                                        <p:cTn id="72" dur="500" fill="hold"/>
                                        <p:tgtEl>
                                          <p:spTgt spid="81993"/>
                                        </p:tgtEl>
                                        <p:attrNameLst>
                                          <p:attrName>ppt_h</p:attrName>
                                        </p:attrNameLst>
                                      </p:cBhvr>
                                      <p:tavLst>
                                        <p:tav tm="0">
                                          <p:val>
                                            <p:fltVal val="0"/>
                                          </p:val>
                                        </p:tav>
                                        <p:tav tm="100000">
                                          <p:val>
                                            <p:strVal val="#ppt_h"/>
                                          </p:val>
                                        </p:tav>
                                      </p:tavLst>
                                    </p:anim>
                                    <p:anim calcmode="lin" valueType="num">
                                      <p:cBhvr>
                                        <p:cTn id="73" dur="500" fill="hold"/>
                                        <p:tgtEl>
                                          <p:spTgt spid="81993"/>
                                        </p:tgtEl>
                                        <p:attrNameLst>
                                          <p:attrName>style.rotation</p:attrName>
                                        </p:attrNameLst>
                                      </p:cBhvr>
                                      <p:tavLst>
                                        <p:tav tm="0">
                                          <p:val>
                                            <p:fltVal val="360"/>
                                          </p:val>
                                        </p:tav>
                                        <p:tav tm="100000">
                                          <p:val>
                                            <p:fltVal val="0"/>
                                          </p:val>
                                        </p:tav>
                                      </p:tavLst>
                                    </p:anim>
                                    <p:animEffect transition="in" filter="fade">
                                      <p:cBhvr>
                                        <p:cTn id="74" dur="500"/>
                                        <p:tgtEl>
                                          <p:spTgt spid="81993"/>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81999"/>
                                        </p:tgtEl>
                                        <p:attrNameLst>
                                          <p:attrName>style.visibility</p:attrName>
                                        </p:attrNameLst>
                                      </p:cBhvr>
                                      <p:to>
                                        <p:strVal val="visible"/>
                                      </p:to>
                                    </p:set>
                                    <p:anim calcmode="lin" valueType="num">
                                      <p:cBhvr>
                                        <p:cTn id="77" dur="500" fill="hold"/>
                                        <p:tgtEl>
                                          <p:spTgt spid="81999"/>
                                        </p:tgtEl>
                                        <p:attrNameLst>
                                          <p:attrName>ppt_w</p:attrName>
                                        </p:attrNameLst>
                                      </p:cBhvr>
                                      <p:tavLst>
                                        <p:tav tm="0">
                                          <p:val>
                                            <p:fltVal val="0"/>
                                          </p:val>
                                        </p:tav>
                                        <p:tav tm="100000">
                                          <p:val>
                                            <p:strVal val="#ppt_w"/>
                                          </p:val>
                                        </p:tav>
                                      </p:tavLst>
                                    </p:anim>
                                    <p:anim calcmode="lin" valueType="num">
                                      <p:cBhvr>
                                        <p:cTn id="78" dur="500" fill="hold"/>
                                        <p:tgtEl>
                                          <p:spTgt spid="81999"/>
                                        </p:tgtEl>
                                        <p:attrNameLst>
                                          <p:attrName>ppt_h</p:attrName>
                                        </p:attrNameLst>
                                      </p:cBhvr>
                                      <p:tavLst>
                                        <p:tav tm="0">
                                          <p:val>
                                            <p:fltVal val="0"/>
                                          </p:val>
                                        </p:tav>
                                        <p:tav tm="100000">
                                          <p:val>
                                            <p:strVal val="#ppt_h"/>
                                          </p:val>
                                        </p:tav>
                                      </p:tavLst>
                                    </p:anim>
                                    <p:anim calcmode="lin" valueType="num">
                                      <p:cBhvr>
                                        <p:cTn id="79" dur="500" fill="hold"/>
                                        <p:tgtEl>
                                          <p:spTgt spid="81999"/>
                                        </p:tgtEl>
                                        <p:attrNameLst>
                                          <p:attrName>style.rotation</p:attrName>
                                        </p:attrNameLst>
                                      </p:cBhvr>
                                      <p:tavLst>
                                        <p:tav tm="0">
                                          <p:val>
                                            <p:fltVal val="360"/>
                                          </p:val>
                                        </p:tav>
                                        <p:tav tm="100000">
                                          <p:val>
                                            <p:fltVal val="0"/>
                                          </p:val>
                                        </p:tav>
                                      </p:tavLst>
                                    </p:anim>
                                    <p:animEffect transition="in" filter="fade">
                                      <p:cBhvr>
                                        <p:cTn id="80" dur="500"/>
                                        <p:tgtEl>
                                          <p:spTgt spid="81999"/>
                                        </p:tgtEl>
                                      </p:cBhvr>
                                    </p:animEffect>
                                  </p:childTnLst>
                                </p:cTn>
                              </p:par>
                            </p:childTnLst>
                          </p:cTn>
                        </p:par>
                        <p:par>
                          <p:cTn id="81" fill="hold">
                            <p:stCondLst>
                              <p:cond delay="2000"/>
                            </p:stCondLst>
                            <p:childTnLst>
                              <p:par>
                                <p:cTn id="82" presetID="49" presetClass="entr" presetSubtype="0" decel="100000" fill="hold" grpId="0" nodeType="afterEffect">
                                  <p:stCondLst>
                                    <p:cond delay="0"/>
                                  </p:stCondLst>
                                  <p:childTnLst>
                                    <p:set>
                                      <p:cBhvr>
                                        <p:cTn id="83" dur="1" fill="hold">
                                          <p:stCondLst>
                                            <p:cond delay="0"/>
                                          </p:stCondLst>
                                        </p:cTn>
                                        <p:tgtEl>
                                          <p:spTgt spid="81992"/>
                                        </p:tgtEl>
                                        <p:attrNameLst>
                                          <p:attrName>style.visibility</p:attrName>
                                        </p:attrNameLst>
                                      </p:cBhvr>
                                      <p:to>
                                        <p:strVal val="visible"/>
                                      </p:to>
                                    </p:set>
                                    <p:anim calcmode="lin" valueType="num">
                                      <p:cBhvr>
                                        <p:cTn id="84" dur="500" fill="hold"/>
                                        <p:tgtEl>
                                          <p:spTgt spid="81992"/>
                                        </p:tgtEl>
                                        <p:attrNameLst>
                                          <p:attrName>ppt_w</p:attrName>
                                        </p:attrNameLst>
                                      </p:cBhvr>
                                      <p:tavLst>
                                        <p:tav tm="0">
                                          <p:val>
                                            <p:fltVal val="0"/>
                                          </p:val>
                                        </p:tav>
                                        <p:tav tm="100000">
                                          <p:val>
                                            <p:strVal val="#ppt_w"/>
                                          </p:val>
                                        </p:tav>
                                      </p:tavLst>
                                    </p:anim>
                                    <p:anim calcmode="lin" valueType="num">
                                      <p:cBhvr>
                                        <p:cTn id="85" dur="500" fill="hold"/>
                                        <p:tgtEl>
                                          <p:spTgt spid="81992"/>
                                        </p:tgtEl>
                                        <p:attrNameLst>
                                          <p:attrName>ppt_h</p:attrName>
                                        </p:attrNameLst>
                                      </p:cBhvr>
                                      <p:tavLst>
                                        <p:tav tm="0">
                                          <p:val>
                                            <p:fltVal val="0"/>
                                          </p:val>
                                        </p:tav>
                                        <p:tav tm="100000">
                                          <p:val>
                                            <p:strVal val="#ppt_h"/>
                                          </p:val>
                                        </p:tav>
                                      </p:tavLst>
                                    </p:anim>
                                    <p:anim calcmode="lin" valueType="num">
                                      <p:cBhvr>
                                        <p:cTn id="86" dur="500" fill="hold"/>
                                        <p:tgtEl>
                                          <p:spTgt spid="81992"/>
                                        </p:tgtEl>
                                        <p:attrNameLst>
                                          <p:attrName>style.rotation</p:attrName>
                                        </p:attrNameLst>
                                      </p:cBhvr>
                                      <p:tavLst>
                                        <p:tav tm="0">
                                          <p:val>
                                            <p:fltVal val="360"/>
                                          </p:val>
                                        </p:tav>
                                        <p:tav tm="100000">
                                          <p:val>
                                            <p:fltVal val="0"/>
                                          </p:val>
                                        </p:tav>
                                      </p:tavLst>
                                    </p:anim>
                                    <p:animEffect transition="in" filter="fade">
                                      <p:cBhvr>
                                        <p:cTn id="87" dur="500"/>
                                        <p:tgtEl>
                                          <p:spTgt spid="81992"/>
                                        </p:tgtEl>
                                      </p:cBhvr>
                                    </p:animEffect>
                                  </p:childTnLst>
                                </p:cTn>
                              </p:par>
                              <p:par>
                                <p:cTn id="88" presetID="49" presetClass="entr" presetSubtype="0" decel="100000" fill="hold" grpId="0" nodeType="withEffect">
                                  <p:stCondLst>
                                    <p:cond delay="0"/>
                                  </p:stCondLst>
                                  <p:childTnLst>
                                    <p:set>
                                      <p:cBhvr>
                                        <p:cTn id="89" dur="1" fill="hold">
                                          <p:stCondLst>
                                            <p:cond delay="0"/>
                                          </p:stCondLst>
                                        </p:cTn>
                                        <p:tgtEl>
                                          <p:spTgt spid="82001"/>
                                        </p:tgtEl>
                                        <p:attrNameLst>
                                          <p:attrName>style.visibility</p:attrName>
                                        </p:attrNameLst>
                                      </p:cBhvr>
                                      <p:to>
                                        <p:strVal val="visible"/>
                                      </p:to>
                                    </p:set>
                                    <p:anim calcmode="lin" valueType="num">
                                      <p:cBhvr>
                                        <p:cTn id="90" dur="500" fill="hold"/>
                                        <p:tgtEl>
                                          <p:spTgt spid="82001"/>
                                        </p:tgtEl>
                                        <p:attrNameLst>
                                          <p:attrName>ppt_w</p:attrName>
                                        </p:attrNameLst>
                                      </p:cBhvr>
                                      <p:tavLst>
                                        <p:tav tm="0">
                                          <p:val>
                                            <p:fltVal val="0"/>
                                          </p:val>
                                        </p:tav>
                                        <p:tav tm="100000">
                                          <p:val>
                                            <p:strVal val="#ppt_w"/>
                                          </p:val>
                                        </p:tav>
                                      </p:tavLst>
                                    </p:anim>
                                    <p:anim calcmode="lin" valueType="num">
                                      <p:cBhvr>
                                        <p:cTn id="91" dur="500" fill="hold"/>
                                        <p:tgtEl>
                                          <p:spTgt spid="82001"/>
                                        </p:tgtEl>
                                        <p:attrNameLst>
                                          <p:attrName>ppt_h</p:attrName>
                                        </p:attrNameLst>
                                      </p:cBhvr>
                                      <p:tavLst>
                                        <p:tav tm="0">
                                          <p:val>
                                            <p:fltVal val="0"/>
                                          </p:val>
                                        </p:tav>
                                        <p:tav tm="100000">
                                          <p:val>
                                            <p:strVal val="#ppt_h"/>
                                          </p:val>
                                        </p:tav>
                                      </p:tavLst>
                                    </p:anim>
                                    <p:anim calcmode="lin" valueType="num">
                                      <p:cBhvr>
                                        <p:cTn id="92" dur="500" fill="hold"/>
                                        <p:tgtEl>
                                          <p:spTgt spid="82001"/>
                                        </p:tgtEl>
                                        <p:attrNameLst>
                                          <p:attrName>style.rotation</p:attrName>
                                        </p:attrNameLst>
                                      </p:cBhvr>
                                      <p:tavLst>
                                        <p:tav tm="0">
                                          <p:val>
                                            <p:fltVal val="360"/>
                                          </p:val>
                                        </p:tav>
                                        <p:tav tm="100000">
                                          <p:val>
                                            <p:fltVal val="0"/>
                                          </p:val>
                                        </p:tav>
                                      </p:tavLst>
                                    </p:anim>
                                    <p:animEffect transition="in" filter="fade">
                                      <p:cBhvr>
                                        <p:cTn id="93" dur="500"/>
                                        <p:tgtEl>
                                          <p:spTgt spid="82001"/>
                                        </p:tgtEl>
                                      </p:cBhvr>
                                    </p:animEffect>
                                  </p:childTnLst>
                                </p:cTn>
                              </p:par>
                            </p:childTnLst>
                          </p:cTn>
                        </p:par>
                        <p:par>
                          <p:cTn id="94" fill="hold">
                            <p:stCondLst>
                              <p:cond delay="2500"/>
                            </p:stCondLst>
                            <p:childTnLst>
                              <p:par>
                                <p:cTn id="95" presetID="49" presetClass="entr" presetSubtype="0" decel="100000" fill="hold" grpId="0" nodeType="afterEffect">
                                  <p:stCondLst>
                                    <p:cond delay="0"/>
                                  </p:stCondLst>
                                  <p:childTnLst>
                                    <p:set>
                                      <p:cBhvr>
                                        <p:cTn id="96" dur="1" fill="hold">
                                          <p:stCondLst>
                                            <p:cond delay="0"/>
                                          </p:stCondLst>
                                        </p:cTn>
                                        <p:tgtEl>
                                          <p:spTgt spid="81991"/>
                                        </p:tgtEl>
                                        <p:attrNameLst>
                                          <p:attrName>style.visibility</p:attrName>
                                        </p:attrNameLst>
                                      </p:cBhvr>
                                      <p:to>
                                        <p:strVal val="visible"/>
                                      </p:to>
                                    </p:set>
                                    <p:anim calcmode="lin" valueType="num">
                                      <p:cBhvr>
                                        <p:cTn id="97" dur="500" fill="hold"/>
                                        <p:tgtEl>
                                          <p:spTgt spid="81991"/>
                                        </p:tgtEl>
                                        <p:attrNameLst>
                                          <p:attrName>ppt_w</p:attrName>
                                        </p:attrNameLst>
                                      </p:cBhvr>
                                      <p:tavLst>
                                        <p:tav tm="0">
                                          <p:val>
                                            <p:fltVal val="0"/>
                                          </p:val>
                                        </p:tav>
                                        <p:tav tm="100000">
                                          <p:val>
                                            <p:strVal val="#ppt_w"/>
                                          </p:val>
                                        </p:tav>
                                      </p:tavLst>
                                    </p:anim>
                                    <p:anim calcmode="lin" valueType="num">
                                      <p:cBhvr>
                                        <p:cTn id="98" dur="500" fill="hold"/>
                                        <p:tgtEl>
                                          <p:spTgt spid="81991"/>
                                        </p:tgtEl>
                                        <p:attrNameLst>
                                          <p:attrName>ppt_h</p:attrName>
                                        </p:attrNameLst>
                                      </p:cBhvr>
                                      <p:tavLst>
                                        <p:tav tm="0">
                                          <p:val>
                                            <p:fltVal val="0"/>
                                          </p:val>
                                        </p:tav>
                                        <p:tav tm="100000">
                                          <p:val>
                                            <p:strVal val="#ppt_h"/>
                                          </p:val>
                                        </p:tav>
                                      </p:tavLst>
                                    </p:anim>
                                    <p:anim calcmode="lin" valueType="num">
                                      <p:cBhvr>
                                        <p:cTn id="99" dur="500" fill="hold"/>
                                        <p:tgtEl>
                                          <p:spTgt spid="81991"/>
                                        </p:tgtEl>
                                        <p:attrNameLst>
                                          <p:attrName>style.rotation</p:attrName>
                                        </p:attrNameLst>
                                      </p:cBhvr>
                                      <p:tavLst>
                                        <p:tav tm="0">
                                          <p:val>
                                            <p:fltVal val="360"/>
                                          </p:val>
                                        </p:tav>
                                        <p:tav tm="100000">
                                          <p:val>
                                            <p:fltVal val="0"/>
                                          </p:val>
                                        </p:tav>
                                      </p:tavLst>
                                    </p:anim>
                                    <p:animEffect transition="in" filter="fade">
                                      <p:cBhvr>
                                        <p:cTn id="100" dur="500"/>
                                        <p:tgtEl>
                                          <p:spTgt spid="81991"/>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82000"/>
                                        </p:tgtEl>
                                        <p:attrNameLst>
                                          <p:attrName>style.visibility</p:attrName>
                                        </p:attrNameLst>
                                      </p:cBhvr>
                                      <p:to>
                                        <p:strVal val="visible"/>
                                      </p:to>
                                    </p:set>
                                    <p:anim calcmode="lin" valueType="num">
                                      <p:cBhvr>
                                        <p:cTn id="103" dur="500" fill="hold"/>
                                        <p:tgtEl>
                                          <p:spTgt spid="82000"/>
                                        </p:tgtEl>
                                        <p:attrNameLst>
                                          <p:attrName>ppt_w</p:attrName>
                                        </p:attrNameLst>
                                      </p:cBhvr>
                                      <p:tavLst>
                                        <p:tav tm="0">
                                          <p:val>
                                            <p:fltVal val="0"/>
                                          </p:val>
                                        </p:tav>
                                        <p:tav tm="100000">
                                          <p:val>
                                            <p:strVal val="#ppt_w"/>
                                          </p:val>
                                        </p:tav>
                                      </p:tavLst>
                                    </p:anim>
                                    <p:anim calcmode="lin" valueType="num">
                                      <p:cBhvr>
                                        <p:cTn id="104" dur="500" fill="hold"/>
                                        <p:tgtEl>
                                          <p:spTgt spid="82000"/>
                                        </p:tgtEl>
                                        <p:attrNameLst>
                                          <p:attrName>ppt_h</p:attrName>
                                        </p:attrNameLst>
                                      </p:cBhvr>
                                      <p:tavLst>
                                        <p:tav tm="0">
                                          <p:val>
                                            <p:fltVal val="0"/>
                                          </p:val>
                                        </p:tav>
                                        <p:tav tm="100000">
                                          <p:val>
                                            <p:strVal val="#ppt_h"/>
                                          </p:val>
                                        </p:tav>
                                      </p:tavLst>
                                    </p:anim>
                                    <p:anim calcmode="lin" valueType="num">
                                      <p:cBhvr>
                                        <p:cTn id="105" dur="500" fill="hold"/>
                                        <p:tgtEl>
                                          <p:spTgt spid="82000"/>
                                        </p:tgtEl>
                                        <p:attrNameLst>
                                          <p:attrName>style.rotation</p:attrName>
                                        </p:attrNameLst>
                                      </p:cBhvr>
                                      <p:tavLst>
                                        <p:tav tm="0">
                                          <p:val>
                                            <p:fltVal val="360"/>
                                          </p:val>
                                        </p:tav>
                                        <p:tav tm="100000">
                                          <p:val>
                                            <p:fltVal val="0"/>
                                          </p:val>
                                        </p:tav>
                                      </p:tavLst>
                                    </p:anim>
                                    <p:animEffect transition="in" filter="fade">
                                      <p:cBhvr>
                                        <p:cTn id="106" dur="500"/>
                                        <p:tgtEl>
                                          <p:spTgt spid="82000"/>
                                        </p:tgtEl>
                                      </p:cBhvr>
                                    </p:animEffect>
                                  </p:childTnLst>
                                </p:cTn>
                              </p:par>
                            </p:childTnLst>
                          </p:cTn>
                        </p:par>
                        <p:par>
                          <p:cTn id="107" fill="hold">
                            <p:stCondLst>
                              <p:cond delay="3000"/>
                            </p:stCondLst>
                            <p:childTnLst>
                              <p:par>
                                <p:cTn id="108" presetID="22" presetClass="entr" presetSubtype="8"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left)">
                                      <p:cBhvr>
                                        <p:cTn id="110"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7" grpId="0"/>
      <p:bldP spid="81938" grpId="0"/>
      <p:bldP spid="81991" grpId="0" animBg="1"/>
      <p:bldP spid="81992" grpId="0" animBg="1"/>
      <p:bldP spid="81993" grpId="0" animBg="1"/>
      <p:bldP spid="81994" grpId="0" animBg="1"/>
      <p:bldP spid="81995" grpId="0" animBg="1"/>
      <p:bldP spid="81996" grpId="0" animBg="1"/>
      <p:bldP spid="81999" grpId="0"/>
      <p:bldP spid="82000" grpId="0"/>
      <p:bldP spid="82001" grpId="0"/>
      <p:bldP spid="82002" grpId="0"/>
      <p:bldP spid="82003" grpId="0"/>
      <p:bldP spid="8200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8596" y="928670"/>
            <a:ext cx="7858180" cy="3143272"/>
          </a:xfrm>
          <a:prstGeom prst="round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solidFill>
                <a:cs typeface="B Titr" panose="00000700000000000000" pitchFamily="2" charset="-78"/>
              </a:rPr>
              <a:t>ارتفاع برگشت توپ توسط ضریب ارتجاع تعیین می شود که از نسبت سرعت برگشت به سرعت رفت توپ بدست می آید. این ضریب به ویژگی های الاستیکی هر دو جسم و توانایی آنها به بازیابی شکل اصلی پس از فشرده شدن بستگی دارد. بطور تئوریکی ضریب ارتجاع می تواند حداکثر 1 باشد. توپی که از ارتفاع 6 فوت رها شده و به اندازه 75% آن ارتفاع یا 5/4 فوت برگردد، توپ قابل بازی کردن می باشد. ا</a:t>
            </a:r>
            <a:endParaRPr lang="fa-IR" dirty="0">
              <a:solidFill>
                <a:schemeClr val="tx1"/>
              </a:solidFill>
              <a:cs typeface="B Titr" panose="00000700000000000000" pitchFamily="2" charset="-78"/>
            </a:endParaRPr>
          </a:p>
        </p:txBody>
      </p:sp>
      <p:pic>
        <p:nvPicPr>
          <p:cNvPr id="2050" name="Picture 2"/>
          <p:cNvPicPr>
            <a:picLocks noChangeAspect="1" noChangeArrowheads="1"/>
          </p:cNvPicPr>
          <p:nvPr/>
        </p:nvPicPr>
        <p:blipFill>
          <a:blip r:embed="rId2"/>
          <a:srcRect/>
          <a:stretch>
            <a:fillRect/>
          </a:stretch>
        </p:blipFill>
        <p:spPr bwMode="auto">
          <a:xfrm>
            <a:off x="1714480" y="4071942"/>
            <a:ext cx="5429288" cy="27860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4"/>
          <p:cNvSpPr>
            <a:spLocks noGrp="1"/>
          </p:cNvSpPr>
          <p:nvPr>
            <p:ph type="ftr" sz="quarter" idx="11"/>
          </p:nvPr>
        </p:nvSpPr>
        <p:spPr/>
        <p:txBody>
          <a:bodyPr/>
          <a:lstStyle/>
          <a:p>
            <a:r>
              <a:rPr lang="en-US"/>
              <a:t>www.themegallery.com</a:t>
            </a:r>
          </a:p>
        </p:txBody>
      </p:sp>
      <p:grpSp>
        <p:nvGrpSpPr>
          <p:cNvPr id="2" name="Group 3"/>
          <p:cNvGrpSpPr>
            <a:grpSpLocks/>
          </p:cNvGrpSpPr>
          <p:nvPr/>
        </p:nvGrpSpPr>
        <p:grpSpPr bwMode="auto">
          <a:xfrm rot="10800000">
            <a:off x="395288" y="1196975"/>
            <a:ext cx="8497887" cy="896938"/>
            <a:chOff x="1104" y="1200"/>
            <a:chExt cx="3504" cy="823"/>
          </a:xfrm>
        </p:grpSpPr>
        <p:sp>
          <p:nvSpPr>
            <p:cNvPr id="63492" name="AutoShape 4"/>
            <p:cNvSpPr>
              <a:spLocks noChangeArrowheads="1"/>
            </p:cNvSpPr>
            <p:nvPr/>
          </p:nvSpPr>
          <p:spPr bwMode="gray">
            <a:xfrm>
              <a:off x="1104" y="1200"/>
              <a:ext cx="3504" cy="82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fa-IR">
                <a:cs typeface="B Nasim" pitchFamily="2" charset="-78"/>
              </a:endParaRPr>
            </a:p>
          </p:txBody>
        </p:sp>
        <p:sp>
          <p:nvSpPr>
            <p:cNvPr id="63493" name="AutoShape 5"/>
            <p:cNvSpPr>
              <a:spLocks noChangeArrowheads="1"/>
            </p:cNvSpPr>
            <p:nvPr/>
          </p:nvSpPr>
          <p:spPr bwMode="gray">
            <a:xfrm>
              <a:off x="1181" y="1276"/>
              <a:ext cx="675" cy="673"/>
            </a:xfrm>
            <a:prstGeom prst="roundRect">
              <a:avLst>
                <a:gd name="adj" fmla="val 11921"/>
              </a:avLst>
            </a:prstGeom>
            <a:gradFill rotWithShape="1">
              <a:gsLst>
                <a:gs pos="0">
                  <a:srgbClr val="0066CC"/>
                </a:gs>
                <a:gs pos="100000">
                  <a:srgbClr val="0066CC">
                    <a:gamma/>
                    <a:shade val="69804"/>
                    <a:invGamma/>
                  </a:srgbClr>
                </a:gs>
              </a:gsLst>
              <a:lin ang="5400000" scaled="1"/>
            </a:gradFill>
            <a:ln w="38100">
              <a:solidFill>
                <a:schemeClr val="tx1"/>
              </a:solidFill>
              <a:round/>
              <a:headEnd/>
              <a:tailEnd/>
            </a:ln>
            <a:effectLst/>
          </p:spPr>
          <p:txBody>
            <a:bodyPr wrap="none" anchor="ctr"/>
            <a:lstStyle/>
            <a:p>
              <a:endParaRPr lang="fa-IR">
                <a:cs typeface="B Nasim" pitchFamily="2" charset="-78"/>
              </a:endParaRPr>
            </a:p>
          </p:txBody>
        </p:sp>
        <p:sp>
          <p:nvSpPr>
            <p:cNvPr id="63494" name="Freeform 6"/>
            <p:cNvSpPr>
              <a:spLocks/>
            </p:cNvSpPr>
            <p:nvPr/>
          </p:nvSpPr>
          <p:spPr bwMode="gray">
            <a:xfrm>
              <a:off x="1223" y="1319"/>
              <a:ext cx="337" cy="33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66CC">
                    <a:gamma/>
                    <a:tint val="54510"/>
                    <a:invGamma/>
                  </a:srgbClr>
                </a:gs>
                <a:gs pos="50000">
                  <a:srgbClr val="0066CC">
                    <a:alpha val="0"/>
                  </a:srgbClr>
                </a:gs>
                <a:gs pos="100000">
                  <a:srgbClr val="0066CC">
                    <a:gamma/>
                    <a:tint val="54510"/>
                    <a:invGamma/>
                  </a:srgbClr>
                </a:gs>
              </a:gsLst>
              <a:lin ang="2700000" scaled="1"/>
            </a:gradFill>
            <a:ln w="0">
              <a:noFill/>
              <a:prstDash val="solid"/>
              <a:round/>
              <a:headEnd/>
              <a:tailEnd/>
            </a:ln>
          </p:spPr>
          <p:txBody>
            <a:bodyPr/>
            <a:lstStyle/>
            <a:p>
              <a:endParaRPr lang="fa-IR">
                <a:cs typeface="B Nasim" pitchFamily="2" charset="-78"/>
              </a:endParaRPr>
            </a:p>
          </p:txBody>
        </p:sp>
        <p:sp>
          <p:nvSpPr>
            <p:cNvPr id="63495" name="Text Box 7"/>
            <p:cNvSpPr txBox="1">
              <a:spLocks noChangeArrowheads="1"/>
            </p:cNvSpPr>
            <p:nvPr/>
          </p:nvSpPr>
          <p:spPr bwMode="gray">
            <a:xfrm>
              <a:off x="1472" y="1457"/>
              <a:ext cx="76" cy="480"/>
            </a:xfrm>
            <a:prstGeom prst="rect">
              <a:avLst/>
            </a:prstGeom>
            <a:noFill/>
            <a:ln w="9525" algn="ctr">
              <a:noFill/>
              <a:miter lim="800000"/>
              <a:headEnd/>
              <a:tailEnd/>
            </a:ln>
            <a:effectLst/>
          </p:spPr>
          <p:txBody>
            <a:bodyPr rot="10800000" wrap="none">
              <a:spAutoFit/>
            </a:bodyPr>
            <a:lstStyle/>
            <a:p>
              <a:pPr algn="ctr" eaLnBrk="0" hangingPunct="0"/>
              <a:endParaRPr lang="fa-IR" sz="2800" b="0">
                <a:solidFill>
                  <a:srgbClr val="FFFFFF"/>
                </a:solidFill>
                <a:effectLst>
                  <a:outerShdw blurRad="38100" dist="38100" dir="2700000" algn="tl">
                    <a:srgbClr val="000000"/>
                  </a:outerShdw>
                </a:effectLst>
                <a:cs typeface="B Nasim" pitchFamily="2" charset="-78"/>
              </a:endParaRPr>
            </a:p>
          </p:txBody>
        </p:sp>
        <p:sp>
          <p:nvSpPr>
            <p:cNvPr id="63496" name="Text Box 8"/>
            <p:cNvSpPr txBox="1">
              <a:spLocks noChangeArrowheads="1"/>
            </p:cNvSpPr>
            <p:nvPr/>
          </p:nvSpPr>
          <p:spPr bwMode="gray">
            <a:xfrm>
              <a:off x="1948" y="1328"/>
              <a:ext cx="2578" cy="309"/>
            </a:xfrm>
            <a:prstGeom prst="rect">
              <a:avLst/>
            </a:prstGeom>
            <a:noFill/>
            <a:ln w="9525" algn="ctr">
              <a:noFill/>
              <a:miter lim="800000"/>
              <a:headEnd/>
              <a:tailEnd/>
            </a:ln>
            <a:effectLst/>
          </p:spPr>
          <p:txBody>
            <a:bodyPr rot="10800000">
              <a:spAutoFit/>
            </a:bodyPr>
            <a:lstStyle/>
            <a:p>
              <a:pPr algn="l" eaLnBrk="0" hangingPunct="0"/>
              <a:endParaRPr lang="fa-IR" sz="1600" b="0">
                <a:solidFill>
                  <a:srgbClr val="000000"/>
                </a:solidFill>
                <a:cs typeface="B Nasim" pitchFamily="2" charset="-78"/>
              </a:endParaRPr>
            </a:p>
          </p:txBody>
        </p:sp>
      </p:grpSp>
      <p:grpSp>
        <p:nvGrpSpPr>
          <p:cNvPr id="3" name="Group 9"/>
          <p:cNvGrpSpPr>
            <a:grpSpLocks/>
          </p:cNvGrpSpPr>
          <p:nvPr/>
        </p:nvGrpSpPr>
        <p:grpSpPr bwMode="auto">
          <a:xfrm rot="10800000">
            <a:off x="4284663" y="2276475"/>
            <a:ext cx="4608512" cy="966788"/>
            <a:chOff x="1104" y="2109"/>
            <a:chExt cx="3504" cy="823"/>
          </a:xfrm>
        </p:grpSpPr>
        <p:sp>
          <p:nvSpPr>
            <p:cNvPr id="63498" name="AutoShape 10"/>
            <p:cNvSpPr>
              <a:spLocks noChangeArrowheads="1"/>
            </p:cNvSpPr>
            <p:nvPr/>
          </p:nvSpPr>
          <p:spPr bwMode="gray">
            <a:xfrm>
              <a:off x="1104" y="2109"/>
              <a:ext cx="3504" cy="82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fa-IR">
                <a:cs typeface="B Nasim" pitchFamily="2" charset="-78"/>
              </a:endParaRPr>
            </a:p>
          </p:txBody>
        </p:sp>
        <p:sp>
          <p:nvSpPr>
            <p:cNvPr id="63499" name="AutoShape 11"/>
            <p:cNvSpPr>
              <a:spLocks noChangeArrowheads="1"/>
            </p:cNvSpPr>
            <p:nvPr/>
          </p:nvSpPr>
          <p:spPr bwMode="gray">
            <a:xfrm>
              <a:off x="1181" y="2185"/>
              <a:ext cx="675" cy="673"/>
            </a:xfrm>
            <a:prstGeom prst="roundRect">
              <a:avLst>
                <a:gd name="adj" fmla="val 11921"/>
              </a:avLst>
            </a:prstGeom>
            <a:gradFill rotWithShape="1">
              <a:gsLst>
                <a:gs pos="0">
                  <a:srgbClr val="009999"/>
                </a:gs>
                <a:gs pos="100000">
                  <a:srgbClr val="009999">
                    <a:gamma/>
                    <a:shade val="69804"/>
                    <a:invGamma/>
                  </a:srgbClr>
                </a:gs>
              </a:gsLst>
              <a:lin ang="5400000" scaled="1"/>
            </a:gradFill>
            <a:ln w="38100">
              <a:solidFill>
                <a:schemeClr val="tx1"/>
              </a:solidFill>
              <a:round/>
              <a:headEnd/>
              <a:tailEnd/>
            </a:ln>
            <a:effectLst/>
          </p:spPr>
          <p:txBody>
            <a:bodyPr wrap="none" anchor="ctr"/>
            <a:lstStyle/>
            <a:p>
              <a:endParaRPr lang="fa-IR">
                <a:cs typeface="B Nasim" pitchFamily="2" charset="-78"/>
              </a:endParaRPr>
            </a:p>
          </p:txBody>
        </p:sp>
        <p:sp>
          <p:nvSpPr>
            <p:cNvPr id="63500" name="Freeform 12"/>
            <p:cNvSpPr>
              <a:spLocks/>
            </p:cNvSpPr>
            <p:nvPr/>
          </p:nvSpPr>
          <p:spPr bwMode="gray">
            <a:xfrm>
              <a:off x="1223" y="2228"/>
              <a:ext cx="337" cy="33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9999">
                    <a:gamma/>
                    <a:tint val="42353"/>
                    <a:invGamma/>
                  </a:srgbClr>
                </a:gs>
                <a:gs pos="100000">
                  <a:srgbClr val="009999">
                    <a:alpha val="0"/>
                  </a:srgbClr>
                </a:gs>
              </a:gsLst>
              <a:lin ang="2700000" scaled="1"/>
            </a:gradFill>
            <a:ln w="0">
              <a:noFill/>
              <a:prstDash val="solid"/>
              <a:round/>
              <a:headEnd/>
              <a:tailEnd/>
            </a:ln>
          </p:spPr>
          <p:txBody>
            <a:bodyPr/>
            <a:lstStyle/>
            <a:p>
              <a:endParaRPr lang="fa-IR">
                <a:cs typeface="B Nasim" pitchFamily="2" charset="-78"/>
              </a:endParaRPr>
            </a:p>
          </p:txBody>
        </p:sp>
        <p:sp>
          <p:nvSpPr>
            <p:cNvPr id="63501" name="Text Box 13"/>
            <p:cNvSpPr txBox="1">
              <a:spLocks noChangeArrowheads="1"/>
            </p:cNvSpPr>
            <p:nvPr/>
          </p:nvSpPr>
          <p:spPr bwMode="gray">
            <a:xfrm>
              <a:off x="1440" y="2360"/>
              <a:ext cx="140" cy="445"/>
            </a:xfrm>
            <a:prstGeom prst="rect">
              <a:avLst/>
            </a:prstGeom>
            <a:noFill/>
            <a:ln w="9525" algn="ctr">
              <a:noFill/>
              <a:miter lim="800000"/>
              <a:headEnd/>
              <a:tailEnd/>
            </a:ln>
            <a:effectLst/>
          </p:spPr>
          <p:txBody>
            <a:bodyPr rot="10800000" wrap="none">
              <a:spAutoFit/>
            </a:bodyPr>
            <a:lstStyle/>
            <a:p>
              <a:pPr algn="ctr" eaLnBrk="0" hangingPunct="0"/>
              <a:endParaRPr lang="fa-IR" sz="2800" b="0">
                <a:solidFill>
                  <a:srgbClr val="FFFFFF"/>
                </a:solidFill>
                <a:effectLst>
                  <a:outerShdw blurRad="38100" dist="38100" dir="2700000" algn="tl">
                    <a:srgbClr val="000000"/>
                  </a:outerShdw>
                </a:effectLst>
                <a:cs typeface="B Nasim" pitchFamily="2" charset="-78"/>
              </a:endParaRPr>
            </a:p>
          </p:txBody>
        </p:sp>
        <p:sp>
          <p:nvSpPr>
            <p:cNvPr id="63502" name="Text Box 14"/>
            <p:cNvSpPr txBox="1">
              <a:spLocks noChangeArrowheads="1"/>
            </p:cNvSpPr>
            <p:nvPr/>
          </p:nvSpPr>
          <p:spPr bwMode="gray">
            <a:xfrm>
              <a:off x="1952" y="2214"/>
              <a:ext cx="2577" cy="313"/>
            </a:xfrm>
            <a:prstGeom prst="rect">
              <a:avLst/>
            </a:prstGeom>
            <a:noFill/>
            <a:ln w="9525" algn="ctr">
              <a:noFill/>
              <a:miter lim="800000"/>
              <a:headEnd/>
              <a:tailEnd/>
            </a:ln>
            <a:effectLst/>
          </p:spPr>
          <p:txBody>
            <a:bodyPr rot="10800000">
              <a:spAutoFit/>
            </a:bodyPr>
            <a:lstStyle/>
            <a:p>
              <a:pPr algn="l" eaLnBrk="0" hangingPunct="0"/>
              <a:endParaRPr lang="fa-IR" sz="1800" b="0">
                <a:solidFill>
                  <a:srgbClr val="000000"/>
                </a:solidFill>
                <a:cs typeface="B Nasim" pitchFamily="2" charset="-78"/>
              </a:endParaRPr>
            </a:p>
          </p:txBody>
        </p:sp>
      </p:grpSp>
      <p:sp>
        <p:nvSpPr>
          <p:cNvPr id="63509" name="Text Box 21"/>
          <p:cNvSpPr txBox="1">
            <a:spLocks noChangeArrowheads="1"/>
          </p:cNvSpPr>
          <p:nvPr/>
        </p:nvSpPr>
        <p:spPr bwMode="auto">
          <a:xfrm>
            <a:off x="6084888" y="6308725"/>
            <a:ext cx="2613025" cy="396875"/>
          </a:xfrm>
          <a:prstGeom prst="rect">
            <a:avLst/>
          </a:prstGeom>
          <a:solidFill>
            <a:srgbClr val="000000"/>
          </a:solidFill>
          <a:ln w="9525">
            <a:noFill/>
            <a:miter lim="800000"/>
            <a:headEnd/>
            <a:tailEnd/>
          </a:ln>
          <a:effectLst/>
        </p:spPr>
        <p:txBody>
          <a:bodyPr>
            <a:spAutoFit/>
          </a:bodyPr>
          <a:lstStyle/>
          <a:p>
            <a:pPr algn="l"/>
            <a:endParaRPr lang="fa-IR" sz="2000" b="0" dirty="0">
              <a:cs typeface="B Titr" panose="00000700000000000000" pitchFamily="2" charset="-78"/>
            </a:endParaRPr>
          </a:p>
        </p:txBody>
      </p:sp>
      <p:sp>
        <p:nvSpPr>
          <p:cNvPr id="63510" name="Text Box 22"/>
          <p:cNvSpPr txBox="1">
            <a:spLocks noChangeArrowheads="1"/>
          </p:cNvSpPr>
          <p:nvPr/>
        </p:nvSpPr>
        <p:spPr bwMode="auto">
          <a:xfrm>
            <a:off x="7667625" y="1268413"/>
            <a:ext cx="469900" cy="823912"/>
          </a:xfrm>
          <a:prstGeom prst="rect">
            <a:avLst/>
          </a:prstGeom>
          <a:noFill/>
          <a:ln w="9525">
            <a:noFill/>
            <a:miter lim="800000"/>
            <a:headEnd/>
            <a:tailEnd/>
          </a:ln>
          <a:effectLst/>
        </p:spPr>
        <p:txBody>
          <a:bodyPr>
            <a:spAutoFit/>
          </a:bodyPr>
          <a:lstStyle/>
          <a:p>
            <a:r>
              <a:rPr lang="fa-IR" sz="4800" dirty="0">
                <a:cs typeface="B Titr" panose="00000700000000000000" pitchFamily="2" charset="-78"/>
              </a:rPr>
              <a:t>1</a:t>
            </a:r>
            <a:endParaRPr lang="en-US" sz="4800" dirty="0">
              <a:cs typeface="B Titr" panose="00000700000000000000" pitchFamily="2" charset="-78"/>
            </a:endParaRPr>
          </a:p>
        </p:txBody>
      </p:sp>
      <p:sp>
        <p:nvSpPr>
          <p:cNvPr id="63511" name="Text Box 23"/>
          <p:cNvSpPr txBox="1">
            <a:spLocks noChangeArrowheads="1"/>
          </p:cNvSpPr>
          <p:nvPr/>
        </p:nvSpPr>
        <p:spPr bwMode="auto">
          <a:xfrm>
            <a:off x="8101013" y="2420938"/>
            <a:ext cx="469900" cy="823912"/>
          </a:xfrm>
          <a:prstGeom prst="rect">
            <a:avLst/>
          </a:prstGeom>
          <a:noFill/>
          <a:ln w="9525">
            <a:noFill/>
            <a:miter lim="800000"/>
            <a:headEnd/>
            <a:tailEnd/>
          </a:ln>
          <a:effectLst/>
        </p:spPr>
        <p:txBody>
          <a:bodyPr>
            <a:spAutoFit/>
          </a:bodyPr>
          <a:lstStyle/>
          <a:p>
            <a:r>
              <a:rPr lang="fa-IR" sz="4800" dirty="0">
                <a:cs typeface="B Titr" panose="00000700000000000000" pitchFamily="2" charset="-78"/>
              </a:rPr>
              <a:t>2</a:t>
            </a:r>
            <a:endParaRPr lang="en-US" sz="4800" dirty="0">
              <a:cs typeface="B Titr" panose="00000700000000000000" pitchFamily="2" charset="-78"/>
            </a:endParaRPr>
          </a:p>
        </p:txBody>
      </p:sp>
      <p:sp>
        <p:nvSpPr>
          <p:cNvPr id="63512" name="Text Box 24"/>
          <p:cNvSpPr txBox="1">
            <a:spLocks noChangeArrowheads="1"/>
          </p:cNvSpPr>
          <p:nvPr/>
        </p:nvSpPr>
        <p:spPr bwMode="auto">
          <a:xfrm>
            <a:off x="677308" y="1412875"/>
            <a:ext cx="6098144" cy="461665"/>
          </a:xfrm>
          <a:prstGeom prst="rect">
            <a:avLst/>
          </a:prstGeom>
          <a:noFill/>
          <a:ln w="9525">
            <a:noFill/>
            <a:miter lim="800000"/>
            <a:headEnd/>
            <a:tailEnd/>
          </a:ln>
          <a:effectLst/>
        </p:spPr>
        <p:txBody>
          <a:bodyPr wrap="none">
            <a:spAutoFit/>
          </a:bodyPr>
          <a:lstStyle/>
          <a:p>
            <a:r>
              <a:rPr lang="fa-IR" sz="2400" dirty="0" smtClean="0">
                <a:solidFill>
                  <a:srgbClr val="000000"/>
                </a:solidFill>
                <a:cs typeface="B Titr" panose="00000700000000000000" pitchFamily="2" charset="-78"/>
              </a:rPr>
              <a:t>توانايی دريبل </a:t>
            </a:r>
            <a:r>
              <a:rPr lang="fa-IR" sz="2400" dirty="0">
                <a:solidFill>
                  <a:srgbClr val="000000"/>
                </a:solidFill>
                <a:cs typeface="B Titr" panose="00000700000000000000" pitchFamily="2" charset="-78"/>
              </a:rPr>
              <a:t>کردن </a:t>
            </a:r>
            <a:r>
              <a:rPr lang="fa-IR" sz="2400" dirty="0" smtClean="0">
                <a:solidFill>
                  <a:srgbClr val="000000"/>
                </a:solidFill>
                <a:cs typeface="B Titr" panose="00000700000000000000" pitchFamily="2" charset="-78"/>
              </a:rPr>
              <a:t>بازيکن حريف </a:t>
            </a:r>
            <a:r>
              <a:rPr lang="fa-IR" sz="2400" dirty="0">
                <a:solidFill>
                  <a:srgbClr val="000000"/>
                </a:solidFill>
                <a:cs typeface="B Titr" panose="00000700000000000000" pitchFamily="2" charset="-78"/>
              </a:rPr>
              <a:t>در </a:t>
            </a:r>
            <a:r>
              <a:rPr lang="fa-IR" sz="2400" dirty="0" smtClean="0">
                <a:solidFill>
                  <a:srgbClr val="000000"/>
                </a:solidFill>
                <a:cs typeface="B Titr" panose="00000700000000000000" pitchFamily="2" charset="-78"/>
              </a:rPr>
              <a:t>مسير </a:t>
            </a:r>
            <a:r>
              <a:rPr lang="fa-IR" sz="2400" dirty="0">
                <a:solidFill>
                  <a:srgbClr val="000000"/>
                </a:solidFill>
                <a:cs typeface="B Titr" panose="00000700000000000000" pitchFamily="2" charset="-78"/>
              </a:rPr>
              <a:t>قوسی شکل</a:t>
            </a:r>
            <a:endParaRPr lang="en-US" sz="2400" dirty="0">
              <a:solidFill>
                <a:srgbClr val="000000"/>
              </a:solidFill>
              <a:cs typeface="B Titr" panose="00000700000000000000" pitchFamily="2" charset="-78"/>
            </a:endParaRPr>
          </a:p>
        </p:txBody>
      </p:sp>
      <p:sp>
        <p:nvSpPr>
          <p:cNvPr id="63513" name="Text Box 25"/>
          <p:cNvSpPr txBox="1">
            <a:spLocks noChangeArrowheads="1"/>
          </p:cNvSpPr>
          <p:nvPr/>
        </p:nvSpPr>
        <p:spPr bwMode="auto">
          <a:xfrm>
            <a:off x="4616692" y="2492375"/>
            <a:ext cx="2896948" cy="523220"/>
          </a:xfrm>
          <a:prstGeom prst="rect">
            <a:avLst/>
          </a:prstGeom>
          <a:noFill/>
          <a:ln w="9525">
            <a:noFill/>
            <a:miter lim="800000"/>
            <a:headEnd/>
            <a:tailEnd/>
          </a:ln>
          <a:effectLst/>
        </p:spPr>
        <p:txBody>
          <a:bodyPr wrap="none">
            <a:spAutoFit/>
          </a:bodyPr>
          <a:lstStyle/>
          <a:p>
            <a:r>
              <a:rPr lang="fa-IR" sz="2800" dirty="0" smtClean="0">
                <a:solidFill>
                  <a:srgbClr val="000000"/>
                </a:solidFill>
                <a:cs typeface="B Titr" panose="00000700000000000000" pitchFamily="2" charset="-78"/>
              </a:rPr>
              <a:t>توانايی دريبل </a:t>
            </a:r>
            <a:r>
              <a:rPr lang="fa-IR" sz="2800" dirty="0">
                <a:solidFill>
                  <a:srgbClr val="000000"/>
                </a:solidFill>
                <a:cs typeface="B Titr" panose="00000700000000000000" pitchFamily="2" charset="-78"/>
              </a:rPr>
              <a:t>از پشت</a:t>
            </a:r>
            <a:endParaRPr lang="en-US" sz="2800" dirty="0">
              <a:solidFill>
                <a:srgbClr val="000000"/>
              </a:solidFill>
              <a:cs typeface="B Titr" panose="00000700000000000000" pitchFamily="2" charset="-78"/>
            </a:endParaRPr>
          </a:p>
        </p:txBody>
      </p:sp>
      <p:pic>
        <p:nvPicPr>
          <p:cNvPr id="63514" name="Picture 26" descr="6"/>
          <p:cNvPicPr>
            <a:picLocks noChangeAspect="1" noChangeArrowheads="1"/>
          </p:cNvPicPr>
          <p:nvPr/>
        </p:nvPicPr>
        <p:blipFill>
          <a:blip r:embed="rId2"/>
          <a:srcRect/>
          <a:stretch>
            <a:fillRect/>
          </a:stretch>
        </p:blipFill>
        <p:spPr bwMode="auto">
          <a:xfrm>
            <a:off x="3132138" y="3860800"/>
            <a:ext cx="2838450" cy="2824163"/>
          </a:xfrm>
          <a:prstGeom prst="rect">
            <a:avLst/>
          </a:prstGeom>
          <a:noFill/>
          <a:ln w="9525">
            <a:solidFill>
              <a:srgbClr val="FF0000"/>
            </a:solidFill>
            <a:miter lim="800000"/>
            <a:headEnd/>
            <a:tailEnd/>
          </a:ln>
        </p:spPr>
      </p:pic>
      <p:pic>
        <p:nvPicPr>
          <p:cNvPr id="63515" name="Picture 27" descr="5"/>
          <p:cNvPicPr>
            <a:picLocks noChangeAspect="1" noChangeArrowheads="1"/>
          </p:cNvPicPr>
          <p:nvPr/>
        </p:nvPicPr>
        <p:blipFill>
          <a:blip r:embed="rId3"/>
          <a:srcRect/>
          <a:stretch>
            <a:fillRect/>
          </a:stretch>
        </p:blipFill>
        <p:spPr bwMode="auto">
          <a:xfrm>
            <a:off x="323850" y="3860800"/>
            <a:ext cx="2697163" cy="2817813"/>
          </a:xfrm>
          <a:prstGeom prst="rect">
            <a:avLst/>
          </a:prstGeom>
          <a:noFill/>
          <a:ln w="9525">
            <a:solidFill>
              <a:srgbClr val="FF0000"/>
            </a:solidFill>
            <a:miter lim="800000"/>
            <a:headEnd/>
            <a:tailEnd/>
          </a:ln>
        </p:spPr>
      </p:pic>
      <p:pic>
        <p:nvPicPr>
          <p:cNvPr id="63516" name="Picture 28" descr="7"/>
          <p:cNvPicPr>
            <a:picLocks noChangeAspect="1" noChangeArrowheads="1"/>
          </p:cNvPicPr>
          <p:nvPr/>
        </p:nvPicPr>
        <p:blipFill>
          <a:blip r:embed="rId4"/>
          <a:srcRect/>
          <a:stretch>
            <a:fillRect/>
          </a:stretch>
        </p:blipFill>
        <p:spPr bwMode="auto">
          <a:xfrm>
            <a:off x="6072188" y="3860800"/>
            <a:ext cx="2747962" cy="2808288"/>
          </a:xfrm>
          <a:prstGeom prst="rect">
            <a:avLst/>
          </a:prstGeom>
          <a:noFill/>
          <a:ln w="9525">
            <a:solidFill>
              <a:srgbClr val="FF00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63510"/>
                                        </p:tgtEl>
                                        <p:attrNameLst>
                                          <p:attrName>style.visibility</p:attrName>
                                        </p:attrNameLst>
                                      </p:cBhvr>
                                      <p:to>
                                        <p:strVal val="visible"/>
                                      </p:to>
                                    </p:set>
                                    <p:anim from="(-#ppt_w/2)" to="(#ppt_x)" calcmode="lin" valueType="num">
                                      <p:cBhvr>
                                        <p:cTn id="13" dur="600" fill="hold">
                                          <p:stCondLst>
                                            <p:cond delay="0"/>
                                          </p:stCondLst>
                                        </p:cTn>
                                        <p:tgtEl>
                                          <p:spTgt spid="63510"/>
                                        </p:tgtEl>
                                        <p:attrNameLst>
                                          <p:attrName>ppt_x</p:attrName>
                                        </p:attrNameLst>
                                      </p:cBhvr>
                                    </p:anim>
                                    <p:anim from="0" to="-1.0" calcmode="lin" valueType="num">
                                      <p:cBhvr>
                                        <p:cTn id="14" dur="200" decel="50000" autoRev="1" fill="hold">
                                          <p:stCondLst>
                                            <p:cond delay="600"/>
                                          </p:stCondLst>
                                        </p:cTn>
                                        <p:tgtEl>
                                          <p:spTgt spid="63510"/>
                                        </p:tgtEl>
                                        <p:attrNameLst>
                                          <p:attrName>xshear</p:attrName>
                                        </p:attrNameLst>
                                      </p:cBhvr>
                                    </p:anim>
                                    <p:animScale>
                                      <p:cBhvr>
                                        <p:cTn id="15" dur="200" decel="100000" autoRev="1" fill="hold">
                                          <p:stCondLst>
                                            <p:cond delay="600"/>
                                          </p:stCondLst>
                                        </p:cTn>
                                        <p:tgtEl>
                                          <p:spTgt spid="63510"/>
                                        </p:tgtEl>
                                      </p:cBhvr>
                                      <p:from x="100000" y="100000"/>
                                      <p:to x="80000" y="100000"/>
                                    </p:animScale>
                                    <p:anim by="(#ppt_h/3+#ppt_w*0.1)" calcmode="lin" valueType="num">
                                      <p:cBhvr additive="sum">
                                        <p:cTn id="16" dur="200" decel="100000" autoRev="1" fill="hold">
                                          <p:stCondLst>
                                            <p:cond delay="600"/>
                                          </p:stCondLst>
                                        </p:cTn>
                                        <p:tgtEl>
                                          <p:spTgt spid="63510"/>
                                        </p:tgtEl>
                                        <p:attrNameLst>
                                          <p:attrName>ppt_x</p:attrName>
                                        </p:attrNameLst>
                                      </p:cBhvr>
                                    </p:anim>
                                  </p:childTnLst>
                                </p:cTn>
                              </p:par>
                              <p:par>
                                <p:cTn id="17" presetID="34" presetClass="entr" presetSubtype="0" fill="hold" grpId="0" nodeType="withEffect">
                                  <p:stCondLst>
                                    <p:cond delay="0"/>
                                  </p:stCondLst>
                                  <p:childTnLst>
                                    <p:set>
                                      <p:cBhvr>
                                        <p:cTn id="18" dur="1" fill="hold">
                                          <p:stCondLst>
                                            <p:cond delay="0"/>
                                          </p:stCondLst>
                                        </p:cTn>
                                        <p:tgtEl>
                                          <p:spTgt spid="63512"/>
                                        </p:tgtEl>
                                        <p:attrNameLst>
                                          <p:attrName>style.visibility</p:attrName>
                                        </p:attrNameLst>
                                      </p:cBhvr>
                                      <p:to>
                                        <p:strVal val="visible"/>
                                      </p:to>
                                    </p:set>
                                    <p:anim from="(-#ppt_w/2)" to="(#ppt_x)" calcmode="lin" valueType="num">
                                      <p:cBhvr>
                                        <p:cTn id="19" dur="600" fill="hold">
                                          <p:stCondLst>
                                            <p:cond delay="0"/>
                                          </p:stCondLst>
                                        </p:cTn>
                                        <p:tgtEl>
                                          <p:spTgt spid="63512"/>
                                        </p:tgtEl>
                                        <p:attrNameLst>
                                          <p:attrName>ppt_x</p:attrName>
                                        </p:attrNameLst>
                                      </p:cBhvr>
                                    </p:anim>
                                    <p:anim from="0" to="-1.0" calcmode="lin" valueType="num">
                                      <p:cBhvr>
                                        <p:cTn id="20" dur="200" decel="50000" autoRev="1" fill="hold">
                                          <p:stCondLst>
                                            <p:cond delay="600"/>
                                          </p:stCondLst>
                                        </p:cTn>
                                        <p:tgtEl>
                                          <p:spTgt spid="63512"/>
                                        </p:tgtEl>
                                        <p:attrNameLst>
                                          <p:attrName>xshear</p:attrName>
                                        </p:attrNameLst>
                                      </p:cBhvr>
                                    </p:anim>
                                    <p:animScale>
                                      <p:cBhvr>
                                        <p:cTn id="21" dur="200" decel="100000" autoRev="1" fill="hold">
                                          <p:stCondLst>
                                            <p:cond delay="600"/>
                                          </p:stCondLst>
                                        </p:cTn>
                                        <p:tgtEl>
                                          <p:spTgt spid="63512"/>
                                        </p:tgtEl>
                                      </p:cBhvr>
                                      <p:from x="100000" y="100000"/>
                                      <p:to x="80000" y="100000"/>
                                    </p:animScale>
                                    <p:anim by="(#ppt_h/3+#ppt_w*0.1)" calcmode="lin" valueType="num">
                                      <p:cBhvr additive="sum">
                                        <p:cTn id="22" dur="200" decel="100000" autoRev="1" fill="hold">
                                          <p:stCondLst>
                                            <p:cond delay="600"/>
                                          </p:stCondLst>
                                        </p:cTn>
                                        <p:tgtEl>
                                          <p:spTgt spid="63512"/>
                                        </p:tgtEl>
                                        <p:attrNameLst>
                                          <p:attrName>ppt_x</p:attrName>
                                        </p:attrNameLst>
                                      </p:cBhvr>
                                    </p:anim>
                                  </p:childTnLst>
                                </p:cTn>
                              </p:par>
                            </p:childTnLst>
                          </p:cTn>
                        </p:par>
                        <p:par>
                          <p:cTn id="23" fill="hold">
                            <p:stCondLst>
                              <p:cond delay="1000"/>
                            </p:stCondLst>
                            <p:childTnLst>
                              <p:par>
                                <p:cTn id="24" presetID="34" presetClass="entr" presetSubtype="0" fill="hold" grpId="0" nodeType="afterEffect">
                                  <p:stCondLst>
                                    <p:cond delay="0"/>
                                  </p:stCondLst>
                                  <p:childTnLst>
                                    <p:set>
                                      <p:cBhvr>
                                        <p:cTn id="25" dur="1" fill="hold">
                                          <p:stCondLst>
                                            <p:cond delay="0"/>
                                          </p:stCondLst>
                                        </p:cTn>
                                        <p:tgtEl>
                                          <p:spTgt spid="63511"/>
                                        </p:tgtEl>
                                        <p:attrNameLst>
                                          <p:attrName>style.visibility</p:attrName>
                                        </p:attrNameLst>
                                      </p:cBhvr>
                                      <p:to>
                                        <p:strVal val="visible"/>
                                      </p:to>
                                    </p:set>
                                    <p:anim from="(-#ppt_w/2)" to="(#ppt_x)" calcmode="lin" valueType="num">
                                      <p:cBhvr>
                                        <p:cTn id="26" dur="600" fill="hold">
                                          <p:stCondLst>
                                            <p:cond delay="0"/>
                                          </p:stCondLst>
                                        </p:cTn>
                                        <p:tgtEl>
                                          <p:spTgt spid="63511"/>
                                        </p:tgtEl>
                                        <p:attrNameLst>
                                          <p:attrName>ppt_x</p:attrName>
                                        </p:attrNameLst>
                                      </p:cBhvr>
                                    </p:anim>
                                    <p:anim from="0" to="-1.0" calcmode="lin" valueType="num">
                                      <p:cBhvr>
                                        <p:cTn id="27" dur="200" decel="50000" autoRev="1" fill="hold">
                                          <p:stCondLst>
                                            <p:cond delay="600"/>
                                          </p:stCondLst>
                                        </p:cTn>
                                        <p:tgtEl>
                                          <p:spTgt spid="63511"/>
                                        </p:tgtEl>
                                        <p:attrNameLst>
                                          <p:attrName>xshear</p:attrName>
                                        </p:attrNameLst>
                                      </p:cBhvr>
                                    </p:anim>
                                    <p:animScale>
                                      <p:cBhvr>
                                        <p:cTn id="28" dur="200" decel="100000" autoRev="1" fill="hold">
                                          <p:stCondLst>
                                            <p:cond delay="600"/>
                                          </p:stCondLst>
                                        </p:cTn>
                                        <p:tgtEl>
                                          <p:spTgt spid="63511"/>
                                        </p:tgtEl>
                                      </p:cBhvr>
                                      <p:from x="100000" y="100000"/>
                                      <p:to x="80000" y="100000"/>
                                    </p:animScale>
                                    <p:anim by="(#ppt_h/3+#ppt_w*0.1)" calcmode="lin" valueType="num">
                                      <p:cBhvr additive="sum">
                                        <p:cTn id="29" dur="200" decel="100000" autoRev="1" fill="hold">
                                          <p:stCondLst>
                                            <p:cond delay="600"/>
                                          </p:stCondLst>
                                        </p:cTn>
                                        <p:tgtEl>
                                          <p:spTgt spid="63511"/>
                                        </p:tgtEl>
                                        <p:attrNameLst>
                                          <p:attrName>ppt_x</p:attrName>
                                        </p:attrNameLst>
                                      </p:cBhvr>
                                    </p:anim>
                                  </p:childTnLst>
                                </p:cTn>
                              </p:par>
                              <p:par>
                                <p:cTn id="30" presetID="34" presetClass="entr" presetSubtype="0" fill="hold" grpId="0" nodeType="withEffect">
                                  <p:stCondLst>
                                    <p:cond delay="0"/>
                                  </p:stCondLst>
                                  <p:childTnLst>
                                    <p:set>
                                      <p:cBhvr>
                                        <p:cTn id="31" dur="1" fill="hold">
                                          <p:stCondLst>
                                            <p:cond delay="0"/>
                                          </p:stCondLst>
                                        </p:cTn>
                                        <p:tgtEl>
                                          <p:spTgt spid="63513"/>
                                        </p:tgtEl>
                                        <p:attrNameLst>
                                          <p:attrName>style.visibility</p:attrName>
                                        </p:attrNameLst>
                                      </p:cBhvr>
                                      <p:to>
                                        <p:strVal val="visible"/>
                                      </p:to>
                                    </p:set>
                                    <p:anim from="(-#ppt_w/2)" to="(#ppt_x)" calcmode="lin" valueType="num">
                                      <p:cBhvr>
                                        <p:cTn id="32" dur="600" fill="hold">
                                          <p:stCondLst>
                                            <p:cond delay="0"/>
                                          </p:stCondLst>
                                        </p:cTn>
                                        <p:tgtEl>
                                          <p:spTgt spid="63513"/>
                                        </p:tgtEl>
                                        <p:attrNameLst>
                                          <p:attrName>ppt_x</p:attrName>
                                        </p:attrNameLst>
                                      </p:cBhvr>
                                    </p:anim>
                                    <p:anim from="0" to="-1.0" calcmode="lin" valueType="num">
                                      <p:cBhvr>
                                        <p:cTn id="33" dur="200" decel="50000" autoRev="1" fill="hold">
                                          <p:stCondLst>
                                            <p:cond delay="600"/>
                                          </p:stCondLst>
                                        </p:cTn>
                                        <p:tgtEl>
                                          <p:spTgt spid="63513"/>
                                        </p:tgtEl>
                                        <p:attrNameLst>
                                          <p:attrName>xshear</p:attrName>
                                        </p:attrNameLst>
                                      </p:cBhvr>
                                    </p:anim>
                                    <p:animScale>
                                      <p:cBhvr>
                                        <p:cTn id="34" dur="200" decel="100000" autoRev="1" fill="hold">
                                          <p:stCondLst>
                                            <p:cond delay="600"/>
                                          </p:stCondLst>
                                        </p:cTn>
                                        <p:tgtEl>
                                          <p:spTgt spid="63513"/>
                                        </p:tgtEl>
                                      </p:cBhvr>
                                      <p:from x="100000" y="100000"/>
                                      <p:to x="80000" y="100000"/>
                                    </p:animScale>
                                    <p:anim by="(#ppt_h/3+#ppt_w*0.1)" calcmode="lin" valueType="num">
                                      <p:cBhvr additive="sum">
                                        <p:cTn id="35" dur="200" decel="100000" autoRev="1" fill="hold">
                                          <p:stCondLst>
                                            <p:cond delay="600"/>
                                          </p:stCondLst>
                                        </p:cTn>
                                        <p:tgtEl>
                                          <p:spTgt spid="63513"/>
                                        </p:tgtEl>
                                        <p:attrNameLst>
                                          <p:attrName>ppt_x</p:attrName>
                                        </p:attrNameLst>
                                      </p:cBhvr>
                                    </p:anim>
                                  </p:childTnLst>
                                </p:cTn>
                              </p:par>
                              <p:par>
                                <p:cTn id="36" presetID="34" presetClass="entr" presetSubtype="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 from="(-#ppt_w/2)" to="(#ppt_x)" calcmode="lin" valueType="num">
                                      <p:cBhvr>
                                        <p:cTn id="38" dur="600" fill="hold">
                                          <p:stCondLst>
                                            <p:cond delay="0"/>
                                          </p:stCondLst>
                                        </p:cTn>
                                        <p:tgtEl>
                                          <p:spTgt spid="3"/>
                                        </p:tgtEl>
                                        <p:attrNameLst>
                                          <p:attrName>ppt_x</p:attrName>
                                        </p:attrNameLst>
                                      </p:cBhvr>
                                    </p:anim>
                                    <p:anim from="0" to="-1.0" calcmode="lin" valueType="num">
                                      <p:cBhvr>
                                        <p:cTn id="39" dur="200" decel="50000" autoRev="1" fill="hold">
                                          <p:stCondLst>
                                            <p:cond delay="600"/>
                                          </p:stCondLst>
                                        </p:cTn>
                                        <p:tgtEl>
                                          <p:spTgt spid="3"/>
                                        </p:tgtEl>
                                        <p:attrNameLst>
                                          <p:attrName>xshear</p:attrName>
                                        </p:attrNameLst>
                                      </p:cBhvr>
                                    </p:anim>
                                    <p:animScale>
                                      <p:cBhvr>
                                        <p:cTn id="40" dur="200" decel="100000" autoRev="1" fill="hold">
                                          <p:stCondLst>
                                            <p:cond delay="600"/>
                                          </p:stCondLst>
                                        </p:cTn>
                                        <p:tgtEl>
                                          <p:spTgt spid="3"/>
                                        </p:tgtEl>
                                      </p:cBhvr>
                                      <p:from x="100000" y="100000"/>
                                      <p:to x="80000" y="100000"/>
                                    </p:animScale>
                                    <p:anim by="(#ppt_h/3+#ppt_w*0.1)" calcmode="lin" valueType="num">
                                      <p:cBhvr additive="sum">
                                        <p:cTn id="41" dur="200" decel="100000" autoRev="1" fill="hold">
                                          <p:stCondLst>
                                            <p:cond delay="600"/>
                                          </p:stCondLst>
                                        </p:cTn>
                                        <p:tgtEl>
                                          <p:spTgt spid="3"/>
                                        </p:tgtEl>
                                        <p:attrNameLst>
                                          <p:attrName>ppt_x</p:attrName>
                                        </p:attrNameLst>
                                      </p:cBhvr>
                                    </p:anim>
                                  </p:childTnLst>
                                </p:cTn>
                              </p:par>
                            </p:childTnLst>
                          </p:cTn>
                        </p:par>
                        <p:par>
                          <p:cTn id="42" fill="hold">
                            <p:stCondLst>
                              <p:cond delay="2000"/>
                            </p:stCondLst>
                            <p:childTnLst>
                              <p:par>
                                <p:cTn id="43" presetID="35" presetClass="entr" presetSubtype="0" fill="hold" nodeType="afterEffect">
                                  <p:stCondLst>
                                    <p:cond delay="0"/>
                                  </p:stCondLst>
                                  <p:childTnLst>
                                    <p:set>
                                      <p:cBhvr>
                                        <p:cTn id="44" dur="1" fill="hold">
                                          <p:stCondLst>
                                            <p:cond delay="0"/>
                                          </p:stCondLst>
                                        </p:cTn>
                                        <p:tgtEl>
                                          <p:spTgt spid="63516"/>
                                        </p:tgtEl>
                                        <p:attrNameLst>
                                          <p:attrName>style.visibility</p:attrName>
                                        </p:attrNameLst>
                                      </p:cBhvr>
                                      <p:to>
                                        <p:strVal val="visible"/>
                                      </p:to>
                                    </p:set>
                                    <p:animEffect transition="in" filter="fade">
                                      <p:cBhvr>
                                        <p:cTn id="45" dur="2000"/>
                                        <p:tgtEl>
                                          <p:spTgt spid="63516"/>
                                        </p:tgtEl>
                                      </p:cBhvr>
                                    </p:animEffect>
                                    <p:anim calcmode="lin" valueType="num">
                                      <p:cBhvr>
                                        <p:cTn id="46" dur="2000" fill="hold"/>
                                        <p:tgtEl>
                                          <p:spTgt spid="63516"/>
                                        </p:tgtEl>
                                        <p:attrNameLst>
                                          <p:attrName>style.rotation</p:attrName>
                                        </p:attrNameLst>
                                      </p:cBhvr>
                                      <p:tavLst>
                                        <p:tav tm="0">
                                          <p:val>
                                            <p:fltVal val="720"/>
                                          </p:val>
                                        </p:tav>
                                        <p:tav tm="100000">
                                          <p:val>
                                            <p:fltVal val="0"/>
                                          </p:val>
                                        </p:tav>
                                      </p:tavLst>
                                    </p:anim>
                                    <p:anim calcmode="lin" valueType="num">
                                      <p:cBhvr>
                                        <p:cTn id="47" dur="2000" fill="hold"/>
                                        <p:tgtEl>
                                          <p:spTgt spid="63516"/>
                                        </p:tgtEl>
                                        <p:attrNameLst>
                                          <p:attrName>ppt_h</p:attrName>
                                        </p:attrNameLst>
                                      </p:cBhvr>
                                      <p:tavLst>
                                        <p:tav tm="0">
                                          <p:val>
                                            <p:fltVal val="0"/>
                                          </p:val>
                                        </p:tav>
                                        <p:tav tm="100000">
                                          <p:val>
                                            <p:strVal val="#ppt_h"/>
                                          </p:val>
                                        </p:tav>
                                      </p:tavLst>
                                    </p:anim>
                                    <p:anim calcmode="lin" valueType="num">
                                      <p:cBhvr>
                                        <p:cTn id="48" dur="2000" fill="hold"/>
                                        <p:tgtEl>
                                          <p:spTgt spid="63516"/>
                                        </p:tgtEl>
                                        <p:attrNameLst>
                                          <p:attrName>ppt_w</p:attrName>
                                        </p:attrNameLst>
                                      </p:cBhvr>
                                      <p:tavLst>
                                        <p:tav tm="0">
                                          <p:val>
                                            <p:fltVal val="0"/>
                                          </p:val>
                                        </p:tav>
                                        <p:tav tm="100000">
                                          <p:val>
                                            <p:strVal val="#ppt_w"/>
                                          </p:val>
                                        </p:tav>
                                      </p:tavLst>
                                    </p:anim>
                                  </p:childTnLst>
                                </p:cTn>
                              </p:par>
                              <p:par>
                                <p:cTn id="49" presetID="35" presetClass="entr" presetSubtype="0" fill="hold" nodeType="withEffect">
                                  <p:stCondLst>
                                    <p:cond delay="0"/>
                                  </p:stCondLst>
                                  <p:childTnLst>
                                    <p:set>
                                      <p:cBhvr>
                                        <p:cTn id="50" dur="1" fill="hold">
                                          <p:stCondLst>
                                            <p:cond delay="0"/>
                                          </p:stCondLst>
                                        </p:cTn>
                                        <p:tgtEl>
                                          <p:spTgt spid="63514"/>
                                        </p:tgtEl>
                                        <p:attrNameLst>
                                          <p:attrName>style.visibility</p:attrName>
                                        </p:attrNameLst>
                                      </p:cBhvr>
                                      <p:to>
                                        <p:strVal val="visible"/>
                                      </p:to>
                                    </p:set>
                                    <p:animEffect transition="in" filter="fade">
                                      <p:cBhvr>
                                        <p:cTn id="51" dur="2000"/>
                                        <p:tgtEl>
                                          <p:spTgt spid="63514"/>
                                        </p:tgtEl>
                                      </p:cBhvr>
                                    </p:animEffect>
                                    <p:anim calcmode="lin" valueType="num">
                                      <p:cBhvr>
                                        <p:cTn id="52" dur="2000" fill="hold"/>
                                        <p:tgtEl>
                                          <p:spTgt spid="63514"/>
                                        </p:tgtEl>
                                        <p:attrNameLst>
                                          <p:attrName>style.rotation</p:attrName>
                                        </p:attrNameLst>
                                      </p:cBhvr>
                                      <p:tavLst>
                                        <p:tav tm="0">
                                          <p:val>
                                            <p:fltVal val="720"/>
                                          </p:val>
                                        </p:tav>
                                        <p:tav tm="100000">
                                          <p:val>
                                            <p:fltVal val="0"/>
                                          </p:val>
                                        </p:tav>
                                      </p:tavLst>
                                    </p:anim>
                                    <p:anim calcmode="lin" valueType="num">
                                      <p:cBhvr>
                                        <p:cTn id="53" dur="2000" fill="hold"/>
                                        <p:tgtEl>
                                          <p:spTgt spid="63514"/>
                                        </p:tgtEl>
                                        <p:attrNameLst>
                                          <p:attrName>ppt_h</p:attrName>
                                        </p:attrNameLst>
                                      </p:cBhvr>
                                      <p:tavLst>
                                        <p:tav tm="0">
                                          <p:val>
                                            <p:fltVal val="0"/>
                                          </p:val>
                                        </p:tav>
                                        <p:tav tm="100000">
                                          <p:val>
                                            <p:strVal val="#ppt_h"/>
                                          </p:val>
                                        </p:tav>
                                      </p:tavLst>
                                    </p:anim>
                                    <p:anim calcmode="lin" valueType="num">
                                      <p:cBhvr>
                                        <p:cTn id="54" dur="2000" fill="hold"/>
                                        <p:tgtEl>
                                          <p:spTgt spid="63514"/>
                                        </p:tgtEl>
                                        <p:attrNameLst>
                                          <p:attrName>ppt_w</p:attrName>
                                        </p:attrNameLst>
                                      </p:cBhvr>
                                      <p:tavLst>
                                        <p:tav tm="0">
                                          <p:val>
                                            <p:fltVal val="0"/>
                                          </p:val>
                                        </p:tav>
                                        <p:tav tm="100000">
                                          <p:val>
                                            <p:strVal val="#ppt_w"/>
                                          </p:val>
                                        </p:tav>
                                      </p:tavLst>
                                    </p:anim>
                                  </p:childTnLst>
                                </p:cTn>
                              </p:par>
                              <p:par>
                                <p:cTn id="55" presetID="35" presetClass="entr" presetSubtype="0" fill="hold" nodeType="withEffect">
                                  <p:stCondLst>
                                    <p:cond delay="0"/>
                                  </p:stCondLst>
                                  <p:childTnLst>
                                    <p:set>
                                      <p:cBhvr>
                                        <p:cTn id="56" dur="1" fill="hold">
                                          <p:stCondLst>
                                            <p:cond delay="0"/>
                                          </p:stCondLst>
                                        </p:cTn>
                                        <p:tgtEl>
                                          <p:spTgt spid="63515"/>
                                        </p:tgtEl>
                                        <p:attrNameLst>
                                          <p:attrName>style.visibility</p:attrName>
                                        </p:attrNameLst>
                                      </p:cBhvr>
                                      <p:to>
                                        <p:strVal val="visible"/>
                                      </p:to>
                                    </p:set>
                                    <p:animEffect transition="in" filter="fade">
                                      <p:cBhvr>
                                        <p:cTn id="57" dur="2000"/>
                                        <p:tgtEl>
                                          <p:spTgt spid="63515"/>
                                        </p:tgtEl>
                                      </p:cBhvr>
                                    </p:animEffect>
                                    <p:anim calcmode="lin" valueType="num">
                                      <p:cBhvr>
                                        <p:cTn id="58" dur="2000" fill="hold"/>
                                        <p:tgtEl>
                                          <p:spTgt spid="63515"/>
                                        </p:tgtEl>
                                        <p:attrNameLst>
                                          <p:attrName>style.rotation</p:attrName>
                                        </p:attrNameLst>
                                      </p:cBhvr>
                                      <p:tavLst>
                                        <p:tav tm="0">
                                          <p:val>
                                            <p:fltVal val="720"/>
                                          </p:val>
                                        </p:tav>
                                        <p:tav tm="100000">
                                          <p:val>
                                            <p:fltVal val="0"/>
                                          </p:val>
                                        </p:tav>
                                      </p:tavLst>
                                    </p:anim>
                                    <p:anim calcmode="lin" valueType="num">
                                      <p:cBhvr>
                                        <p:cTn id="59" dur="2000" fill="hold"/>
                                        <p:tgtEl>
                                          <p:spTgt spid="63515"/>
                                        </p:tgtEl>
                                        <p:attrNameLst>
                                          <p:attrName>ppt_h</p:attrName>
                                        </p:attrNameLst>
                                      </p:cBhvr>
                                      <p:tavLst>
                                        <p:tav tm="0">
                                          <p:val>
                                            <p:fltVal val="0"/>
                                          </p:val>
                                        </p:tav>
                                        <p:tav tm="100000">
                                          <p:val>
                                            <p:strVal val="#ppt_h"/>
                                          </p:val>
                                        </p:tav>
                                      </p:tavLst>
                                    </p:anim>
                                    <p:anim calcmode="lin" valueType="num">
                                      <p:cBhvr>
                                        <p:cTn id="60" dur="2000" fill="hold"/>
                                        <p:tgtEl>
                                          <p:spTgt spid="6351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10" grpId="0"/>
      <p:bldP spid="63511" grpId="0"/>
      <p:bldP spid="63512" grpId="0"/>
      <p:bldP spid="635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5720" y="357166"/>
            <a:ext cx="8429684" cy="264320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cs typeface="B Titr" panose="00000700000000000000" pitchFamily="2" charset="-78"/>
            </a:endParaRPr>
          </a:p>
        </p:txBody>
      </p:sp>
      <p:sp>
        <p:nvSpPr>
          <p:cNvPr id="2" name="Title 1"/>
          <p:cNvSpPr>
            <a:spLocks noGrp="1"/>
          </p:cNvSpPr>
          <p:nvPr>
            <p:ph type="title"/>
          </p:nvPr>
        </p:nvSpPr>
        <p:spPr>
          <a:xfrm>
            <a:off x="457200" y="274638"/>
            <a:ext cx="8229600" cy="3368676"/>
          </a:xfrm>
        </p:spPr>
        <p:txBody>
          <a:bodyPr>
            <a:normAutofit/>
          </a:bodyPr>
          <a:lstStyle/>
          <a:p>
            <a:r>
              <a:rPr lang="fa-IR" sz="2400" dirty="0" smtClean="0">
                <a:solidFill>
                  <a:schemeClr val="bg1"/>
                </a:solidFill>
                <a:effectLst/>
                <a:cs typeface="B Titr" panose="00000700000000000000" pitchFamily="2" charset="-78"/>
              </a:rPr>
              <a:t>توانایی دریبل کردن در مسیر قوسی شکل این توانایی، استفاده از نیروی مرکزگرا و غلبه بر نیروی مرکز گریز را دربر می گیرد. دریبل کننده باید پس از قرار گرفتن در مسیر قوسی شکل داخل دایره خم شود. بازیکن با پای خارجی به طرف خارج فشار می دهد. این عمل باعث حرکت مرکز ثقل بسمت داخل قوس می شود. </a:t>
            </a:r>
            <a:endParaRPr lang="fa-IR" sz="2400" dirty="0">
              <a:solidFill>
                <a:schemeClr val="bg1"/>
              </a:solidFill>
              <a:effectLst/>
              <a:cs typeface="B Titr" panose="00000700000000000000" pitchFamily="2" charset="-78"/>
            </a:endParaRPr>
          </a:p>
        </p:txBody>
      </p:sp>
      <p:pic>
        <p:nvPicPr>
          <p:cNvPr id="4" name="Picture 29" descr="thumbnail"/>
          <p:cNvPicPr>
            <a:picLocks noGrp="1" noChangeAspect="1" noChangeArrowheads="1"/>
          </p:cNvPicPr>
          <p:nvPr>
            <p:ph idx="1"/>
          </p:nvPr>
        </p:nvPicPr>
        <p:blipFill>
          <a:blip r:embed="rId2" cstate="print"/>
          <a:srcRect/>
          <a:stretch>
            <a:fillRect/>
          </a:stretch>
        </p:blipFill>
        <p:spPr bwMode="auto">
          <a:xfrm>
            <a:off x="0" y="3643314"/>
            <a:ext cx="4143372" cy="3214686"/>
          </a:xfrm>
          <a:prstGeom prst="rect">
            <a:avLst/>
          </a:prstGeom>
          <a:noFill/>
          <a:ln w="9525">
            <a:solidFill>
              <a:srgbClr val="FF0000"/>
            </a:solidFill>
            <a:miter lim="800000"/>
            <a:headEnd/>
            <a:tailEnd/>
          </a:ln>
        </p:spPr>
      </p:pic>
      <p:pic>
        <p:nvPicPr>
          <p:cNvPr id="1026" name="Picture 2" descr="C:\Documents and Settings\Nazanin_Zahra\My Documents\My Pictures\images27.jpg"/>
          <p:cNvPicPr>
            <a:picLocks noChangeAspect="1" noChangeArrowheads="1"/>
          </p:cNvPicPr>
          <p:nvPr/>
        </p:nvPicPr>
        <p:blipFill>
          <a:blip r:embed="rId3"/>
          <a:srcRect/>
          <a:stretch>
            <a:fillRect/>
          </a:stretch>
        </p:blipFill>
        <p:spPr bwMode="auto">
          <a:xfrm>
            <a:off x="4572000" y="3643314"/>
            <a:ext cx="4500594" cy="32146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xit" presetSubtype="4" fill="hold" nodeType="clickEffect">
                                  <p:stCondLst>
                                    <p:cond delay="0"/>
                                  </p:stCondLst>
                                  <p:childTnLst>
                                    <p:animEffect transition="out" filter="slide(fromBottom)">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971550" y="2060575"/>
            <a:ext cx="6240463" cy="3365500"/>
            <a:chOff x="528" y="1200"/>
            <a:chExt cx="3931" cy="2866"/>
          </a:xfrm>
        </p:grpSpPr>
        <p:grpSp>
          <p:nvGrpSpPr>
            <p:cNvPr id="3" name="Group 4"/>
            <p:cNvGrpSpPr>
              <a:grpSpLocks/>
            </p:cNvGrpSpPr>
            <p:nvPr/>
          </p:nvGrpSpPr>
          <p:grpSpPr bwMode="auto">
            <a:xfrm>
              <a:off x="1488" y="1200"/>
              <a:ext cx="2784" cy="2757"/>
              <a:chOff x="1824" y="633"/>
              <a:chExt cx="2834" cy="2849"/>
            </a:xfrm>
          </p:grpSpPr>
          <p:sp>
            <p:nvSpPr>
              <p:cNvPr id="64517" name="Puzzle3"/>
              <p:cNvSpPr>
                <a:spLocks noEditPoints="1" noChangeArrowheads="1"/>
              </p:cNvSpPr>
              <p:nvPr/>
            </p:nvSpPr>
            <p:spPr bwMode="gray">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adFill rotWithShape="1">
                <a:gsLst>
                  <a:gs pos="0">
                    <a:schemeClr val="accent1">
                      <a:gamma/>
                      <a:shade val="63529"/>
                      <a:invGamma/>
                    </a:schemeClr>
                  </a:gs>
                  <a:gs pos="100000">
                    <a:schemeClr val="accent1"/>
                  </a:gs>
                </a:gsLst>
                <a:lin ang="54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defRPr/>
                </a:pPr>
                <a:endParaRPr lang="fa-IR" dirty="0">
                  <a:cs typeface="B Titr" panose="00000700000000000000" pitchFamily="2" charset="-78"/>
                </a:endParaRPr>
              </a:p>
            </p:txBody>
          </p:sp>
          <p:sp>
            <p:nvSpPr>
              <p:cNvPr id="64518" name="Puzzle2"/>
              <p:cNvSpPr>
                <a:spLocks noEditPoints="1" noChangeArrowheads="1"/>
              </p:cNvSpPr>
              <p:nvPr/>
            </p:nvSpPr>
            <p:spPr bwMode="gray">
              <a:xfrm>
                <a:off x="2880" y="1735"/>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adFill rotWithShape="1">
                <a:gsLst>
                  <a:gs pos="0">
                    <a:schemeClr val="accent2">
                      <a:gamma/>
                      <a:tint val="45490"/>
                      <a:invGamma/>
                    </a:schemeClr>
                  </a:gs>
                  <a:gs pos="100000">
                    <a:schemeClr val="accent2"/>
                  </a:gs>
                </a:gsLst>
                <a:lin ang="54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defRPr/>
                </a:pPr>
                <a:endParaRPr lang="fa-IR" dirty="0">
                  <a:cs typeface="B Titr" panose="00000700000000000000" pitchFamily="2" charset="-78"/>
                </a:endParaRPr>
              </a:p>
            </p:txBody>
          </p:sp>
          <p:sp>
            <p:nvSpPr>
              <p:cNvPr id="64519" name="Puzzle4"/>
              <p:cNvSpPr>
                <a:spLocks noEditPoints="1" noChangeArrowheads="1"/>
              </p:cNvSpPr>
              <p:nvPr/>
            </p:nvSpPr>
            <p:spPr bwMode="gray">
              <a:xfrm>
                <a:off x="2193" y="1718"/>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rotWithShape="1">
                <a:gsLst>
                  <a:gs pos="0">
                    <a:schemeClr val="hlink"/>
                  </a:gs>
                  <a:gs pos="100000">
                    <a:schemeClr val="hlink">
                      <a:gamma/>
                      <a:tint val="51373"/>
                      <a:invGamma/>
                    </a:schemeClr>
                  </a:gs>
                </a:gsLst>
                <a:lin ang="189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defRPr/>
                </a:pPr>
                <a:endParaRPr lang="fa-IR" dirty="0">
                  <a:cs typeface="B Titr" panose="00000700000000000000" pitchFamily="2" charset="-78"/>
                </a:endParaRPr>
              </a:p>
            </p:txBody>
          </p:sp>
          <p:sp>
            <p:nvSpPr>
              <p:cNvPr id="64520" name="Puzzle1"/>
              <p:cNvSpPr>
                <a:spLocks noEditPoints="1" noChangeArrowheads="1"/>
              </p:cNvSpPr>
              <p:nvPr/>
            </p:nvSpPr>
            <p:spPr bwMode="gray">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adFill rotWithShape="1">
                <a:gsLst>
                  <a:gs pos="0">
                    <a:schemeClr val="folHlink"/>
                  </a:gs>
                  <a:gs pos="100000">
                    <a:schemeClr val="folHlink">
                      <a:gamma/>
                      <a:shade val="46275"/>
                      <a:invGamma/>
                    </a:schemeClr>
                  </a:gs>
                </a:gsLst>
                <a:lin ang="27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defRPr/>
                </a:pPr>
                <a:endParaRPr lang="fa-IR" dirty="0">
                  <a:cs typeface="B Titr" panose="00000700000000000000" pitchFamily="2" charset="-78"/>
                </a:endParaRPr>
              </a:p>
            </p:txBody>
          </p:sp>
        </p:grpSp>
        <p:sp>
          <p:nvSpPr>
            <p:cNvPr id="8212" name="Text Box 9"/>
            <p:cNvSpPr txBox="1">
              <a:spLocks noChangeArrowheads="1"/>
            </p:cNvSpPr>
            <p:nvPr/>
          </p:nvSpPr>
          <p:spPr bwMode="auto">
            <a:xfrm>
              <a:off x="4080" y="2698"/>
              <a:ext cx="116" cy="312"/>
            </a:xfrm>
            <a:prstGeom prst="rect">
              <a:avLst/>
            </a:prstGeom>
            <a:noFill/>
            <a:ln w="9525">
              <a:noFill/>
              <a:miter lim="800000"/>
              <a:headEnd/>
              <a:tailEnd/>
            </a:ln>
          </p:spPr>
          <p:txBody>
            <a:bodyPr wrap="none">
              <a:spAutoFit/>
            </a:bodyPr>
            <a:lstStyle/>
            <a:p>
              <a:pPr algn="l" eaLnBrk="0" hangingPunct="0"/>
              <a:endParaRPr lang="fa-IR" sz="1800" dirty="0">
                <a:cs typeface="B Titr" panose="00000700000000000000" pitchFamily="2" charset="-78"/>
              </a:endParaRPr>
            </a:p>
          </p:txBody>
        </p:sp>
        <p:sp>
          <p:nvSpPr>
            <p:cNvPr id="8213" name="Text Box 10"/>
            <p:cNvSpPr txBox="1">
              <a:spLocks noChangeArrowheads="1"/>
            </p:cNvSpPr>
            <p:nvPr/>
          </p:nvSpPr>
          <p:spPr bwMode="auto">
            <a:xfrm>
              <a:off x="528" y="2313"/>
              <a:ext cx="1200" cy="312"/>
            </a:xfrm>
            <a:prstGeom prst="rect">
              <a:avLst/>
            </a:prstGeom>
            <a:noFill/>
            <a:ln w="9525">
              <a:noFill/>
              <a:miter lim="800000"/>
              <a:headEnd/>
              <a:tailEnd/>
            </a:ln>
          </p:spPr>
          <p:txBody>
            <a:bodyPr>
              <a:spAutoFit/>
            </a:bodyPr>
            <a:lstStyle/>
            <a:p>
              <a:pPr eaLnBrk="0" hangingPunct="0"/>
              <a:endParaRPr lang="fa-IR" sz="1800" dirty="0">
                <a:cs typeface="B Titr" panose="00000700000000000000" pitchFamily="2" charset="-78"/>
              </a:endParaRPr>
            </a:p>
          </p:txBody>
        </p:sp>
        <p:sp>
          <p:nvSpPr>
            <p:cNvPr id="8214" name="Text Box 11"/>
            <p:cNvSpPr txBox="1">
              <a:spLocks noChangeArrowheads="1"/>
            </p:cNvSpPr>
            <p:nvPr/>
          </p:nvSpPr>
          <p:spPr bwMode="auto">
            <a:xfrm>
              <a:off x="1632" y="1249"/>
              <a:ext cx="1536" cy="312"/>
            </a:xfrm>
            <a:prstGeom prst="rect">
              <a:avLst/>
            </a:prstGeom>
            <a:noFill/>
            <a:ln w="9525">
              <a:noFill/>
              <a:miter lim="800000"/>
              <a:headEnd/>
              <a:tailEnd/>
            </a:ln>
          </p:spPr>
          <p:txBody>
            <a:bodyPr>
              <a:spAutoFit/>
            </a:bodyPr>
            <a:lstStyle/>
            <a:p>
              <a:pPr eaLnBrk="0" hangingPunct="0"/>
              <a:endParaRPr lang="fa-IR" sz="1800" dirty="0">
                <a:cs typeface="B Titr" panose="00000700000000000000" pitchFamily="2" charset="-78"/>
              </a:endParaRPr>
            </a:p>
          </p:txBody>
        </p:sp>
        <p:sp>
          <p:nvSpPr>
            <p:cNvPr id="8215" name="Text Box 12"/>
            <p:cNvSpPr txBox="1">
              <a:spLocks noChangeArrowheads="1"/>
            </p:cNvSpPr>
            <p:nvPr/>
          </p:nvSpPr>
          <p:spPr bwMode="auto">
            <a:xfrm>
              <a:off x="2688" y="3754"/>
              <a:ext cx="1771" cy="312"/>
            </a:xfrm>
            <a:prstGeom prst="rect">
              <a:avLst/>
            </a:prstGeom>
            <a:noFill/>
            <a:ln w="9525">
              <a:noFill/>
              <a:miter lim="800000"/>
              <a:headEnd/>
              <a:tailEnd/>
            </a:ln>
          </p:spPr>
          <p:txBody>
            <a:bodyPr>
              <a:spAutoFit/>
            </a:bodyPr>
            <a:lstStyle/>
            <a:p>
              <a:pPr algn="l" eaLnBrk="0" hangingPunct="0"/>
              <a:endParaRPr lang="fa-IR" sz="1800" dirty="0">
                <a:cs typeface="B Titr" panose="00000700000000000000" pitchFamily="2" charset="-78"/>
              </a:endParaRPr>
            </a:p>
          </p:txBody>
        </p:sp>
      </p:grpSp>
      <p:grpSp>
        <p:nvGrpSpPr>
          <p:cNvPr id="4" name="Group 16"/>
          <p:cNvGrpSpPr>
            <a:grpSpLocks/>
          </p:cNvGrpSpPr>
          <p:nvPr/>
        </p:nvGrpSpPr>
        <p:grpSpPr bwMode="auto">
          <a:xfrm rot="10800000">
            <a:off x="1692275" y="619576"/>
            <a:ext cx="6588125" cy="1014646"/>
            <a:chOff x="1104" y="1131"/>
            <a:chExt cx="3504" cy="893"/>
          </a:xfrm>
        </p:grpSpPr>
        <p:sp>
          <p:nvSpPr>
            <p:cNvPr id="64529" name="AutoShape 17"/>
            <p:cNvSpPr>
              <a:spLocks noChangeArrowheads="1"/>
            </p:cNvSpPr>
            <p:nvPr/>
          </p:nvSpPr>
          <p:spPr bwMode="gray">
            <a:xfrm>
              <a:off x="1104" y="1201"/>
              <a:ext cx="3504" cy="82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fa-IR" dirty="0">
                <a:cs typeface="B Titr" panose="00000700000000000000" pitchFamily="2" charset="-78"/>
              </a:endParaRPr>
            </a:p>
          </p:txBody>
        </p:sp>
        <p:sp>
          <p:nvSpPr>
            <p:cNvPr id="8205" name="AutoShape 18"/>
            <p:cNvSpPr>
              <a:spLocks noChangeArrowheads="1"/>
            </p:cNvSpPr>
            <p:nvPr/>
          </p:nvSpPr>
          <p:spPr bwMode="gray">
            <a:xfrm>
              <a:off x="1181" y="1276"/>
              <a:ext cx="675" cy="673"/>
            </a:xfrm>
            <a:prstGeom prst="roundRect">
              <a:avLst>
                <a:gd name="adj" fmla="val 11921"/>
              </a:avLst>
            </a:prstGeom>
            <a:gradFill rotWithShape="1">
              <a:gsLst>
                <a:gs pos="0">
                  <a:srgbClr val="0066CC"/>
                </a:gs>
                <a:gs pos="100000">
                  <a:srgbClr val="00478E"/>
                </a:gs>
              </a:gsLst>
              <a:lin ang="5400000" scaled="1"/>
            </a:gradFill>
            <a:ln w="38100">
              <a:solidFill>
                <a:schemeClr val="tx1"/>
              </a:solidFill>
              <a:round/>
              <a:headEnd/>
              <a:tailEnd/>
            </a:ln>
          </p:spPr>
          <p:txBody>
            <a:bodyPr rot="10800000" wrap="none" anchor="ctr"/>
            <a:lstStyle/>
            <a:p>
              <a:pPr algn="ctr"/>
              <a:endParaRPr lang="fa-IR" sz="1800" b="0" dirty="0">
                <a:cs typeface="B Titr" panose="00000700000000000000" pitchFamily="2" charset="-78"/>
              </a:endParaRPr>
            </a:p>
          </p:txBody>
        </p:sp>
        <p:sp>
          <p:nvSpPr>
            <p:cNvPr id="64531" name="Freeform 19"/>
            <p:cNvSpPr>
              <a:spLocks/>
            </p:cNvSpPr>
            <p:nvPr/>
          </p:nvSpPr>
          <p:spPr bwMode="gray">
            <a:xfrm>
              <a:off x="1223" y="1319"/>
              <a:ext cx="337" cy="33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66CC">
                    <a:gamma/>
                    <a:tint val="54510"/>
                    <a:invGamma/>
                  </a:srgbClr>
                </a:gs>
                <a:gs pos="50000">
                  <a:srgbClr val="0066CC">
                    <a:alpha val="0"/>
                  </a:srgbClr>
                </a:gs>
                <a:gs pos="100000">
                  <a:srgbClr val="0066CC">
                    <a:gamma/>
                    <a:tint val="54510"/>
                    <a:invGamma/>
                  </a:srgbClr>
                </a:gs>
              </a:gsLst>
              <a:lin ang="2700000" scaled="1"/>
            </a:gradFill>
            <a:ln w="0">
              <a:noFill/>
              <a:prstDash val="solid"/>
              <a:round/>
              <a:headEnd/>
              <a:tailEnd/>
            </a:ln>
          </p:spPr>
          <p:txBody>
            <a:bodyPr/>
            <a:lstStyle/>
            <a:p>
              <a:pPr>
                <a:defRPr/>
              </a:pPr>
              <a:endParaRPr lang="fa-IR" dirty="0">
                <a:cs typeface="B Titr" panose="00000700000000000000" pitchFamily="2" charset="-78"/>
              </a:endParaRPr>
            </a:p>
          </p:txBody>
        </p:sp>
        <p:sp>
          <p:nvSpPr>
            <p:cNvPr id="8209" name="Text Box 20"/>
            <p:cNvSpPr txBox="1">
              <a:spLocks noChangeArrowheads="1"/>
            </p:cNvSpPr>
            <p:nvPr/>
          </p:nvSpPr>
          <p:spPr bwMode="gray">
            <a:xfrm>
              <a:off x="1449" y="1379"/>
              <a:ext cx="98" cy="325"/>
            </a:xfrm>
            <a:prstGeom prst="rect">
              <a:avLst/>
            </a:prstGeom>
            <a:noFill/>
            <a:ln w="9525" algn="ctr">
              <a:noFill/>
              <a:miter lim="800000"/>
              <a:headEnd/>
              <a:tailEnd/>
            </a:ln>
          </p:spPr>
          <p:txBody>
            <a:bodyPr rot="10800000" wrap="none">
              <a:spAutoFit/>
            </a:bodyPr>
            <a:lstStyle/>
            <a:p>
              <a:pPr rtl="1"/>
              <a:endParaRPr lang="fa-IR" sz="1800" b="0" dirty="0">
                <a:cs typeface="B Titr" panose="00000700000000000000" pitchFamily="2" charset="-78"/>
              </a:endParaRPr>
            </a:p>
          </p:txBody>
        </p:sp>
        <p:sp>
          <p:nvSpPr>
            <p:cNvPr id="8210" name="Text Box 21"/>
            <p:cNvSpPr txBox="1">
              <a:spLocks noChangeArrowheads="1"/>
            </p:cNvSpPr>
            <p:nvPr/>
          </p:nvSpPr>
          <p:spPr bwMode="gray">
            <a:xfrm>
              <a:off x="1948" y="1131"/>
              <a:ext cx="2576" cy="406"/>
            </a:xfrm>
            <a:prstGeom prst="rect">
              <a:avLst/>
            </a:prstGeom>
            <a:noFill/>
            <a:ln w="9525" algn="ctr">
              <a:noFill/>
              <a:miter lim="800000"/>
              <a:headEnd/>
              <a:tailEnd/>
            </a:ln>
          </p:spPr>
          <p:txBody>
            <a:bodyPr rot="10800000">
              <a:spAutoFit/>
            </a:bodyPr>
            <a:lstStyle/>
            <a:p>
              <a:endParaRPr lang="fa-IR" sz="2400" b="0" dirty="0">
                <a:solidFill>
                  <a:srgbClr val="000000"/>
                </a:solidFill>
                <a:cs typeface="B Titr" panose="00000700000000000000" pitchFamily="2" charset="-78"/>
              </a:endParaRPr>
            </a:p>
          </p:txBody>
        </p:sp>
      </p:grpSp>
      <p:sp>
        <p:nvSpPr>
          <p:cNvPr id="64534" name="Text Box 22"/>
          <p:cNvSpPr txBox="1">
            <a:spLocks noChangeArrowheads="1"/>
          </p:cNvSpPr>
          <p:nvPr/>
        </p:nvSpPr>
        <p:spPr bwMode="auto">
          <a:xfrm>
            <a:off x="7092950" y="765175"/>
            <a:ext cx="835025" cy="579438"/>
          </a:xfrm>
          <a:prstGeom prst="rect">
            <a:avLst/>
          </a:prstGeom>
          <a:noFill/>
          <a:ln w="9525">
            <a:noFill/>
            <a:miter lim="800000"/>
            <a:headEnd/>
            <a:tailEnd/>
          </a:ln>
        </p:spPr>
        <p:txBody>
          <a:bodyPr>
            <a:spAutoFit/>
          </a:bodyPr>
          <a:lstStyle/>
          <a:p>
            <a:r>
              <a:rPr lang="fa-IR" sz="3200" dirty="0">
                <a:cs typeface="B Titr" panose="00000700000000000000" pitchFamily="2" charset="-78"/>
              </a:rPr>
              <a:t>پاس</a:t>
            </a:r>
            <a:endParaRPr lang="en-US" sz="3200" dirty="0">
              <a:cs typeface="B Titr" panose="00000700000000000000" pitchFamily="2" charset="-78"/>
            </a:endParaRPr>
          </a:p>
        </p:txBody>
      </p:sp>
      <p:sp>
        <p:nvSpPr>
          <p:cNvPr id="64535" name="Text Box 23"/>
          <p:cNvSpPr txBox="1">
            <a:spLocks noChangeArrowheads="1"/>
          </p:cNvSpPr>
          <p:nvPr/>
        </p:nvSpPr>
        <p:spPr bwMode="auto">
          <a:xfrm>
            <a:off x="2090738" y="908050"/>
            <a:ext cx="4471987" cy="461963"/>
          </a:xfrm>
          <a:prstGeom prst="rect">
            <a:avLst/>
          </a:prstGeom>
          <a:noFill/>
          <a:ln w="9525">
            <a:noFill/>
            <a:miter lim="800000"/>
            <a:headEnd/>
            <a:tailEnd/>
          </a:ln>
        </p:spPr>
        <p:txBody>
          <a:bodyPr wrap="none">
            <a:spAutoFit/>
          </a:bodyPr>
          <a:lstStyle/>
          <a:p>
            <a:r>
              <a:rPr lang="fa-IR" sz="2400" dirty="0">
                <a:solidFill>
                  <a:srgbClr val="000000"/>
                </a:solidFill>
                <a:cs typeface="B Titr" panose="00000700000000000000" pitchFamily="2" charset="-78"/>
              </a:rPr>
              <a:t>پرتاب توپ از يک بازيکن به بازيکن ديگر</a:t>
            </a:r>
            <a:endParaRPr lang="en-US" sz="2400" dirty="0">
              <a:solidFill>
                <a:srgbClr val="000000"/>
              </a:solidFill>
              <a:cs typeface="B Titr" panose="00000700000000000000" pitchFamily="2" charset="-78"/>
            </a:endParaRPr>
          </a:p>
        </p:txBody>
      </p:sp>
      <p:sp>
        <p:nvSpPr>
          <p:cNvPr id="64536" name="Text Box 24"/>
          <p:cNvSpPr txBox="1">
            <a:spLocks noChangeArrowheads="1"/>
          </p:cNvSpPr>
          <p:nvPr/>
        </p:nvSpPr>
        <p:spPr bwMode="auto">
          <a:xfrm>
            <a:off x="6077463" y="1989138"/>
            <a:ext cx="2704587" cy="523220"/>
          </a:xfrm>
          <a:prstGeom prst="rect">
            <a:avLst/>
          </a:prstGeom>
          <a:noFill/>
          <a:ln w="9525">
            <a:noFill/>
            <a:miter lim="800000"/>
            <a:headEnd/>
            <a:tailEnd/>
          </a:ln>
        </p:spPr>
        <p:txBody>
          <a:bodyPr wrap="none">
            <a:spAutoFit/>
          </a:bodyPr>
          <a:lstStyle/>
          <a:p>
            <a:r>
              <a:rPr lang="fa-IR" sz="2800" dirty="0">
                <a:solidFill>
                  <a:schemeClr val="bg1">
                    <a:lumMod val="95000"/>
                    <a:lumOff val="5000"/>
                  </a:schemeClr>
                </a:solidFill>
                <a:cs typeface="B Titr" panose="00000700000000000000" pitchFamily="2" charset="-78"/>
              </a:rPr>
              <a:t>پاس تک دست شناور</a:t>
            </a:r>
            <a:endParaRPr lang="en-US" sz="2800" dirty="0">
              <a:solidFill>
                <a:schemeClr val="bg1">
                  <a:lumMod val="95000"/>
                  <a:lumOff val="5000"/>
                </a:schemeClr>
              </a:solidFill>
              <a:cs typeface="B Titr" panose="00000700000000000000" pitchFamily="2" charset="-78"/>
            </a:endParaRPr>
          </a:p>
        </p:txBody>
      </p:sp>
      <p:sp>
        <p:nvSpPr>
          <p:cNvPr id="64537" name="Text Box 25"/>
          <p:cNvSpPr txBox="1">
            <a:spLocks noChangeArrowheads="1"/>
          </p:cNvSpPr>
          <p:nvPr/>
        </p:nvSpPr>
        <p:spPr bwMode="auto">
          <a:xfrm>
            <a:off x="6473825" y="4724400"/>
            <a:ext cx="1398588" cy="523875"/>
          </a:xfrm>
          <a:prstGeom prst="rect">
            <a:avLst/>
          </a:prstGeom>
          <a:noFill/>
          <a:ln w="9525">
            <a:noFill/>
            <a:miter lim="800000"/>
            <a:headEnd/>
            <a:tailEnd/>
          </a:ln>
        </p:spPr>
        <p:txBody>
          <a:bodyPr wrap="none">
            <a:spAutoFit/>
          </a:bodyPr>
          <a:lstStyle/>
          <a:p>
            <a:r>
              <a:rPr lang="fa-IR" sz="2800" dirty="0">
                <a:solidFill>
                  <a:schemeClr val="bg1">
                    <a:lumMod val="95000"/>
                    <a:lumOff val="5000"/>
                  </a:schemeClr>
                </a:solidFill>
                <a:cs typeface="B Titr" panose="00000700000000000000" pitchFamily="2" charset="-78"/>
              </a:rPr>
              <a:t>پاس سينه</a:t>
            </a:r>
            <a:endParaRPr lang="en-US" sz="2800" dirty="0">
              <a:solidFill>
                <a:schemeClr val="bg1">
                  <a:lumMod val="95000"/>
                  <a:lumOff val="5000"/>
                </a:schemeClr>
              </a:solidFill>
              <a:cs typeface="B Titr" panose="00000700000000000000" pitchFamily="2" charset="-78"/>
            </a:endParaRPr>
          </a:p>
        </p:txBody>
      </p:sp>
      <p:sp>
        <p:nvSpPr>
          <p:cNvPr id="64538" name="Text Box 26"/>
          <p:cNvSpPr txBox="1">
            <a:spLocks noChangeArrowheads="1"/>
          </p:cNvSpPr>
          <p:nvPr/>
        </p:nvSpPr>
        <p:spPr bwMode="auto">
          <a:xfrm>
            <a:off x="949335" y="2349500"/>
            <a:ext cx="1771640" cy="523220"/>
          </a:xfrm>
          <a:prstGeom prst="rect">
            <a:avLst/>
          </a:prstGeom>
          <a:noFill/>
          <a:ln w="9525">
            <a:noFill/>
            <a:miter lim="800000"/>
            <a:headEnd/>
            <a:tailEnd/>
          </a:ln>
        </p:spPr>
        <p:txBody>
          <a:bodyPr wrap="none">
            <a:spAutoFit/>
          </a:bodyPr>
          <a:lstStyle/>
          <a:p>
            <a:r>
              <a:rPr lang="fa-IR" sz="2800" dirty="0">
                <a:solidFill>
                  <a:schemeClr val="bg1">
                    <a:lumMod val="95000"/>
                    <a:lumOff val="5000"/>
                  </a:schemeClr>
                </a:solidFill>
                <a:cs typeface="B Titr" panose="00000700000000000000" pitchFamily="2" charset="-78"/>
              </a:rPr>
              <a:t>پاس بيسبالي</a:t>
            </a:r>
            <a:endParaRPr lang="en-US" sz="2800" dirty="0">
              <a:solidFill>
                <a:schemeClr val="bg1">
                  <a:lumMod val="95000"/>
                  <a:lumOff val="5000"/>
                </a:schemeClr>
              </a:solidFill>
              <a:cs typeface="B Titr" panose="00000700000000000000" pitchFamily="2" charset="-78"/>
            </a:endParaRPr>
          </a:p>
        </p:txBody>
      </p:sp>
      <p:sp>
        <p:nvSpPr>
          <p:cNvPr id="64539" name="Text Box 27"/>
          <p:cNvSpPr txBox="1">
            <a:spLocks noChangeArrowheads="1"/>
          </p:cNvSpPr>
          <p:nvPr/>
        </p:nvSpPr>
        <p:spPr bwMode="auto">
          <a:xfrm>
            <a:off x="2124075" y="5084763"/>
            <a:ext cx="1441450" cy="519112"/>
          </a:xfrm>
          <a:prstGeom prst="rect">
            <a:avLst/>
          </a:prstGeom>
          <a:noFill/>
          <a:ln w="9525">
            <a:noFill/>
            <a:miter lim="800000"/>
            <a:headEnd/>
            <a:tailEnd/>
          </a:ln>
        </p:spPr>
        <p:txBody>
          <a:bodyPr wrap="none">
            <a:spAutoFit/>
          </a:bodyPr>
          <a:lstStyle/>
          <a:p>
            <a:r>
              <a:rPr lang="fa-IR" sz="2800" dirty="0">
                <a:solidFill>
                  <a:schemeClr val="bg1">
                    <a:lumMod val="95000"/>
                    <a:lumOff val="5000"/>
                  </a:schemeClr>
                </a:solidFill>
                <a:cs typeface="B Titr" panose="00000700000000000000" pitchFamily="2" charset="-78"/>
              </a:rPr>
              <a:t>پاس هوک</a:t>
            </a:r>
            <a:endParaRPr lang="en-US" sz="2800" dirty="0">
              <a:solidFill>
                <a:schemeClr val="bg1">
                  <a:lumMod val="95000"/>
                  <a:lumOff val="5000"/>
                </a:schemeClr>
              </a:solidFill>
              <a:cs typeface="B Titr" panose="00000700000000000000" pitchFamily="2" charset="-78"/>
            </a:endParaRPr>
          </a:p>
        </p:txBody>
      </p:sp>
      <p:grpSp>
        <p:nvGrpSpPr>
          <p:cNvPr id="24" name="Group 23"/>
          <p:cNvGrpSpPr>
            <a:grpSpLocks noChangeAspect="1"/>
          </p:cNvGrpSpPr>
          <p:nvPr/>
        </p:nvGrpSpPr>
        <p:grpSpPr>
          <a:xfrm>
            <a:off x="4899395" y="6165304"/>
            <a:ext cx="3941765" cy="616642"/>
            <a:chOff x="6359857" y="5683434"/>
            <a:chExt cx="4504874" cy="704734"/>
          </a:xfrm>
        </p:grpSpPr>
        <p:sp>
          <p:nvSpPr>
            <p:cNvPr id="25"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2"/>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Far.Ashgar" panose="00000400000000000000" pitchFamily="2" charset="-78"/>
                </a:rPr>
                <a:t>www.ziaossalehin.ir</a:t>
              </a:r>
              <a:endParaRPr lang="en-US" sz="1400" i="1" dirty="0">
                <a:solidFill>
                  <a:schemeClr val="bg1">
                    <a:lumMod val="85000"/>
                  </a:schemeClr>
                </a:solidFill>
                <a:latin typeface="+mj-lt"/>
                <a:cs typeface="Far.Ashgar" panose="00000400000000000000" pitchFamily="2" charset="-78"/>
              </a:endParaRPr>
            </a:p>
          </p:txBody>
        </p:sp>
        <p:pic>
          <p:nvPicPr>
            <p:cNvPr id="27" name="Picture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4012" y="5683434"/>
              <a:ext cx="704734" cy="704734"/>
            </a:xfrm>
            <a:prstGeom prst="ellipse">
              <a:avLst/>
            </a:prstGeom>
            <a:blipFill dpi="0" rotWithShape="1">
              <a:blip r:embed="rId4"/>
              <a:srcRect/>
              <a:stretch>
                <a:fillRect l="-4000" t="-2000" r="-4000" b="-2000"/>
              </a:stretch>
            </a:blipFill>
            <a:ln w="38100">
              <a:solidFill>
                <a:schemeClr val="tx1">
                  <a:alpha val="75000"/>
                </a:schemeClr>
              </a:solidFill>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64535"/>
                                        </p:tgtEl>
                                        <p:attrNameLst>
                                          <p:attrName>style.visibility</p:attrName>
                                        </p:attrNameLst>
                                      </p:cBhvr>
                                      <p:to>
                                        <p:strVal val="visible"/>
                                      </p:to>
                                    </p:set>
                                    <p:animScale>
                                      <p:cBhvr>
                                        <p:cTn id="7" dur="1000" decel="50000" fill="hold">
                                          <p:stCondLst>
                                            <p:cond delay="0"/>
                                          </p:stCondLst>
                                        </p:cTn>
                                        <p:tgtEl>
                                          <p:spTgt spid="645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4535"/>
                                        </p:tgtEl>
                                        <p:attrNameLst>
                                          <p:attrName>ppt_x</p:attrName>
                                          <p:attrName>ppt_y</p:attrName>
                                        </p:attrNameLst>
                                      </p:cBhvr>
                                    </p:animMotion>
                                    <p:animEffect transition="in" filter="fade">
                                      <p:cBhvr>
                                        <p:cTn id="9" dur="1000"/>
                                        <p:tgtEl>
                                          <p:spTgt spid="64535"/>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4534"/>
                                        </p:tgtEl>
                                        <p:attrNameLst>
                                          <p:attrName>style.visibility</p:attrName>
                                        </p:attrNameLst>
                                      </p:cBhvr>
                                      <p:to>
                                        <p:strVal val="visible"/>
                                      </p:to>
                                    </p:set>
                                    <p:animScale>
                                      <p:cBhvr>
                                        <p:cTn id="12" dur="1000" decel="50000" fill="hold">
                                          <p:stCondLst>
                                            <p:cond delay="0"/>
                                          </p:stCondLst>
                                        </p:cTn>
                                        <p:tgtEl>
                                          <p:spTgt spid="645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4534"/>
                                        </p:tgtEl>
                                        <p:attrNameLst>
                                          <p:attrName>ppt_x</p:attrName>
                                          <p:attrName>ppt_y</p:attrName>
                                        </p:attrNameLst>
                                      </p:cBhvr>
                                    </p:animMotion>
                                    <p:animEffect transition="in" filter="fade">
                                      <p:cBhvr>
                                        <p:cTn id="14" dur="1000"/>
                                        <p:tgtEl>
                                          <p:spTgt spid="64534"/>
                                        </p:tgtEl>
                                      </p:cBhvr>
                                    </p:animEffect>
                                  </p:childTnLst>
                                </p:cTn>
                              </p:par>
                              <p:par>
                                <p:cTn id="15" presetID="5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Scale>
                                      <p:cBhvr>
                                        <p:cTn id="1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
                                        </p:tgtEl>
                                        <p:attrNameLst>
                                          <p:attrName>ppt_x</p:attrName>
                                          <p:attrName>ppt_y</p:attrName>
                                        </p:attrNameLst>
                                      </p:cBhvr>
                                    </p:animMotion>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2000"/>
                                        <p:tgtEl>
                                          <p:spTgt spid="2"/>
                                        </p:tgtEl>
                                      </p:cBhvr>
                                    </p:animEffect>
                                    <p:anim calcmode="lin" valueType="num">
                                      <p:cBhvr>
                                        <p:cTn id="25" dur="2000" fill="hold"/>
                                        <p:tgtEl>
                                          <p:spTgt spid="2"/>
                                        </p:tgtEl>
                                        <p:attrNameLst>
                                          <p:attrName>style.rotation</p:attrName>
                                        </p:attrNameLst>
                                      </p:cBhvr>
                                      <p:tavLst>
                                        <p:tav tm="0">
                                          <p:val>
                                            <p:fltVal val="720"/>
                                          </p:val>
                                        </p:tav>
                                        <p:tav tm="100000">
                                          <p:val>
                                            <p:fltVal val="0"/>
                                          </p:val>
                                        </p:tav>
                                      </p:tavLst>
                                    </p:anim>
                                    <p:anim calcmode="lin" valueType="num">
                                      <p:cBhvr>
                                        <p:cTn id="26" dur="2000" fill="hold"/>
                                        <p:tgtEl>
                                          <p:spTgt spid="2"/>
                                        </p:tgtEl>
                                        <p:attrNameLst>
                                          <p:attrName>ppt_h</p:attrName>
                                        </p:attrNameLst>
                                      </p:cBhvr>
                                      <p:tavLst>
                                        <p:tav tm="0">
                                          <p:val>
                                            <p:fltVal val="0"/>
                                          </p:val>
                                        </p:tav>
                                        <p:tav tm="100000">
                                          <p:val>
                                            <p:strVal val="#ppt_h"/>
                                          </p:val>
                                        </p:tav>
                                      </p:tavLst>
                                    </p:anim>
                                    <p:anim calcmode="lin" valueType="num">
                                      <p:cBhvr>
                                        <p:cTn id="27" dur="2000" fill="hold"/>
                                        <p:tgtEl>
                                          <p:spTgt spid="2"/>
                                        </p:tgtEl>
                                        <p:attrNameLst>
                                          <p:attrName>ppt_w</p:attrName>
                                        </p:attrNameLst>
                                      </p:cBhvr>
                                      <p:tavLst>
                                        <p:tav tm="0">
                                          <p:val>
                                            <p:fltVal val="0"/>
                                          </p:val>
                                        </p:tav>
                                        <p:tav tm="100000">
                                          <p:val>
                                            <p:strVal val="#ppt_w"/>
                                          </p:val>
                                        </p:tav>
                                      </p:tavLst>
                                    </p:anim>
                                  </p:childTnLst>
                                </p:cTn>
                              </p:par>
                              <p:par>
                                <p:cTn id="28" presetID="35" presetClass="entr" presetSubtype="0" fill="hold" grpId="0" nodeType="withEffect">
                                  <p:stCondLst>
                                    <p:cond delay="0"/>
                                  </p:stCondLst>
                                  <p:childTnLst>
                                    <p:set>
                                      <p:cBhvr>
                                        <p:cTn id="29" dur="1" fill="hold">
                                          <p:stCondLst>
                                            <p:cond delay="0"/>
                                          </p:stCondLst>
                                        </p:cTn>
                                        <p:tgtEl>
                                          <p:spTgt spid="64536"/>
                                        </p:tgtEl>
                                        <p:attrNameLst>
                                          <p:attrName>style.visibility</p:attrName>
                                        </p:attrNameLst>
                                      </p:cBhvr>
                                      <p:to>
                                        <p:strVal val="visible"/>
                                      </p:to>
                                    </p:set>
                                    <p:animEffect transition="in" filter="fade">
                                      <p:cBhvr>
                                        <p:cTn id="30" dur="2000"/>
                                        <p:tgtEl>
                                          <p:spTgt spid="64536"/>
                                        </p:tgtEl>
                                      </p:cBhvr>
                                    </p:animEffect>
                                    <p:anim calcmode="lin" valueType="num">
                                      <p:cBhvr>
                                        <p:cTn id="31" dur="2000" fill="hold"/>
                                        <p:tgtEl>
                                          <p:spTgt spid="64536"/>
                                        </p:tgtEl>
                                        <p:attrNameLst>
                                          <p:attrName>style.rotation</p:attrName>
                                        </p:attrNameLst>
                                      </p:cBhvr>
                                      <p:tavLst>
                                        <p:tav tm="0">
                                          <p:val>
                                            <p:fltVal val="720"/>
                                          </p:val>
                                        </p:tav>
                                        <p:tav tm="100000">
                                          <p:val>
                                            <p:fltVal val="0"/>
                                          </p:val>
                                        </p:tav>
                                      </p:tavLst>
                                    </p:anim>
                                    <p:anim calcmode="lin" valueType="num">
                                      <p:cBhvr>
                                        <p:cTn id="32" dur="2000" fill="hold"/>
                                        <p:tgtEl>
                                          <p:spTgt spid="64536"/>
                                        </p:tgtEl>
                                        <p:attrNameLst>
                                          <p:attrName>ppt_h</p:attrName>
                                        </p:attrNameLst>
                                      </p:cBhvr>
                                      <p:tavLst>
                                        <p:tav tm="0">
                                          <p:val>
                                            <p:fltVal val="0"/>
                                          </p:val>
                                        </p:tav>
                                        <p:tav tm="100000">
                                          <p:val>
                                            <p:strVal val="#ppt_h"/>
                                          </p:val>
                                        </p:tav>
                                      </p:tavLst>
                                    </p:anim>
                                    <p:anim calcmode="lin" valueType="num">
                                      <p:cBhvr>
                                        <p:cTn id="33" dur="2000" fill="hold"/>
                                        <p:tgtEl>
                                          <p:spTgt spid="64536"/>
                                        </p:tgtEl>
                                        <p:attrNameLst>
                                          <p:attrName>ppt_w</p:attrName>
                                        </p:attrNameLst>
                                      </p:cBhvr>
                                      <p:tavLst>
                                        <p:tav tm="0">
                                          <p:val>
                                            <p:fltVal val="0"/>
                                          </p:val>
                                        </p:tav>
                                        <p:tav tm="100000">
                                          <p:val>
                                            <p:strVal val="#ppt_w"/>
                                          </p:val>
                                        </p:tav>
                                      </p:tavLst>
                                    </p:anim>
                                  </p:childTnLst>
                                </p:cTn>
                              </p:par>
                              <p:par>
                                <p:cTn id="34" presetID="35" presetClass="entr" presetSubtype="0" fill="hold" grpId="0" nodeType="withEffect">
                                  <p:stCondLst>
                                    <p:cond delay="0"/>
                                  </p:stCondLst>
                                  <p:childTnLst>
                                    <p:set>
                                      <p:cBhvr>
                                        <p:cTn id="35" dur="1" fill="hold">
                                          <p:stCondLst>
                                            <p:cond delay="0"/>
                                          </p:stCondLst>
                                        </p:cTn>
                                        <p:tgtEl>
                                          <p:spTgt spid="64537"/>
                                        </p:tgtEl>
                                        <p:attrNameLst>
                                          <p:attrName>style.visibility</p:attrName>
                                        </p:attrNameLst>
                                      </p:cBhvr>
                                      <p:to>
                                        <p:strVal val="visible"/>
                                      </p:to>
                                    </p:set>
                                    <p:animEffect transition="in" filter="fade">
                                      <p:cBhvr>
                                        <p:cTn id="36" dur="2000"/>
                                        <p:tgtEl>
                                          <p:spTgt spid="64537"/>
                                        </p:tgtEl>
                                      </p:cBhvr>
                                    </p:animEffect>
                                    <p:anim calcmode="lin" valueType="num">
                                      <p:cBhvr>
                                        <p:cTn id="37" dur="2000" fill="hold"/>
                                        <p:tgtEl>
                                          <p:spTgt spid="64537"/>
                                        </p:tgtEl>
                                        <p:attrNameLst>
                                          <p:attrName>style.rotation</p:attrName>
                                        </p:attrNameLst>
                                      </p:cBhvr>
                                      <p:tavLst>
                                        <p:tav tm="0">
                                          <p:val>
                                            <p:fltVal val="720"/>
                                          </p:val>
                                        </p:tav>
                                        <p:tav tm="100000">
                                          <p:val>
                                            <p:fltVal val="0"/>
                                          </p:val>
                                        </p:tav>
                                      </p:tavLst>
                                    </p:anim>
                                    <p:anim calcmode="lin" valueType="num">
                                      <p:cBhvr>
                                        <p:cTn id="38" dur="2000" fill="hold"/>
                                        <p:tgtEl>
                                          <p:spTgt spid="64537"/>
                                        </p:tgtEl>
                                        <p:attrNameLst>
                                          <p:attrName>ppt_h</p:attrName>
                                        </p:attrNameLst>
                                      </p:cBhvr>
                                      <p:tavLst>
                                        <p:tav tm="0">
                                          <p:val>
                                            <p:fltVal val="0"/>
                                          </p:val>
                                        </p:tav>
                                        <p:tav tm="100000">
                                          <p:val>
                                            <p:strVal val="#ppt_h"/>
                                          </p:val>
                                        </p:tav>
                                      </p:tavLst>
                                    </p:anim>
                                    <p:anim calcmode="lin" valueType="num">
                                      <p:cBhvr>
                                        <p:cTn id="39" dur="2000" fill="hold"/>
                                        <p:tgtEl>
                                          <p:spTgt spid="64537"/>
                                        </p:tgtEl>
                                        <p:attrNameLst>
                                          <p:attrName>ppt_w</p:attrName>
                                        </p:attrNameLst>
                                      </p:cBhvr>
                                      <p:tavLst>
                                        <p:tav tm="0">
                                          <p:val>
                                            <p:fltVal val="0"/>
                                          </p:val>
                                        </p:tav>
                                        <p:tav tm="100000">
                                          <p:val>
                                            <p:strVal val="#ppt_w"/>
                                          </p:val>
                                        </p:tav>
                                      </p:tavLst>
                                    </p:anim>
                                  </p:childTnLst>
                                </p:cTn>
                              </p:par>
                              <p:par>
                                <p:cTn id="40" presetID="35" presetClass="entr" presetSubtype="0" fill="hold" grpId="0" nodeType="withEffect">
                                  <p:stCondLst>
                                    <p:cond delay="0"/>
                                  </p:stCondLst>
                                  <p:childTnLst>
                                    <p:set>
                                      <p:cBhvr>
                                        <p:cTn id="41" dur="1" fill="hold">
                                          <p:stCondLst>
                                            <p:cond delay="0"/>
                                          </p:stCondLst>
                                        </p:cTn>
                                        <p:tgtEl>
                                          <p:spTgt spid="64539"/>
                                        </p:tgtEl>
                                        <p:attrNameLst>
                                          <p:attrName>style.visibility</p:attrName>
                                        </p:attrNameLst>
                                      </p:cBhvr>
                                      <p:to>
                                        <p:strVal val="visible"/>
                                      </p:to>
                                    </p:set>
                                    <p:animEffect transition="in" filter="fade">
                                      <p:cBhvr>
                                        <p:cTn id="42" dur="2000"/>
                                        <p:tgtEl>
                                          <p:spTgt spid="64539"/>
                                        </p:tgtEl>
                                      </p:cBhvr>
                                    </p:animEffect>
                                    <p:anim calcmode="lin" valueType="num">
                                      <p:cBhvr>
                                        <p:cTn id="43" dur="2000" fill="hold"/>
                                        <p:tgtEl>
                                          <p:spTgt spid="64539"/>
                                        </p:tgtEl>
                                        <p:attrNameLst>
                                          <p:attrName>style.rotation</p:attrName>
                                        </p:attrNameLst>
                                      </p:cBhvr>
                                      <p:tavLst>
                                        <p:tav tm="0">
                                          <p:val>
                                            <p:fltVal val="720"/>
                                          </p:val>
                                        </p:tav>
                                        <p:tav tm="100000">
                                          <p:val>
                                            <p:fltVal val="0"/>
                                          </p:val>
                                        </p:tav>
                                      </p:tavLst>
                                    </p:anim>
                                    <p:anim calcmode="lin" valueType="num">
                                      <p:cBhvr>
                                        <p:cTn id="44" dur="2000" fill="hold"/>
                                        <p:tgtEl>
                                          <p:spTgt spid="64539"/>
                                        </p:tgtEl>
                                        <p:attrNameLst>
                                          <p:attrName>ppt_h</p:attrName>
                                        </p:attrNameLst>
                                      </p:cBhvr>
                                      <p:tavLst>
                                        <p:tav tm="0">
                                          <p:val>
                                            <p:fltVal val="0"/>
                                          </p:val>
                                        </p:tav>
                                        <p:tav tm="100000">
                                          <p:val>
                                            <p:strVal val="#ppt_h"/>
                                          </p:val>
                                        </p:tav>
                                      </p:tavLst>
                                    </p:anim>
                                    <p:anim calcmode="lin" valueType="num">
                                      <p:cBhvr>
                                        <p:cTn id="45" dur="2000" fill="hold"/>
                                        <p:tgtEl>
                                          <p:spTgt spid="64539"/>
                                        </p:tgtEl>
                                        <p:attrNameLst>
                                          <p:attrName>ppt_w</p:attrName>
                                        </p:attrNameLst>
                                      </p:cBhvr>
                                      <p:tavLst>
                                        <p:tav tm="0">
                                          <p:val>
                                            <p:fltVal val="0"/>
                                          </p:val>
                                        </p:tav>
                                        <p:tav tm="100000">
                                          <p:val>
                                            <p:strVal val="#ppt_w"/>
                                          </p:val>
                                        </p:tav>
                                      </p:tavLst>
                                    </p:anim>
                                  </p:childTnLst>
                                </p:cTn>
                              </p:par>
                              <p:par>
                                <p:cTn id="46" presetID="35" presetClass="entr" presetSubtype="0" fill="hold" grpId="0" nodeType="withEffect">
                                  <p:stCondLst>
                                    <p:cond delay="0"/>
                                  </p:stCondLst>
                                  <p:childTnLst>
                                    <p:set>
                                      <p:cBhvr>
                                        <p:cTn id="47" dur="1" fill="hold">
                                          <p:stCondLst>
                                            <p:cond delay="0"/>
                                          </p:stCondLst>
                                        </p:cTn>
                                        <p:tgtEl>
                                          <p:spTgt spid="64538"/>
                                        </p:tgtEl>
                                        <p:attrNameLst>
                                          <p:attrName>style.visibility</p:attrName>
                                        </p:attrNameLst>
                                      </p:cBhvr>
                                      <p:to>
                                        <p:strVal val="visible"/>
                                      </p:to>
                                    </p:set>
                                    <p:animEffect transition="in" filter="fade">
                                      <p:cBhvr>
                                        <p:cTn id="48" dur="2000"/>
                                        <p:tgtEl>
                                          <p:spTgt spid="64538"/>
                                        </p:tgtEl>
                                      </p:cBhvr>
                                    </p:animEffect>
                                    <p:anim calcmode="lin" valueType="num">
                                      <p:cBhvr>
                                        <p:cTn id="49" dur="2000" fill="hold"/>
                                        <p:tgtEl>
                                          <p:spTgt spid="64538"/>
                                        </p:tgtEl>
                                        <p:attrNameLst>
                                          <p:attrName>style.rotation</p:attrName>
                                        </p:attrNameLst>
                                      </p:cBhvr>
                                      <p:tavLst>
                                        <p:tav tm="0">
                                          <p:val>
                                            <p:fltVal val="720"/>
                                          </p:val>
                                        </p:tav>
                                        <p:tav tm="100000">
                                          <p:val>
                                            <p:fltVal val="0"/>
                                          </p:val>
                                        </p:tav>
                                      </p:tavLst>
                                    </p:anim>
                                    <p:anim calcmode="lin" valueType="num">
                                      <p:cBhvr>
                                        <p:cTn id="50" dur="2000" fill="hold"/>
                                        <p:tgtEl>
                                          <p:spTgt spid="64538"/>
                                        </p:tgtEl>
                                        <p:attrNameLst>
                                          <p:attrName>ppt_h</p:attrName>
                                        </p:attrNameLst>
                                      </p:cBhvr>
                                      <p:tavLst>
                                        <p:tav tm="0">
                                          <p:val>
                                            <p:fltVal val="0"/>
                                          </p:val>
                                        </p:tav>
                                        <p:tav tm="100000">
                                          <p:val>
                                            <p:strVal val="#ppt_h"/>
                                          </p:val>
                                        </p:tav>
                                      </p:tavLst>
                                    </p:anim>
                                    <p:anim calcmode="lin" valueType="num">
                                      <p:cBhvr>
                                        <p:cTn id="51" dur="2000" fill="hold"/>
                                        <p:tgtEl>
                                          <p:spTgt spid="64538"/>
                                        </p:tgtEl>
                                        <p:attrNameLst>
                                          <p:attrName>ppt_w</p:attrName>
                                        </p:attrNameLst>
                                      </p:cBhvr>
                                      <p:tavLst>
                                        <p:tav tm="0">
                                          <p:val>
                                            <p:fltVal val="0"/>
                                          </p:val>
                                        </p:tav>
                                        <p:tav tm="100000">
                                          <p:val>
                                            <p:strVal val="#ppt_w"/>
                                          </p:val>
                                        </p:tav>
                                      </p:tavLst>
                                    </p:anim>
                                  </p:childTnLst>
                                </p:cTn>
                              </p:par>
                            </p:childTnLst>
                          </p:cTn>
                        </p:par>
                        <p:par>
                          <p:cTn id="52" fill="hold">
                            <p:stCondLst>
                              <p:cond delay="2000"/>
                            </p:stCondLst>
                            <p:childTnLst>
                              <p:par>
                                <p:cTn id="53" presetID="22" presetClass="entr" presetSubtype="8"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4" grpId="0"/>
      <p:bldP spid="64535" grpId="0"/>
      <p:bldP spid="64536" grpId="0"/>
      <p:bldP spid="64537" grpId="0"/>
      <p:bldP spid="64538" grpId="0"/>
      <p:bldP spid="6453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320</TotalTime>
  <Words>925</Words>
  <Application>Microsoft Office PowerPoint</Application>
  <PresentationFormat>On-screen Show (4:3)</PresentationFormat>
  <Paragraphs>157</Paragraphs>
  <Slides>33</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33</vt:i4>
      </vt:variant>
    </vt:vector>
  </HeadingPairs>
  <TitlesOfParts>
    <vt:vector size="49" baseType="lpstr">
      <vt:lpstr>Ardakanian Mtype Koufi</vt:lpstr>
      <vt:lpstr>B Nasim</vt:lpstr>
      <vt:lpstr>B Nazanin</vt:lpstr>
      <vt:lpstr>B Titr</vt:lpstr>
      <vt:lpstr>B Zar</vt:lpstr>
      <vt:lpstr>Berlin Sans FB</vt:lpstr>
      <vt:lpstr>Book Antiqua</vt:lpstr>
      <vt:lpstr>Calibri</vt:lpstr>
      <vt:lpstr>Far.Ashgar</vt:lpstr>
      <vt:lpstr>Lucida Sans</vt:lpstr>
      <vt:lpstr>Tahoma</vt:lpstr>
      <vt:lpstr>Verdana</vt:lpstr>
      <vt:lpstr>Wingdings</vt:lpstr>
      <vt:lpstr>Wingdings 2</vt:lpstr>
      <vt:lpstr>Wingdings 3</vt:lpstr>
      <vt:lpstr>Apex</vt:lpstr>
      <vt:lpstr>بسكتبال              </vt:lpstr>
      <vt:lpstr>بسکتبال</vt:lpstr>
      <vt:lpstr>وضعيت بدني</vt:lpstr>
      <vt:lpstr>PowerPoint Presentation</vt:lpstr>
      <vt:lpstr>PowerPoint Presentation</vt:lpstr>
      <vt:lpstr>PowerPoint Presentation</vt:lpstr>
      <vt:lpstr>PowerPoint Presentation</vt:lpstr>
      <vt:lpstr>توانایی دریبل کردن در مسیر قوسی شکل این توانایی، استفاده از نیروی مرکزگرا و غلبه بر نیروی مرکز گریز را دربر می گیرد. دریبل کننده باید پس از قرار گرفتن در مسیر قوسی شکل داخل دایره خم شود. بازیکن با پای خارجی به طرف خارج فشار می دهد. این عمل باعث حرکت مرکز ثقل بسمت داخل قوس می شود. </vt:lpstr>
      <vt:lpstr>PowerPoint Presentation</vt:lpstr>
      <vt:lpstr>اصول اجراي پاس ماهرانه</vt:lpstr>
      <vt:lpstr>اصول اجراي پاس ماهرانه</vt:lpstr>
      <vt:lpstr>نتايج مطالعه آلسن و رافنر</vt:lpstr>
      <vt:lpstr>پاس سينه</vt:lpstr>
      <vt:lpstr>پاس بالاي سر</vt:lpstr>
      <vt:lpstr>پاس زميني</vt:lpstr>
      <vt:lpstr>PowerPoint Presentation</vt:lpstr>
      <vt:lpstr>پاس بيسبالي</vt:lpstr>
      <vt:lpstr>PowerPoint Presentation</vt:lpstr>
      <vt:lpstr>عوامل تاثیر گذار بر اثر ضربه به توپ و توپ بر بدن:</vt:lpstr>
      <vt:lpstr>PowerPoint Presentation</vt:lpstr>
      <vt:lpstr>نکات مهم در جامپ شوت</vt:lpstr>
      <vt:lpstr>PowerPoint Presentation</vt:lpstr>
      <vt:lpstr>PowerPoint Presentation</vt:lpstr>
      <vt:lpstr>PowerPoint Presentation</vt:lpstr>
      <vt:lpstr>PowerPoint Presentation</vt:lpstr>
      <vt:lpstr>PowerPoint Presentation</vt:lpstr>
      <vt:lpstr>جامپ شوت</vt:lpstr>
      <vt:lpstr>نتايج مطالعه کيتز و هالت روي جامپ شوت</vt:lpstr>
      <vt:lpstr>زاويه تابش و انعکاس</vt:lpstr>
      <vt:lpstr>PowerPoint Presentation</vt:lpstr>
      <vt:lpstr>پرش</vt:lpstr>
      <vt:lpstr>PowerPoint Presentation</vt:lpstr>
      <vt:lpstr>منابع</vt:lpstr>
    </vt:vector>
  </TitlesOfParts>
  <Company>Skysoft Computer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بسکتبال</dc:title>
  <dc:creator>ضیاءالصالحین | www.ziaossalehin.ir</dc:creator>
  <cp:keywords>ورزش ضیاءالصالحین</cp:keywords>
  <cp:lastModifiedBy>ضیاءالصالحین | www.ziaossalehin.ir</cp:lastModifiedBy>
  <cp:revision>54</cp:revision>
  <dcterms:created xsi:type="dcterms:W3CDTF">2008-12-13T19:32:22Z</dcterms:created>
  <dcterms:modified xsi:type="dcterms:W3CDTF">2018-03-20T20:32:17Z</dcterms:modified>
  <cp:category>ضیاءالصالحین | www.ziaossalehin.ir</cp:category>
</cp:coreProperties>
</file>