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83" r:id="rId1"/>
  </p:sldMasterIdLst>
  <p:notesMasterIdLst>
    <p:notesMasterId r:id="rId12"/>
  </p:notesMasterIdLst>
  <p:sldIdLst>
    <p:sldId id="270" r:id="rId2"/>
    <p:sldId id="279" r:id="rId3"/>
    <p:sldId id="273" r:id="rId4"/>
    <p:sldId id="258" r:id="rId5"/>
    <p:sldId id="259" r:id="rId6"/>
    <p:sldId id="260" r:id="rId7"/>
    <p:sldId id="261" r:id="rId8"/>
    <p:sldId id="262" r:id="rId9"/>
    <p:sldId id="280" r:id="rId10"/>
    <p:sldId id="278" r:id="rId11"/>
  </p:sldIdLst>
  <p:sldSz cx="9144000" cy="6858000" type="screen4x3"/>
  <p:notesSz cx="6858000" cy="9144000"/>
  <p:defaultTextStyle>
    <a:defPPr>
      <a:defRPr lang="fa-IR"/>
    </a:defPPr>
    <a:lvl1pPr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FFFCC"/>
    <a:srgbClr val="FFFFFF"/>
    <a:srgbClr val="CCECFF"/>
    <a:srgbClr val="CCCCFF"/>
    <a:srgbClr val="FFFF00"/>
    <a:srgbClr val="A3F5ED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80221" autoAdjust="0"/>
    <p:restoredTop sz="87187" autoAdjust="0"/>
  </p:normalViewPr>
  <p:slideViewPr>
    <p:cSldViewPr>
      <p:cViewPr varScale="1">
        <p:scale>
          <a:sx n="73" d="100"/>
          <a:sy n="73" d="100"/>
        </p:scale>
        <p:origin x="-112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1866" y="-10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029B6972-16AD-4676-9E95-685904C955B6}" type="datetimeFigureOut">
              <a:rPr lang="fa-IR" smtClean="0"/>
              <a:pPr/>
              <a:t>01/07/32</a:t>
            </a:fld>
            <a:endParaRPr lang="fa-I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fa-I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213DD9C3-465F-4F95-9AF5-449ECF07A198}" type="slidenum">
              <a:rPr lang="fa-IR" smtClean="0"/>
              <a:pPr/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3DD9C3-465F-4F95-9AF5-449ECF07A198}" type="slidenum">
              <a:rPr lang="fa-IR" smtClean="0"/>
              <a:pPr/>
              <a:t>1</a:t>
            </a:fld>
            <a:endParaRPr lang="fa-I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3DD9C3-465F-4F95-9AF5-449ECF07A198}" type="slidenum">
              <a:rPr lang="fa-IR" smtClean="0"/>
              <a:pPr/>
              <a:t>2</a:t>
            </a:fld>
            <a:endParaRPr lang="fa-I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a-IR" dirty="0" smtClean="0"/>
              <a:t>صفحه</a:t>
            </a:r>
            <a:r>
              <a:rPr lang="fa-IR" baseline="0" dirty="0" smtClean="0"/>
              <a:t> بعد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3DD9C3-465F-4F95-9AF5-449ECF07A198}" type="slidenum">
              <a:rPr lang="fa-IR" smtClean="0"/>
              <a:pPr/>
              <a:t>4</a:t>
            </a:fld>
            <a:endParaRPr lang="fa-I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7218" name="Group 2"/>
          <p:cNvGrpSpPr>
            <a:grpSpLocks/>
          </p:cNvGrpSpPr>
          <p:nvPr/>
        </p:nvGrpSpPr>
        <p:grpSpPr bwMode="auto">
          <a:xfrm>
            <a:off x="0" y="0"/>
            <a:ext cx="5867400" cy="6858000"/>
            <a:chOff x="0" y="0"/>
            <a:chExt cx="3696" cy="4320"/>
          </a:xfrm>
        </p:grpSpPr>
        <p:sp>
          <p:nvSpPr>
            <p:cNvPr id="137219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880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rtl="0"/>
              <a:endParaRPr kumimoji="1" lang="en-US" sz="2400">
                <a:latin typeface="Times New Roman" pitchFamily="18" charset="0"/>
              </a:endParaRPr>
            </a:p>
          </p:txBody>
        </p:sp>
        <p:sp>
          <p:nvSpPr>
            <p:cNvPr id="137220" name="AutoShape 4"/>
            <p:cNvSpPr>
              <a:spLocks noChangeArrowheads="1"/>
            </p:cNvSpPr>
            <p:nvPr/>
          </p:nvSpPr>
          <p:spPr bwMode="white">
            <a:xfrm>
              <a:off x="432" y="624"/>
              <a:ext cx="3264" cy="12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rtl="0"/>
              <a:endParaRPr kumimoji="1" lang="en-US" sz="2400">
                <a:latin typeface="Times New Roman" pitchFamily="18" charset="0"/>
              </a:endParaRPr>
            </a:p>
          </p:txBody>
        </p:sp>
      </p:grpSp>
      <p:grpSp>
        <p:nvGrpSpPr>
          <p:cNvPr id="137221" name="Group 5"/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137222" name="AutoShape 6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a-IR"/>
            </a:p>
          </p:txBody>
        </p:sp>
        <p:sp>
          <p:nvSpPr>
            <p:cNvPr id="137223" name="AutoShape 7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a-IR"/>
            </a:p>
          </p:txBody>
        </p:sp>
      </p:grpSp>
      <p:sp>
        <p:nvSpPr>
          <p:cNvPr id="137224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013200" cy="182245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fa-IR"/>
              <a:t>برای ویرایش سبک زیرعنوان اسلاید اصلی، کلیک نمایید</a:t>
            </a:r>
          </a:p>
        </p:txBody>
      </p:sp>
      <p:sp>
        <p:nvSpPr>
          <p:cNvPr id="137225" name="Rectangle 9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37226" name="Rectangle 10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137227" name="Rectangle 11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6200" y="6248400"/>
            <a:ext cx="587375" cy="488950"/>
          </a:xfrm>
        </p:spPr>
        <p:txBody>
          <a:bodyPr anchorCtr="0"/>
          <a:lstStyle>
            <a:lvl1pPr>
              <a:defRPr/>
            </a:lvl1pPr>
          </a:lstStyle>
          <a:p>
            <a:fld id="{473818F7-2114-4F0F-B3E5-4DA1DCBAE894}" type="slidenum">
              <a:rPr lang="fa-IR"/>
              <a:pPr/>
              <a:t>‹#›</a:t>
            </a:fld>
            <a:endParaRPr lang="en-US"/>
          </a:p>
        </p:txBody>
      </p:sp>
      <p:sp>
        <p:nvSpPr>
          <p:cNvPr id="137228" name="AutoShape 1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990600"/>
            <a:ext cx="8229600" cy="1905000"/>
          </a:xfrm>
          <a:prstGeom prst="roundRect">
            <a:avLst>
              <a:gd name="adj" fmla="val 50000"/>
            </a:avLst>
          </a:pr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fa-IR"/>
              <a:t>برای ویرایش سبک عنوان اسلاید اصلی، کلیک نمایید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72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72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37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7224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722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>
                          <p:stCondLst>
                            <p:cond delay="0"/>
                          </p:stCondLst>
                        </p:cTn>
                        <p:tgtEl>
                          <p:spTgt spid="137224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37228" grpId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E203CE-A4CA-474C-8352-B8B6F3E0D1CA}" type="slidenum">
              <a:rPr lang="fa-IR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762000"/>
            <a:ext cx="1981200" cy="53244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762000"/>
            <a:ext cx="5791200" cy="53244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7CF868-5851-4A5C-809A-04634CAFA716}" type="slidenum">
              <a:rPr lang="fa-IR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D3F96C-F508-495B-A71F-9A27FD564549}" type="slidenum">
              <a:rPr lang="fa-IR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139FB2-E6A4-4A38-AB15-ED50EED65D67}" type="slidenum">
              <a:rPr lang="fa-IR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3713E3-97A6-4036-9B6C-E16C97FE7BDD}" type="slidenum">
              <a:rPr lang="fa-IR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E5009A-AB79-4D45-8578-E3F4EFDC4E57}" type="slidenum">
              <a:rPr lang="fa-IR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4AA634-9CAC-4FE2-B2F0-876A618D7F21}" type="slidenum">
              <a:rPr lang="fa-IR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4B406E-C4C3-4434-B4D7-B1512345ACE1}" type="slidenum">
              <a:rPr lang="fa-IR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8FEB1B-4A55-4749-87D3-E8DED7E8DF40}" type="slidenum">
              <a:rPr lang="fa-IR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DF1E17-7F42-40AF-9815-8E9D632B345B}" type="slidenum">
              <a:rPr lang="fa-IR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6194" name="Group 2"/>
          <p:cNvGrpSpPr>
            <a:grpSpLocks/>
          </p:cNvGrpSpPr>
          <p:nvPr/>
        </p:nvGrpSpPr>
        <p:grpSpPr bwMode="auto">
          <a:xfrm>
            <a:off x="0" y="0"/>
            <a:ext cx="7620000" cy="6858000"/>
            <a:chOff x="0" y="0"/>
            <a:chExt cx="4800" cy="4320"/>
          </a:xfrm>
        </p:grpSpPr>
        <p:grpSp>
          <p:nvGrpSpPr>
            <p:cNvPr id="136195" name="Group 3"/>
            <p:cNvGrpSpPr>
              <a:grpSpLocks/>
            </p:cNvGrpSpPr>
            <p:nvPr userDrawn="1"/>
          </p:nvGrpSpPr>
          <p:grpSpPr bwMode="auto">
            <a:xfrm>
              <a:off x="0" y="0"/>
              <a:ext cx="2016" cy="4320"/>
              <a:chOff x="0" y="0"/>
              <a:chExt cx="2016" cy="4320"/>
            </a:xfrm>
          </p:grpSpPr>
          <p:sp>
            <p:nvSpPr>
              <p:cNvPr id="136196" name="Rectangle 4"/>
              <p:cNvSpPr>
                <a:spLocks noChangeArrowheads="1"/>
              </p:cNvSpPr>
              <p:nvPr userDrawn="1"/>
            </p:nvSpPr>
            <p:spPr bwMode="auto">
              <a:xfrm>
                <a:off x="0" y="0"/>
                <a:ext cx="480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a-IR"/>
              </a:p>
            </p:txBody>
          </p:sp>
          <p:sp>
            <p:nvSpPr>
              <p:cNvPr id="136197" name="Freeform 5"/>
              <p:cNvSpPr>
                <a:spLocks/>
              </p:cNvSpPr>
              <p:nvPr userDrawn="1"/>
            </p:nvSpPr>
            <p:spPr bwMode="auto">
              <a:xfrm>
                <a:off x="288" y="0"/>
                <a:ext cx="1728" cy="735"/>
              </a:xfrm>
              <a:custGeom>
                <a:avLst/>
                <a:gdLst/>
                <a:ahLst/>
                <a:cxnLst>
                  <a:cxn ang="0">
                    <a:pos x="1728" y="0"/>
                  </a:cxn>
                  <a:cxn ang="0">
                    <a:pos x="1728" y="480"/>
                  </a:cxn>
                  <a:cxn ang="0">
                    <a:pos x="380" y="482"/>
                  </a:cxn>
                  <a:cxn ang="0">
                    <a:pos x="354" y="480"/>
                  </a:cxn>
                  <a:cxn ang="0">
                    <a:pos x="308" y="489"/>
                  </a:cxn>
                  <a:cxn ang="0">
                    <a:pos x="246" y="531"/>
                  </a:cxn>
                  <a:cxn ang="0">
                    <a:pos x="206" y="597"/>
                  </a:cxn>
                  <a:cxn ang="0">
                    <a:pos x="192" y="666"/>
                  </a:cxn>
                  <a:cxn ang="0">
                    <a:pos x="192" y="735"/>
                  </a:cxn>
                  <a:cxn ang="0">
                    <a:pos x="0" y="735"/>
                  </a:cxn>
                  <a:cxn ang="0">
                    <a:pos x="0" y="480"/>
                  </a:cxn>
                  <a:cxn ang="0">
                    <a:pos x="0" y="0"/>
                  </a:cxn>
                  <a:cxn ang="0">
                    <a:pos x="1728" y="0"/>
                  </a:cxn>
                </a:cxnLst>
                <a:rect l="0" t="0" r="r" b="b"/>
                <a:pathLst>
                  <a:path w="1728" h="735">
                    <a:moveTo>
                      <a:pt x="1728" y="0"/>
                    </a:moveTo>
                    <a:lnTo>
                      <a:pt x="1728" y="480"/>
                    </a:lnTo>
                    <a:lnTo>
                      <a:pt x="380" y="482"/>
                    </a:lnTo>
                    <a:lnTo>
                      <a:pt x="354" y="480"/>
                    </a:lnTo>
                    <a:lnTo>
                      <a:pt x="308" y="489"/>
                    </a:lnTo>
                    <a:cubicBezTo>
                      <a:pt x="290" y="498"/>
                      <a:pt x="263" y="513"/>
                      <a:pt x="246" y="531"/>
                    </a:cubicBezTo>
                    <a:cubicBezTo>
                      <a:pt x="229" y="549"/>
                      <a:pt x="215" y="574"/>
                      <a:pt x="206" y="597"/>
                    </a:cubicBezTo>
                    <a:cubicBezTo>
                      <a:pt x="197" y="620"/>
                      <a:pt x="194" y="643"/>
                      <a:pt x="192" y="666"/>
                    </a:cubicBezTo>
                    <a:lnTo>
                      <a:pt x="192" y="735"/>
                    </a:lnTo>
                    <a:lnTo>
                      <a:pt x="0" y="735"/>
                    </a:lnTo>
                    <a:lnTo>
                      <a:pt x="0" y="480"/>
                    </a:lnTo>
                    <a:lnTo>
                      <a:pt x="0" y="0"/>
                    </a:lnTo>
                    <a:lnTo>
                      <a:pt x="1728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noFill/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/>
              <a:lstStyle/>
              <a:p>
                <a:endParaRPr lang="fa-IR"/>
              </a:p>
            </p:txBody>
          </p:sp>
        </p:grpSp>
        <p:grpSp>
          <p:nvGrpSpPr>
            <p:cNvPr id="136198" name="Group 6"/>
            <p:cNvGrpSpPr>
              <a:grpSpLocks/>
            </p:cNvGrpSpPr>
            <p:nvPr/>
          </p:nvGrpSpPr>
          <p:grpSpPr bwMode="auto">
            <a:xfrm>
              <a:off x="144" y="1248"/>
              <a:ext cx="4656" cy="201"/>
              <a:chOff x="144" y="1248"/>
              <a:chExt cx="4656" cy="201"/>
            </a:xfrm>
          </p:grpSpPr>
          <p:sp>
            <p:nvSpPr>
              <p:cNvPr id="136199" name="AutoShape 7"/>
              <p:cNvSpPr>
                <a:spLocks noChangeArrowheads="1"/>
              </p:cNvSpPr>
              <p:nvPr/>
            </p:nvSpPr>
            <p:spPr bwMode="auto">
              <a:xfrm>
                <a:off x="384" y="1248"/>
                <a:ext cx="4416" cy="200"/>
              </a:xfrm>
              <a:prstGeom prst="roundRect">
                <a:avLst>
                  <a:gd name="adj" fmla="val 0"/>
                </a:avLst>
              </a:pr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a-IR"/>
              </a:p>
            </p:txBody>
          </p:sp>
          <p:sp>
            <p:nvSpPr>
              <p:cNvPr id="136200" name="AutoShape 8"/>
              <p:cNvSpPr>
                <a:spLocks noChangeArrowheads="1"/>
              </p:cNvSpPr>
              <p:nvPr/>
            </p:nvSpPr>
            <p:spPr bwMode="auto">
              <a:xfrm flipH="1">
                <a:off x="144" y="1248"/>
                <a:ext cx="248" cy="201"/>
              </a:xfrm>
              <a:prstGeom prst="flowChartDelay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a-IR"/>
              </a:p>
            </p:txBody>
          </p:sp>
        </p:grpSp>
      </p:grpSp>
      <p:sp>
        <p:nvSpPr>
          <p:cNvPr id="136201" name="AutoShap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762000"/>
            <a:ext cx="7924800" cy="1143000"/>
          </a:xfrm>
          <a:prstGeom prst="roundRect">
            <a:avLst>
              <a:gd name="adj" fmla="val 21667"/>
            </a:avLst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fa-IR" smtClean="0"/>
              <a:t>برای ویرایش سبک عنوان اسلاید اصلی، کلیک نمایید</a:t>
            </a:r>
          </a:p>
        </p:txBody>
      </p:sp>
      <p:sp>
        <p:nvSpPr>
          <p:cNvPr id="13620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2362200"/>
            <a:ext cx="7693025" cy="372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a-IR" smtClean="0"/>
              <a:t>برای ویرایش سبک متن اسلاید اصلی، کلیک نمایید</a:t>
            </a:r>
          </a:p>
          <a:p>
            <a:pPr lvl="1"/>
            <a:r>
              <a:rPr lang="fa-IR" smtClean="0"/>
              <a:t>سطح دوم</a:t>
            </a:r>
          </a:p>
          <a:p>
            <a:pPr lvl="2"/>
            <a:r>
              <a:rPr lang="fa-IR" smtClean="0"/>
              <a:t>سطح سوم</a:t>
            </a:r>
          </a:p>
          <a:p>
            <a:pPr lvl="3"/>
            <a:r>
              <a:rPr lang="fa-IR" smtClean="0"/>
              <a:t>سطح چهارم</a:t>
            </a:r>
          </a:p>
          <a:p>
            <a:pPr lvl="4"/>
            <a:r>
              <a:rPr lang="fa-IR" smtClean="0"/>
              <a:t>سطح پنجم</a:t>
            </a:r>
          </a:p>
        </p:txBody>
      </p:sp>
      <p:sp>
        <p:nvSpPr>
          <p:cNvPr id="13620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38400" y="624840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rtl="0">
              <a:defRPr sz="1400"/>
            </a:lvl1pPr>
          </a:lstStyle>
          <a:p>
            <a:endParaRPr lang="en-US"/>
          </a:p>
        </p:txBody>
      </p:sp>
      <p:sp>
        <p:nvSpPr>
          <p:cNvPr id="13620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>
              <a:defRPr sz="1400"/>
            </a:lvl1pPr>
          </a:lstStyle>
          <a:p>
            <a:endParaRPr lang="en-US"/>
          </a:p>
        </p:txBody>
      </p:sp>
      <p:sp>
        <p:nvSpPr>
          <p:cNvPr id="13620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 algn="l" rtl="0">
              <a:defRPr sz="2600" b="1">
                <a:solidFill>
                  <a:schemeClr val="bg1"/>
                </a:solidFill>
              </a:defRPr>
            </a:lvl1pPr>
          </a:lstStyle>
          <a:p>
            <a:fld id="{A33C325D-F275-470D-8546-B82AA8F5E889}" type="slidenum">
              <a:rPr lang="fa-IR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62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62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36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6201" grpId="0"/>
      <p:bldP spid="136202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620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>
                          <p:stCondLst>
                            <p:cond delay="0"/>
                          </p:stCondLst>
                        </p:cTn>
                        <p:tgtEl>
                          <p:spTgt spid="136202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620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>
                          <p:stCondLst>
                            <p:cond delay="0"/>
                          </p:stCondLst>
                        </p:cTn>
                        <p:tgtEl>
                          <p:spTgt spid="136202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620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>
                          <p:stCondLst>
                            <p:cond delay="0"/>
                          </p:stCondLst>
                        </p:cTn>
                        <p:tgtEl>
                          <p:spTgt spid="136202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620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>
                          <p:stCondLst>
                            <p:cond delay="0"/>
                          </p:stCondLst>
                        </p:cTn>
                        <p:tgtEl>
                          <p:spTgt spid="136202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620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>
                          <p:stCondLst>
                            <p:cond delay="0"/>
                          </p:stCondLst>
                        </p:cTn>
                        <p:tgtEl>
                          <p:spTgt spid="136202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hdr="0" ftr="0" dt="0"/>
  <p:txStyles>
    <p:titleStyle>
      <a:lvl1pPr algn="l" rtl="1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1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34" charset="0"/>
          <a:cs typeface="Arial" pitchFamily="34" charset="0"/>
        </a:defRPr>
      </a:lvl2pPr>
      <a:lvl3pPr algn="l" rtl="1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34" charset="0"/>
          <a:cs typeface="Arial" pitchFamily="34" charset="0"/>
        </a:defRPr>
      </a:lvl3pPr>
      <a:lvl4pPr algn="l" rtl="1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34" charset="0"/>
          <a:cs typeface="Arial" pitchFamily="34" charset="0"/>
        </a:defRPr>
      </a:lvl4pPr>
      <a:lvl5pPr algn="l" rtl="1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34" charset="0"/>
          <a:cs typeface="Arial" pitchFamily="34" charset="0"/>
        </a:defRPr>
      </a:lvl5pPr>
      <a:lvl6pPr marL="457200" algn="l" rtl="1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34" charset="0"/>
          <a:cs typeface="Arial" pitchFamily="34" charset="0"/>
        </a:defRPr>
      </a:lvl6pPr>
      <a:lvl7pPr marL="914400" algn="l" rtl="1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34" charset="0"/>
          <a:cs typeface="Arial" pitchFamily="34" charset="0"/>
        </a:defRPr>
      </a:lvl7pPr>
      <a:lvl8pPr marL="1371600" algn="l" rtl="1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34" charset="0"/>
          <a:cs typeface="Arial" pitchFamily="34" charset="0"/>
        </a:defRPr>
      </a:lvl8pPr>
      <a:lvl9pPr marL="1828800" algn="l" rtl="1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r" rtl="1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fontAlgn="base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r" rtl="1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latin typeface="+mn-lt"/>
          <a:cs typeface="+mn-cs"/>
        </a:defRPr>
      </a:lvl3pPr>
      <a:lvl4pPr marL="1600200" indent="-228600" algn="r" rtl="1" fontAlgn="base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>
          <a:solidFill>
            <a:schemeClr val="tx1"/>
          </a:solidFill>
          <a:latin typeface="+mn-lt"/>
          <a:cs typeface="+mn-cs"/>
        </a:defRPr>
      </a:lvl4pPr>
      <a:lvl5pPr marL="2057400" indent="-228600" algn="r" rtl="1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5pPr>
      <a:lvl6pPr marL="2514600" indent="-228600" algn="r" rtl="1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6pPr>
      <a:lvl7pPr marL="2971800" indent="-228600" algn="r" rtl="1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7pPr>
      <a:lvl8pPr marL="3429000" indent="-228600" algn="r" rtl="1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8pPr>
      <a:lvl9pPr marL="3886200" indent="-228600" algn="r" rtl="1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fa-I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darabi\Documents\BBB\&#1605;&#1578;&#1606;\&#1662;&#1575;&#1608;&#1585;%20&#1662;&#1608;&#1740;&#1606;&#1578;%20&#1580;&#1586;&#1569;%2029\&#1587;&#1608;&#1585;&#1607;%20&#1605;&#1604;&#1705;\&#1605;&#1604;&#1705;.wmv" TargetMode="Externa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1371600" y="1524000"/>
            <a:ext cx="24130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1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tabLst/>
              <a:defRPr/>
            </a:pPr>
            <a:r>
              <a:rPr kumimoji="0" lang="fa-IR" sz="20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IranNastaliq" pitchFamily="18" charset="0"/>
                <a:cs typeface="IranNastaliq" pitchFamily="18" charset="0"/>
              </a:rPr>
              <a:t>بسم الله الرحمن الرحیم</a:t>
            </a:r>
          </a:p>
          <a:p>
            <a:pPr marL="342900" marR="0" lvl="0" indent="-342900" algn="ctr" defTabSz="914400" rtl="1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tabLst/>
              <a:defRPr/>
            </a:pPr>
            <a:r>
              <a:rPr kumimoji="0" lang="fa-IR" sz="40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IranNastaliq" pitchFamily="18" charset="0"/>
                <a:cs typeface="IranNastaliq" pitchFamily="18" charset="0"/>
              </a:rPr>
              <a:t>تدبر در سوره مبارکه</a:t>
            </a:r>
          </a:p>
          <a:p>
            <a:pPr marL="342900" marR="0" lvl="0" indent="-342900" algn="ctr" defTabSz="914400" rtl="1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tabLst/>
              <a:defRPr/>
            </a:pPr>
            <a:endParaRPr kumimoji="0" lang="fa-IR" sz="28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cs typeface="2  Badr" pitchFamily="2" charset="-78"/>
            </a:endParaRPr>
          </a:p>
          <a:p>
            <a:pPr marL="342900" marR="0" lvl="0" indent="-342900" algn="ctr" defTabSz="914400" rtl="1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tabLst/>
              <a:defRPr/>
            </a:pPr>
            <a:r>
              <a:rPr lang="fa-IR" sz="8500" b="1" kern="0" dirty="0" err="1" smtClean="0">
                <a:latin typeface="+mn-lt"/>
                <a:cs typeface="B Mitra" pitchFamily="2" charset="-78"/>
              </a:rPr>
              <a:t>مُلک</a:t>
            </a:r>
            <a:endParaRPr lang="fa-IR" sz="1200" b="1" kern="0" dirty="0" smtClean="0">
              <a:latin typeface="+mn-lt"/>
              <a:cs typeface="B Mitra" pitchFamily="2" charset="-78"/>
            </a:endParaRPr>
          </a:p>
        </p:txBody>
      </p:sp>
      <p:pic>
        <p:nvPicPr>
          <p:cNvPr id="79892" name="Picture 20" descr="H:\AAA\تصاویر\New Folder\FIL577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33800" y="0"/>
            <a:ext cx="5410200" cy="6858000"/>
          </a:xfrm>
          <a:prstGeom prst="rect">
            <a:avLst/>
          </a:prstGeom>
          <a:noFill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1000" fill="hold"/>
                                        <p:tgtEl>
                                          <p:spTgt spid="79892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9" name="Rectangl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609600" y="3657600"/>
            <a:ext cx="7848600" cy="1828800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50000"/>
              </a:lnSpc>
            </a:pPr>
            <a:r>
              <a:rPr lang="fa-IR" sz="4800" dirty="0" smtClean="0">
                <a:latin typeface="IranNastaliq" pitchFamily="18" charset="0"/>
                <a:cs typeface="IranNastaliq" pitchFamily="18" charset="0"/>
              </a:rPr>
              <a:t>به منظور رساندن ایشان به </a:t>
            </a:r>
            <a:r>
              <a:rPr lang="fa-IR" sz="4800" dirty="0" err="1" smtClean="0">
                <a:latin typeface="IranNastaliq" pitchFamily="18" charset="0"/>
                <a:cs typeface="IranNastaliq" pitchFamily="18" charset="0"/>
              </a:rPr>
              <a:t>خشیت</a:t>
            </a:r>
            <a:r>
              <a:rPr lang="fa-IR" sz="4800" dirty="0" smtClean="0">
                <a:latin typeface="IranNastaliq" pitchFamily="18" charset="0"/>
                <a:cs typeface="IranNastaliq" pitchFamily="18" charset="0"/>
              </a:rPr>
              <a:t> از </a:t>
            </a:r>
            <a:r>
              <a:rPr lang="fa-IR" sz="4800" dirty="0" err="1" smtClean="0">
                <a:latin typeface="IranNastaliq" pitchFamily="18" charset="0"/>
                <a:cs typeface="IranNastaliq" pitchFamily="18" charset="0"/>
              </a:rPr>
              <a:t>ربّشان</a:t>
            </a:r>
            <a:r>
              <a:rPr lang="fa-IR" sz="4800" dirty="0" smtClean="0">
                <a:latin typeface="IranNastaliq" pitchFamily="18" charset="0"/>
                <a:cs typeface="IranNastaliq" pitchFamily="18" charset="0"/>
              </a:rPr>
              <a:t> و بهره </a:t>
            </a:r>
            <a:r>
              <a:rPr lang="fa-IR" sz="4800" dirty="0" err="1" smtClean="0">
                <a:latin typeface="IranNastaliq" pitchFamily="18" charset="0"/>
                <a:cs typeface="IranNastaliq" pitchFamily="18" charset="0"/>
              </a:rPr>
              <a:t>مندی</a:t>
            </a:r>
            <a:r>
              <a:rPr lang="fa-IR" sz="4800" dirty="0" smtClean="0">
                <a:latin typeface="IranNastaliq" pitchFamily="18" charset="0"/>
                <a:cs typeface="IranNastaliq" pitchFamily="18" charset="0"/>
              </a:rPr>
              <a:t> شان از </a:t>
            </a:r>
            <a:r>
              <a:rPr lang="fa-IR" sz="4800" dirty="0" err="1" smtClean="0">
                <a:latin typeface="IranNastaliq" pitchFamily="18" charset="0"/>
                <a:cs typeface="IranNastaliq" pitchFamily="18" charset="0"/>
              </a:rPr>
              <a:t>مغفرت</a:t>
            </a:r>
            <a:r>
              <a:rPr lang="fa-IR" sz="4800" dirty="0" smtClean="0">
                <a:latin typeface="IranNastaliq" pitchFamily="18" charset="0"/>
                <a:cs typeface="IranNastaliq" pitchFamily="18" charset="0"/>
              </a:rPr>
              <a:t> او</a:t>
            </a:r>
            <a:endParaRPr lang="en-US" sz="5400" dirty="0">
              <a:latin typeface="IranNastaliq" pitchFamily="18" charset="0"/>
              <a:cs typeface="IranNastaliq" pitchFamily="18" charset="0"/>
            </a:endParaRPr>
          </a:p>
        </p:txBody>
      </p:sp>
      <p:sp>
        <p:nvSpPr>
          <p:cNvPr id="12" name="AutoShape 2"/>
          <p:cNvSpPr txBox="1">
            <a:spLocks noChangeArrowheads="1"/>
          </p:cNvSpPr>
          <p:nvPr/>
        </p:nvSpPr>
        <p:spPr>
          <a:xfrm>
            <a:off x="5410200" y="228600"/>
            <a:ext cx="3352800" cy="1219200"/>
          </a:xfrm>
          <a:prstGeom prst="roundRect">
            <a:avLst>
              <a:gd name="adj" fmla="val 37223"/>
            </a:avLst>
          </a:prstGeom>
        </p:spPr>
        <p:txBody>
          <a:bodyPr/>
          <a:lstStyle/>
          <a:p>
            <a:pPr lvl="0">
              <a:lnSpc>
                <a:spcPct val="90000"/>
              </a:lnSpc>
            </a:pPr>
            <a:r>
              <a:rPr lang="fa-IR" sz="4800" dirty="0" smtClean="0">
                <a:solidFill>
                  <a:srgbClr val="000000"/>
                </a:solidFill>
                <a:latin typeface="IranNastaliq" pitchFamily="18" charset="0"/>
                <a:cs typeface="IranNastaliq" pitchFamily="18" charset="0"/>
              </a:rPr>
              <a:t>جهت  هدایتی   </a:t>
            </a:r>
            <a:r>
              <a:rPr lang="ar-SA" sz="4800" dirty="0" smtClean="0">
                <a:solidFill>
                  <a:srgbClr val="000000"/>
                </a:solidFill>
                <a:latin typeface="IranNastaliq" pitchFamily="18" charset="0"/>
                <a:cs typeface="IranNastaliq" pitchFamily="18" charset="0"/>
              </a:rPr>
              <a:t>سوره</a:t>
            </a:r>
            <a:endParaRPr kumimoji="0" lang="en-US" sz="480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IranNastaliq" pitchFamily="18" charset="0"/>
              <a:ea typeface="+mj-ea"/>
              <a:cs typeface="IranNastaliq" pitchFamily="18" charset="0"/>
            </a:endParaRPr>
          </a:p>
        </p:txBody>
      </p:sp>
      <p:sp>
        <p:nvSpPr>
          <p:cNvPr id="13" name="Rectangl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33400" y="1371600"/>
            <a:ext cx="8001000" cy="1828800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a-IR" sz="7200" dirty="0" smtClean="0">
                <a:latin typeface="IranNastaliq" pitchFamily="18" charset="0"/>
                <a:cs typeface="IranNastaliq" pitchFamily="18" charset="0"/>
              </a:rPr>
              <a:t>مقابله با تکذیب </a:t>
            </a:r>
            <a:r>
              <a:rPr lang="fa-IR" sz="7200" dirty="0" err="1" smtClean="0">
                <a:latin typeface="IranNastaliq" pitchFamily="18" charset="0"/>
                <a:cs typeface="IranNastaliq" pitchFamily="18" charset="0"/>
              </a:rPr>
              <a:t>نذیر</a:t>
            </a:r>
            <a:r>
              <a:rPr lang="fa-IR" sz="7200" dirty="0" smtClean="0">
                <a:latin typeface="IranNastaliq" pitchFamily="18" charset="0"/>
                <a:cs typeface="IranNastaliq" pitchFamily="18" charset="0"/>
              </a:rPr>
              <a:t> از سوی کافران به ربوبیت</a:t>
            </a:r>
            <a:endParaRPr lang="en-US" sz="7200" dirty="0" smtClean="0">
              <a:latin typeface="IranNastaliq" pitchFamily="18" charset="0"/>
              <a:cs typeface="IranNastaliq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a-IR" b="0" dirty="0" smtClean="0">
                <a:solidFill>
                  <a:srgbClr val="000000"/>
                </a:solidFill>
                <a:latin typeface="IranNastaliq" pitchFamily="18" charset="0"/>
                <a:cs typeface="IranNastaliq" pitchFamily="18" charset="0"/>
              </a:rPr>
              <a:t>صفحه10</a:t>
            </a:r>
            <a:endParaRPr lang="en-US" b="0" dirty="0">
              <a:solidFill>
                <a:srgbClr val="000000"/>
              </a:solidFill>
              <a:latin typeface="IranNastaliq" pitchFamily="18" charset="0"/>
              <a:cs typeface="IranNastaliq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3000" fill="hold"/>
                                        <p:tgtEl>
                                          <p:spTgt spid="839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3000" fill="hold"/>
                                        <p:tgtEl>
                                          <p:spTgt spid="839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979" grpId="0" animBg="1"/>
      <p:bldP spid="1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a-IR" b="0" dirty="0" smtClean="0">
                <a:solidFill>
                  <a:srgbClr val="000000"/>
                </a:solidFill>
                <a:latin typeface="IranNastaliq" pitchFamily="18" charset="0"/>
                <a:cs typeface="IranNastaliq" pitchFamily="18" charset="0"/>
              </a:rPr>
              <a:t>صفحه 2</a:t>
            </a:r>
            <a:endParaRPr lang="en-US" b="0" dirty="0">
              <a:solidFill>
                <a:srgbClr val="000000"/>
              </a:solidFill>
              <a:latin typeface="IranNastaliq" pitchFamily="18" charset="0"/>
              <a:cs typeface="IranNastaliq" pitchFamily="18" charset="0"/>
            </a:endParaRPr>
          </a:p>
        </p:txBody>
      </p:sp>
      <p:sp>
        <p:nvSpPr>
          <p:cNvPr id="4" name="Slide Number Placeholder 2"/>
          <p:cNvSpPr txBox="1">
            <a:spLocks/>
          </p:cNvSpPr>
          <p:nvPr/>
        </p:nvSpPr>
        <p:spPr bwMode="auto">
          <a:xfrm>
            <a:off x="6248400" y="6172200"/>
            <a:ext cx="2895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/>
          <a:p>
            <a:pPr lvl="0" rtl="0">
              <a:defRPr/>
            </a:pPr>
            <a:r>
              <a:rPr kumimoji="0" lang="fa-IR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IranNastaliq" pitchFamily="18" charset="0"/>
                <a:ea typeface="+mn-ea"/>
                <a:cs typeface="IranNastaliq" pitchFamily="18" charset="0"/>
              </a:rPr>
              <a:t>قرائت</a:t>
            </a:r>
            <a:r>
              <a:rPr kumimoji="0" lang="fa-IR" sz="3200" b="0" i="0" u="none" strike="noStrike" kern="120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IranNastaliq" pitchFamily="18" charset="0"/>
                <a:ea typeface="+mn-ea"/>
                <a:cs typeface="IranNastaliq" pitchFamily="18" charset="0"/>
              </a:rPr>
              <a:t> سوره ملک        </a:t>
            </a:r>
            <a:r>
              <a:rPr lang="fa-IR" sz="2000" dirty="0" smtClean="0">
                <a:solidFill>
                  <a:srgbClr val="000000"/>
                </a:solidFill>
                <a:latin typeface="IranNastaliq" pitchFamily="18" charset="0"/>
                <a:cs typeface="IranNastaliq" pitchFamily="18" charset="0"/>
              </a:rPr>
              <a:t>7دقیقه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IranNastaliq" pitchFamily="18" charset="0"/>
              <a:ea typeface="+mn-ea"/>
              <a:cs typeface="IranNastaliq" pitchFamily="18" charset="0"/>
            </a:endParaRPr>
          </a:p>
        </p:txBody>
      </p:sp>
      <p:pic>
        <p:nvPicPr>
          <p:cNvPr id="5" name="ملک.wmv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685800" y="304800"/>
            <a:ext cx="7620000" cy="5715000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video>
              <p:cMediaNode vol="100000"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vide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AutoShape 2"/>
          <p:cNvSpPr>
            <a:spLocks noGrp="1" noChangeArrowheads="1"/>
          </p:cNvSpPr>
          <p:nvPr>
            <p:ph type="title"/>
          </p:nvPr>
        </p:nvSpPr>
        <p:spPr>
          <a:xfrm>
            <a:off x="5410200" y="381000"/>
            <a:ext cx="3276600" cy="1143000"/>
          </a:xfrm>
        </p:spPr>
        <p:txBody>
          <a:bodyPr/>
          <a:lstStyle/>
          <a:p>
            <a:pPr algn="r"/>
            <a:r>
              <a:rPr lang="fa-IR" sz="5400" b="0" dirty="0" smtClean="0">
                <a:solidFill>
                  <a:srgbClr val="000000"/>
                </a:solidFill>
                <a:cs typeface="IranNastaliq" pitchFamily="18" charset="0"/>
              </a:rPr>
              <a:t>سیاق اول؛  آیات       1    تا    5 </a:t>
            </a:r>
            <a:endParaRPr lang="en-US" sz="5400" b="0" dirty="0">
              <a:solidFill>
                <a:srgbClr val="000000"/>
              </a:solidFill>
              <a:cs typeface="IranNastaliq" pitchFamily="18" charset="0"/>
            </a:endParaRPr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752600"/>
            <a:ext cx="9144000" cy="4648200"/>
          </a:xfrm>
        </p:spPr>
        <p:txBody>
          <a:bodyPr/>
          <a:lstStyle/>
          <a:p>
            <a:pPr algn="ctr">
              <a:lnSpc>
                <a:spcPct val="200000"/>
              </a:lnSpc>
              <a:buNone/>
            </a:pPr>
            <a:r>
              <a:rPr lang="fa-IR" sz="2100" dirty="0" smtClean="0">
                <a:cs typeface="me_quran" pitchFamily="18" charset="-78"/>
              </a:rPr>
              <a:t>بِسْمِ </a:t>
            </a:r>
            <a:r>
              <a:rPr lang="fa-IR" sz="2100" dirty="0" err="1" smtClean="0">
                <a:cs typeface="me_quran" pitchFamily="18" charset="-78"/>
              </a:rPr>
              <a:t>اللَّهِ</a:t>
            </a:r>
            <a:r>
              <a:rPr lang="fa-IR" sz="2100" dirty="0" smtClean="0">
                <a:cs typeface="me_quran" pitchFamily="18" charset="-78"/>
              </a:rPr>
              <a:t> </a:t>
            </a:r>
            <a:r>
              <a:rPr lang="fa-IR" sz="2100" dirty="0" err="1" smtClean="0">
                <a:cs typeface="me_quran" pitchFamily="18" charset="-78"/>
              </a:rPr>
              <a:t>الرَّحْمَنِ</a:t>
            </a:r>
            <a:r>
              <a:rPr lang="fa-IR" sz="2100" dirty="0" smtClean="0">
                <a:cs typeface="me_quran" pitchFamily="18" charset="-78"/>
              </a:rPr>
              <a:t> </a:t>
            </a:r>
            <a:r>
              <a:rPr lang="fa-IR" sz="2100" dirty="0" err="1" smtClean="0">
                <a:cs typeface="me_quran" pitchFamily="18" charset="-78"/>
              </a:rPr>
              <a:t>الرَّحِيمِ‏</a:t>
            </a:r>
            <a:endParaRPr lang="en-US" sz="2100" dirty="0" smtClean="0">
              <a:cs typeface="me_quran" pitchFamily="18" charset="-78"/>
            </a:endParaRPr>
          </a:p>
          <a:p>
            <a:pPr algn="ctr">
              <a:lnSpc>
                <a:spcPct val="200000"/>
              </a:lnSpc>
              <a:buNone/>
            </a:pPr>
            <a:r>
              <a:rPr lang="fa-IR" sz="2100" dirty="0" smtClean="0">
                <a:cs typeface="me_quran" pitchFamily="18" charset="-78"/>
              </a:rPr>
              <a:t> </a:t>
            </a:r>
            <a:r>
              <a:rPr lang="fa-IR" sz="2100" dirty="0" err="1" smtClean="0">
                <a:cs typeface="me_quran" pitchFamily="18" charset="-78"/>
              </a:rPr>
              <a:t>تَبَارَكَ</a:t>
            </a:r>
            <a:r>
              <a:rPr lang="fa-IR" sz="2100" dirty="0" smtClean="0">
                <a:cs typeface="me_quran" pitchFamily="18" charset="-78"/>
              </a:rPr>
              <a:t> </a:t>
            </a:r>
            <a:r>
              <a:rPr lang="fa-IR" sz="2100" dirty="0" err="1" smtClean="0">
                <a:cs typeface="me_quran" pitchFamily="18" charset="-78"/>
              </a:rPr>
              <a:t>الَّذِى</a:t>
            </a:r>
            <a:r>
              <a:rPr lang="fa-IR" sz="2100" dirty="0" smtClean="0">
                <a:cs typeface="me_quran" pitchFamily="18" charset="-78"/>
              </a:rPr>
              <a:t> </a:t>
            </a:r>
            <a:r>
              <a:rPr lang="fa-IR" sz="2100" dirty="0" err="1" smtClean="0">
                <a:cs typeface="me_quran" pitchFamily="18" charset="-78"/>
              </a:rPr>
              <a:t>بِيَدِهِ</a:t>
            </a:r>
            <a:r>
              <a:rPr lang="fa-IR" sz="2100" dirty="0" smtClean="0">
                <a:cs typeface="me_quran" pitchFamily="18" charset="-78"/>
              </a:rPr>
              <a:t> </a:t>
            </a:r>
            <a:r>
              <a:rPr lang="fa-IR" sz="2100" dirty="0" err="1" smtClean="0">
                <a:cs typeface="me_quran" pitchFamily="18" charset="-78"/>
              </a:rPr>
              <a:t>الْمُلْكُ</a:t>
            </a:r>
            <a:r>
              <a:rPr lang="fa-IR" sz="2100" dirty="0" smtClean="0">
                <a:cs typeface="me_quran" pitchFamily="18" charset="-78"/>
              </a:rPr>
              <a:t> وَ </a:t>
            </a:r>
            <a:r>
              <a:rPr lang="fa-IR" sz="2100" dirty="0" err="1" smtClean="0">
                <a:cs typeface="me_quran" pitchFamily="18" charset="-78"/>
              </a:rPr>
              <a:t>هُوَ</a:t>
            </a:r>
            <a:r>
              <a:rPr lang="fa-IR" sz="2100" dirty="0" smtClean="0">
                <a:cs typeface="me_quran" pitchFamily="18" charset="-78"/>
              </a:rPr>
              <a:t> </a:t>
            </a:r>
            <a:r>
              <a:rPr lang="fa-IR" sz="2100" dirty="0" err="1" smtClean="0">
                <a:cs typeface="me_quran" pitchFamily="18" charset="-78"/>
              </a:rPr>
              <a:t>عَلىَ‏</a:t>
            </a:r>
            <a:r>
              <a:rPr lang="fa-IR" sz="2100" dirty="0" smtClean="0">
                <a:cs typeface="me_quran" pitchFamily="18" charset="-78"/>
              </a:rPr>
              <a:t> </a:t>
            </a:r>
            <a:r>
              <a:rPr lang="fa-IR" sz="2100" dirty="0" err="1" smtClean="0">
                <a:cs typeface="me_quran" pitchFamily="18" charset="-78"/>
              </a:rPr>
              <a:t>كلُ‏ِّ</a:t>
            </a:r>
            <a:r>
              <a:rPr lang="fa-IR" sz="2100" dirty="0" smtClean="0">
                <a:cs typeface="me_quran" pitchFamily="18" charset="-78"/>
              </a:rPr>
              <a:t> </a:t>
            </a:r>
            <a:r>
              <a:rPr lang="fa-IR" sz="2100" dirty="0" err="1" smtClean="0">
                <a:cs typeface="me_quran" pitchFamily="18" charset="-78"/>
              </a:rPr>
              <a:t>شىَ‏ْءٍ</a:t>
            </a:r>
            <a:r>
              <a:rPr lang="fa-IR" sz="2100" dirty="0" smtClean="0">
                <a:cs typeface="me_quran" pitchFamily="18" charset="-78"/>
              </a:rPr>
              <a:t> </a:t>
            </a:r>
            <a:r>
              <a:rPr lang="fa-IR" sz="2100" dirty="0" err="1" smtClean="0">
                <a:cs typeface="me_quran" pitchFamily="18" charset="-78"/>
              </a:rPr>
              <a:t>قَدِيرٌ</a:t>
            </a:r>
            <a:r>
              <a:rPr lang="fa-IR" sz="2100" dirty="0" smtClean="0">
                <a:cs typeface="me_quran" pitchFamily="18" charset="-78"/>
              </a:rPr>
              <a:t>(1)</a:t>
            </a:r>
            <a:endParaRPr lang="en-US" sz="2100" dirty="0" smtClean="0">
              <a:cs typeface="me_quran" pitchFamily="18" charset="-78"/>
            </a:endParaRPr>
          </a:p>
          <a:p>
            <a:pPr algn="ctr">
              <a:lnSpc>
                <a:spcPct val="200000"/>
              </a:lnSpc>
              <a:buNone/>
            </a:pPr>
            <a:r>
              <a:rPr lang="fa-IR" sz="2100" dirty="0" err="1" smtClean="0">
                <a:cs typeface="me_quran" pitchFamily="18" charset="-78"/>
              </a:rPr>
              <a:t>الَّذِى</a:t>
            </a:r>
            <a:r>
              <a:rPr lang="fa-IR" sz="2100" dirty="0" smtClean="0">
                <a:cs typeface="me_quran" pitchFamily="18" charset="-78"/>
              </a:rPr>
              <a:t> خَلَقَ </a:t>
            </a:r>
            <a:r>
              <a:rPr lang="fa-IR" sz="2100" dirty="0" err="1" smtClean="0">
                <a:cs typeface="me_quran" pitchFamily="18" charset="-78"/>
              </a:rPr>
              <a:t>الْمَوْتَ</a:t>
            </a:r>
            <a:r>
              <a:rPr lang="fa-IR" sz="2100" dirty="0" smtClean="0">
                <a:cs typeface="me_quran" pitchFamily="18" charset="-78"/>
              </a:rPr>
              <a:t> وَ </a:t>
            </a:r>
            <a:r>
              <a:rPr lang="fa-IR" sz="2100" dirty="0" err="1" smtClean="0">
                <a:cs typeface="me_quran" pitchFamily="18" charset="-78"/>
              </a:rPr>
              <a:t>الحْيَوةَ</a:t>
            </a:r>
            <a:r>
              <a:rPr lang="fa-IR" sz="2100" dirty="0" smtClean="0">
                <a:cs typeface="me_quran" pitchFamily="18" charset="-78"/>
              </a:rPr>
              <a:t> </a:t>
            </a:r>
            <a:r>
              <a:rPr lang="fa-IR" sz="2100" dirty="0" err="1" smtClean="0">
                <a:cs typeface="me_quran" pitchFamily="18" charset="-78"/>
              </a:rPr>
              <a:t>لِيَبْلُوَكُمْ</a:t>
            </a:r>
            <a:r>
              <a:rPr lang="fa-IR" sz="2100" dirty="0" smtClean="0">
                <a:cs typeface="me_quran" pitchFamily="18" charset="-78"/>
              </a:rPr>
              <a:t> </a:t>
            </a:r>
            <a:r>
              <a:rPr lang="fa-IR" sz="2100" dirty="0" err="1" smtClean="0">
                <a:cs typeface="me_quran" pitchFamily="18" charset="-78"/>
              </a:rPr>
              <a:t>أَيُّكمُ‏ْ</a:t>
            </a:r>
            <a:r>
              <a:rPr lang="fa-IR" sz="2100" dirty="0" smtClean="0">
                <a:cs typeface="me_quran" pitchFamily="18" charset="-78"/>
              </a:rPr>
              <a:t> </a:t>
            </a:r>
            <a:r>
              <a:rPr lang="fa-IR" sz="2100" dirty="0" err="1" smtClean="0">
                <a:cs typeface="me_quran" pitchFamily="18" charset="-78"/>
              </a:rPr>
              <a:t>أَحْسَنُ</a:t>
            </a:r>
            <a:r>
              <a:rPr lang="fa-IR" sz="2100" dirty="0" smtClean="0">
                <a:cs typeface="me_quran" pitchFamily="18" charset="-78"/>
              </a:rPr>
              <a:t> </a:t>
            </a:r>
            <a:r>
              <a:rPr lang="fa-IR" sz="2100" dirty="0" err="1" smtClean="0">
                <a:cs typeface="me_quran" pitchFamily="18" charset="-78"/>
              </a:rPr>
              <a:t>عَمَلًا</a:t>
            </a:r>
            <a:r>
              <a:rPr lang="fa-IR" sz="2100" dirty="0" smtClean="0">
                <a:cs typeface="me_quran" pitchFamily="18" charset="-78"/>
              </a:rPr>
              <a:t>  وَ </a:t>
            </a:r>
            <a:r>
              <a:rPr lang="fa-IR" sz="2100" dirty="0" err="1" smtClean="0">
                <a:cs typeface="me_quran" pitchFamily="18" charset="-78"/>
              </a:rPr>
              <a:t>هُوَ</a:t>
            </a:r>
            <a:r>
              <a:rPr lang="fa-IR" sz="2100" dirty="0" smtClean="0">
                <a:cs typeface="me_quran" pitchFamily="18" charset="-78"/>
              </a:rPr>
              <a:t> </a:t>
            </a:r>
            <a:r>
              <a:rPr lang="fa-IR" sz="2100" dirty="0" err="1" smtClean="0">
                <a:cs typeface="me_quran" pitchFamily="18" charset="-78"/>
              </a:rPr>
              <a:t>الْعَزِيزُ</a:t>
            </a:r>
            <a:r>
              <a:rPr lang="fa-IR" sz="2100" dirty="0" smtClean="0">
                <a:cs typeface="me_quran" pitchFamily="18" charset="-78"/>
              </a:rPr>
              <a:t> </a:t>
            </a:r>
            <a:r>
              <a:rPr lang="fa-IR" sz="2100" dirty="0" err="1" smtClean="0">
                <a:cs typeface="me_quran" pitchFamily="18" charset="-78"/>
              </a:rPr>
              <a:t>الْغَفُورُ</a:t>
            </a:r>
            <a:r>
              <a:rPr lang="fa-IR" sz="2100" dirty="0" smtClean="0">
                <a:cs typeface="me_quran" pitchFamily="18" charset="-78"/>
              </a:rPr>
              <a:t>(2)</a:t>
            </a:r>
            <a:endParaRPr lang="en-US" sz="2100" dirty="0" smtClean="0">
              <a:cs typeface="me_quran" pitchFamily="18" charset="-78"/>
            </a:endParaRPr>
          </a:p>
          <a:p>
            <a:pPr algn="ctr">
              <a:lnSpc>
                <a:spcPct val="200000"/>
              </a:lnSpc>
              <a:buNone/>
            </a:pPr>
            <a:r>
              <a:rPr lang="fa-IR" sz="2100" dirty="0" err="1" smtClean="0">
                <a:cs typeface="me_quran" pitchFamily="18" charset="-78"/>
              </a:rPr>
              <a:t>الَّذِى</a:t>
            </a:r>
            <a:r>
              <a:rPr lang="fa-IR" sz="2100" dirty="0" smtClean="0">
                <a:cs typeface="me_quran" pitchFamily="18" charset="-78"/>
              </a:rPr>
              <a:t> خَلَقَ </a:t>
            </a:r>
            <a:r>
              <a:rPr lang="fa-IR" sz="2100" dirty="0" err="1" smtClean="0">
                <a:cs typeface="me_quran" pitchFamily="18" charset="-78"/>
              </a:rPr>
              <a:t>سَبْعَ</a:t>
            </a:r>
            <a:r>
              <a:rPr lang="fa-IR" sz="2100" dirty="0" smtClean="0">
                <a:cs typeface="me_quran" pitchFamily="18" charset="-78"/>
              </a:rPr>
              <a:t> </a:t>
            </a:r>
            <a:r>
              <a:rPr lang="fa-IR" sz="2100" dirty="0" err="1" smtClean="0">
                <a:cs typeface="me_quran" pitchFamily="18" charset="-78"/>
              </a:rPr>
              <a:t>سَمَاوَاتٍ</a:t>
            </a:r>
            <a:r>
              <a:rPr lang="fa-IR" sz="2100" dirty="0" smtClean="0">
                <a:cs typeface="me_quran" pitchFamily="18" charset="-78"/>
              </a:rPr>
              <a:t> </a:t>
            </a:r>
            <a:r>
              <a:rPr lang="fa-IR" sz="2100" dirty="0" err="1" smtClean="0">
                <a:cs typeface="me_quran" pitchFamily="18" charset="-78"/>
              </a:rPr>
              <a:t>طِبَاقًا</a:t>
            </a:r>
            <a:r>
              <a:rPr lang="fa-IR" sz="2100" dirty="0" smtClean="0">
                <a:cs typeface="me_quran" pitchFamily="18" charset="-78"/>
              </a:rPr>
              <a:t>  مَّا </a:t>
            </a:r>
            <a:r>
              <a:rPr lang="fa-IR" sz="2100" dirty="0" err="1" smtClean="0">
                <a:cs typeface="me_quran" pitchFamily="18" charset="-78"/>
              </a:rPr>
              <a:t>تَرَى‏</a:t>
            </a:r>
            <a:r>
              <a:rPr lang="fa-IR" sz="2100" dirty="0" smtClean="0">
                <a:cs typeface="me_quran" pitchFamily="18" charset="-78"/>
              </a:rPr>
              <a:t> </a:t>
            </a:r>
            <a:r>
              <a:rPr lang="fa-IR" sz="2100" dirty="0" err="1" smtClean="0">
                <a:cs typeface="me_quran" pitchFamily="18" charset="-78"/>
              </a:rPr>
              <a:t>فىِ</a:t>
            </a:r>
            <a:r>
              <a:rPr lang="fa-IR" sz="2100" dirty="0" smtClean="0">
                <a:cs typeface="me_quran" pitchFamily="18" charset="-78"/>
              </a:rPr>
              <a:t> </a:t>
            </a:r>
            <a:r>
              <a:rPr lang="fa-IR" sz="2100" dirty="0" err="1" smtClean="0">
                <a:cs typeface="me_quran" pitchFamily="18" charset="-78"/>
              </a:rPr>
              <a:t>خَلْقِ</a:t>
            </a:r>
            <a:r>
              <a:rPr lang="fa-IR" sz="2100" dirty="0" smtClean="0">
                <a:cs typeface="me_quran" pitchFamily="18" charset="-78"/>
              </a:rPr>
              <a:t> </a:t>
            </a:r>
            <a:r>
              <a:rPr lang="fa-IR" sz="2100" dirty="0" err="1" smtClean="0">
                <a:cs typeface="me_quran" pitchFamily="18" charset="-78"/>
              </a:rPr>
              <a:t>الرَّحْمَانِ</a:t>
            </a:r>
            <a:r>
              <a:rPr lang="fa-IR" sz="2100" dirty="0" smtClean="0">
                <a:cs typeface="me_quran" pitchFamily="18" charset="-78"/>
              </a:rPr>
              <a:t> </a:t>
            </a:r>
            <a:r>
              <a:rPr lang="fa-IR" sz="2100" dirty="0" err="1" smtClean="0">
                <a:cs typeface="me_quran" pitchFamily="18" charset="-78"/>
              </a:rPr>
              <a:t>مِن</a:t>
            </a:r>
            <a:r>
              <a:rPr lang="fa-IR" sz="2100" dirty="0" smtClean="0">
                <a:cs typeface="me_quran" pitchFamily="18" charset="-78"/>
              </a:rPr>
              <a:t> </a:t>
            </a:r>
            <a:r>
              <a:rPr lang="fa-IR" sz="2100" dirty="0" err="1" smtClean="0">
                <a:cs typeface="me_quran" pitchFamily="18" charset="-78"/>
              </a:rPr>
              <a:t>تَفَاوُتٍ</a:t>
            </a:r>
            <a:r>
              <a:rPr lang="fa-IR" sz="2100" dirty="0" smtClean="0">
                <a:cs typeface="me_quran" pitchFamily="18" charset="-78"/>
              </a:rPr>
              <a:t>  </a:t>
            </a:r>
            <a:r>
              <a:rPr lang="fa-IR" sz="2100" dirty="0" err="1" smtClean="0">
                <a:cs typeface="me_quran" pitchFamily="18" charset="-78"/>
              </a:rPr>
              <a:t>فَارْجِعِ</a:t>
            </a:r>
            <a:r>
              <a:rPr lang="fa-IR" sz="2100" dirty="0" smtClean="0">
                <a:cs typeface="me_quran" pitchFamily="18" charset="-78"/>
              </a:rPr>
              <a:t> </a:t>
            </a:r>
            <a:r>
              <a:rPr lang="fa-IR" sz="2100" dirty="0" err="1" smtClean="0">
                <a:cs typeface="me_quran" pitchFamily="18" charset="-78"/>
              </a:rPr>
              <a:t>الْبَصَرَ</a:t>
            </a:r>
            <a:r>
              <a:rPr lang="fa-IR" sz="2100" dirty="0" smtClean="0">
                <a:cs typeface="me_quran" pitchFamily="18" charset="-78"/>
              </a:rPr>
              <a:t> </a:t>
            </a:r>
            <a:r>
              <a:rPr lang="fa-IR" sz="2100" dirty="0" err="1" smtClean="0">
                <a:cs typeface="me_quran" pitchFamily="18" charset="-78"/>
              </a:rPr>
              <a:t>هَلْ</a:t>
            </a:r>
            <a:r>
              <a:rPr lang="fa-IR" sz="2100" dirty="0" smtClean="0">
                <a:cs typeface="me_quran" pitchFamily="18" charset="-78"/>
              </a:rPr>
              <a:t> </a:t>
            </a:r>
            <a:r>
              <a:rPr lang="fa-IR" sz="2100" dirty="0" err="1" smtClean="0">
                <a:cs typeface="me_quran" pitchFamily="18" charset="-78"/>
              </a:rPr>
              <a:t>تَرَى‏</a:t>
            </a:r>
            <a:r>
              <a:rPr lang="fa-IR" sz="2100" dirty="0" smtClean="0">
                <a:cs typeface="me_quran" pitchFamily="18" charset="-78"/>
              </a:rPr>
              <a:t> </a:t>
            </a:r>
            <a:r>
              <a:rPr lang="fa-IR" sz="2100" dirty="0" err="1" smtClean="0">
                <a:cs typeface="me_quran" pitchFamily="18" charset="-78"/>
              </a:rPr>
              <a:t>مِن</a:t>
            </a:r>
            <a:r>
              <a:rPr lang="fa-IR" sz="2100" dirty="0" smtClean="0">
                <a:cs typeface="me_quran" pitchFamily="18" charset="-78"/>
              </a:rPr>
              <a:t> </a:t>
            </a:r>
            <a:r>
              <a:rPr lang="fa-IR" sz="2100" dirty="0" err="1" smtClean="0">
                <a:cs typeface="me_quran" pitchFamily="18" charset="-78"/>
              </a:rPr>
              <a:t>فُطُورٍ</a:t>
            </a:r>
            <a:r>
              <a:rPr lang="fa-IR" sz="2100" dirty="0" smtClean="0">
                <a:cs typeface="me_quran" pitchFamily="18" charset="-78"/>
              </a:rPr>
              <a:t>(3)</a:t>
            </a:r>
            <a:endParaRPr lang="en-US" sz="2100" dirty="0" smtClean="0">
              <a:cs typeface="me_quran" pitchFamily="18" charset="-78"/>
            </a:endParaRPr>
          </a:p>
          <a:p>
            <a:pPr algn="ctr">
              <a:lnSpc>
                <a:spcPct val="200000"/>
              </a:lnSpc>
              <a:buNone/>
            </a:pPr>
            <a:r>
              <a:rPr lang="fa-IR" sz="2100" dirty="0" err="1" smtClean="0">
                <a:cs typeface="me_quran" pitchFamily="18" charset="-78"/>
              </a:rPr>
              <a:t>ثمُ‏َّ</a:t>
            </a:r>
            <a:r>
              <a:rPr lang="fa-IR" sz="2100" dirty="0" smtClean="0">
                <a:cs typeface="me_quran" pitchFamily="18" charset="-78"/>
              </a:rPr>
              <a:t> </a:t>
            </a:r>
            <a:r>
              <a:rPr lang="fa-IR" sz="2100" dirty="0" err="1" smtClean="0">
                <a:cs typeface="me_quran" pitchFamily="18" charset="-78"/>
              </a:rPr>
              <a:t>ارْجِعِ</a:t>
            </a:r>
            <a:r>
              <a:rPr lang="fa-IR" sz="2100" dirty="0" smtClean="0">
                <a:cs typeface="me_quran" pitchFamily="18" charset="-78"/>
              </a:rPr>
              <a:t> </a:t>
            </a:r>
            <a:r>
              <a:rPr lang="fa-IR" sz="2100" dirty="0" err="1" smtClean="0">
                <a:cs typeface="me_quran" pitchFamily="18" charset="-78"/>
              </a:rPr>
              <a:t>الْبَصَرَ</a:t>
            </a:r>
            <a:r>
              <a:rPr lang="fa-IR" sz="2100" dirty="0" smtClean="0">
                <a:cs typeface="me_quran" pitchFamily="18" charset="-78"/>
              </a:rPr>
              <a:t> </a:t>
            </a:r>
            <a:r>
              <a:rPr lang="fa-IR" sz="2100" dirty="0" err="1" smtClean="0">
                <a:cs typeface="me_quran" pitchFamily="18" charset="-78"/>
              </a:rPr>
              <a:t>كَرَّتَينْ‏ِ</a:t>
            </a:r>
            <a:r>
              <a:rPr lang="fa-IR" sz="2100" dirty="0" smtClean="0">
                <a:cs typeface="me_quran" pitchFamily="18" charset="-78"/>
              </a:rPr>
              <a:t> </a:t>
            </a:r>
            <a:r>
              <a:rPr lang="fa-IR" sz="2100" dirty="0" err="1" smtClean="0">
                <a:cs typeface="me_quran" pitchFamily="18" charset="-78"/>
              </a:rPr>
              <a:t>يَنقَلِبْ</a:t>
            </a:r>
            <a:r>
              <a:rPr lang="fa-IR" sz="2100" dirty="0" smtClean="0">
                <a:cs typeface="me_quran" pitchFamily="18" charset="-78"/>
              </a:rPr>
              <a:t> </a:t>
            </a:r>
            <a:r>
              <a:rPr lang="fa-IR" sz="2100" dirty="0" err="1" smtClean="0">
                <a:cs typeface="me_quran" pitchFamily="18" charset="-78"/>
              </a:rPr>
              <a:t>إِلَيْكَ</a:t>
            </a:r>
            <a:r>
              <a:rPr lang="fa-IR" sz="2100" dirty="0" smtClean="0">
                <a:cs typeface="me_quran" pitchFamily="18" charset="-78"/>
              </a:rPr>
              <a:t> </a:t>
            </a:r>
            <a:r>
              <a:rPr lang="fa-IR" sz="2100" dirty="0" err="1" smtClean="0">
                <a:cs typeface="me_quran" pitchFamily="18" charset="-78"/>
              </a:rPr>
              <a:t>الْبَصَرُ</a:t>
            </a:r>
            <a:r>
              <a:rPr lang="fa-IR" sz="2100" dirty="0" smtClean="0">
                <a:cs typeface="me_quran" pitchFamily="18" charset="-78"/>
              </a:rPr>
              <a:t> </a:t>
            </a:r>
            <a:r>
              <a:rPr lang="fa-IR" sz="2100" dirty="0" err="1" smtClean="0">
                <a:cs typeface="me_quran" pitchFamily="18" charset="-78"/>
              </a:rPr>
              <a:t>خَاسِئًا</a:t>
            </a:r>
            <a:r>
              <a:rPr lang="fa-IR" sz="2100" dirty="0" smtClean="0">
                <a:cs typeface="me_quran" pitchFamily="18" charset="-78"/>
              </a:rPr>
              <a:t> وَ </a:t>
            </a:r>
            <a:r>
              <a:rPr lang="fa-IR" sz="2100" dirty="0" err="1" smtClean="0">
                <a:cs typeface="me_quran" pitchFamily="18" charset="-78"/>
              </a:rPr>
              <a:t>هُوَ</a:t>
            </a:r>
            <a:r>
              <a:rPr lang="fa-IR" sz="2100" dirty="0" smtClean="0">
                <a:cs typeface="me_quran" pitchFamily="18" charset="-78"/>
              </a:rPr>
              <a:t> </a:t>
            </a:r>
            <a:r>
              <a:rPr lang="fa-IR" sz="2100" dirty="0" err="1" smtClean="0">
                <a:cs typeface="me_quran" pitchFamily="18" charset="-78"/>
              </a:rPr>
              <a:t>حَسِيرٌ</a:t>
            </a:r>
            <a:r>
              <a:rPr lang="fa-IR" sz="2100" dirty="0" smtClean="0">
                <a:cs typeface="me_quran" pitchFamily="18" charset="-78"/>
              </a:rPr>
              <a:t>(4)</a:t>
            </a:r>
            <a:endParaRPr lang="en-US" sz="2100" dirty="0" smtClean="0">
              <a:cs typeface="me_quran" pitchFamily="18" charset="-78"/>
            </a:endParaRPr>
          </a:p>
          <a:p>
            <a:pPr algn="ctr">
              <a:lnSpc>
                <a:spcPct val="200000"/>
              </a:lnSpc>
              <a:buNone/>
            </a:pPr>
            <a:r>
              <a:rPr lang="fa-IR" sz="2100" dirty="0" smtClean="0">
                <a:cs typeface="me_quran" pitchFamily="18" charset="-78"/>
              </a:rPr>
              <a:t>وَ </a:t>
            </a:r>
            <a:r>
              <a:rPr lang="fa-IR" sz="2100" dirty="0" err="1" smtClean="0">
                <a:cs typeface="me_quran" pitchFamily="18" charset="-78"/>
              </a:rPr>
              <a:t>لَقَدْ</a:t>
            </a:r>
            <a:r>
              <a:rPr lang="fa-IR" sz="2100" dirty="0" smtClean="0">
                <a:cs typeface="me_quran" pitchFamily="18" charset="-78"/>
              </a:rPr>
              <a:t> </a:t>
            </a:r>
            <a:r>
              <a:rPr lang="fa-IR" sz="2100" dirty="0" err="1" smtClean="0">
                <a:cs typeface="me_quran" pitchFamily="18" charset="-78"/>
              </a:rPr>
              <a:t>زَيَّنَّا</a:t>
            </a:r>
            <a:r>
              <a:rPr lang="fa-IR" sz="2100" dirty="0" smtClean="0">
                <a:cs typeface="me_quran" pitchFamily="18" charset="-78"/>
              </a:rPr>
              <a:t> </a:t>
            </a:r>
            <a:r>
              <a:rPr lang="fa-IR" sz="2100" dirty="0" err="1" smtClean="0">
                <a:cs typeface="me_quran" pitchFamily="18" charset="-78"/>
              </a:rPr>
              <a:t>السَّمَاءَ</a:t>
            </a:r>
            <a:r>
              <a:rPr lang="fa-IR" sz="2100" dirty="0" smtClean="0">
                <a:cs typeface="me_quran" pitchFamily="18" charset="-78"/>
              </a:rPr>
              <a:t> </a:t>
            </a:r>
            <a:r>
              <a:rPr lang="fa-IR" sz="2100" dirty="0" err="1" smtClean="0">
                <a:cs typeface="me_quran" pitchFamily="18" charset="-78"/>
              </a:rPr>
              <a:t>الدُّنْيَا</a:t>
            </a:r>
            <a:r>
              <a:rPr lang="fa-IR" sz="2100" dirty="0" smtClean="0">
                <a:cs typeface="me_quran" pitchFamily="18" charset="-78"/>
              </a:rPr>
              <a:t> </a:t>
            </a:r>
            <a:r>
              <a:rPr lang="fa-IR" sz="2100" dirty="0" err="1" smtClean="0">
                <a:cs typeface="me_quran" pitchFamily="18" charset="-78"/>
              </a:rPr>
              <a:t>بِمَصَابِيحَ</a:t>
            </a:r>
            <a:r>
              <a:rPr lang="fa-IR" sz="2100" dirty="0" smtClean="0">
                <a:cs typeface="me_quran" pitchFamily="18" charset="-78"/>
              </a:rPr>
              <a:t> وَ </a:t>
            </a:r>
            <a:r>
              <a:rPr lang="fa-IR" sz="2100" dirty="0" err="1" smtClean="0">
                <a:cs typeface="me_quran" pitchFamily="18" charset="-78"/>
              </a:rPr>
              <a:t>جَعَلْنَاهَا</a:t>
            </a:r>
            <a:r>
              <a:rPr lang="fa-IR" sz="2100" dirty="0" smtClean="0">
                <a:cs typeface="me_quran" pitchFamily="18" charset="-78"/>
              </a:rPr>
              <a:t> </a:t>
            </a:r>
            <a:r>
              <a:rPr lang="fa-IR" sz="2100" dirty="0" err="1" smtClean="0">
                <a:cs typeface="me_quran" pitchFamily="18" charset="-78"/>
              </a:rPr>
              <a:t>رُجُومًا</a:t>
            </a:r>
            <a:r>
              <a:rPr lang="fa-IR" sz="2100" dirty="0" smtClean="0">
                <a:cs typeface="me_quran" pitchFamily="18" charset="-78"/>
              </a:rPr>
              <a:t> </a:t>
            </a:r>
            <a:r>
              <a:rPr lang="fa-IR" sz="2100" dirty="0" err="1" smtClean="0">
                <a:cs typeface="me_quran" pitchFamily="18" charset="-78"/>
              </a:rPr>
              <a:t>لِّلشَّيَاطِينِ</a:t>
            </a:r>
            <a:r>
              <a:rPr lang="fa-IR" sz="2100" dirty="0" smtClean="0">
                <a:cs typeface="me_quran" pitchFamily="18" charset="-78"/>
              </a:rPr>
              <a:t>  وَ </a:t>
            </a:r>
            <a:r>
              <a:rPr lang="fa-IR" sz="2100" dirty="0" err="1" smtClean="0">
                <a:cs typeface="me_quran" pitchFamily="18" charset="-78"/>
              </a:rPr>
              <a:t>أَعْتَدْنَا</a:t>
            </a:r>
            <a:r>
              <a:rPr lang="fa-IR" sz="2100" dirty="0" smtClean="0">
                <a:cs typeface="me_quran" pitchFamily="18" charset="-78"/>
              </a:rPr>
              <a:t> </a:t>
            </a:r>
            <a:r>
              <a:rPr lang="fa-IR" sz="2100" dirty="0" err="1" smtClean="0">
                <a:cs typeface="me_quran" pitchFamily="18" charset="-78"/>
              </a:rPr>
              <a:t>لهَمْ</a:t>
            </a:r>
            <a:r>
              <a:rPr lang="fa-IR" sz="2100" dirty="0" smtClean="0">
                <a:cs typeface="me_quran" pitchFamily="18" charset="-78"/>
              </a:rPr>
              <a:t> عَذَابَ </a:t>
            </a:r>
            <a:r>
              <a:rPr lang="fa-IR" sz="2100" dirty="0" err="1" smtClean="0">
                <a:cs typeface="me_quran" pitchFamily="18" charset="-78"/>
              </a:rPr>
              <a:t>السَّعِيرِ</a:t>
            </a:r>
            <a:r>
              <a:rPr lang="fa-IR" sz="2100" dirty="0" smtClean="0">
                <a:cs typeface="me_quran" pitchFamily="18" charset="-78"/>
              </a:rPr>
              <a:t>(5)</a:t>
            </a:r>
            <a:endParaRPr lang="en-US" sz="2100" dirty="0">
              <a:cs typeface="me_quran" pitchFamily="18" charset="-78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a-IR" b="0" dirty="0" smtClean="0">
                <a:solidFill>
                  <a:srgbClr val="000000"/>
                </a:solidFill>
                <a:latin typeface="IranNastaliq" pitchFamily="18" charset="0"/>
                <a:cs typeface="IranNastaliq" pitchFamily="18" charset="0"/>
              </a:rPr>
              <a:t>صفحه 3</a:t>
            </a:r>
            <a:endParaRPr lang="en-US" b="0" dirty="0">
              <a:solidFill>
                <a:srgbClr val="000000"/>
              </a:solidFill>
              <a:latin typeface="IranNastaliq" pitchFamily="18" charset="0"/>
              <a:cs typeface="IranNastaliq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890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890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0" fill="hold"/>
                                        <p:tgtEl>
                                          <p:spTgt spid="89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0" fill="hold"/>
                                        <p:tgtEl>
                                          <p:spTgt spid="89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0" fill="hold"/>
                                        <p:tgtEl>
                                          <p:spTgt spid="890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0" fill="hold"/>
                                        <p:tgtEl>
                                          <p:spTgt spid="890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890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0" fill="hold"/>
                                        <p:tgtEl>
                                          <p:spTgt spid="890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0" fill="hold"/>
                                        <p:tgtEl>
                                          <p:spTgt spid="890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0" fill="hold"/>
                                        <p:tgtEl>
                                          <p:spTgt spid="890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0" fill="hold"/>
                                        <p:tgtEl>
                                          <p:spTgt spid="890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0" fill="hold"/>
                                        <p:tgtEl>
                                          <p:spTgt spid="890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0" fill="hold"/>
                                        <p:tgtEl>
                                          <p:spTgt spid="890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0" fill="hold"/>
                                        <p:tgtEl>
                                          <p:spTgt spid="890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0"/>
                            </p:stCondLst>
                            <p:childTnLst>
                              <p:par>
                                <p:cTn id="34" presetID="2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5" dur="5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090" grpId="0"/>
      <p:bldP spid="89091" grpId="0" build="p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AutoShape 2"/>
          <p:cNvSpPr>
            <a:spLocks noGrp="1" noChangeArrowheads="1"/>
          </p:cNvSpPr>
          <p:nvPr>
            <p:ph type="title"/>
          </p:nvPr>
        </p:nvSpPr>
        <p:spPr>
          <a:xfrm>
            <a:off x="5257800" y="533400"/>
            <a:ext cx="3429000" cy="1143000"/>
          </a:xfrm>
        </p:spPr>
        <p:txBody>
          <a:bodyPr/>
          <a:lstStyle/>
          <a:p>
            <a:pPr algn="r"/>
            <a:r>
              <a:rPr lang="fa-IR" sz="6000" b="0" dirty="0" smtClean="0">
                <a:solidFill>
                  <a:srgbClr val="000000"/>
                </a:solidFill>
                <a:latin typeface="IranNastaliq" pitchFamily="18" charset="0"/>
                <a:cs typeface="IranNastaliq" pitchFamily="18" charset="0"/>
              </a:rPr>
              <a:t>جهت  هدایتی  سیاق   اول</a:t>
            </a:r>
            <a:endParaRPr lang="en-US" sz="6000" b="0" dirty="0">
              <a:solidFill>
                <a:srgbClr val="000000"/>
              </a:solidFill>
              <a:latin typeface="IranNastaliq" pitchFamily="18" charset="0"/>
              <a:cs typeface="IranNastaliq" pitchFamily="18" charset="0"/>
            </a:endParaRP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2362200"/>
            <a:ext cx="8305800" cy="4114800"/>
          </a:xfrm>
        </p:spPr>
        <p:txBody>
          <a:bodyPr/>
          <a:lstStyle/>
          <a:p>
            <a:r>
              <a:rPr lang="fa-IR" sz="6000" dirty="0" smtClean="0">
                <a:latin typeface="IranNastaliq" pitchFamily="18" charset="0"/>
                <a:cs typeface="IranNastaliq" pitchFamily="18" charset="0"/>
              </a:rPr>
              <a:t>جریان و استمرار خیر و برکت به دست </a:t>
            </a:r>
            <a:r>
              <a:rPr lang="fa-IR" sz="6000" dirty="0" smtClean="0">
                <a:latin typeface="IranNastaliq" pitchFamily="18" charset="0"/>
                <a:cs typeface="IranNastaliq" pitchFamily="18" charset="0"/>
              </a:rPr>
              <a:t> قدرت  مالک </a:t>
            </a:r>
            <a:r>
              <a:rPr lang="fa-IR" sz="6000" dirty="0" smtClean="0">
                <a:latin typeface="IranNastaliq" pitchFamily="18" charset="0"/>
                <a:cs typeface="IranNastaliq" pitchFamily="18" charset="0"/>
              </a:rPr>
              <a:t>هستی است.</a:t>
            </a:r>
            <a:br>
              <a:rPr lang="fa-IR" sz="6000" dirty="0" smtClean="0">
                <a:latin typeface="IranNastaliq" pitchFamily="18" charset="0"/>
                <a:cs typeface="IranNastaliq" pitchFamily="18" charset="0"/>
              </a:rPr>
            </a:br>
            <a:endParaRPr lang="en-US" sz="6000" dirty="0" smtClean="0">
              <a:latin typeface="IranNastaliq" pitchFamily="18" charset="0"/>
              <a:cs typeface="IranNastaliq" pitchFamily="18" charset="0"/>
            </a:endParaRPr>
          </a:p>
          <a:p>
            <a:r>
              <a:rPr lang="fa-IR" sz="4800" dirty="0" smtClean="0">
                <a:latin typeface="IranNastaliq" pitchFamily="18" charset="0"/>
                <a:cs typeface="IranNastaliq" pitchFamily="18" charset="0"/>
              </a:rPr>
              <a:t>    او </a:t>
            </a:r>
            <a:r>
              <a:rPr lang="fa-IR" sz="4800" dirty="0" smtClean="0">
                <a:latin typeface="IranNastaliq" pitchFamily="18" charset="0"/>
                <a:cs typeface="IranNastaliq" pitchFamily="18" charset="0"/>
              </a:rPr>
              <a:t>کسی است که مرگ و زندگی را  هدفمند  و   آسمان های </a:t>
            </a:r>
            <a:r>
              <a:rPr lang="fa-IR" sz="4800" dirty="0" smtClean="0">
                <a:latin typeface="IranNastaliq" pitchFamily="18" charset="0"/>
                <a:cs typeface="IranNastaliq" pitchFamily="18" charset="0"/>
              </a:rPr>
              <a:t>  هفت </a:t>
            </a:r>
            <a:r>
              <a:rPr lang="fa-IR" sz="4800" dirty="0" smtClean="0">
                <a:latin typeface="IranNastaliq" pitchFamily="18" charset="0"/>
                <a:cs typeface="IranNastaliq" pitchFamily="18" charset="0"/>
              </a:rPr>
              <a:t>گانه را منسجم آفرید.</a:t>
            </a:r>
            <a:endParaRPr lang="en-US" dirty="0" smtClean="0">
              <a:latin typeface="IranNastaliq" pitchFamily="18" charset="0"/>
              <a:cs typeface="IranNastaliq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754062" cy="488950"/>
          </a:xfrm>
        </p:spPr>
        <p:txBody>
          <a:bodyPr/>
          <a:lstStyle/>
          <a:p>
            <a:r>
              <a:rPr lang="fa-IR" b="0" dirty="0" smtClean="0">
                <a:solidFill>
                  <a:srgbClr val="000000"/>
                </a:solidFill>
                <a:latin typeface="IranNastaliq" pitchFamily="18" charset="0"/>
                <a:cs typeface="IranNastaliq" pitchFamily="18" charset="0"/>
              </a:rPr>
              <a:t>صفحه 4</a:t>
            </a:r>
            <a:endParaRPr lang="en-US" b="0" dirty="0">
              <a:solidFill>
                <a:srgbClr val="000000"/>
              </a:solidFill>
              <a:latin typeface="IranNastaliq" pitchFamily="18" charset="0"/>
              <a:cs typeface="IranNastaliq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3000" fill="hold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3000" fill="hold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3000" fill="hold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xit" presetSubtype="1" fill="hold" grpId="0" nodeType="clickEffect">
                                  <p:stCondLst>
                                    <p:cond delay="200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5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/>
      <p:bldP spid="34819" grpId="0" uiExpand="1" build="p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AutoShape 2"/>
          <p:cNvSpPr>
            <a:spLocks noGrp="1" noChangeArrowheads="1"/>
          </p:cNvSpPr>
          <p:nvPr>
            <p:ph type="title"/>
          </p:nvPr>
        </p:nvSpPr>
        <p:spPr>
          <a:xfrm>
            <a:off x="5029200" y="304800"/>
            <a:ext cx="3657600" cy="1143000"/>
          </a:xfrm>
        </p:spPr>
        <p:txBody>
          <a:bodyPr/>
          <a:lstStyle/>
          <a:p>
            <a:pPr algn="r"/>
            <a:r>
              <a:rPr lang="fa-IR" sz="6000" b="0" dirty="0" smtClean="0">
                <a:solidFill>
                  <a:srgbClr val="000000"/>
                </a:solidFill>
                <a:cs typeface="IranNastaliq" pitchFamily="18" charset="0"/>
              </a:rPr>
              <a:t>سیاق </a:t>
            </a:r>
            <a:r>
              <a:rPr lang="fa-IR" sz="6000" b="0" dirty="0">
                <a:solidFill>
                  <a:srgbClr val="000000"/>
                </a:solidFill>
                <a:cs typeface="IranNastaliq" pitchFamily="18" charset="0"/>
              </a:rPr>
              <a:t>دوم، آیات  </a:t>
            </a:r>
            <a:r>
              <a:rPr lang="fa-IR" sz="6000" b="0" dirty="0" smtClean="0">
                <a:solidFill>
                  <a:srgbClr val="000000"/>
                </a:solidFill>
                <a:cs typeface="IranNastaliq" pitchFamily="18" charset="0"/>
              </a:rPr>
              <a:t>6   تا   12</a:t>
            </a:r>
            <a:endParaRPr lang="en-US" sz="6000" b="0" dirty="0">
              <a:solidFill>
                <a:srgbClr val="000000"/>
              </a:solidFill>
              <a:cs typeface="IranNastaliq" pitchFamily="18" charset="0"/>
            </a:endParaRP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76400"/>
            <a:ext cx="9144000" cy="5181600"/>
          </a:xfrm>
        </p:spPr>
        <p:txBody>
          <a:bodyPr/>
          <a:lstStyle/>
          <a:p>
            <a:pPr algn="ctr">
              <a:lnSpc>
                <a:spcPct val="200000"/>
              </a:lnSpc>
              <a:buNone/>
            </a:pPr>
            <a:r>
              <a:rPr lang="fa-IR" sz="2100" dirty="0" smtClean="0">
                <a:cs typeface="me_quran" pitchFamily="18" charset="-78"/>
              </a:rPr>
              <a:t>وَ </a:t>
            </a:r>
            <a:r>
              <a:rPr lang="fa-IR" sz="2100" dirty="0" err="1" smtClean="0">
                <a:cs typeface="me_quran" pitchFamily="18" charset="-78"/>
              </a:rPr>
              <a:t>لِلَّذِينَ</a:t>
            </a:r>
            <a:r>
              <a:rPr lang="fa-IR" sz="2100" dirty="0" smtClean="0">
                <a:cs typeface="me_quran" pitchFamily="18" charset="-78"/>
              </a:rPr>
              <a:t> </a:t>
            </a:r>
            <a:r>
              <a:rPr lang="fa-IR" sz="2100" dirty="0" err="1" smtClean="0">
                <a:cs typeface="me_quran" pitchFamily="18" charset="-78"/>
              </a:rPr>
              <a:t>كَفَرُواْ</a:t>
            </a:r>
            <a:r>
              <a:rPr lang="fa-IR" sz="2100" dirty="0" smtClean="0">
                <a:cs typeface="me_quran" pitchFamily="18" charset="-78"/>
              </a:rPr>
              <a:t> </a:t>
            </a:r>
            <a:r>
              <a:rPr lang="fa-IR" sz="2100" dirty="0" err="1" smtClean="0">
                <a:cs typeface="me_quran" pitchFamily="18" charset="-78"/>
              </a:rPr>
              <a:t>بِرَبهِّمْ</a:t>
            </a:r>
            <a:r>
              <a:rPr lang="fa-IR" sz="2100" dirty="0" smtClean="0">
                <a:cs typeface="me_quran" pitchFamily="18" charset="-78"/>
              </a:rPr>
              <a:t> </a:t>
            </a:r>
            <a:r>
              <a:rPr lang="fa-IR" sz="2100" noProof="1" smtClean="0">
                <a:cs typeface="me_quran" pitchFamily="18" charset="-78"/>
              </a:rPr>
              <a:t>عَذَابُ</a:t>
            </a:r>
            <a:r>
              <a:rPr lang="fa-IR" sz="2100" dirty="0" smtClean="0">
                <a:cs typeface="me_quran" pitchFamily="18" charset="-78"/>
              </a:rPr>
              <a:t> جَهَنَّمَ  وَ </a:t>
            </a:r>
            <a:r>
              <a:rPr lang="fa-IR" sz="2100" dirty="0" err="1" smtClean="0">
                <a:cs typeface="me_quran" pitchFamily="18" charset="-78"/>
              </a:rPr>
              <a:t>بِئْسَ</a:t>
            </a:r>
            <a:r>
              <a:rPr lang="fa-IR" sz="2100" dirty="0" smtClean="0">
                <a:cs typeface="me_quran" pitchFamily="18" charset="-78"/>
              </a:rPr>
              <a:t> </a:t>
            </a:r>
            <a:r>
              <a:rPr lang="fa-IR" sz="2100" dirty="0" err="1" smtClean="0">
                <a:cs typeface="me_quran" pitchFamily="18" charset="-78"/>
              </a:rPr>
              <a:t>الْمَصِيرُ</a:t>
            </a:r>
            <a:r>
              <a:rPr lang="fa-IR" sz="2100" dirty="0" smtClean="0">
                <a:cs typeface="me_quran" pitchFamily="18" charset="-78"/>
              </a:rPr>
              <a:t>(6</a:t>
            </a:r>
            <a:r>
              <a:rPr lang="fa-IR" sz="2100" dirty="0" smtClean="0">
                <a:cs typeface="me_quran" pitchFamily="18" charset="-78"/>
              </a:rPr>
              <a:t>) </a:t>
            </a:r>
            <a:r>
              <a:rPr lang="fa-IR" sz="2100" dirty="0" err="1" smtClean="0">
                <a:cs typeface="me_quran" pitchFamily="18" charset="-78"/>
              </a:rPr>
              <a:t>إِذَا</a:t>
            </a:r>
            <a:r>
              <a:rPr lang="fa-IR" sz="2100" dirty="0" smtClean="0">
                <a:cs typeface="me_quran" pitchFamily="18" charset="-78"/>
              </a:rPr>
              <a:t>   </a:t>
            </a:r>
            <a:r>
              <a:rPr lang="fa-IR" sz="2100" dirty="0" err="1" smtClean="0">
                <a:cs typeface="me_quran" pitchFamily="18" charset="-78"/>
              </a:rPr>
              <a:t>أُلْقُواْ</a:t>
            </a:r>
            <a:r>
              <a:rPr lang="fa-IR" sz="2100" dirty="0" smtClean="0">
                <a:cs typeface="me_quran" pitchFamily="18" charset="-78"/>
              </a:rPr>
              <a:t> </a:t>
            </a:r>
            <a:r>
              <a:rPr lang="fa-IR" sz="2100" dirty="0" err="1" smtClean="0">
                <a:cs typeface="me_quran" pitchFamily="18" charset="-78"/>
              </a:rPr>
              <a:t>فِيهَا</a:t>
            </a:r>
            <a:r>
              <a:rPr lang="fa-IR" sz="2100" dirty="0" smtClean="0">
                <a:cs typeface="me_quran" pitchFamily="18" charset="-78"/>
              </a:rPr>
              <a:t> </a:t>
            </a:r>
            <a:r>
              <a:rPr lang="fa-IR" sz="2100" dirty="0" err="1" smtClean="0">
                <a:cs typeface="me_quran" pitchFamily="18" charset="-78"/>
              </a:rPr>
              <a:t>سمِعُواْ</a:t>
            </a:r>
            <a:r>
              <a:rPr lang="fa-IR" sz="2100" dirty="0" smtClean="0">
                <a:cs typeface="me_quran" pitchFamily="18" charset="-78"/>
              </a:rPr>
              <a:t> </a:t>
            </a:r>
            <a:r>
              <a:rPr lang="fa-IR" sz="2100" dirty="0" err="1" smtClean="0">
                <a:cs typeface="me_quran" pitchFamily="18" charset="-78"/>
              </a:rPr>
              <a:t>لهَا</a:t>
            </a:r>
            <a:r>
              <a:rPr lang="fa-IR" sz="2100" dirty="0" smtClean="0">
                <a:cs typeface="me_quran" pitchFamily="18" charset="-78"/>
              </a:rPr>
              <a:t> </a:t>
            </a:r>
            <a:r>
              <a:rPr lang="fa-IR" sz="2100" dirty="0" err="1" smtClean="0">
                <a:cs typeface="me_quran" pitchFamily="18" charset="-78"/>
              </a:rPr>
              <a:t>شهِيقًا</a:t>
            </a:r>
            <a:r>
              <a:rPr lang="fa-IR" sz="2100" dirty="0" smtClean="0">
                <a:cs typeface="me_quran" pitchFamily="18" charset="-78"/>
              </a:rPr>
              <a:t> وَ </a:t>
            </a:r>
            <a:r>
              <a:rPr lang="fa-IR" sz="2100" dirty="0" err="1" smtClean="0">
                <a:cs typeface="me_quran" pitchFamily="18" charset="-78"/>
              </a:rPr>
              <a:t>هِىَ</a:t>
            </a:r>
            <a:r>
              <a:rPr lang="fa-IR" sz="2100" dirty="0" smtClean="0">
                <a:cs typeface="me_quran" pitchFamily="18" charset="-78"/>
              </a:rPr>
              <a:t> </a:t>
            </a:r>
            <a:r>
              <a:rPr lang="fa-IR" sz="2100" dirty="0" err="1" smtClean="0">
                <a:cs typeface="me_quran" pitchFamily="18" charset="-78"/>
              </a:rPr>
              <a:t>تَفُورُ</a:t>
            </a:r>
            <a:r>
              <a:rPr lang="fa-IR" sz="2100" dirty="0" smtClean="0">
                <a:cs typeface="me_quran" pitchFamily="18" charset="-78"/>
              </a:rPr>
              <a:t>(7)</a:t>
            </a:r>
            <a:endParaRPr lang="en-US" sz="2100" dirty="0" smtClean="0">
              <a:cs typeface="me_quran" pitchFamily="18" charset="-78"/>
            </a:endParaRPr>
          </a:p>
          <a:p>
            <a:pPr algn="ctr">
              <a:lnSpc>
                <a:spcPct val="200000"/>
              </a:lnSpc>
              <a:buNone/>
            </a:pPr>
            <a:r>
              <a:rPr lang="fa-IR" sz="2100" dirty="0" err="1" smtClean="0">
                <a:cs typeface="me_quran" pitchFamily="18" charset="-78"/>
              </a:rPr>
              <a:t>تَكاَدُ</a:t>
            </a:r>
            <a:r>
              <a:rPr lang="fa-IR" sz="2100" dirty="0" smtClean="0">
                <a:cs typeface="me_quran" pitchFamily="18" charset="-78"/>
              </a:rPr>
              <a:t> </a:t>
            </a:r>
            <a:r>
              <a:rPr lang="fa-IR" sz="2100" dirty="0" smtClean="0">
                <a:cs typeface="me_quran" pitchFamily="18" charset="-78"/>
              </a:rPr>
              <a:t> </a:t>
            </a:r>
            <a:r>
              <a:rPr lang="fa-IR" sz="2100" dirty="0" err="1" smtClean="0">
                <a:cs typeface="me_quran" pitchFamily="18" charset="-78"/>
              </a:rPr>
              <a:t>تَمَيزُّ</a:t>
            </a:r>
            <a:r>
              <a:rPr lang="fa-IR" sz="2100" dirty="0" smtClean="0">
                <a:cs typeface="me_quran" pitchFamily="18" charset="-78"/>
              </a:rPr>
              <a:t> </a:t>
            </a:r>
            <a:r>
              <a:rPr lang="fa-IR" sz="2100" dirty="0" err="1" smtClean="0">
                <a:cs typeface="me_quran" pitchFamily="18" charset="-78"/>
              </a:rPr>
              <a:t>مِنَ</a:t>
            </a:r>
            <a:r>
              <a:rPr lang="fa-IR" sz="2100" dirty="0" smtClean="0">
                <a:cs typeface="me_quran" pitchFamily="18" charset="-78"/>
              </a:rPr>
              <a:t> </a:t>
            </a:r>
            <a:r>
              <a:rPr lang="fa-IR" sz="2100" dirty="0" err="1" smtClean="0">
                <a:cs typeface="me_quran" pitchFamily="18" charset="-78"/>
              </a:rPr>
              <a:t>الْغَيْظِ</a:t>
            </a:r>
            <a:r>
              <a:rPr lang="fa-IR" sz="2100" dirty="0" smtClean="0">
                <a:cs typeface="me_quran" pitchFamily="18" charset="-78"/>
              </a:rPr>
              <a:t>  </a:t>
            </a:r>
            <a:r>
              <a:rPr lang="fa-IR" sz="2100" dirty="0" err="1" smtClean="0">
                <a:cs typeface="me_quran" pitchFamily="18" charset="-78"/>
              </a:rPr>
              <a:t>كلُّمَا</a:t>
            </a:r>
            <a:r>
              <a:rPr lang="fa-IR" sz="2100" dirty="0" smtClean="0">
                <a:cs typeface="me_quran" pitchFamily="18" charset="-78"/>
              </a:rPr>
              <a:t> </a:t>
            </a:r>
            <a:r>
              <a:rPr lang="fa-IR" sz="2100" dirty="0" smtClean="0">
                <a:cs typeface="me_quran" pitchFamily="18" charset="-78"/>
              </a:rPr>
              <a:t> </a:t>
            </a:r>
            <a:r>
              <a:rPr lang="fa-IR" sz="2100" dirty="0" err="1" smtClean="0">
                <a:cs typeface="me_quran" pitchFamily="18" charset="-78"/>
              </a:rPr>
              <a:t>أُلْقِىَ</a:t>
            </a:r>
            <a:r>
              <a:rPr lang="fa-IR" sz="2100" dirty="0" smtClean="0">
                <a:cs typeface="me_quran" pitchFamily="18" charset="-78"/>
              </a:rPr>
              <a:t>  </a:t>
            </a:r>
            <a:r>
              <a:rPr lang="fa-IR" sz="2100" dirty="0" err="1" smtClean="0">
                <a:cs typeface="me_quran" pitchFamily="18" charset="-78"/>
              </a:rPr>
              <a:t>فِيهَا</a:t>
            </a:r>
            <a:r>
              <a:rPr lang="fa-IR" sz="2100" dirty="0" smtClean="0">
                <a:cs typeface="me_quran" pitchFamily="18" charset="-78"/>
              </a:rPr>
              <a:t>  </a:t>
            </a:r>
            <a:r>
              <a:rPr lang="fa-IR" sz="2100" dirty="0" err="1" smtClean="0">
                <a:cs typeface="me_quran" pitchFamily="18" charset="-78"/>
              </a:rPr>
              <a:t>فَوْجٌ</a:t>
            </a:r>
            <a:r>
              <a:rPr lang="fa-IR" sz="2100" dirty="0" smtClean="0">
                <a:cs typeface="me_quran" pitchFamily="18" charset="-78"/>
              </a:rPr>
              <a:t>   </a:t>
            </a:r>
            <a:r>
              <a:rPr lang="fa-IR" sz="2100" dirty="0" err="1" smtClean="0">
                <a:cs typeface="me_quran" pitchFamily="18" charset="-78"/>
              </a:rPr>
              <a:t>سَأَلهَمْ</a:t>
            </a:r>
            <a:r>
              <a:rPr lang="fa-IR" sz="2100" dirty="0" smtClean="0">
                <a:cs typeface="me_quran" pitchFamily="18" charset="-78"/>
              </a:rPr>
              <a:t> </a:t>
            </a:r>
            <a:r>
              <a:rPr lang="fa-IR" sz="2100" dirty="0" err="1" smtClean="0">
                <a:cs typeface="me_quran" pitchFamily="18" charset="-78"/>
              </a:rPr>
              <a:t>خَزَنَتهُا</a:t>
            </a:r>
            <a:r>
              <a:rPr lang="fa-IR" sz="2100" dirty="0" smtClean="0">
                <a:cs typeface="me_quran" pitchFamily="18" charset="-78"/>
              </a:rPr>
              <a:t> </a:t>
            </a:r>
            <a:r>
              <a:rPr lang="fa-IR" sz="2100" dirty="0" err="1" smtClean="0">
                <a:cs typeface="me_quran" pitchFamily="18" charset="-78"/>
              </a:rPr>
              <a:t>أَ</a:t>
            </a:r>
            <a:r>
              <a:rPr lang="fa-IR" sz="2100" dirty="0" smtClean="0">
                <a:cs typeface="me_quran" pitchFamily="18" charset="-78"/>
              </a:rPr>
              <a:t> </a:t>
            </a:r>
            <a:r>
              <a:rPr lang="fa-IR" sz="2100" dirty="0" err="1" smtClean="0">
                <a:cs typeface="me_quran" pitchFamily="18" charset="-78"/>
              </a:rPr>
              <a:t>لَمْ</a:t>
            </a:r>
            <a:r>
              <a:rPr lang="fa-IR" sz="2100" dirty="0" smtClean="0">
                <a:cs typeface="me_quran" pitchFamily="18" charset="-78"/>
              </a:rPr>
              <a:t> </a:t>
            </a:r>
            <a:r>
              <a:rPr lang="fa-IR" sz="2100" dirty="0" err="1" smtClean="0">
                <a:cs typeface="me_quran" pitchFamily="18" charset="-78"/>
              </a:rPr>
              <a:t>يَأْتِكمُ</a:t>
            </a:r>
            <a:r>
              <a:rPr lang="fa-IR" sz="2100" dirty="0" err="1" smtClean="0">
                <a:cs typeface="me_quran" pitchFamily="18" charset="-78"/>
              </a:rPr>
              <a:t>‏ْ</a:t>
            </a:r>
            <a:r>
              <a:rPr lang="fa-IR" sz="2100" dirty="0" smtClean="0">
                <a:cs typeface="me_quran" pitchFamily="18" charset="-78"/>
              </a:rPr>
              <a:t> </a:t>
            </a:r>
            <a:r>
              <a:rPr lang="fa-IR" sz="2100" dirty="0" err="1" smtClean="0">
                <a:cs typeface="me_quran" pitchFamily="18" charset="-78"/>
              </a:rPr>
              <a:t>نَذِيرٌ</a:t>
            </a:r>
            <a:r>
              <a:rPr lang="fa-IR" sz="2100" dirty="0" smtClean="0">
                <a:cs typeface="me_quran" pitchFamily="18" charset="-78"/>
              </a:rPr>
              <a:t>(8</a:t>
            </a:r>
            <a:r>
              <a:rPr lang="fa-IR" sz="2100" dirty="0" smtClean="0">
                <a:cs typeface="me_quran" pitchFamily="18" charset="-78"/>
              </a:rPr>
              <a:t>)</a:t>
            </a:r>
            <a:endParaRPr lang="en-US" sz="2100" dirty="0" smtClean="0">
              <a:cs typeface="me_quran" pitchFamily="18" charset="-78"/>
            </a:endParaRPr>
          </a:p>
          <a:p>
            <a:pPr algn="ctr">
              <a:lnSpc>
                <a:spcPct val="200000"/>
              </a:lnSpc>
              <a:buNone/>
            </a:pPr>
            <a:r>
              <a:rPr lang="fa-IR" sz="2100" dirty="0" err="1" smtClean="0">
                <a:cs typeface="me_quran" pitchFamily="18" charset="-78"/>
              </a:rPr>
              <a:t>قَالُواْ</a:t>
            </a:r>
            <a:r>
              <a:rPr lang="fa-IR" sz="2100" dirty="0" smtClean="0">
                <a:cs typeface="me_quran" pitchFamily="18" charset="-78"/>
              </a:rPr>
              <a:t> </a:t>
            </a:r>
            <a:r>
              <a:rPr lang="fa-IR" sz="2100" dirty="0" err="1" smtClean="0">
                <a:cs typeface="me_quran" pitchFamily="18" charset="-78"/>
              </a:rPr>
              <a:t>بَلىَ</a:t>
            </a:r>
            <a:r>
              <a:rPr lang="fa-IR" sz="2100" dirty="0" smtClean="0">
                <a:cs typeface="me_quran" pitchFamily="18" charset="-78"/>
              </a:rPr>
              <a:t>  ‏ </a:t>
            </a:r>
            <a:r>
              <a:rPr lang="fa-IR" sz="2100" dirty="0" err="1" smtClean="0">
                <a:cs typeface="me_quran" pitchFamily="18" charset="-78"/>
              </a:rPr>
              <a:t>قَدْ</a:t>
            </a:r>
            <a:r>
              <a:rPr lang="fa-IR" sz="2100" dirty="0" smtClean="0">
                <a:cs typeface="me_quran" pitchFamily="18" charset="-78"/>
              </a:rPr>
              <a:t> </a:t>
            </a:r>
            <a:r>
              <a:rPr lang="fa-IR" sz="2100" dirty="0" err="1" smtClean="0">
                <a:cs typeface="me_quran" pitchFamily="18" charset="-78"/>
              </a:rPr>
              <a:t>جَاءَنَا</a:t>
            </a:r>
            <a:r>
              <a:rPr lang="fa-IR" sz="2100" dirty="0" smtClean="0">
                <a:cs typeface="me_quran" pitchFamily="18" charset="-78"/>
              </a:rPr>
              <a:t> </a:t>
            </a:r>
            <a:r>
              <a:rPr lang="fa-IR" sz="2100" dirty="0" err="1" smtClean="0">
                <a:cs typeface="me_quran" pitchFamily="18" charset="-78"/>
              </a:rPr>
              <a:t>نَذِيرٌ</a:t>
            </a:r>
            <a:r>
              <a:rPr lang="fa-IR" sz="2100" dirty="0" smtClean="0">
                <a:cs typeface="me_quran" pitchFamily="18" charset="-78"/>
              </a:rPr>
              <a:t> </a:t>
            </a:r>
            <a:r>
              <a:rPr lang="fa-IR" sz="2100" dirty="0" smtClean="0">
                <a:cs typeface="me_quran" pitchFamily="18" charset="-78"/>
              </a:rPr>
              <a:t>  </a:t>
            </a:r>
            <a:r>
              <a:rPr lang="fa-IR" sz="2100" dirty="0" err="1" smtClean="0">
                <a:cs typeface="me_quran" pitchFamily="18" charset="-78"/>
              </a:rPr>
              <a:t>فَكَذَّبْنَا</a:t>
            </a:r>
            <a:r>
              <a:rPr lang="fa-IR" sz="2100" dirty="0" smtClean="0">
                <a:cs typeface="me_quran" pitchFamily="18" charset="-78"/>
              </a:rPr>
              <a:t> </a:t>
            </a:r>
            <a:r>
              <a:rPr lang="fa-IR" sz="2100" dirty="0" smtClean="0">
                <a:cs typeface="me_quran" pitchFamily="18" charset="-78"/>
              </a:rPr>
              <a:t>وَ </a:t>
            </a:r>
            <a:r>
              <a:rPr lang="fa-IR" sz="2100" dirty="0" err="1" smtClean="0">
                <a:cs typeface="me_quran" pitchFamily="18" charset="-78"/>
              </a:rPr>
              <a:t>قُلْنَا</a:t>
            </a:r>
            <a:r>
              <a:rPr lang="fa-IR" sz="2100" dirty="0" smtClean="0">
                <a:cs typeface="me_quran" pitchFamily="18" charset="-78"/>
              </a:rPr>
              <a:t> </a:t>
            </a:r>
            <a:r>
              <a:rPr lang="fa-IR" sz="2100" dirty="0" smtClean="0">
                <a:cs typeface="me_quran" pitchFamily="18" charset="-78"/>
              </a:rPr>
              <a:t> مَا </a:t>
            </a:r>
            <a:r>
              <a:rPr lang="fa-IR" sz="2100" dirty="0" err="1" smtClean="0">
                <a:cs typeface="me_quran" pitchFamily="18" charset="-78"/>
              </a:rPr>
              <a:t>نَزَّلَ</a:t>
            </a:r>
            <a:r>
              <a:rPr lang="fa-IR" sz="2100" dirty="0" smtClean="0">
                <a:cs typeface="me_quran" pitchFamily="18" charset="-78"/>
              </a:rPr>
              <a:t> </a:t>
            </a:r>
            <a:r>
              <a:rPr lang="fa-IR" sz="2100" dirty="0" smtClean="0">
                <a:cs typeface="me_quran" pitchFamily="18" charset="-78"/>
              </a:rPr>
              <a:t> </a:t>
            </a:r>
            <a:r>
              <a:rPr lang="fa-IR" sz="2100" dirty="0" err="1" smtClean="0">
                <a:cs typeface="me_quran" pitchFamily="18" charset="-78"/>
              </a:rPr>
              <a:t>اللَّهُ</a:t>
            </a:r>
            <a:r>
              <a:rPr lang="fa-IR" sz="2100" dirty="0" smtClean="0">
                <a:cs typeface="me_quran" pitchFamily="18" charset="-78"/>
              </a:rPr>
              <a:t> </a:t>
            </a:r>
            <a:r>
              <a:rPr lang="fa-IR" sz="2100" dirty="0" err="1" smtClean="0">
                <a:cs typeface="me_quran" pitchFamily="18" charset="-78"/>
              </a:rPr>
              <a:t>مِن</a:t>
            </a:r>
            <a:r>
              <a:rPr lang="fa-IR" sz="2100" dirty="0" smtClean="0">
                <a:cs typeface="me_quran" pitchFamily="18" charset="-78"/>
              </a:rPr>
              <a:t> </a:t>
            </a:r>
            <a:r>
              <a:rPr lang="fa-IR" sz="2100" dirty="0" err="1" smtClean="0">
                <a:cs typeface="me_quran" pitchFamily="18" charset="-78"/>
              </a:rPr>
              <a:t>شىَ</a:t>
            </a:r>
            <a:r>
              <a:rPr lang="fa-IR" sz="2100" dirty="0" err="1" smtClean="0">
                <a:cs typeface="me_quran" pitchFamily="18" charset="-78"/>
              </a:rPr>
              <a:t>‏ْءٍ</a:t>
            </a:r>
            <a:r>
              <a:rPr lang="fa-IR" sz="2100" dirty="0" smtClean="0">
                <a:cs typeface="me_quran" pitchFamily="18" charset="-78"/>
              </a:rPr>
              <a:t> </a:t>
            </a:r>
            <a:r>
              <a:rPr lang="fa-IR" sz="2100" dirty="0" err="1" smtClean="0">
                <a:cs typeface="me_quran" pitchFamily="18" charset="-78"/>
              </a:rPr>
              <a:t>إِنْ</a:t>
            </a:r>
            <a:r>
              <a:rPr lang="fa-IR" sz="2100" dirty="0" smtClean="0">
                <a:cs typeface="me_quran" pitchFamily="18" charset="-78"/>
              </a:rPr>
              <a:t> </a:t>
            </a:r>
            <a:r>
              <a:rPr lang="fa-IR" sz="2100" dirty="0" err="1" smtClean="0">
                <a:cs typeface="me_quran" pitchFamily="18" charset="-78"/>
              </a:rPr>
              <a:t>أَنتُمْ</a:t>
            </a:r>
            <a:r>
              <a:rPr lang="fa-IR" sz="2100" dirty="0" smtClean="0">
                <a:cs typeface="me_quran" pitchFamily="18" charset="-78"/>
              </a:rPr>
              <a:t>   </a:t>
            </a:r>
            <a:r>
              <a:rPr lang="fa-IR" sz="2100" dirty="0" err="1" smtClean="0">
                <a:cs typeface="me_quran" pitchFamily="18" charset="-78"/>
              </a:rPr>
              <a:t>إِلَّا</a:t>
            </a:r>
            <a:r>
              <a:rPr lang="fa-IR" sz="2100" dirty="0" smtClean="0">
                <a:cs typeface="me_quran" pitchFamily="18" charset="-78"/>
              </a:rPr>
              <a:t> </a:t>
            </a:r>
            <a:r>
              <a:rPr lang="fa-IR" sz="2100" dirty="0" err="1" smtClean="0">
                <a:cs typeface="me_quran" pitchFamily="18" charset="-78"/>
              </a:rPr>
              <a:t>فىِ</a:t>
            </a:r>
            <a:r>
              <a:rPr lang="fa-IR" sz="2100" dirty="0" smtClean="0">
                <a:cs typeface="me_quran" pitchFamily="18" charset="-78"/>
              </a:rPr>
              <a:t> </a:t>
            </a:r>
            <a:r>
              <a:rPr lang="fa-IR" sz="2100" dirty="0" err="1" smtClean="0">
                <a:cs typeface="me_quran" pitchFamily="18" charset="-78"/>
              </a:rPr>
              <a:t>ضَلَالٍ</a:t>
            </a:r>
            <a:r>
              <a:rPr lang="fa-IR" sz="2100" dirty="0" smtClean="0">
                <a:cs typeface="me_quran" pitchFamily="18" charset="-78"/>
              </a:rPr>
              <a:t> </a:t>
            </a:r>
            <a:r>
              <a:rPr lang="fa-IR" sz="2100" dirty="0" err="1" smtClean="0">
                <a:cs typeface="me_quran" pitchFamily="18" charset="-78"/>
              </a:rPr>
              <a:t>كَبِيرٍ</a:t>
            </a:r>
            <a:r>
              <a:rPr lang="fa-IR" sz="2100" dirty="0" smtClean="0">
                <a:cs typeface="me_quran" pitchFamily="18" charset="-78"/>
              </a:rPr>
              <a:t>(9)</a:t>
            </a:r>
            <a:endParaRPr lang="en-US" sz="2100" dirty="0" smtClean="0">
              <a:cs typeface="me_quran" pitchFamily="18" charset="-78"/>
            </a:endParaRPr>
          </a:p>
          <a:p>
            <a:pPr algn="ctr">
              <a:lnSpc>
                <a:spcPct val="200000"/>
              </a:lnSpc>
              <a:buNone/>
            </a:pPr>
            <a:r>
              <a:rPr lang="fa-IR" sz="2100" dirty="0" smtClean="0">
                <a:cs typeface="me_quran" pitchFamily="18" charset="-78"/>
              </a:rPr>
              <a:t>وَ </a:t>
            </a:r>
            <a:r>
              <a:rPr lang="fa-IR" sz="2100" dirty="0" err="1" smtClean="0">
                <a:cs typeface="me_quran" pitchFamily="18" charset="-78"/>
              </a:rPr>
              <a:t>قَالُواْ</a:t>
            </a:r>
            <a:r>
              <a:rPr lang="fa-IR" sz="2100" dirty="0" smtClean="0">
                <a:cs typeface="me_quran" pitchFamily="18" charset="-78"/>
              </a:rPr>
              <a:t>    </a:t>
            </a:r>
            <a:r>
              <a:rPr lang="fa-IR" sz="2100" dirty="0" err="1" smtClean="0">
                <a:cs typeface="me_quran" pitchFamily="18" charset="-78"/>
              </a:rPr>
              <a:t>لَوْ</a:t>
            </a:r>
            <a:r>
              <a:rPr lang="fa-IR" sz="2100" dirty="0" smtClean="0">
                <a:cs typeface="me_quran" pitchFamily="18" charset="-78"/>
              </a:rPr>
              <a:t> </a:t>
            </a:r>
            <a:r>
              <a:rPr lang="fa-IR" sz="2100" dirty="0" err="1" smtClean="0">
                <a:cs typeface="me_quran" pitchFamily="18" charset="-78"/>
              </a:rPr>
              <a:t>كُنَّا</a:t>
            </a:r>
            <a:r>
              <a:rPr lang="fa-IR" sz="2100" dirty="0" smtClean="0">
                <a:cs typeface="me_quran" pitchFamily="18" charset="-78"/>
              </a:rPr>
              <a:t> </a:t>
            </a:r>
            <a:r>
              <a:rPr lang="fa-IR" sz="2100" dirty="0" smtClean="0">
                <a:cs typeface="me_quran" pitchFamily="18" charset="-78"/>
              </a:rPr>
              <a:t> </a:t>
            </a:r>
            <a:r>
              <a:rPr lang="fa-IR" sz="2100" dirty="0" err="1" smtClean="0">
                <a:cs typeface="me_quran" pitchFamily="18" charset="-78"/>
              </a:rPr>
              <a:t>نَسْمَعُ</a:t>
            </a:r>
            <a:r>
              <a:rPr lang="fa-IR" sz="2100" dirty="0" smtClean="0">
                <a:cs typeface="me_quran" pitchFamily="18" charset="-78"/>
              </a:rPr>
              <a:t>   </a:t>
            </a:r>
            <a:r>
              <a:rPr lang="fa-IR" sz="2100" dirty="0" err="1" smtClean="0">
                <a:cs typeface="me_quran" pitchFamily="18" charset="-78"/>
              </a:rPr>
              <a:t>أَوْ</a:t>
            </a:r>
            <a:r>
              <a:rPr lang="fa-IR" sz="2100" dirty="0" smtClean="0">
                <a:cs typeface="me_quran" pitchFamily="18" charset="-78"/>
              </a:rPr>
              <a:t> </a:t>
            </a:r>
            <a:r>
              <a:rPr lang="fa-IR" sz="2100" dirty="0" err="1" smtClean="0">
                <a:cs typeface="me_quran" pitchFamily="18" charset="-78"/>
              </a:rPr>
              <a:t>نَعْقِلُ</a:t>
            </a:r>
            <a:r>
              <a:rPr lang="fa-IR" sz="2100" dirty="0" smtClean="0">
                <a:cs typeface="me_quran" pitchFamily="18" charset="-78"/>
              </a:rPr>
              <a:t> مَا </a:t>
            </a:r>
            <a:r>
              <a:rPr lang="fa-IR" sz="2100" dirty="0" err="1" smtClean="0">
                <a:cs typeface="me_quran" pitchFamily="18" charset="-78"/>
              </a:rPr>
              <a:t>كُنَّا</a:t>
            </a:r>
            <a:r>
              <a:rPr lang="fa-IR" sz="2100" dirty="0" smtClean="0">
                <a:cs typeface="me_quran" pitchFamily="18" charset="-78"/>
              </a:rPr>
              <a:t> </a:t>
            </a:r>
            <a:r>
              <a:rPr lang="fa-IR" sz="2100" dirty="0" smtClean="0">
                <a:cs typeface="me_quran" pitchFamily="18" charset="-78"/>
              </a:rPr>
              <a:t> </a:t>
            </a:r>
            <a:r>
              <a:rPr lang="fa-IR" sz="2100" dirty="0" err="1" smtClean="0">
                <a:cs typeface="me_quran" pitchFamily="18" charset="-78"/>
              </a:rPr>
              <a:t>فىِ</a:t>
            </a:r>
            <a:r>
              <a:rPr lang="fa-IR" sz="2100" dirty="0" smtClean="0">
                <a:cs typeface="me_quran" pitchFamily="18" charset="-78"/>
              </a:rPr>
              <a:t>  </a:t>
            </a:r>
            <a:r>
              <a:rPr lang="fa-IR" sz="2100" dirty="0" err="1" smtClean="0">
                <a:cs typeface="me_quran" pitchFamily="18" charset="-78"/>
              </a:rPr>
              <a:t>أَصحَابِ</a:t>
            </a:r>
            <a:r>
              <a:rPr lang="fa-IR" sz="2100" dirty="0" smtClean="0">
                <a:cs typeface="me_quran" pitchFamily="18" charset="-78"/>
              </a:rPr>
              <a:t> </a:t>
            </a:r>
            <a:r>
              <a:rPr lang="fa-IR" sz="2100" dirty="0" smtClean="0">
                <a:cs typeface="me_quran" pitchFamily="18" charset="-78"/>
              </a:rPr>
              <a:t> </a:t>
            </a:r>
            <a:r>
              <a:rPr lang="fa-IR" sz="2100" dirty="0" err="1" smtClean="0">
                <a:cs typeface="me_quran" pitchFamily="18" charset="-78"/>
              </a:rPr>
              <a:t>السَّعِيرِ</a:t>
            </a:r>
            <a:r>
              <a:rPr lang="fa-IR" sz="2100" dirty="0" smtClean="0">
                <a:cs typeface="me_quran" pitchFamily="18" charset="-78"/>
              </a:rPr>
              <a:t>(10</a:t>
            </a:r>
            <a:r>
              <a:rPr lang="fa-IR" sz="2100" dirty="0" smtClean="0">
                <a:cs typeface="me_quran" pitchFamily="18" charset="-78"/>
              </a:rPr>
              <a:t>)</a:t>
            </a:r>
            <a:endParaRPr lang="en-US" sz="2100" dirty="0" smtClean="0">
              <a:cs typeface="me_quran" pitchFamily="18" charset="-78"/>
            </a:endParaRPr>
          </a:p>
          <a:p>
            <a:pPr algn="ctr">
              <a:lnSpc>
                <a:spcPct val="200000"/>
              </a:lnSpc>
              <a:buNone/>
            </a:pPr>
            <a:r>
              <a:rPr lang="fa-IR" sz="2100" dirty="0" err="1" smtClean="0">
                <a:cs typeface="me_quran" pitchFamily="18" charset="-78"/>
              </a:rPr>
              <a:t>فَاعْترَفُواْ</a:t>
            </a:r>
            <a:r>
              <a:rPr lang="fa-IR" sz="2100" dirty="0" smtClean="0">
                <a:cs typeface="me_quran" pitchFamily="18" charset="-78"/>
              </a:rPr>
              <a:t>  </a:t>
            </a:r>
            <a:r>
              <a:rPr lang="fa-IR" sz="2100" dirty="0" err="1" smtClean="0">
                <a:cs typeface="me_quran" pitchFamily="18" charset="-78"/>
              </a:rPr>
              <a:t>بِذَنبهِمْ</a:t>
            </a:r>
            <a:r>
              <a:rPr lang="fa-IR" sz="2100" dirty="0" smtClean="0">
                <a:cs typeface="me_quran" pitchFamily="18" charset="-78"/>
              </a:rPr>
              <a:t>  </a:t>
            </a:r>
            <a:r>
              <a:rPr lang="fa-IR" sz="2100" dirty="0" err="1" smtClean="0">
                <a:cs typeface="me_quran" pitchFamily="18" charset="-78"/>
              </a:rPr>
              <a:t>فَسُحْقًا</a:t>
            </a:r>
            <a:r>
              <a:rPr lang="fa-IR" sz="2100" dirty="0" smtClean="0">
                <a:cs typeface="me_quran" pitchFamily="18" charset="-78"/>
              </a:rPr>
              <a:t> </a:t>
            </a:r>
            <a:r>
              <a:rPr lang="fa-IR" sz="2100" dirty="0" smtClean="0">
                <a:cs typeface="me_quran" pitchFamily="18" charset="-78"/>
              </a:rPr>
              <a:t>  </a:t>
            </a:r>
            <a:r>
              <a:rPr lang="fa-IR" sz="2100" dirty="0" err="1" smtClean="0">
                <a:cs typeface="me_quran" pitchFamily="18" charset="-78"/>
              </a:rPr>
              <a:t>لّأَصْحَابِ</a:t>
            </a:r>
            <a:r>
              <a:rPr lang="fa-IR" sz="2100" dirty="0" smtClean="0">
                <a:cs typeface="me_quran" pitchFamily="18" charset="-78"/>
              </a:rPr>
              <a:t>  </a:t>
            </a:r>
            <a:r>
              <a:rPr lang="fa-IR" sz="2100" dirty="0" err="1" smtClean="0">
                <a:cs typeface="me_quran" pitchFamily="18" charset="-78"/>
              </a:rPr>
              <a:t>السَّعِيرِ</a:t>
            </a:r>
            <a:r>
              <a:rPr lang="fa-IR" sz="2100" dirty="0" smtClean="0">
                <a:cs typeface="me_quran" pitchFamily="18" charset="-78"/>
              </a:rPr>
              <a:t>(11</a:t>
            </a:r>
            <a:r>
              <a:rPr lang="fa-IR" sz="2100" dirty="0" smtClean="0">
                <a:cs typeface="me_quran" pitchFamily="18" charset="-78"/>
              </a:rPr>
              <a:t>)</a:t>
            </a:r>
            <a:endParaRPr lang="en-US" sz="2100" dirty="0" smtClean="0">
              <a:cs typeface="me_quran" pitchFamily="18" charset="-78"/>
            </a:endParaRPr>
          </a:p>
          <a:p>
            <a:pPr algn="ctr">
              <a:lnSpc>
                <a:spcPct val="200000"/>
              </a:lnSpc>
              <a:buNone/>
            </a:pPr>
            <a:r>
              <a:rPr lang="fa-IR" sz="2100" dirty="0" err="1" smtClean="0">
                <a:cs typeface="me_quran" pitchFamily="18" charset="-78"/>
              </a:rPr>
              <a:t>إِنَّ</a:t>
            </a:r>
            <a:r>
              <a:rPr lang="fa-IR" sz="2100" dirty="0" smtClean="0">
                <a:cs typeface="me_quran" pitchFamily="18" charset="-78"/>
              </a:rPr>
              <a:t> </a:t>
            </a:r>
            <a:r>
              <a:rPr lang="fa-IR" sz="2100" dirty="0" smtClean="0">
                <a:cs typeface="me_quran" pitchFamily="18" charset="-78"/>
              </a:rPr>
              <a:t> </a:t>
            </a:r>
            <a:r>
              <a:rPr lang="fa-IR" sz="2100" dirty="0" err="1" smtClean="0">
                <a:cs typeface="me_quran" pitchFamily="18" charset="-78"/>
              </a:rPr>
              <a:t>الَّذِينَ</a:t>
            </a:r>
            <a:r>
              <a:rPr lang="fa-IR" sz="2100" dirty="0" smtClean="0">
                <a:cs typeface="me_quran" pitchFamily="18" charset="-78"/>
              </a:rPr>
              <a:t> </a:t>
            </a:r>
            <a:r>
              <a:rPr lang="fa-IR" sz="2100" dirty="0" err="1" smtClean="0">
                <a:cs typeface="me_quran" pitchFamily="18" charset="-78"/>
              </a:rPr>
              <a:t>يخَشَوْنَ</a:t>
            </a:r>
            <a:r>
              <a:rPr lang="fa-IR" sz="2100" dirty="0" smtClean="0">
                <a:cs typeface="me_quran" pitchFamily="18" charset="-78"/>
              </a:rPr>
              <a:t>  </a:t>
            </a:r>
            <a:r>
              <a:rPr lang="fa-IR" sz="2100" dirty="0" err="1" smtClean="0">
                <a:cs typeface="me_quran" pitchFamily="18" charset="-78"/>
              </a:rPr>
              <a:t>رَبَّهُم</a:t>
            </a:r>
            <a:r>
              <a:rPr lang="fa-IR" sz="2100" dirty="0" smtClean="0">
                <a:cs typeface="me_quran" pitchFamily="18" charset="-78"/>
              </a:rPr>
              <a:t> </a:t>
            </a:r>
            <a:r>
              <a:rPr lang="fa-IR" sz="2100" dirty="0" smtClean="0">
                <a:cs typeface="me_quran" pitchFamily="18" charset="-78"/>
              </a:rPr>
              <a:t>  </a:t>
            </a:r>
            <a:r>
              <a:rPr lang="fa-IR" sz="2100" dirty="0" err="1" smtClean="0">
                <a:cs typeface="me_quran" pitchFamily="18" charset="-78"/>
              </a:rPr>
              <a:t>بِالْغَيْبِ</a:t>
            </a:r>
            <a:r>
              <a:rPr lang="fa-IR" sz="2100" dirty="0" smtClean="0">
                <a:cs typeface="me_quran" pitchFamily="18" charset="-78"/>
              </a:rPr>
              <a:t>   </a:t>
            </a:r>
            <a:r>
              <a:rPr lang="fa-IR" sz="2100" dirty="0" err="1" smtClean="0">
                <a:cs typeface="me_quran" pitchFamily="18" charset="-78"/>
              </a:rPr>
              <a:t>لَهُم</a:t>
            </a:r>
            <a:r>
              <a:rPr lang="fa-IR" sz="2100" dirty="0" smtClean="0">
                <a:cs typeface="me_quran" pitchFamily="18" charset="-78"/>
              </a:rPr>
              <a:t>   </a:t>
            </a:r>
            <a:r>
              <a:rPr lang="fa-IR" sz="2100" dirty="0" err="1" smtClean="0">
                <a:cs typeface="me_quran" pitchFamily="18" charset="-78"/>
              </a:rPr>
              <a:t>مَّغْفِرَةٌ</a:t>
            </a:r>
            <a:r>
              <a:rPr lang="fa-IR" sz="2100" dirty="0" smtClean="0">
                <a:cs typeface="me_quran" pitchFamily="18" charset="-78"/>
              </a:rPr>
              <a:t>  </a:t>
            </a:r>
            <a:r>
              <a:rPr lang="fa-IR" sz="2100" dirty="0" smtClean="0">
                <a:cs typeface="me_quran" pitchFamily="18" charset="-78"/>
              </a:rPr>
              <a:t>وَ </a:t>
            </a:r>
            <a:r>
              <a:rPr lang="fa-IR" sz="2100" dirty="0" err="1" smtClean="0">
                <a:cs typeface="me_quran" pitchFamily="18" charset="-78"/>
              </a:rPr>
              <a:t>أَجْرٌ</a:t>
            </a:r>
            <a:r>
              <a:rPr lang="fa-IR" sz="2100" dirty="0" smtClean="0">
                <a:cs typeface="me_quran" pitchFamily="18" charset="-78"/>
              </a:rPr>
              <a:t> </a:t>
            </a:r>
            <a:r>
              <a:rPr lang="fa-IR" sz="2100" dirty="0" err="1" smtClean="0">
                <a:cs typeface="me_quran" pitchFamily="18" charset="-78"/>
              </a:rPr>
              <a:t>كَبِيرٌ</a:t>
            </a:r>
            <a:r>
              <a:rPr lang="fa-IR" sz="2100" dirty="0" smtClean="0">
                <a:cs typeface="me_quran" pitchFamily="18" charset="-78"/>
              </a:rPr>
              <a:t>(12)</a:t>
            </a:r>
            <a:endParaRPr lang="en-US" sz="2100" dirty="0" smtClean="0">
              <a:cs typeface="me_quran" pitchFamily="18" charset="-78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a-IR" b="0" dirty="0" smtClean="0">
                <a:solidFill>
                  <a:srgbClr val="000000"/>
                </a:solidFill>
                <a:latin typeface="IranNastaliq" pitchFamily="18" charset="0"/>
                <a:cs typeface="IranNastaliq" pitchFamily="18" charset="0"/>
              </a:rPr>
              <a:t>صفحه 5</a:t>
            </a:r>
            <a:endParaRPr lang="en-US" b="0" dirty="0">
              <a:solidFill>
                <a:srgbClr val="000000"/>
              </a:solidFill>
              <a:latin typeface="IranNastaliq" pitchFamily="18" charset="0"/>
              <a:cs typeface="IranNastaliq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0" fill="hold"/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0" fill="hold"/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0" fill="hold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0" fill="hold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0" fill="hold"/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0" fill="hold"/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0" fill="hold"/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0" fill="hold"/>
                                        <p:tgtEl>
                                          <p:spTgt spid="3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0" fill="hold"/>
                                        <p:tgtEl>
                                          <p:spTgt spid="3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3" grpId="0" uiExpand="1" build="allAtOnce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AutoShape 2"/>
          <p:cNvSpPr>
            <a:spLocks noGrp="1" noChangeArrowheads="1"/>
          </p:cNvSpPr>
          <p:nvPr>
            <p:ph type="title"/>
          </p:nvPr>
        </p:nvSpPr>
        <p:spPr>
          <a:xfrm>
            <a:off x="5334000" y="381000"/>
            <a:ext cx="3352800" cy="1143000"/>
          </a:xfrm>
        </p:spPr>
        <p:txBody>
          <a:bodyPr/>
          <a:lstStyle/>
          <a:p>
            <a:pPr algn="r"/>
            <a:r>
              <a:rPr lang="fa-IR" sz="6000" b="0" dirty="0">
                <a:solidFill>
                  <a:srgbClr val="000000"/>
                </a:solidFill>
                <a:latin typeface="IranNastaliq" pitchFamily="18" charset="0"/>
                <a:cs typeface="IranNastaliq" pitchFamily="18" charset="0"/>
              </a:rPr>
              <a:t>جهت هدایتی </a:t>
            </a:r>
            <a:r>
              <a:rPr lang="fa-IR" sz="6000" b="0" dirty="0" smtClean="0">
                <a:solidFill>
                  <a:srgbClr val="000000"/>
                </a:solidFill>
                <a:latin typeface="IranNastaliq" pitchFamily="18" charset="0"/>
                <a:cs typeface="IranNastaliq" pitchFamily="18" charset="0"/>
              </a:rPr>
              <a:t>سیاق دوم</a:t>
            </a:r>
            <a:endParaRPr lang="en-US" sz="6000" b="0" dirty="0">
              <a:solidFill>
                <a:srgbClr val="000000"/>
              </a:solidFill>
              <a:latin typeface="IranNastaliq" pitchFamily="18" charset="0"/>
              <a:cs typeface="IranNastaliq" pitchFamily="18" charset="0"/>
            </a:endParaRP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2438400"/>
            <a:ext cx="8382000" cy="4419600"/>
          </a:xfrm>
        </p:spPr>
        <p:txBody>
          <a:bodyPr/>
          <a:lstStyle/>
          <a:p>
            <a:pPr algn="ctr"/>
            <a:r>
              <a:rPr lang="fa-IR" sz="6000" dirty="0" smtClean="0">
                <a:latin typeface="IranNastaliq" pitchFamily="18" charset="0"/>
                <a:cs typeface="IranNastaliq" pitchFamily="18" charset="0"/>
              </a:rPr>
              <a:t>تصویری از عاقبت   </a:t>
            </a:r>
            <a:r>
              <a:rPr lang="fa-IR" sz="6000" dirty="0" err="1" smtClean="0">
                <a:latin typeface="IranNastaliq" pitchFamily="18" charset="0"/>
                <a:cs typeface="IranNastaliq" pitchFamily="18" charset="0"/>
              </a:rPr>
              <a:t>دردبار</a:t>
            </a:r>
            <a:r>
              <a:rPr lang="fa-IR" sz="6000" dirty="0" smtClean="0">
                <a:latin typeface="IranNastaliq" pitchFamily="18" charset="0"/>
                <a:cs typeface="IranNastaliq" pitchFamily="18" charset="0"/>
              </a:rPr>
              <a:t>    کافران به ربوبیت که   </a:t>
            </a:r>
            <a:r>
              <a:rPr lang="fa-IR" sz="6000" dirty="0" err="1" smtClean="0">
                <a:latin typeface="IranNastaliq" pitchFamily="18" charset="0"/>
                <a:cs typeface="IranNastaliq" pitchFamily="18" charset="0"/>
              </a:rPr>
              <a:t>نذیر</a:t>
            </a:r>
            <a:r>
              <a:rPr lang="fa-IR" sz="6000" dirty="0" smtClean="0">
                <a:latin typeface="IranNastaliq" pitchFamily="18" charset="0"/>
                <a:cs typeface="IranNastaliq" pitchFamily="18" charset="0"/>
              </a:rPr>
              <a:t> را تکذیب کردند</a:t>
            </a:r>
            <a:endParaRPr lang="en-US" sz="6000" dirty="0" smtClean="0">
              <a:latin typeface="IranNastaliq" pitchFamily="18" charset="0"/>
              <a:cs typeface="IranNastaliq" pitchFamily="18" charset="0"/>
            </a:endParaRPr>
          </a:p>
          <a:p>
            <a:pPr algn="ctr">
              <a:lnSpc>
                <a:spcPct val="150000"/>
              </a:lnSpc>
              <a:buNone/>
            </a:pPr>
            <a:r>
              <a:rPr lang="fa-IR" sz="6000" dirty="0" smtClean="0">
                <a:latin typeface="IranNastaliq" pitchFamily="18" charset="0"/>
                <a:cs typeface="IranNastaliq" pitchFamily="18" charset="0"/>
              </a:rPr>
              <a:t>و  </a:t>
            </a:r>
            <a:r>
              <a:rPr lang="fa-IR" sz="6000" dirty="0" err="1" smtClean="0">
                <a:latin typeface="IranNastaliq" pitchFamily="18" charset="0"/>
                <a:cs typeface="IranNastaliq" pitchFamily="18" charset="0"/>
              </a:rPr>
              <a:t>خشیت</a:t>
            </a:r>
            <a:r>
              <a:rPr lang="fa-IR" sz="6000" dirty="0" smtClean="0">
                <a:latin typeface="IranNastaliq" pitchFamily="18" charset="0"/>
                <a:cs typeface="IranNastaliq" pitchFamily="18" charset="0"/>
              </a:rPr>
              <a:t>  </a:t>
            </a:r>
            <a:r>
              <a:rPr lang="fa-IR" sz="6000" dirty="0" smtClean="0">
                <a:latin typeface="IranNastaliq" pitchFamily="18" charset="0"/>
                <a:cs typeface="IranNastaliq" pitchFamily="18" charset="0"/>
              </a:rPr>
              <a:t>از  </a:t>
            </a:r>
            <a:r>
              <a:rPr lang="fa-IR" sz="6000" dirty="0" smtClean="0">
                <a:latin typeface="IranNastaliq" pitchFamily="18" charset="0"/>
                <a:cs typeface="IranNastaliq" pitchFamily="18" charset="0"/>
              </a:rPr>
              <a:t>ربّ  خویش پیشه نکردند  تا مشمول   </a:t>
            </a:r>
            <a:r>
              <a:rPr lang="fa-IR" sz="6000" dirty="0" err="1" smtClean="0">
                <a:latin typeface="IranNastaliq" pitchFamily="18" charset="0"/>
                <a:cs typeface="IranNastaliq" pitchFamily="18" charset="0"/>
              </a:rPr>
              <a:t>مغفرت</a:t>
            </a:r>
            <a:r>
              <a:rPr lang="fa-IR" sz="6000" dirty="0" smtClean="0">
                <a:latin typeface="IranNastaliq" pitchFamily="18" charset="0"/>
                <a:cs typeface="IranNastaliq" pitchFamily="18" charset="0"/>
              </a:rPr>
              <a:t> او </a:t>
            </a:r>
            <a:r>
              <a:rPr lang="fa-IR" sz="6000" dirty="0" smtClean="0">
                <a:latin typeface="IranNastaliq" pitchFamily="18" charset="0"/>
                <a:cs typeface="IranNastaliq" pitchFamily="18" charset="0"/>
              </a:rPr>
              <a:t>شوند.</a:t>
            </a:r>
            <a:endParaRPr lang="en-US" dirty="0">
              <a:latin typeface="IranNastaliq" pitchFamily="18" charset="0"/>
              <a:cs typeface="IranNastaliq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a-IR" b="0" dirty="0" smtClean="0">
                <a:solidFill>
                  <a:srgbClr val="000000"/>
                </a:solidFill>
                <a:latin typeface="IranNastaliq" pitchFamily="18" charset="0"/>
                <a:cs typeface="IranNastaliq" pitchFamily="18" charset="0"/>
              </a:rPr>
              <a:t>صفحه 6</a:t>
            </a:r>
            <a:endParaRPr lang="en-US" b="0" dirty="0">
              <a:solidFill>
                <a:srgbClr val="000000"/>
              </a:solidFill>
              <a:latin typeface="IranNastaliq" pitchFamily="18" charset="0"/>
              <a:cs typeface="IranNastaliq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68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68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3000" fill="hold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3000" fill="hold"/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3000" fill="hold"/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xit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" dur="5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6" grpId="0"/>
      <p:bldP spid="36867" grpId="0" uiExpand="1" build="p"/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AutoShape 2"/>
          <p:cNvSpPr>
            <a:spLocks noGrp="1" noChangeArrowheads="1"/>
          </p:cNvSpPr>
          <p:nvPr>
            <p:ph type="title"/>
          </p:nvPr>
        </p:nvSpPr>
        <p:spPr>
          <a:xfrm>
            <a:off x="4953000" y="0"/>
            <a:ext cx="3810000" cy="762000"/>
          </a:xfrm>
        </p:spPr>
        <p:txBody>
          <a:bodyPr/>
          <a:lstStyle/>
          <a:p>
            <a:pPr algn="r"/>
            <a:r>
              <a:rPr lang="fa-IR" sz="4800" b="0" dirty="0" smtClean="0">
                <a:solidFill>
                  <a:srgbClr val="000000"/>
                </a:solidFill>
                <a:cs typeface="IranNastaliq" pitchFamily="18" charset="0"/>
              </a:rPr>
              <a:t>سیاق </a:t>
            </a:r>
            <a:r>
              <a:rPr lang="fa-IR" sz="4800" b="0" dirty="0">
                <a:solidFill>
                  <a:srgbClr val="000000"/>
                </a:solidFill>
                <a:cs typeface="IranNastaliq" pitchFamily="18" charset="0"/>
              </a:rPr>
              <a:t>سوم، آیات  </a:t>
            </a:r>
            <a:r>
              <a:rPr lang="fa-IR" sz="4800" b="0" dirty="0" smtClean="0">
                <a:solidFill>
                  <a:srgbClr val="000000"/>
                </a:solidFill>
                <a:cs typeface="IranNastaliq" pitchFamily="18" charset="0"/>
              </a:rPr>
              <a:t>  13     تا   30</a:t>
            </a:r>
            <a:endParaRPr lang="en-US" sz="4800" b="0" dirty="0">
              <a:solidFill>
                <a:srgbClr val="000000"/>
              </a:solidFill>
              <a:cs typeface="IranNastaliq" pitchFamily="18" charset="0"/>
            </a:endParaRP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762000"/>
            <a:ext cx="9144000" cy="5867400"/>
          </a:xfrm>
        </p:spPr>
        <p:txBody>
          <a:bodyPr/>
          <a:lstStyle/>
          <a:p>
            <a:pPr algn="ctr">
              <a:lnSpc>
                <a:spcPct val="150000"/>
              </a:lnSpc>
              <a:buNone/>
            </a:pPr>
            <a:r>
              <a:rPr lang="fa-IR" sz="1550" dirty="0" smtClean="0">
                <a:cs typeface="me_quran" pitchFamily="18" charset="-78"/>
              </a:rPr>
              <a:t>وَ </a:t>
            </a:r>
            <a:r>
              <a:rPr lang="fa-IR" sz="1550" dirty="0" err="1" smtClean="0">
                <a:cs typeface="me_quran" pitchFamily="18" charset="-78"/>
              </a:rPr>
              <a:t>أَسِرُّواْ</a:t>
            </a:r>
            <a:r>
              <a:rPr lang="fa-IR" sz="1550" dirty="0" smtClean="0">
                <a:cs typeface="me_quran" pitchFamily="18" charset="-78"/>
              </a:rPr>
              <a:t> </a:t>
            </a:r>
            <a:r>
              <a:rPr lang="fa-IR" sz="1550" dirty="0" err="1" smtClean="0">
                <a:cs typeface="me_quran" pitchFamily="18" charset="-78"/>
              </a:rPr>
              <a:t>قَوْلَكُمْ</a:t>
            </a:r>
            <a:r>
              <a:rPr lang="fa-IR" sz="1550" dirty="0" smtClean="0">
                <a:cs typeface="me_quran" pitchFamily="18" charset="-78"/>
              </a:rPr>
              <a:t> </a:t>
            </a:r>
            <a:r>
              <a:rPr lang="fa-IR" sz="1550" dirty="0" err="1" smtClean="0">
                <a:cs typeface="me_quran" pitchFamily="18" charset="-78"/>
              </a:rPr>
              <a:t>أَوِ</a:t>
            </a:r>
            <a:r>
              <a:rPr lang="fa-IR" sz="1550" dirty="0" smtClean="0">
                <a:cs typeface="me_quran" pitchFamily="18" charset="-78"/>
              </a:rPr>
              <a:t> </a:t>
            </a:r>
            <a:r>
              <a:rPr lang="fa-IR" sz="1550" dirty="0" err="1" smtClean="0">
                <a:cs typeface="me_quran" pitchFamily="18" charset="-78"/>
              </a:rPr>
              <a:t>اجْهَرُواْ</a:t>
            </a:r>
            <a:r>
              <a:rPr lang="fa-IR" sz="1550" dirty="0" smtClean="0">
                <a:cs typeface="me_quran" pitchFamily="18" charset="-78"/>
              </a:rPr>
              <a:t> </a:t>
            </a:r>
            <a:r>
              <a:rPr lang="fa-IR" sz="1550" dirty="0" err="1" smtClean="0">
                <a:cs typeface="me_quran" pitchFamily="18" charset="-78"/>
              </a:rPr>
              <a:t>بِهِ</a:t>
            </a:r>
            <a:r>
              <a:rPr lang="fa-IR" sz="1550" dirty="0" smtClean="0">
                <a:cs typeface="me_quran" pitchFamily="18" charset="-78"/>
              </a:rPr>
              <a:t>  </a:t>
            </a:r>
            <a:r>
              <a:rPr lang="fa-IR" sz="1550" dirty="0" err="1" smtClean="0">
                <a:cs typeface="me_quran" pitchFamily="18" charset="-78"/>
              </a:rPr>
              <a:t>إِنَّهُ</a:t>
            </a:r>
            <a:r>
              <a:rPr lang="fa-IR" sz="1550" dirty="0" smtClean="0">
                <a:cs typeface="me_quran" pitchFamily="18" charset="-78"/>
              </a:rPr>
              <a:t> </a:t>
            </a:r>
            <a:r>
              <a:rPr lang="fa-IR" sz="1550" dirty="0" err="1" smtClean="0">
                <a:cs typeface="me_quran" pitchFamily="18" charset="-78"/>
              </a:rPr>
              <a:t>عَلِيمُ</a:t>
            </a:r>
            <a:r>
              <a:rPr lang="fa-IR" sz="1550" dirty="0" smtClean="0">
                <a:cs typeface="me_quran" pitchFamily="18" charset="-78"/>
              </a:rPr>
              <a:t>  </a:t>
            </a:r>
            <a:r>
              <a:rPr lang="fa-IR" sz="1550" dirty="0" err="1" smtClean="0">
                <a:cs typeface="me_quran" pitchFamily="18" charset="-78"/>
              </a:rPr>
              <a:t>بِذَاتِ</a:t>
            </a:r>
            <a:r>
              <a:rPr lang="fa-IR" sz="1550" dirty="0" smtClean="0">
                <a:cs typeface="me_quran" pitchFamily="18" charset="-78"/>
              </a:rPr>
              <a:t> </a:t>
            </a:r>
            <a:r>
              <a:rPr lang="fa-IR" sz="1550" dirty="0" err="1" smtClean="0">
                <a:cs typeface="me_quran" pitchFamily="18" charset="-78"/>
              </a:rPr>
              <a:t>الصُّدُورِ</a:t>
            </a:r>
            <a:r>
              <a:rPr lang="fa-IR" sz="1550" dirty="0" smtClean="0">
                <a:cs typeface="me_quran" pitchFamily="18" charset="-78"/>
              </a:rPr>
              <a:t>(13)</a:t>
            </a:r>
            <a:r>
              <a:rPr lang="fa-IR" sz="1550" dirty="0" err="1" smtClean="0">
                <a:cs typeface="me_quran" pitchFamily="18" charset="-78"/>
              </a:rPr>
              <a:t>أَ</a:t>
            </a:r>
            <a:r>
              <a:rPr lang="fa-IR" sz="1550" dirty="0" smtClean="0">
                <a:cs typeface="me_quran" pitchFamily="18" charset="-78"/>
              </a:rPr>
              <a:t> لَا </a:t>
            </a:r>
            <a:r>
              <a:rPr lang="fa-IR" sz="1550" dirty="0" err="1" smtClean="0">
                <a:cs typeface="me_quran" pitchFamily="18" charset="-78"/>
              </a:rPr>
              <a:t>يَعْلَمُ</a:t>
            </a:r>
            <a:r>
              <a:rPr lang="fa-IR" sz="1550" dirty="0" smtClean="0">
                <a:cs typeface="me_quran" pitchFamily="18" charset="-78"/>
              </a:rPr>
              <a:t> </a:t>
            </a:r>
            <a:r>
              <a:rPr lang="fa-IR" sz="1550" dirty="0" err="1" smtClean="0">
                <a:cs typeface="me_quran" pitchFamily="18" charset="-78"/>
              </a:rPr>
              <a:t>مَنْ</a:t>
            </a:r>
            <a:r>
              <a:rPr lang="fa-IR" sz="1550" dirty="0" smtClean="0">
                <a:cs typeface="me_quran" pitchFamily="18" charset="-78"/>
              </a:rPr>
              <a:t> خَلَقَ وَ </a:t>
            </a:r>
            <a:r>
              <a:rPr lang="fa-IR" sz="1550" dirty="0" err="1" smtClean="0">
                <a:cs typeface="me_quran" pitchFamily="18" charset="-78"/>
              </a:rPr>
              <a:t>هُوَ</a:t>
            </a:r>
            <a:r>
              <a:rPr lang="fa-IR" sz="1550" dirty="0" smtClean="0">
                <a:cs typeface="me_quran" pitchFamily="18" charset="-78"/>
              </a:rPr>
              <a:t> </a:t>
            </a:r>
            <a:r>
              <a:rPr lang="fa-IR" sz="1550" dirty="0" err="1" smtClean="0">
                <a:cs typeface="me_quran" pitchFamily="18" charset="-78"/>
              </a:rPr>
              <a:t>اللَّطِيفُ</a:t>
            </a:r>
            <a:r>
              <a:rPr lang="fa-IR" sz="1550" dirty="0" smtClean="0">
                <a:cs typeface="me_quran" pitchFamily="18" charset="-78"/>
              </a:rPr>
              <a:t> </a:t>
            </a:r>
            <a:r>
              <a:rPr lang="fa-IR" sz="1550" dirty="0" err="1" smtClean="0">
                <a:cs typeface="me_quran" pitchFamily="18" charset="-78"/>
              </a:rPr>
              <a:t>الخْبِيرُ</a:t>
            </a:r>
            <a:r>
              <a:rPr lang="fa-IR" sz="1550" dirty="0" smtClean="0">
                <a:cs typeface="me_quran" pitchFamily="18" charset="-78"/>
              </a:rPr>
              <a:t>(14)</a:t>
            </a:r>
            <a:endParaRPr lang="en-US" sz="1550" dirty="0" smtClean="0">
              <a:cs typeface="me_quran" pitchFamily="18" charset="-78"/>
            </a:endParaRPr>
          </a:p>
          <a:p>
            <a:pPr algn="ctr">
              <a:lnSpc>
                <a:spcPct val="150000"/>
              </a:lnSpc>
              <a:buNone/>
            </a:pPr>
            <a:r>
              <a:rPr lang="fa-IR" sz="1550" dirty="0" err="1" smtClean="0">
                <a:cs typeface="me_quran" pitchFamily="18" charset="-78"/>
              </a:rPr>
              <a:t>هُوَ</a:t>
            </a:r>
            <a:r>
              <a:rPr lang="fa-IR" sz="1550" dirty="0" smtClean="0">
                <a:cs typeface="me_quran" pitchFamily="18" charset="-78"/>
              </a:rPr>
              <a:t> </a:t>
            </a:r>
            <a:r>
              <a:rPr lang="fa-IR" sz="1550" dirty="0" err="1" smtClean="0">
                <a:cs typeface="me_quran" pitchFamily="18" charset="-78"/>
              </a:rPr>
              <a:t>الَّذِى</a:t>
            </a:r>
            <a:r>
              <a:rPr lang="fa-IR" sz="1550" dirty="0" smtClean="0">
                <a:cs typeface="me_quran" pitchFamily="18" charset="-78"/>
              </a:rPr>
              <a:t> جَعَلَ </a:t>
            </a:r>
            <a:r>
              <a:rPr lang="fa-IR" sz="1550" dirty="0" err="1" smtClean="0">
                <a:cs typeface="me_quran" pitchFamily="18" charset="-78"/>
              </a:rPr>
              <a:t>لَكُمُ</a:t>
            </a:r>
            <a:r>
              <a:rPr lang="fa-IR" sz="1550" dirty="0" smtClean="0">
                <a:cs typeface="me_quran" pitchFamily="18" charset="-78"/>
              </a:rPr>
              <a:t> </a:t>
            </a:r>
            <a:r>
              <a:rPr lang="fa-IR" sz="1550" dirty="0" err="1" smtClean="0">
                <a:cs typeface="me_quran" pitchFamily="18" charset="-78"/>
              </a:rPr>
              <a:t>الْأَرْضَ</a:t>
            </a:r>
            <a:r>
              <a:rPr lang="fa-IR" sz="1550" dirty="0" smtClean="0">
                <a:cs typeface="me_quran" pitchFamily="18" charset="-78"/>
              </a:rPr>
              <a:t> </a:t>
            </a:r>
            <a:r>
              <a:rPr lang="fa-IR" sz="1550" dirty="0" err="1" smtClean="0">
                <a:cs typeface="me_quran" pitchFamily="18" charset="-78"/>
              </a:rPr>
              <a:t>ذَلُولًا</a:t>
            </a:r>
            <a:r>
              <a:rPr lang="fa-IR" sz="1550" dirty="0" smtClean="0">
                <a:cs typeface="me_quran" pitchFamily="18" charset="-78"/>
              </a:rPr>
              <a:t> </a:t>
            </a:r>
            <a:r>
              <a:rPr lang="fa-IR" sz="1550" dirty="0" err="1" smtClean="0">
                <a:cs typeface="me_quran" pitchFamily="18" charset="-78"/>
              </a:rPr>
              <a:t>فَامْشُواْ</a:t>
            </a:r>
            <a:r>
              <a:rPr lang="fa-IR" sz="1550" dirty="0" smtClean="0">
                <a:cs typeface="me_quran" pitchFamily="18" charset="-78"/>
              </a:rPr>
              <a:t> </a:t>
            </a:r>
            <a:r>
              <a:rPr lang="fa-IR" sz="1550" dirty="0" err="1" smtClean="0">
                <a:cs typeface="me_quran" pitchFamily="18" charset="-78"/>
              </a:rPr>
              <a:t>فىِ</a:t>
            </a:r>
            <a:r>
              <a:rPr lang="fa-IR" sz="1550" dirty="0" smtClean="0">
                <a:cs typeface="me_quran" pitchFamily="18" charset="-78"/>
              </a:rPr>
              <a:t> </a:t>
            </a:r>
            <a:r>
              <a:rPr lang="fa-IR" sz="1550" dirty="0" err="1" smtClean="0">
                <a:cs typeface="me_quran" pitchFamily="18" charset="-78"/>
              </a:rPr>
              <a:t>مَنَاكِبهَا</a:t>
            </a:r>
            <a:r>
              <a:rPr lang="fa-IR" sz="1550" dirty="0" smtClean="0">
                <a:cs typeface="me_quran" pitchFamily="18" charset="-78"/>
              </a:rPr>
              <a:t> وَ </a:t>
            </a:r>
            <a:r>
              <a:rPr lang="fa-IR" sz="1550" dirty="0" err="1" smtClean="0">
                <a:cs typeface="me_quran" pitchFamily="18" charset="-78"/>
              </a:rPr>
              <a:t>كلُواْ</a:t>
            </a:r>
            <a:r>
              <a:rPr lang="fa-IR" sz="1550" dirty="0" smtClean="0">
                <a:cs typeface="me_quran" pitchFamily="18" charset="-78"/>
              </a:rPr>
              <a:t> </a:t>
            </a:r>
            <a:r>
              <a:rPr lang="fa-IR" sz="1550" dirty="0" err="1" smtClean="0">
                <a:cs typeface="me_quran" pitchFamily="18" charset="-78"/>
              </a:rPr>
              <a:t>مِن</a:t>
            </a:r>
            <a:r>
              <a:rPr lang="fa-IR" sz="1550" dirty="0" smtClean="0">
                <a:cs typeface="me_quran" pitchFamily="18" charset="-78"/>
              </a:rPr>
              <a:t> </a:t>
            </a:r>
            <a:r>
              <a:rPr lang="fa-IR" sz="1550" dirty="0" err="1" smtClean="0">
                <a:cs typeface="me_quran" pitchFamily="18" charset="-78"/>
              </a:rPr>
              <a:t>رِّزْقِهِ</a:t>
            </a:r>
            <a:r>
              <a:rPr lang="fa-IR" sz="1550" dirty="0" smtClean="0">
                <a:cs typeface="me_quran" pitchFamily="18" charset="-78"/>
              </a:rPr>
              <a:t>  وَ </a:t>
            </a:r>
            <a:r>
              <a:rPr lang="fa-IR" sz="1550" dirty="0" err="1" smtClean="0">
                <a:cs typeface="me_quran" pitchFamily="18" charset="-78"/>
              </a:rPr>
              <a:t>إِلَيْهِ</a:t>
            </a:r>
            <a:r>
              <a:rPr lang="fa-IR" sz="1550" dirty="0" smtClean="0">
                <a:cs typeface="me_quran" pitchFamily="18" charset="-78"/>
              </a:rPr>
              <a:t> </a:t>
            </a:r>
            <a:r>
              <a:rPr lang="fa-IR" sz="1550" dirty="0" err="1" smtClean="0">
                <a:cs typeface="me_quran" pitchFamily="18" charset="-78"/>
              </a:rPr>
              <a:t>النُّشُورُ</a:t>
            </a:r>
            <a:r>
              <a:rPr lang="fa-IR" sz="1550" dirty="0" smtClean="0">
                <a:cs typeface="me_quran" pitchFamily="18" charset="-78"/>
              </a:rPr>
              <a:t>(15)</a:t>
            </a:r>
            <a:endParaRPr lang="en-US" sz="1550" dirty="0" smtClean="0">
              <a:cs typeface="me_quran" pitchFamily="18" charset="-78"/>
            </a:endParaRPr>
          </a:p>
          <a:p>
            <a:pPr algn="ctr">
              <a:lnSpc>
                <a:spcPct val="150000"/>
              </a:lnSpc>
              <a:buNone/>
            </a:pPr>
            <a:r>
              <a:rPr lang="fa-IR" sz="1550" dirty="0" err="1" smtClean="0">
                <a:cs typeface="me_quran" pitchFamily="18" charset="-78"/>
              </a:rPr>
              <a:t>ءَ</a:t>
            </a:r>
            <a:r>
              <a:rPr lang="fa-IR" sz="1550" dirty="0" smtClean="0">
                <a:cs typeface="me_quran" pitchFamily="18" charset="-78"/>
              </a:rPr>
              <a:t> </a:t>
            </a:r>
            <a:r>
              <a:rPr lang="fa-IR" sz="1550" dirty="0" err="1" smtClean="0">
                <a:cs typeface="me_quran" pitchFamily="18" charset="-78"/>
              </a:rPr>
              <a:t>أَمِنتُم</a:t>
            </a:r>
            <a:r>
              <a:rPr lang="fa-IR" sz="1550" dirty="0" smtClean="0">
                <a:cs typeface="me_quran" pitchFamily="18" charset="-78"/>
              </a:rPr>
              <a:t> مَّن </a:t>
            </a:r>
            <a:r>
              <a:rPr lang="fa-IR" sz="1550" dirty="0" err="1" smtClean="0">
                <a:cs typeface="me_quran" pitchFamily="18" charset="-78"/>
              </a:rPr>
              <a:t>فىِ</a:t>
            </a:r>
            <a:r>
              <a:rPr lang="fa-IR" sz="1550" dirty="0" smtClean="0">
                <a:cs typeface="me_quran" pitchFamily="18" charset="-78"/>
              </a:rPr>
              <a:t> </a:t>
            </a:r>
            <a:r>
              <a:rPr lang="fa-IR" sz="1550" dirty="0" err="1" smtClean="0">
                <a:cs typeface="me_quran" pitchFamily="18" charset="-78"/>
              </a:rPr>
              <a:t>السَّمَاءِ</a:t>
            </a:r>
            <a:r>
              <a:rPr lang="fa-IR" sz="1550" dirty="0" smtClean="0">
                <a:cs typeface="me_quran" pitchFamily="18" charset="-78"/>
              </a:rPr>
              <a:t> </a:t>
            </a:r>
            <a:r>
              <a:rPr lang="fa-IR" sz="1550" dirty="0" err="1" smtClean="0">
                <a:cs typeface="me_quran" pitchFamily="18" charset="-78"/>
              </a:rPr>
              <a:t>أَن</a:t>
            </a:r>
            <a:r>
              <a:rPr lang="fa-IR" sz="1550" dirty="0" smtClean="0">
                <a:cs typeface="me_quran" pitchFamily="18" charset="-78"/>
              </a:rPr>
              <a:t> </a:t>
            </a:r>
            <a:r>
              <a:rPr lang="fa-IR" sz="1550" dirty="0" err="1" smtClean="0">
                <a:cs typeface="me_quran" pitchFamily="18" charset="-78"/>
              </a:rPr>
              <a:t>يخَسِفَ</a:t>
            </a:r>
            <a:r>
              <a:rPr lang="fa-IR" sz="1550" dirty="0" smtClean="0">
                <a:cs typeface="me_quran" pitchFamily="18" charset="-78"/>
              </a:rPr>
              <a:t> </a:t>
            </a:r>
            <a:r>
              <a:rPr lang="fa-IR" sz="1550" dirty="0" err="1" smtClean="0">
                <a:cs typeface="me_quran" pitchFamily="18" charset="-78"/>
              </a:rPr>
              <a:t>بِكُمُ</a:t>
            </a:r>
            <a:r>
              <a:rPr lang="fa-IR" sz="1550" dirty="0" smtClean="0">
                <a:cs typeface="me_quran" pitchFamily="18" charset="-78"/>
              </a:rPr>
              <a:t> </a:t>
            </a:r>
            <a:r>
              <a:rPr lang="fa-IR" sz="1550" dirty="0" err="1" smtClean="0">
                <a:cs typeface="me_quran" pitchFamily="18" charset="-78"/>
              </a:rPr>
              <a:t>الْأَرْضَ</a:t>
            </a:r>
            <a:r>
              <a:rPr lang="fa-IR" sz="1550" dirty="0" smtClean="0">
                <a:cs typeface="me_quran" pitchFamily="18" charset="-78"/>
              </a:rPr>
              <a:t> </a:t>
            </a:r>
            <a:r>
              <a:rPr lang="fa-IR" sz="1550" dirty="0" err="1" smtClean="0">
                <a:cs typeface="me_quran" pitchFamily="18" charset="-78"/>
              </a:rPr>
              <a:t>فَإِذَا</a:t>
            </a:r>
            <a:r>
              <a:rPr lang="fa-IR" sz="1550" dirty="0" smtClean="0">
                <a:cs typeface="me_quran" pitchFamily="18" charset="-78"/>
              </a:rPr>
              <a:t> </a:t>
            </a:r>
            <a:r>
              <a:rPr lang="fa-IR" sz="1550" dirty="0" err="1" smtClean="0">
                <a:cs typeface="me_quran" pitchFamily="18" charset="-78"/>
              </a:rPr>
              <a:t>هِىَ</a:t>
            </a:r>
            <a:r>
              <a:rPr lang="fa-IR" sz="1550" dirty="0" smtClean="0">
                <a:cs typeface="me_quran" pitchFamily="18" charset="-78"/>
              </a:rPr>
              <a:t> </a:t>
            </a:r>
            <a:r>
              <a:rPr lang="fa-IR" sz="1550" dirty="0" err="1" smtClean="0">
                <a:cs typeface="me_quran" pitchFamily="18" charset="-78"/>
              </a:rPr>
              <a:t>تَمُورُ</a:t>
            </a:r>
            <a:r>
              <a:rPr lang="fa-IR" sz="1550" dirty="0" smtClean="0">
                <a:cs typeface="me_quran" pitchFamily="18" charset="-78"/>
              </a:rPr>
              <a:t>(16)</a:t>
            </a:r>
          </a:p>
          <a:p>
            <a:pPr algn="ctr">
              <a:lnSpc>
                <a:spcPct val="150000"/>
              </a:lnSpc>
              <a:buNone/>
            </a:pPr>
            <a:r>
              <a:rPr lang="fa-IR" sz="1550" dirty="0" err="1" smtClean="0">
                <a:cs typeface="me_quran" pitchFamily="18" charset="-78"/>
              </a:rPr>
              <a:t>أَمْ</a:t>
            </a:r>
            <a:r>
              <a:rPr lang="fa-IR" sz="1550" dirty="0" smtClean="0">
                <a:cs typeface="me_quran" pitchFamily="18" charset="-78"/>
              </a:rPr>
              <a:t> </a:t>
            </a:r>
            <a:r>
              <a:rPr lang="fa-IR" sz="1550" dirty="0" err="1" smtClean="0">
                <a:cs typeface="me_quran" pitchFamily="18" charset="-78"/>
              </a:rPr>
              <a:t>أَمِنتُم</a:t>
            </a:r>
            <a:r>
              <a:rPr lang="fa-IR" sz="1550" dirty="0" smtClean="0">
                <a:cs typeface="me_quran" pitchFamily="18" charset="-78"/>
              </a:rPr>
              <a:t> مَّن </a:t>
            </a:r>
            <a:r>
              <a:rPr lang="fa-IR" sz="1550" noProof="1" smtClean="0">
                <a:cs typeface="me_quran" pitchFamily="18" charset="-78"/>
              </a:rPr>
              <a:t>فىِ</a:t>
            </a:r>
            <a:r>
              <a:rPr lang="fa-IR" sz="1550" dirty="0" smtClean="0">
                <a:cs typeface="me_quran" pitchFamily="18" charset="-78"/>
              </a:rPr>
              <a:t> </a:t>
            </a:r>
            <a:r>
              <a:rPr lang="fa-IR" sz="1550" dirty="0" err="1" smtClean="0">
                <a:cs typeface="me_quran" pitchFamily="18" charset="-78"/>
              </a:rPr>
              <a:t>السَّمَاءِ</a:t>
            </a:r>
            <a:r>
              <a:rPr lang="fa-IR" sz="1550" dirty="0" smtClean="0">
                <a:cs typeface="me_quran" pitchFamily="18" charset="-78"/>
              </a:rPr>
              <a:t> </a:t>
            </a:r>
            <a:r>
              <a:rPr lang="fa-IR" sz="1550" dirty="0" err="1" smtClean="0">
                <a:cs typeface="me_quran" pitchFamily="18" charset="-78"/>
              </a:rPr>
              <a:t>أَن</a:t>
            </a:r>
            <a:r>
              <a:rPr lang="fa-IR" sz="1550" dirty="0" smtClean="0">
                <a:cs typeface="me_quran" pitchFamily="18" charset="-78"/>
              </a:rPr>
              <a:t> </a:t>
            </a:r>
            <a:r>
              <a:rPr lang="fa-IR" sz="1550" dirty="0" err="1" smtClean="0">
                <a:cs typeface="me_quran" pitchFamily="18" charset="-78"/>
              </a:rPr>
              <a:t>يُرْسِلَ</a:t>
            </a:r>
            <a:r>
              <a:rPr lang="fa-IR" sz="1550" dirty="0" smtClean="0">
                <a:cs typeface="me_quran" pitchFamily="18" charset="-78"/>
              </a:rPr>
              <a:t> </a:t>
            </a:r>
            <a:r>
              <a:rPr lang="fa-IR" sz="1550" dirty="0" err="1" smtClean="0">
                <a:cs typeface="me_quran" pitchFamily="18" charset="-78"/>
              </a:rPr>
              <a:t>عَلَيْكُمْ</a:t>
            </a:r>
            <a:r>
              <a:rPr lang="fa-IR" sz="1550" dirty="0" smtClean="0">
                <a:cs typeface="me_quran" pitchFamily="18" charset="-78"/>
              </a:rPr>
              <a:t> </a:t>
            </a:r>
            <a:r>
              <a:rPr lang="fa-IR" sz="1550" dirty="0" err="1" smtClean="0">
                <a:cs typeface="me_quran" pitchFamily="18" charset="-78"/>
              </a:rPr>
              <a:t>حَاصِبًا</a:t>
            </a:r>
            <a:r>
              <a:rPr lang="fa-IR" sz="1550" dirty="0" smtClean="0">
                <a:cs typeface="me_quran" pitchFamily="18" charset="-78"/>
              </a:rPr>
              <a:t>  </a:t>
            </a:r>
            <a:r>
              <a:rPr lang="fa-IR" sz="1550" dirty="0" err="1" smtClean="0">
                <a:cs typeface="me_quran" pitchFamily="18" charset="-78"/>
              </a:rPr>
              <a:t>فَسَتَعْلَمُونَ</a:t>
            </a:r>
            <a:r>
              <a:rPr lang="fa-IR" sz="1550" dirty="0" smtClean="0">
                <a:cs typeface="me_quran" pitchFamily="18" charset="-78"/>
              </a:rPr>
              <a:t> </a:t>
            </a:r>
            <a:r>
              <a:rPr lang="fa-IR" sz="1550" dirty="0" err="1" smtClean="0">
                <a:cs typeface="me_quran" pitchFamily="18" charset="-78"/>
              </a:rPr>
              <a:t>كَيْفَ</a:t>
            </a:r>
            <a:r>
              <a:rPr lang="fa-IR" sz="1550" dirty="0" smtClean="0">
                <a:cs typeface="me_quran" pitchFamily="18" charset="-78"/>
              </a:rPr>
              <a:t> </a:t>
            </a:r>
            <a:r>
              <a:rPr lang="fa-IR" sz="1550" dirty="0" err="1" smtClean="0">
                <a:cs typeface="me_quran" pitchFamily="18" charset="-78"/>
              </a:rPr>
              <a:t>نَذِيرِ</a:t>
            </a:r>
            <a:r>
              <a:rPr lang="fa-IR" sz="1550" dirty="0" smtClean="0">
                <a:cs typeface="me_quran" pitchFamily="18" charset="-78"/>
              </a:rPr>
              <a:t>(17)</a:t>
            </a:r>
            <a:endParaRPr lang="en-US" sz="1550" dirty="0" smtClean="0">
              <a:cs typeface="me_quran" pitchFamily="18" charset="-78"/>
            </a:endParaRPr>
          </a:p>
          <a:p>
            <a:pPr algn="ctr">
              <a:lnSpc>
                <a:spcPct val="150000"/>
              </a:lnSpc>
              <a:buNone/>
            </a:pPr>
            <a:r>
              <a:rPr lang="fa-IR" sz="1550" dirty="0" smtClean="0">
                <a:cs typeface="me_quran" pitchFamily="18" charset="-78"/>
              </a:rPr>
              <a:t>وَ </a:t>
            </a:r>
            <a:r>
              <a:rPr lang="fa-IR" sz="1550" dirty="0" err="1" smtClean="0">
                <a:cs typeface="me_quran" pitchFamily="18" charset="-78"/>
              </a:rPr>
              <a:t>لَقَدْ</a:t>
            </a:r>
            <a:r>
              <a:rPr lang="fa-IR" sz="1550" dirty="0" smtClean="0">
                <a:cs typeface="me_quran" pitchFamily="18" charset="-78"/>
              </a:rPr>
              <a:t> </a:t>
            </a:r>
            <a:r>
              <a:rPr lang="fa-IR" sz="1550" dirty="0" err="1" smtClean="0">
                <a:cs typeface="me_quran" pitchFamily="18" charset="-78"/>
              </a:rPr>
              <a:t>كَذَّبَ</a:t>
            </a:r>
            <a:r>
              <a:rPr lang="fa-IR" sz="1550" dirty="0" smtClean="0">
                <a:cs typeface="me_quran" pitchFamily="18" charset="-78"/>
              </a:rPr>
              <a:t> </a:t>
            </a:r>
            <a:r>
              <a:rPr lang="fa-IR" sz="1550" dirty="0" err="1" smtClean="0">
                <a:cs typeface="me_quran" pitchFamily="18" charset="-78"/>
              </a:rPr>
              <a:t>الَّذِينَ</a:t>
            </a:r>
            <a:r>
              <a:rPr lang="fa-IR" sz="1550" dirty="0" smtClean="0">
                <a:cs typeface="me_quran" pitchFamily="18" charset="-78"/>
              </a:rPr>
              <a:t> </a:t>
            </a:r>
            <a:r>
              <a:rPr lang="fa-IR" sz="1550" dirty="0" err="1" smtClean="0">
                <a:cs typeface="me_quran" pitchFamily="18" charset="-78"/>
              </a:rPr>
              <a:t>مِن</a:t>
            </a:r>
            <a:r>
              <a:rPr lang="fa-IR" sz="1550" dirty="0" smtClean="0">
                <a:cs typeface="me_quran" pitchFamily="18" charset="-78"/>
              </a:rPr>
              <a:t> </a:t>
            </a:r>
            <a:r>
              <a:rPr lang="fa-IR" sz="1550" dirty="0" err="1" smtClean="0">
                <a:cs typeface="me_quran" pitchFamily="18" charset="-78"/>
              </a:rPr>
              <a:t>قَبْلِهِمْ</a:t>
            </a:r>
            <a:r>
              <a:rPr lang="fa-IR" sz="1550" dirty="0" smtClean="0">
                <a:cs typeface="me_quran" pitchFamily="18" charset="-78"/>
              </a:rPr>
              <a:t> </a:t>
            </a:r>
            <a:r>
              <a:rPr lang="fa-IR" sz="1550" dirty="0" err="1" smtClean="0">
                <a:cs typeface="me_quran" pitchFamily="18" charset="-78"/>
              </a:rPr>
              <a:t>فَكَيْفَ</a:t>
            </a:r>
            <a:r>
              <a:rPr lang="fa-IR" sz="1550" dirty="0" smtClean="0">
                <a:cs typeface="me_quran" pitchFamily="18" charset="-78"/>
              </a:rPr>
              <a:t> </a:t>
            </a:r>
            <a:r>
              <a:rPr lang="fa-IR" sz="1550" dirty="0" err="1" smtClean="0">
                <a:cs typeface="me_quran" pitchFamily="18" charset="-78"/>
              </a:rPr>
              <a:t>كاَنَ</a:t>
            </a:r>
            <a:r>
              <a:rPr lang="fa-IR" sz="1550" dirty="0" smtClean="0">
                <a:cs typeface="me_quran" pitchFamily="18" charset="-78"/>
              </a:rPr>
              <a:t> </a:t>
            </a:r>
            <a:r>
              <a:rPr lang="fa-IR" sz="1550" dirty="0" err="1" smtClean="0">
                <a:cs typeface="me_quran" pitchFamily="18" charset="-78"/>
              </a:rPr>
              <a:t>نَكِيرِ</a:t>
            </a:r>
            <a:r>
              <a:rPr lang="fa-IR" sz="1550" dirty="0" smtClean="0">
                <a:cs typeface="me_quran" pitchFamily="18" charset="-78"/>
              </a:rPr>
              <a:t>(18</a:t>
            </a:r>
            <a:r>
              <a:rPr lang="fa-IR" sz="1550" dirty="0" smtClean="0">
                <a:cs typeface="me_quran" pitchFamily="18" charset="-78"/>
              </a:rPr>
              <a:t>)</a:t>
            </a:r>
          </a:p>
          <a:p>
            <a:pPr algn="ctr">
              <a:lnSpc>
                <a:spcPct val="150000"/>
              </a:lnSpc>
              <a:buNone/>
            </a:pPr>
            <a:r>
              <a:rPr lang="fa-IR" sz="1550" dirty="0" err="1" smtClean="0">
                <a:cs typeface="me_quran" pitchFamily="18" charset="-78"/>
              </a:rPr>
              <a:t>أَ</a:t>
            </a:r>
            <a:r>
              <a:rPr lang="fa-IR" sz="1550" dirty="0" smtClean="0">
                <a:cs typeface="me_quran" pitchFamily="18" charset="-78"/>
              </a:rPr>
              <a:t> </a:t>
            </a:r>
            <a:r>
              <a:rPr lang="fa-IR" sz="1550" dirty="0" smtClean="0">
                <a:cs typeface="me_quran" pitchFamily="18" charset="-78"/>
              </a:rPr>
              <a:t>وَ </a:t>
            </a:r>
            <a:r>
              <a:rPr lang="fa-IR" sz="1550" dirty="0" err="1" smtClean="0">
                <a:cs typeface="me_quran" pitchFamily="18" charset="-78"/>
              </a:rPr>
              <a:t>لَمْ</a:t>
            </a:r>
            <a:r>
              <a:rPr lang="fa-IR" sz="1550" dirty="0" smtClean="0">
                <a:cs typeface="me_quran" pitchFamily="18" charset="-78"/>
              </a:rPr>
              <a:t> </a:t>
            </a:r>
            <a:r>
              <a:rPr lang="fa-IR" sz="1550" dirty="0" err="1" smtClean="0">
                <a:cs typeface="me_quran" pitchFamily="18" charset="-78"/>
              </a:rPr>
              <a:t>يَرَوْاْ</a:t>
            </a:r>
            <a:r>
              <a:rPr lang="fa-IR" sz="1550" dirty="0" smtClean="0">
                <a:cs typeface="me_quran" pitchFamily="18" charset="-78"/>
              </a:rPr>
              <a:t> </a:t>
            </a:r>
            <a:r>
              <a:rPr lang="fa-IR" sz="1550" dirty="0" err="1" smtClean="0">
                <a:cs typeface="me_quran" pitchFamily="18" charset="-78"/>
              </a:rPr>
              <a:t>إِلىَ</a:t>
            </a:r>
            <a:r>
              <a:rPr lang="fa-IR" sz="1550" dirty="0" smtClean="0">
                <a:cs typeface="me_quran" pitchFamily="18" charset="-78"/>
              </a:rPr>
              <a:t> </a:t>
            </a:r>
            <a:r>
              <a:rPr lang="fa-IR" sz="1550" dirty="0" err="1" smtClean="0">
                <a:cs typeface="me_quran" pitchFamily="18" charset="-78"/>
              </a:rPr>
              <a:t>الطَّيرْ</a:t>
            </a:r>
            <a:r>
              <a:rPr lang="fa-IR" sz="1550" dirty="0" smtClean="0">
                <a:cs typeface="me_quran" pitchFamily="18" charset="-78"/>
              </a:rPr>
              <a:t> </a:t>
            </a:r>
            <a:r>
              <a:rPr lang="fa-IR" sz="1550" dirty="0" err="1" smtClean="0">
                <a:cs typeface="me_quran" pitchFamily="18" charset="-78"/>
              </a:rPr>
              <a:t>فَوْقَهُمْ</a:t>
            </a:r>
            <a:r>
              <a:rPr lang="fa-IR" sz="1550" dirty="0" smtClean="0">
                <a:cs typeface="me_quran" pitchFamily="18" charset="-78"/>
              </a:rPr>
              <a:t> </a:t>
            </a:r>
            <a:r>
              <a:rPr lang="fa-IR" sz="1550" dirty="0" err="1" smtClean="0">
                <a:cs typeface="me_quran" pitchFamily="18" charset="-78"/>
              </a:rPr>
              <a:t>صَفَّاتٍ</a:t>
            </a:r>
            <a:r>
              <a:rPr lang="fa-IR" sz="1550" dirty="0" smtClean="0">
                <a:cs typeface="me_quran" pitchFamily="18" charset="-78"/>
              </a:rPr>
              <a:t> وَ </a:t>
            </a:r>
            <a:r>
              <a:rPr lang="fa-IR" sz="1550" dirty="0" err="1" smtClean="0">
                <a:cs typeface="me_quran" pitchFamily="18" charset="-78"/>
              </a:rPr>
              <a:t>يَقْبِضْنَ</a:t>
            </a:r>
            <a:r>
              <a:rPr lang="fa-IR" sz="1550" dirty="0" smtClean="0">
                <a:cs typeface="me_quran" pitchFamily="18" charset="-78"/>
              </a:rPr>
              <a:t>  مَا </a:t>
            </a:r>
            <a:r>
              <a:rPr lang="fa-IR" sz="1550" dirty="0" err="1" smtClean="0">
                <a:cs typeface="me_quran" pitchFamily="18" charset="-78"/>
              </a:rPr>
              <a:t>يُمْسِكُهُنَّ</a:t>
            </a:r>
            <a:r>
              <a:rPr lang="fa-IR" sz="1550" dirty="0" smtClean="0">
                <a:cs typeface="me_quran" pitchFamily="18" charset="-78"/>
              </a:rPr>
              <a:t> </a:t>
            </a:r>
            <a:r>
              <a:rPr lang="fa-IR" sz="1550" dirty="0" err="1" smtClean="0">
                <a:cs typeface="me_quran" pitchFamily="18" charset="-78"/>
              </a:rPr>
              <a:t>إِلَّا</a:t>
            </a:r>
            <a:r>
              <a:rPr lang="fa-IR" sz="1550" dirty="0" smtClean="0">
                <a:cs typeface="me_quran" pitchFamily="18" charset="-78"/>
              </a:rPr>
              <a:t> </a:t>
            </a:r>
            <a:r>
              <a:rPr lang="fa-IR" sz="1550" dirty="0" err="1" smtClean="0">
                <a:cs typeface="me_quran" pitchFamily="18" charset="-78"/>
              </a:rPr>
              <a:t>الرَّحْمَانُ</a:t>
            </a:r>
            <a:r>
              <a:rPr lang="fa-IR" sz="1550" dirty="0" smtClean="0">
                <a:cs typeface="me_quran" pitchFamily="18" charset="-78"/>
              </a:rPr>
              <a:t>  </a:t>
            </a:r>
            <a:r>
              <a:rPr lang="fa-IR" sz="1550" dirty="0" err="1" smtClean="0">
                <a:cs typeface="me_quran" pitchFamily="18" charset="-78"/>
              </a:rPr>
              <a:t>إِنَّهُ</a:t>
            </a:r>
            <a:r>
              <a:rPr lang="fa-IR" sz="1550" dirty="0" smtClean="0">
                <a:cs typeface="me_quran" pitchFamily="18" charset="-78"/>
              </a:rPr>
              <a:t> </a:t>
            </a:r>
            <a:r>
              <a:rPr lang="fa-IR" sz="1550" dirty="0" err="1" smtClean="0">
                <a:cs typeface="me_quran" pitchFamily="18" charset="-78"/>
              </a:rPr>
              <a:t>بِكلُ‏ِّ</a:t>
            </a:r>
            <a:r>
              <a:rPr lang="fa-IR" sz="1550" dirty="0" smtClean="0">
                <a:cs typeface="me_quran" pitchFamily="18" charset="-78"/>
              </a:rPr>
              <a:t> </a:t>
            </a:r>
            <a:r>
              <a:rPr lang="fa-IR" sz="1550" dirty="0" err="1" smtClean="0">
                <a:cs typeface="me_quran" pitchFamily="18" charset="-78"/>
              </a:rPr>
              <a:t>شىَ‏ْءِ</a:t>
            </a:r>
            <a:r>
              <a:rPr lang="fa-IR" sz="1550" dirty="0" smtClean="0">
                <a:cs typeface="me_quran" pitchFamily="18" charset="-78"/>
              </a:rPr>
              <a:t>  </a:t>
            </a:r>
            <a:r>
              <a:rPr lang="fa-IR" sz="1550" dirty="0" err="1" smtClean="0">
                <a:cs typeface="me_quran" pitchFamily="18" charset="-78"/>
              </a:rPr>
              <a:t>بَصِيرٌ</a:t>
            </a:r>
            <a:r>
              <a:rPr lang="fa-IR" sz="1550" dirty="0" smtClean="0">
                <a:cs typeface="me_quran" pitchFamily="18" charset="-78"/>
              </a:rPr>
              <a:t>(19)</a:t>
            </a:r>
            <a:endParaRPr lang="en-US" sz="1550" dirty="0" smtClean="0">
              <a:cs typeface="me_quran" pitchFamily="18" charset="-78"/>
            </a:endParaRPr>
          </a:p>
          <a:p>
            <a:pPr algn="ctr">
              <a:lnSpc>
                <a:spcPct val="150000"/>
              </a:lnSpc>
              <a:buNone/>
            </a:pPr>
            <a:r>
              <a:rPr lang="fa-IR" sz="1550" dirty="0" err="1" smtClean="0">
                <a:cs typeface="me_quran" pitchFamily="18" charset="-78"/>
              </a:rPr>
              <a:t>أَمَّنْ</a:t>
            </a:r>
            <a:r>
              <a:rPr lang="fa-IR" sz="1550" dirty="0" smtClean="0">
                <a:cs typeface="me_quran" pitchFamily="18" charset="-78"/>
              </a:rPr>
              <a:t> </a:t>
            </a:r>
            <a:r>
              <a:rPr lang="fa-IR" sz="1550" dirty="0" err="1" smtClean="0">
                <a:cs typeface="me_quran" pitchFamily="18" charset="-78"/>
              </a:rPr>
              <a:t>هَاذَا</a:t>
            </a:r>
            <a:r>
              <a:rPr lang="fa-IR" sz="1550" dirty="0" smtClean="0">
                <a:cs typeface="me_quran" pitchFamily="18" charset="-78"/>
              </a:rPr>
              <a:t> </a:t>
            </a:r>
            <a:r>
              <a:rPr lang="fa-IR" sz="1550" dirty="0" err="1" smtClean="0">
                <a:cs typeface="me_quran" pitchFamily="18" charset="-78"/>
              </a:rPr>
              <a:t>الَّذِى</a:t>
            </a:r>
            <a:r>
              <a:rPr lang="fa-IR" sz="1550" dirty="0" smtClean="0">
                <a:cs typeface="me_quran" pitchFamily="18" charset="-78"/>
              </a:rPr>
              <a:t> </a:t>
            </a:r>
            <a:r>
              <a:rPr lang="fa-IR" sz="1550" dirty="0" err="1" smtClean="0">
                <a:cs typeface="me_quran" pitchFamily="18" charset="-78"/>
              </a:rPr>
              <a:t>هُوَ</a:t>
            </a:r>
            <a:r>
              <a:rPr lang="fa-IR" sz="1550" dirty="0" smtClean="0">
                <a:cs typeface="me_quran" pitchFamily="18" charset="-78"/>
              </a:rPr>
              <a:t> </a:t>
            </a:r>
            <a:r>
              <a:rPr lang="fa-IR" sz="1550" dirty="0" err="1" smtClean="0">
                <a:cs typeface="me_quran" pitchFamily="18" charset="-78"/>
              </a:rPr>
              <a:t>جُندٌ</a:t>
            </a:r>
            <a:r>
              <a:rPr lang="fa-IR" sz="1550" dirty="0" smtClean="0">
                <a:cs typeface="me_quran" pitchFamily="18" charset="-78"/>
              </a:rPr>
              <a:t> </a:t>
            </a:r>
            <a:r>
              <a:rPr lang="fa-IR" sz="1550" dirty="0" err="1" smtClean="0">
                <a:cs typeface="me_quran" pitchFamily="18" charset="-78"/>
              </a:rPr>
              <a:t>لَّكمُ‏ْ</a:t>
            </a:r>
            <a:r>
              <a:rPr lang="fa-IR" sz="1550" dirty="0" smtClean="0">
                <a:cs typeface="me_quran" pitchFamily="18" charset="-78"/>
              </a:rPr>
              <a:t> </a:t>
            </a:r>
            <a:r>
              <a:rPr lang="fa-IR" sz="1550" dirty="0" err="1" smtClean="0">
                <a:cs typeface="me_quran" pitchFamily="18" charset="-78"/>
              </a:rPr>
              <a:t>يَنصُرُكمُ</a:t>
            </a:r>
            <a:r>
              <a:rPr lang="fa-IR" sz="1550" dirty="0" smtClean="0">
                <a:cs typeface="me_quran" pitchFamily="18" charset="-78"/>
              </a:rPr>
              <a:t> </a:t>
            </a:r>
            <a:r>
              <a:rPr lang="fa-IR" sz="1550" dirty="0" err="1" smtClean="0">
                <a:cs typeface="me_quran" pitchFamily="18" charset="-78"/>
              </a:rPr>
              <a:t>مِّن</a:t>
            </a:r>
            <a:r>
              <a:rPr lang="fa-IR" sz="1550" dirty="0" smtClean="0">
                <a:cs typeface="me_quran" pitchFamily="18" charset="-78"/>
              </a:rPr>
              <a:t> </a:t>
            </a:r>
            <a:r>
              <a:rPr lang="fa-IR" sz="1550" dirty="0" err="1" smtClean="0">
                <a:cs typeface="me_quran" pitchFamily="18" charset="-78"/>
              </a:rPr>
              <a:t>دُونِ</a:t>
            </a:r>
            <a:r>
              <a:rPr lang="fa-IR" sz="1550" dirty="0" smtClean="0">
                <a:cs typeface="me_quran" pitchFamily="18" charset="-78"/>
              </a:rPr>
              <a:t> </a:t>
            </a:r>
            <a:r>
              <a:rPr lang="fa-IR" sz="1550" dirty="0" err="1" smtClean="0">
                <a:cs typeface="me_quran" pitchFamily="18" charset="-78"/>
              </a:rPr>
              <a:t>الرَّحْمَانِ</a:t>
            </a:r>
            <a:r>
              <a:rPr lang="fa-IR" sz="1550" dirty="0" smtClean="0">
                <a:cs typeface="me_quran" pitchFamily="18" charset="-78"/>
              </a:rPr>
              <a:t>  </a:t>
            </a:r>
            <a:r>
              <a:rPr lang="fa-IR" sz="1550" dirty="0" err="1" smtClean="0">
                <a:cs typeface="me_quran" pitchFamily="18" charset="-78"/>
              </a:rPr>
              <a:t>إِنِ</a:t>
            </a:r>
            <a:r>
              <a:rPr lang="fa-IR" sz="1550" dirty="0" smtClean="0">
                <a:cs typeface="me_quran" pitchFamily="18" charset="-78"/>
              </a:rPr>
              <a:t> </a:t>
            </a:r>
            <a:r>
              <a:rPr lang="fa-IR" sz="1550" dirty="0" err="1" smtClean="0">
                <a:cs typeface="me_quran" pitchFamily="18" charset="-78"/>
              </a:rPr>
              <a:t>الْكَافِرُونَ</a:t>
            </a:r>
            <a:r>
              <a:rPr lang="fa-IR" sz="1550" dirty="0" smtClean="0">
                <a:cs typeface="me_quran" pitchFamily="18" charset="-78"/>
              </a:rPr>
              <a:t> </a:t>
            </a:r>
            <a:r>
              <a:rPr lang="fa-IR" sz="1550" dirty="0" err="1" smtClean="0">
                <a:cs typeface="me_quran" pitchFamily="18" charset="-78"/>
              </a:rPr>
              <a:t>إِلَّا</a:t>
            </a:r>
            <a:r>
              <a:rPr lang="fa-IR" sz="1550" dirty="0" smtClean="0">
                <a:cs typeface="me_quran" pitchFamily="18" charset="-78"/>
              </a:rPr>
              <a:t> </a:t>
            </a:r>
            <a:r>
              <a:rPr lang="fa-IR" sz="1550" dirty="0" err="1" smtClean="0">
                <a:cs typeface="me_quran" pitchFamily="18" charset="-78"/>
              </a:rPr>
              <a:t>فىِ</a:t>
            </a:r>
            <a:r>
              <a:rPr lang="fa-IR" sz="1550" dirty="0" smtClean="0">
                <a:cs typeface="me_quran" pitchFamily="18" charset="-78"/>
              </a:rPr>
              <a:t> </a:t>
            </a:r>
            <a:r>
              <a:rPr lang="fa-IR" sz="1550" dirty="0" err="1" smtClean="0">
                <a:cs typeface="me_quran" pitchFamily="18" charset="-78"/>
              </a:rPr>
              <a:t>غُرُورٍ</a:t>
            </a:r>
            <a:r>
              <a:rPr lang="fa-IR" sz="1550" dirty="0" smtClean="0">
                <a:cs typeface="me_quran" pitchFamily="18" charset="-78"/>
              </a:rPr>
              <a:t>(20)</a:t>
            </a:r>
            <a:endParaRPr lang="en-US" sz="1550" dirty="0" smtClean="0">
              <a:cs typeface="me_quran" pitchFamily="18" charset="-78"/>
            </a:endParaRPr>
          </a:p>
          <a:p>
            <a:pPr algn="ctr">
              <a:lnSpc>
                <a:spcPct val="150000"/>
              </a:lnSpc>
              <a:buNone/>
            </a:pPr>
            <a:r>
              <a:rPr lang="fa-IR" sz="1550" dirty="0" err="1" smtClean="0">
                <a:cs typeface="me_quran" pitchFamily="18" charset="-78"/>
              </a:rPr>
              <a:t>أَمَّنْ</a:t>
            </a:r>
            <a:r>
              <a:rPr lang="fa-IR" sz="1550" dirty="0" smtClean="0">
                <a:cs typeface="me_quran" pitchFamily="18" charset="-78"/>
              </a:rPr>
              <a:t> </a:t>
            </a:r>
            <a:r>
              <a:rPr lang="fa-IR" sz="1550" dirty="0" err="1" smtClean="0">
                <a:cs typeface="me_quran" pitchFamily="18" charset="-78"/>
              </a:rPr>
              <a:t>هَاذَا</a:t>
            </a:r>
            <a:r>
              <a:rPr lang="fa-IR" sz="1550" dirty="0" smtClean="0">
                <a:cs typeface="me_quran" pitchFamily="18" charset="-78"/>
              </a:rPr>
              <a:t> </a:t>
            </a:r>
            <a:r>
              <a:rPr lang="fa-IR" sz="1550" dirty="0" err="1" smtClean="0">
                <a:cs typeface="me_quran" pitchFamily="18" charset="-78"/>
              </a:rPr>
              <a:t>الَّذِى</a:t>
            </a:r>
            <a:r>
              <a:rPr lang="fa-IR" sz="1550" dirty="0" smtClean="0">
                <a:cs typeface="me_quran" pitchFamily="18" charset="-78"/>
              </a:rPr>
              <a:t> </a:t>
            </a:r>
            <a:r>
              <a:rPr lang="fa-IR" sz="1550" dirty="0" err="1" smtClean="0">
                <a:cs typeface="me_quran" pitchFamily="18" charset="-78"/>
              </a:rPr>
              <a:t>يَرْزُقُكمُ‏ْ</a:t>
            </a:r>
            <a:r>
              <a:rPr lang="fa-IR" sz="1550" dirty="0" smtClean="0">
                <a:cs typeface="me_quran" pitchFamily="18" charset="-78"/>
              </a:rPr>
              <a:t> </a:t>
            </a:r>
            <a:r>
              <a:rPr lang="fa-IR" sz="1550" dirty="0" err="1" smtClean="0">
                <a:cs typeface="me_quran" pitchFamily="18" charset="-78"/>
              </a:rPr>
              <a:t>إِنْ</a:t>
            </a:r>
            <a:r>
              <a:rPr lang="fa-IR" sz="1550" dirty="0" smtClean="0">
                <a:cs typeface="me_quran" pitchFamily="18" charset="-78"/>
              </a:rPr>
              <a:t> </a:t>
            </a:r>
            <a:r>
              <a:rPr lang="fa-IR" sz="1550" dirty="0" err="1" smtClean="0">
                <a:cs typeface="me_quran" pitchFamily="18" charset="-78"/>
              </a:rPr>
              <a:t>أَمْسَكَ</a:t>
            </a:r>
            <a:r>
              <a:rPr lang="fa-IR" sz="1550" dirty="0" smtClean="0">
                <a:cs typeface="me_quran" pitchFamily="18" charset="-78"/>
              </a:rPr>
              <a:t> </a:t>
            </a:r>
            <a:r>
              <a:rPr lang="fa-IR" sz="1550" dirty="0" err="1" smtClean="0">
                <a:cs typeface="me_quran" pitchFamily="18" charset="-78"/>
              </a:rPr>
              <a:t>رِزْقَهُ</a:t>
            </a:r>
            <a:r>
              <a:rPr lang="fa-IR" sz="1550" dirty="0" smtClean="0">
                <a:cs typeface="me_quran" pitchFamily="18" charset="-78"/>
              </a:rPr>
              <a:t>  بَل </a:t>
            </a:r>
            <a:r>
              <a:rPr lang="fa-IR" sz="1550" dirty="0" err="1" smtClean="0">
                <a:cs typeface="me_quran" pitchFamily="18" charset="-78"/>
              </a:rPr>
              <a:t>لَّجُّواْ</a:t>
            </a:r>
            <a:r>
              <a:rPr lang="fa-IR" sz="1550" dirty="0" smtClean="0">
                <a:cs typeface="me_quran" pitchFamily="18" charset="-78"/>
              </a:rPr>
              <a:t> </a:t>
            </a:r>
            <a:r>
              <a:rPr lang="fa-IR" sz="1550" dirty="0" err="1" smtClean="0">
                <a:cs typeface="me_quran" pitchFamily="18" charset="-78"/>
              </a:rPr>
              <a:t>فىِ</a:t>
            </a:r>
            <a:r>
              <a:rPr lang="fa-IR" sz="1550" dirty="0" smtClean="0">
                <a:cs typeface="me_quran" pitchFamily="18" charset="-78"/>
              </a:rPr>
              <a:t> </a:t>
            </a:r>
            <a:r>
              <a:rPr lang="fa-IR" sz="1550" dirty="0" err="1" smtClean="0">
                <a:cs typeface="me_quran" pitchFamily="18" charset="-78"/>
              </a:rPr>
              <a:t>عُتُوٍّ</a:t>
            </a:r>
            <a:r>
              <a:rPr lang="fa-IR" sz="1550" dirty="0" smtClean="0">
                <a:cs typeface="me_quran" pitchFamily="18" charset="-78"/>
              </a:rPr>
              <a:t> وَ </a:t>
            </a:r>
            <a:r>
              <a:rPr lang="fa-IR" sz="1550" dirty="0" err="1" smtClean="0">
                <a:cs typeface="me_quran" pitchFamily="18" charset="-78"/>
              </a:rPr>
              <a:t>نُفُورٍ</a:t>
            </a:r>
            <a:r>
              <a:rPr lang="fa-IR" sz="1550" dirty="0" smtClean="0">
                <a:cs typeface="me_quran" pitchFamily="18" charset="-78"/>
              </a:rPr>
              <a:t>(21)</a:t>
            </a:r>
            <a:endParaRPr lang="en-US" sz="1550" dirty="0" smtClean="0">
              <a:cs typeface="me_quran" pitchFamily="18" charset="-78"/>
            </a:endParaRPr>
          </a:p>
          <a:p>
            <a:pPr algn="ctr">
              <a:lnSpc>
                <a:spcPct val="150000"/>
              </a:lnSpc>
              <a:buNone/>
            </a:pPr>
            <a:r>
              <a:rPr lang="fa-IR" sz="1550" dirty="0" err="1" smtClean="0">
                <a:cs typeface="me_quran" pitchFamily="18" charset="-78"/>
              </a:rPr>
              <a:t>أَ</a:t>
            </a:r>
            <a:r>
              <a:rPr lang="fa-IR" sz="1550" dirty="0" smtClean="0">
                <a:cs typeface="me_quran" pitchFamily="18" charset="-78"/>
              </a:rPr>
              <a:t> </a:t>
            </a:r>
            <a:r>
              <a:rPr lang="fa-IR" sz="1550" dirty="0" err="1" smtClean="0">
                <a:cs typeface="me_quran" pitchFamily="18" charset="-78"/>
              </a:rPr>
              <a:t>فَمَن</a:t>
            </a:r>
            <a:r>
              <a:rPr lang="fa-IR" sz="1550" dirty="0" smtClean="0">
                <a:cs typeface="me_quran" pitchFamily="18" charset="-78"/>
              </a:rPr>
              <a:t> </a:t>
            </a:r>
            <a:r>
              <a:rPr lang="fa-IR" sz="1550" dirty="0" err="1" smtClean="0">
                <a:cs typeface="me_quran" pitchFamily="18" charset="-78"/>
              </a:rPr>
              <a:t>يَمْشىِ</a:t>
            </a:r>
            <a:r>
              <a:rPr lang="fa-IR" sz="1550" dirty="0" smtClean="0">
                <a:cs typeface="me_quran" pitchFamily="18" charset="-78"/>
              </a:rPr>
              <a:t> </a:t>
            </a:r>
            <a:r>
              <a:rPr lang="fa-IR" sz="1550" dirty="0" err="1" smtClean="0">
                <a:cs typeface="me_quran" pitchFamily="18" charset="-78"/>
              </a:rPr>
              <a:t>مُكِبًّا</a:t>
            </a:r>
            <a:r>
              <a:rPr lang="fa-IR" sz="1550" dirty="0" smtClean="0">
                <a:cs typeface="me_quran" pitchFamily="18" charset="-78"/>
              </a:rPr>
              <a:t> </a:t>
            </a:r>
            <a:r>
              <a:rPr lang="fa-IR" sz="1550" dirty="0" err="1" smtClean="0">
                <a:cs typeface="me_quran" pitchFamily="18" charset="-78"/>
              </a:rPr>
              <a:t>عَلىَ‏</a:t>
            </a:r>
            <a:r>
              <a:rPr lang="fa-IR" sz="1550" dirty="0" smtClean="0">
                <a:cs typeface="me_quran" pitchFamily="18" charset="-78"/>
              </a:rPr>
              <a:t> </a:t>
            </a:r>
            <a:r>
              <a:rPr lang="fa-IR" sz="1550" dirty="0" err="1" smtClean="0">
                <a:cs typeface="me_quran" pitchFamily="18" charset="-78"/>
              </a:rPr>
              <a:t>وَجْهِهِ</a:t>
            </a:r>
            <a:r>
              <a:rPr lang="fa-IR" sz="1550" dirty="0" smtClean="0">
                <a:cs typeface="me_quran" pitchFamily="18" charset="-78"/>
              </a:rPr>
              <a:t> </a:t>
            </a:r>
            <a:r>
              <a:rPr lang="fa-IR" sz="1550" dirty="0" err="1" smtClean="0">
                <a:cs typeface="me_quran" pitchFamily="18" charset="-78"/>
              </a:rPr>
              <a:t>أَهْدَى</a:t>
            </a:r>
            <a:r>
              <a:rPr lang="fa-IR" sz="1550" dirty="0" smtClean="0">
                <a:cs typeface="me_quran" pitchFamily="18" charset="-78"/>
              </a:rPr>
              <a:t> </a:t>
            </a:r>
            <a:r>
              <a:rPr lang="fa-IR" sz="1550" dirty="0" err="1" smtClean="0">
                <a:cs typeface="me_quran" pitchFamily="18" charset="-78"/>
              </a:rPr>
              <a:t>أَمَّن</a:t>
            </a:r>
            <a:r>
              <a:rPr lang="fa-IR" sz="1550" dirty="0" smtClean="0">
                <a:cs typeface="me_quran" pitchFamily="18" charset="-78"/>
              </a:rPr>
              <a:t> </a:t>
            </a:r>
            <a:r>
              <a:rPr lang="fa-IR" sz="1550" dirty="0" err="1" smtClean="0">
                <a:cs typeface="me_quran" pitchFamily="18" charset="-78"/>
              </a:rPr>
              <a:t>يَمْشىِ</a:t>
            </a:r>
            <a:r>
              <a:rPr lang="fa-IR" sz="1550" dirty="0" smtClean="0">
                <a:cs typeface="me_quran" pitchFamily="18" charset="-78"/>
              </a:rPr>
              <a:t> </a:t>
            </a:r>
            <a:r>
              <a:rPr lang="fa-IR" sz="1550" dirty="0" err="1" smtClean="0">
                <a:cs typeface="me_quran" pitchFamily="18" charset="-78"/>
              </a:rPr>
              <a:t>سَوِيًّا</a:t>
            </a:r>
            <a:r>
              <a:rPr lang="fa-IR" sz="1550" dirty="0" smtClean="0">
                <a:cs typeface="me_quran" pitchFamily="18" charset="-78"/>
              </a:rPr>
              <a:t> </a:t>
            </a:r>
            <a:r>
              <a:rPr lang="fa-IR" sz="1550" dirty="0" err="1" smtClean="0">
                <a:cs typeface="me_quran" pitchFamily="18" charset="-78"/>
              </a:rPr>
              <a:t>عَلىَ‏</a:t>
            </a:r>
            <a:r>
              <a:rPr lang="fa-IR" sz="1550" dirty="0" smtClean="0">
                <a:cs typeface="me_quran" pitchFamily="18" charset="-78"/>
              </a:rPr>
              <a:t> </a:t>
            </a:r>
            <a:r>
              <a:rPr lang="fa-IR" sz="1550" dirty="0" err="1" smtClean="0">
                <a:cs typeface="me_quran" pitchFamily="18" charset="-78"/>
              </a:rPr>
              <a:t>صِرَاطٍ</a:t>
            </a:r>
            <a:r>
              <a:rPr lang="fa-IR" sz="1550" dirty="0" smtClean="0">
                <a:cs typeface="me_quran" pitchFamily="18" charset="-78"/>
              </a:rPr>
              <a:t> </a:t>
            </a:r>
            <a:r>
              <a:rPr lang="fa-IR" sz="1550" dirty="0" err="1" smtClean="0">
                <a:cs typeface="me_quran" pitchFamily="18" charset="-78"/>
              </a:rPr>
              <a:t>مُّسْتَقِيمٍ</a:t>
            </a:r>
            <a:r>
              <a:rPr lang="fa-IR" sz="1550" dirty="0" smtClean="0">
                <a:cs typeface="me_quran" pitchFamily="18" charset="-78"/>
              </a:rPr>
              <a:t>(22)</a:t>
            </a:r>
            <a:endParaRPr lang="en-US" sz="1550" dirty="0" smtClean="0">
              <a:cs typeface="me_quran" pitchFamily="18" charset="-78"/>
            </a:endParaRPr>
          </a:p>
          <a:p>
            <a:pPr algn="ctr">
              <a:lnSpc>
                <a:spcPct val="150000"/>
              </a:lnSpc>
              <a:buNone/>
            </a:pPr>
            <a:r>
              <a:rPr lang="fa-IR" sz="1550" dirty="0" err="1" smtClean="0">
                <a:cs typeface="me_quran" pitchFamily="18" charset="-78"/>
              </a:rPr>
              <a:t>قُلْ</a:t>
            </a:r>
            <a:r>
              <a:rPr lang="fa-IR" sz="1550" dirty="0" smtClean="0">
                <a:cs typeface="me_quran" pitchFamily="18" charset="-78"/>
              </a:rPr>
              <a:t> </a:t>
            </a:r>
            <a:r>
              <a:rPr lang="fa-IR" sz="1550" dirty="0" err="1" smtClean="0">
                <a:cs typeface="me_quran" pitchFamily="18" charset="-78"/>
              </a:rPr>
              <a:t>هُوَ</a:t>
            </a:r>
            <a:r>
              <a:rPr lang="fa-IR" sz="1550" dirty="0" smtClean="0">
                <a:cs typeface="me_quran" pitchFamily="18" charset="-78"/>
              </a:rPr>
              <a:t> </a:t>
            </a:r>
            <a:r>
              <a:rPr lang="fa-IR" sz="1550" dirty="0" err="1" smtClean="0">
                <a:cs typeface="me_quran" pitchFamily="18" charset="-78"/>
              </a:rPr>
              <a:t>الَّذِى</a:t>
            </a:r>
            <a:r>
              <a:rPr lang="fa-IR" sz="1550" dirty="0" smtClean="0">
                <a:cs typeface="me_quran" pitchFamily="18" charset="-78"/>
              </a:rPr>
              <a:t> </a:t>
            </a:r>
            <a:r>
              <a:rPr lang="fa-IR" sz="1550" dirty="0" err="1" smtClean="0">
                <a:cs typeface="me_quran" pitchFamily="18" charset="-78"/>
              </a:rPr>
              <a:t>أَنشَأَكمُ‏ْ</a:t>
            </a:r>
            <a:r>
              <a:rPr lang="fa-IR" sz="1550" dirty="0" smtClean="0">
                <a:cs typeface="me_quran" pitchFamily="18" charset="-78"/>
              </a:rPr>
              <a:t> وَ جَعَلَ </a:t>
            </a:r>
            <a:r>
              <a:rPr lang="fa-IR" sz="1550" dirty="0" err="1" smtClean="0">
                <a:cs typeface="me_quran" pitchFamily="18" charset="-78"/>
              </a:rPr>
              <a:t>لَكمُ‏ُ</a:t>
            </a:r>
            <a:r>
              <a:rPr lang="fa-IR" sz="1550" dirty="0" smtClean="0">
                <a:cs typeface="me_quran" pitchFamily="18" charset="-78"/>
              </a:rPr>
              <a:t> </a:t>
            </a:r>
            <a:r>
              <a:rPr lang="fa-IR" sz="1550" dirty="0" err="1" smtClean="0">
                <a:cs typeface="me_quran" pitchFamily="18" charset="-78"/>
              </a:rPr>
              <a:t>السَّمْعَ</a:t>
            </a:r>
            <a:r>
              <a:rPr lang="fa-IR" sz="1550" dirty="0" smtClean="0">
                <a:cs typeface="me_quran" pitchFamily="18" charset="-78"/>
              </a:rPr>
              <a:t> وَ </a:t>
            </a:r>
            <a:r>
              <a:rPr lang="fa-IR" sz="1550" dirty="0" err="1" smtClean="0">
                <a:cs typeface="me_quran" pitchFamily="18" charset="-78"/>
              </a:rPr>
              <a:t>الْأَبْصَارَ</a:t>
            </a:r>
            <a:r>
              <a:rPr lang="fa-IR" sz="1550" dirty="0" smtClean="0">
                <a:cs typeface="me_quran" pitchFamily="18" charset="-78"/>
              </a:rPr>
              <a:t> وَ </a:t>
            </a:r>
            <a:r>
              <a:rPr lang="fa-IR" sz="1550" dirty="0" err="1" smtClean="0">
                <a:cs typeface="me_quran" pitchFamily="18" charset="-78"/>
              </a:rPr>
              <a:t>الْأَفِدَةَ</a:t>
            </a:r>
            <a:r>
              <a:rPr lang="fa-IR" sz="1550" dirty="0" smtClean="0">
                <a:cs typeface="me_quran" pitchFamily="18" charset="-78"/>
              </a:rPr>
              <a:t>  </a:t>
            </a:r>
            <a:r>
              <a:rPr lang="fa-IR" sz="1550" dirty="0" err="1" smtClean="0">
                <a:cs typeface="me_quran" pitchFamily="18" charset="-78"/>
              </a:rPr>
              <a:t>قَلِيلًا</a:t>
            </a:r>
            <a:r>
              <a:rPr lang="fa-IR" sz="1550" dirty="0" smtClean="0">
                <a:cs typeface="me_quran" pitchFamily="18" charset="-78"/>
              </a:rPr>
              <a:t> مَّا </a:t>
            </a:r>
            <a:r>
              <a:rPr lang="fa-IR" sz="1550" dirty="0" err="1" smtClean="0">
                <a:cs typeface="me_quran" pitchFamily="18" charset="-78"/>
              </a:rPr>
              <a:t>تَشْكُرُونَ</a:t>
            </a:r>
            <a:r>
              <a:rPr lang="fa-IR" sz="1550" dirty="0" smtClean="0">
                <a:cs typeface="me_quran" pitchFamily="18" charset="-78"/>
              </a:rPr>
              <a:t>(23)</a:t>
            </a:r>
            <a:r>
              <a:rPr lang="fa-IR" sz="1550" dirty="0" err="1" smtClean="0">
                <a:cs typeface="me_quran" pitchFamily="18" charset="-78"/>
              </a:rPr>
              <a:t>قُلْ</a:t>
            </a:r>
            <a:r>
              <a:rPr lang="fa-IR" sz="1550" dirty="0" smtClean="0">
                <a:cs typeface="me_quran" pitchFamily="18" charset="-78"/>
              </a:rPr>
              <a:t> </a:t>
            </a:r>
            <a:r>
              <a:rPr lang="fa-IR" sz="1550" dirty="0" err="1" smtClean="0">
                <a:cs typeface="me_quran" pitchFamily="18" charset="-78"/>
              </a:rPr>
              <a:t>هُوَ</a:t>
            </a:r>
            <a:r>
              <a:rPr lang="fa-IR" sz="1550" dirty="0" smtClean="0">
                <a:cs typeface="me_quran" pitchFamily="18" charset="-78"/>
              </a:rPr>
              <a:t> </a:t>
            </a:r>
            <a:r>
              <a:rPr lang="fa-IR" sz="1550" dirty="0" err="1" smtClean="0">
                <a:cs typeface="me_quran" pitchFamily="18" charset="-78"/>
              </a:rPr>
              <a:t>الَّذِى</a:t>
            </a:r>
            <a:r>
              <a:rPr lang="fa-IR" sz="1550" dirty="0" smtClean="0">
                <a:cs typeface="me_quran" pitchFamily="18" charset="-78"/>
              </a:rPr>
              <a:t> </a:t>
            </a:r>
            <a:r>
              <a:rPr lang="fa-IR" sz="1550" dirty="0" err="1" smtClean="0">
                <a:cs typeface="me_quran" pitchFamily="18" charset="-78"/>
              </a:rPr>
              <a:t>ذَرَأَكُمْ</a:t>
            </a:r>
            <a:r>
              <a:rPr lang="fa-IR" sz="1550" dirty="0" smtClean="0">
                <a:cs typeface="me_quran" pitchFamily="18" charset="-78"/>
              </a:rPr>
              <a:t> </a:t>
            </a:r>
            <a:r>
              <a:rPr lang="fa-IR" sz="1550" dirty="0" err="1" smtClean="0">
                <a:cs typeface="me_quran" pitchFamily="18" charset="-78"/>
              </a:rPr>
              <a:t>فىِ</a:t>
            </a:r>
            <a:r>
              <a:rPr lang="fa-IR" sz="1550" dirty="0" smtClean="0">
                <a:cs typeface="me_quran" pitchFamily="18" charset="-78"/>
              </a:rPr>
              <a:t> </a:t>
            </a:r>
            <a:r>
              <a:rPr lang="fa-IR" sz="1550" dirty="0" err="1" smtClean="0">
                <a:cs typeface="me_quran" pitchFamily="18" charset="-78"/>
              </a:rPr>
              <a:t>الْأَرْضِ</a:t>
            </a:r>
            <a:r>
              <a:rPr lang="fa-IR" sz="1550" dirty="0" smtClean="0">
                <a:cs typeface="me_quran" pitchFamily="18" charset="-78"/>
              </a:rPr>
              <a:t> وَ </a:t>
            </a:r>
            <a:r>
              <a:rPr lang="fa-IR" sz="1550" dirty="0" err="1" smtClean="0">
                <a:cs typeface="me_quran" pitchFamily="18" charset="-78"/>
              </a:rPr>
              <a:t>إِلَيْهِ</a:t>
            </a:r>
            <a:r>
              <a:rPr lang="fa-IR" sz="1550" dirty="0" smtClean="0">
                <a:cs typeface="me_quran" pitchFamily="18" charset="-78"/>
              </a:rPr>
              <a:t> </a:t>
            </a:r>
            <a:r>
              <a:rPr lang="fa-IR" sz="1550" dirty="0" err="1" smtClean="0">
                <a:cs typeface="me_quran" pitchFamily="18" charset="-78"/>
              </a:rPr>
              <a:t>تحُشَرُونَ</a:t>
            </a:r>
            <a:r>
              <a:rPr lang="fa-IR" sz="1550" dirty="0" smtClean="0">
                <a:cs typeface="me_quran" pitchFamily="18" charset="-78"/>
              </a:rPr>
              <a:t>(24</a:t>
            </a:r>
            <a:r>
              <a:rPr lang="fa-IR" sz="1550" dirty="0" smtClean="0">
                <a:cs typeface="me_quran" pitchFamily="18" charset="-78"/>
              </a:rPr>
              <a:t>)</a:t>
            </a:r>
          </a:p>
          <a:p>
            <a:pPr algn="ctr">
              <a:lnSpc>
                <a:spcPct val="150000"/>
              </a:lnSpc>
              <a:buNone/>
            </a:pPr>
            <a:r>
              <a:rPr lang="fa-IR" sz="1550" dirty="0" smtClean="0">
                <a:cs typeface="me_quran" pitchFamily="18" charset="-78"/>
              </a:rPr>
              <a:t>وَ </a:t>
            </a:r>
            <a:r>
              <a:rPr lang="fa-IR" sz="1550" dirty="0" err="1" smtClean="0">
                <a:cs typeface="me_quran" pitchFamily="18" charset="-78"/>
              </a:rPr>
              <a:t>يَقُولُونَ</a:t>
            </a:r>
            <a:r>
              <a:rPr lang="fa-IR" sz="1550" dirty="0" smtClean="0">
                <a:cs typeface="me_quran" pitchFamily="18" charset="-78"/>
              </a:rPr>
              <a:t> </a:t>
            </a:r>
            <a:r>
              <a:rPr lang="fa-IR" sz="1550" dirty="0" err="1" smtClean="0">
                <a:cs typeface="me_quran" pitchFamily="18" charset="-78"/>
              </a:rPr>
              <a:t>مَتىَ‏</a:t>
            </a:r>
            <a:r>
              <a:rPr lang="fa-IR" sz="1550" dirty="0" smtClean="0">
                <a:cs typeface="me_quran" pitchFamily="18" charset="-78"/>
              </a:rPr>
              <a:t> </a:t>
            </a:r>
            <a:r>
              <a:rPr lang="fa-IR" sz="1550" dirty="0" err="1" smtClean="0">
                <a:cs typeface="me_quran" pitchFamily="18" charset="-78"/>
              </a:rPr>
              <a:t>هَاذَا</a:t>
            </a:r>
            <a:r>
              <a:rPr lang="fa-IR" sz="1550" dirty="0" smtClean="0">
                <a:cs typeface="me_quran" pitchFamily="18" charset="-78"/>
              </a:rPr>
              <a:t> </a:t>
            </a:r>
            <a:r>
              <a:rPr lang="fa-IR" sz="1550" dirty="0" err="1" smtClean="0">
                <a:cs typeface="me_quran" pitchFamily="18" charset="-78"/>
              </a:rPr>
              <a:t>الْوَعْدُ</a:t>
            </a:r>
            <a:r>
              <a:rPr lang="fa-IR" sz="1550" dirty="0" smtClean="0">
                <a:cs typeface="me_quran" pitchFamily="18" charset="-78"/>
              </a:rPr>
              <a:t> </a:t>
            </a:r>
            <a:r>
              <a:rPr lang="fa-IR" sz="1550" dirty="0" err="1" smtClean="0">
                <a:cs typeface="me_quran" pitchFamily="18" charset="-78"/>
              </a:rPr>
              <a:t>إِن</a:t>
            </a:r>
            <a:r>
              <a:rPr lang="fa-IR" sz="1550" dirty="0" smtClean="0">
                <a:cs typeface="me_quran" pitchFamily="18" charset="-78"/>
              </a:rPr>
              <a:t> </a:t>
            </a:r>
            <a:r>
              <a:rPr lang="fa-IR" sz="1550" dirty="0" err="1" smtClean="0">
                <a:cs typeface="me_quran" pitchFamily="18" charset="-78"/>
              </a:rPr>
              <a:t>كُنتُمْ</a:t>
            </a:r>
            <a:r>
              <a:rPr lang="fa-IR" sz="1550" dirty="0" smtClean="0">
                <a:cs typeface="me_quran" pitchFamily="18" charset="-78"/>
              </a:rPr>
              <a:t> </a:t>
            </a:r>
            <a:r>
              <a:rPr lang="fa-IR" sz="1550" dirty="0" err="1" smtClean="0">
                <a:cs typeface="me_quran" pitchFamily="18" charset="-78"/>
              </a:rPr>
              <a:t>صَادِقِينَ</a:t>
            </a:r>
            <a:r>
              <a:rPr lang="fa-IR" sz="1550" dirty="0" smtClean="0">
                <a:cs typeface="me_quran" pitchFamily="18" charset="-78"/>
              </a:rPr>
              <a:t>(25)</a:t>
            </a:r>
            <a:r>
              <a:rPr lang="fa-IR" sz="1550" dirty="0" err="1" smtClean="0">
                <a:cs typeface="me_quran" pitchFamily="18" charset="-78"/>
              </a:rPr>
              <a:t>قُلْ</a:t>
            </a:r>
            <a:r>
              <a:rPr lang="fa-IR" sz="1550" dirty="0" smtClean="0">
                <a:cs typeface="me_quran" pitchFamily="18" charset="-78"/>
              </a:rPr>
              <a:t> </a:t>
            </a:r>
            <a:r>
              <a:rPr lang="fa-IR" sz="1550" dirty="0" err="1" smtClean="0">
                <a:cs typeface="me_quran" pitchFamily="18" charset="-78"/>
              </a:rPr>
              <a:t>إِنَّمَا</a:t>
            </a:r>
            <a:r>
              <a:rPr lang="fa-IR" sz="1550" dirty="0" smtClean="0">
                <a:cs typeface="me_quran" pitchFamily="18" charset="-78"/>
              </a:rPr>
              <a:t> </a:t>
            </a:r>
            <a:r>
              <a:rPr lang="fa-IR" sz="1550" dirty="0" err="1" smtClean="0">
                <a:cs typeface="me_quran" pitchFamily="18" charset="-78"/>
              </a:rPr>
              <a:t>الْعِلْمُ</a:t>
            </a:r>
            <a:r>
              <a:rPr lang="fa-IR" sz="1550" dirty="0" smtClean="0">
                <a:cs typeface="me_quran" pitchFamily="18" charset="-78"/>
              </a:rPr>
              <a:t> </a:t>
            </a:r>
            <a:r>
              <a:rPr lang="fa-IR" sz="1550" dirty="0" err="1" smtClean="0">
                <a:cs typeface="me_quran" pitchFamily="18" charset="-78"/>
              </a:rPr>
              <a:t>عِندَ</a:t>
            </a:r>
            <a:r>
              <a:rPr lang="fa-IR" sz="1550" dirty="0" smtClean="0">
                <a:cs typeface="me_quran" pitchFamily="18" charset="-78"/>
              </a:rPr>
              <a:t> </a:t>
            </a:r>
            <a:r>
              <a:rPr lang="fa-IR" sz="1550" dirty="0" err="1" smtClean="0">
                <a:cs typeface="me_quran" pitchFamily="18" charset="-78"/>
              </a:rPr>
              <a:t>اللَّهِ</a:t>
            </a:r>
            <a:r>
              <a:rPr lang="fa-IR" sz="1550" dirty="0" smtClean="0">
                <a:cs typeface="me_quran" pitchFamily="18" charset="-78"/>
              </a:rPr>
              <a:t> وَ </a:t>
            </a:r>
            <a:r>
              <a:rPr lang="fa-IR" sz="1550" dirty="0" err="1" smtClean="0">
                <a:cs typeface="me_quran" pitchFamily="18" charset="-78"/>
              </a:rPr>
              <a:t>إِنَّمَا</a:t>
            </a:r>
            <a:r>
              <a:rPr lang="fa-IR" sz="1550" dirty="0" smtClean="0">
                <a:cs typeface="me_quran" pitchFamily="18" charset="-78"/>
              </a:rPr>
              <a:t> </a:t>
            </a:r>
            <a:r>
              <a:rPr lang="fa-IR" sz="1550" dirty="0" err="1" smtClean="0">
                <a:cs typeface="me_quran" pitchFamily="18" charset="-78"/>
              </a:rPr>
              <a:t>أَنَا</a:t>
            </a:r>
            <a:r>
              <a:rPr lang="fa-IR" sz="1550" dirty="0" smtClean="0">
                <a:cs typeface="me_quran" pitchFamily="18" charset="-78"/>
              </a:rPr>
              <a:t> </a:t>
            </a:r>
            <a:r>
              <a:rPr lang="fa-IR" sz="1550" dirty="0" err="1" smtClean="0">
                <a:cs typeface="me_quran" pitchFamily="18" charset="-78"/>
              </a:rPr>
              <a:t>نَذِيرٌ</a:t>
            </a:r>
            <a:r>
              <a:rPr lang="fa-IR" sz="1550" dirty="0" smtClean="0">
                <a:cs typeface="me_quran" pitchFamily="18" charset="-78"/>
              </a:rPr>
              <a:t> </a:t>
            </a:r>
            <a:r>
              <a:rPr lang="fa-IR" sz="1550" dirty="0" err="1" smtClean="0">
                <a:cs typeface="me_quran" pitchFamily="18" charset="-78"/>
              </a:rPr>
              <a:t>مُّبِينٌ</a:t>
            </a:r>
            <a:r>
              <a:rPr lang="fa-IR" sz="1550" dirty="0" smtClean="0">
                <a:cs typeface="me_quran" pitchFamily="18" charset="-78"/>
              </a:rPr>
              <a:t>(26)</a:t>
            </a:r>
            <a:endParaRPr lang="en-US" sz="1550" dirty="0" smtClean="0">
              <a:cs typeface="me_quran" pitchFamily="18" charset="-78"/>
            </a:endParaRPr>
          </a:p>
          <a:p>
            <a:pPr algn="ctr">
              <a:lnSpc>
                <a:spcPct val="150000"/>
              </a:lnSpc>
              <a:buNone/>
            </a:pPr>
            <a:r>
              <a:rPr lang="fa-IR" sz="1550" dirty="0" err="1" smtClean="0">
                <a:cs typeface="me_quran" pitchFamily="18" charset="-78"/>
              </a:rPr>
              <a:t>فَلَمَّا</a:t>
            </a:r>
            <a:r>
              <a:rPr lang="fa-IR" sz="1550" dirty="0" smtClean="0">
                <a:cs typeface="me_quran" pitchFamily="18" charset="-78"/>
              </a:rPr>
              <a:t> </a:t>
            </a:r>
            <a:r>
              <a:rPr lang="fa-IR" sz="1550" dirty="0" err="1" smtClean="0">
                <a:cs typeface="me_quran" pitchFamily="18" charset="-78"/>
              </a:rPr>
              <a:t>رَأَوْهُ</a:t>
            </a:r>
            <a:r>
              <a:rPr lang="fa-IR" sz="1550" dirty="0" smtClean="0">
                <a:cs typeface="me_quran" pitchFamily="18" charset="-78"/>
              </a:rPr>
              <a:t> </a:t>
            </a:r>
            <a:r>
              <a:rPr lang="fa-IR" sz="1550" dirty="0" err="1" smtClean="0">
                <a:cs typeface="me_quran" pitchFamily="18" charset="-78"/>
              </a:rPr>
              <a:t>زُلْفَةً</a:t>
            </a:r>
            <a:r>
              <a:rPr lang="fa-IR" sz="1550" dirty="0" smtClean="0">
                <a:cs typeface="me_quran" pitchFamily="18" charset="-78"/>
              </a:rPr>
              <a:t> </a:t>
            </a:r>
            <a:r>
              <a:rPr lang="fa-IR" sz="1550" dirty="0" err="1" smtClean="0">
                <a:cs typeface="me_quran" pitchFamily="18" charset="-78"/>
              </a:rPr>
              <a:t>سِيَتْ</a:t>
            </a:r>
            <a:r>
              <a:rPr lang="fa-IR" sz="1550" dirty="0" smtClean="0">
                <a:cs typeface="me_quran" pitchFamily="18" charset="-78"/>
              </a:rPr>
              <a:t> </a:t>
            </a:r>
            <a:r>
              <a:rPr lang="fa-IR" sz="1550" dirty="0" err="1" smtClean="0">
                <a:cs typeface="me_quran" pitchFamily="18" charset="-78"/>
              </a:rPr>
              <a:t>وُجُوهُ</a:t>
            </a:r>
            <a:r>
              <a:rPr lang="fa-IR" sz="1550" dirty="0" smtClean="0">
                <a:cs typeface="me_quran" pitchFamily="18" charset="-78"/>
              </a:rPr>
              <a:t> </a:t>
            </a:r>
            <a:r>
              <a:rPr lang="fa-IR" sz="1550" dirty="0" err="1" smtClean="0">
                <a:cs typeface="me_quran" pitchFamily="18" charset="-78"/>
              </a:rPr>
              <a:t>الَّذِينَ</a:t>
            </a:r>
            <a:r>
              <a:rPr lang="fa-IR" sz="1550" dirty="0" smtClean="0">
                <a:cs typeface="me_quran" pitchFamily="18" charset="-78"/>
              </a:rPr>
              <a:t> </a:t>
            </a:r>
            <a:r>
              <a:rPr lang="fa-IR" sz="1550" dirty="0" err="1" smtClean="0">
                <a:cs typeface="me_quran" pitchFamily="18" charset="-78"/>
              </a:rPr>
              <a:t>كَفَرُواْ</a:t>
            </a:r>
            <a:r>
              <a:rPr lang="fa-IR" sz="1550" dirty="0" smtClean="0">
                <a:cs typeface="me_quran" pitchFamily="18" charset="-78"/>
              </a:rPr>
              <a:t> وَ </a:t>
            </a:r>
            <a:r>
              <a:rPr lang="fa-IR" sz="1550" dirty="0" err="1" smtClean="0">
                <a:cs typeface="me_quran" pitchFamily="18" charset="-78"/>
              </a:rPr>
              <a:t>قِيلَ</a:t>
            </a:r>
            <a:r>
              <a:rPr lang="fa-IR" sz="1550" dirty="0" smtClean="0">
                <a:cs typeface="me_quran" pitchFamily="18" charset="-78"/>
              </a:rPr>
              <a:t> </a:t>
            </a:r>
            <a:r>
              <a:rPr lang="fa-IR" sz="1550" dirty="0" err="1" smtClean="0">
                <a:cs typeface="me_quran" pitchFamily="18" charset="-78"/>
              </a:rPr>
              <a:t>هَاذَا</a:t>
            </a:r>
            <a:r>
              <a:rPr lang="fa-IR" sz="1550" dirty="0" smtClean="0">
                <a:cs typeface="me_quran" pitchFamily="18" charset="-78"/>
              </a:rPr>
              <a:t> </a:t>
            </a:r>
            <a:r>
              <a:rPr lang="fa-IR" sz="1550" dirty="0" err="1" smtClean="0">
                <a:cs typeface="me_quran" pitchFamily="18" charset="-78"/>
              </a:rPr>
              <a:t>الَّذِى</a:t>
            </a:r>
            <a:r>
              <a:rPr lang="fa-IR" sz="1550" dirty="0" smtClean="0">
                <a:cs typeface="me_quran" pitchFamily="18" charset="-78"/>
              </a:rPr>
              <a:t> </a:t>
            </a:r>
            <a:r>
              <a:rPr lang="fa-IR" sz="1550" dirty="0" err="1" smtClean="0">
                <a:cs typeface="me_quran" pitchFamily="18" charset="-78"/>
              </a:rPr>
              <a:t>كُنتُم</a:t>
            </a:r>
            <a:r>
              <a:rPr lang="fa-IR" sz="1550" dirty="0" smtClean="0">
                <a:cs typeface="me_quran" pitchFamily="18" charset="-78"/>
              </a:rPr>
              <a:t> </a:t>
            </a:r>
            <a:r>
              <a:rPr lang="fa-IR" sz="1550" dirty="0" err="1" smtClean="0">
                <a:cs typeface="me_quran" pitchFamily="18" charset="-78"/>
              </a:rPr>
              <a:t>بِهِ</a:t>
            </a:r>
            <a:r>
              <a:rPr lang="fa-IR" sz="1550" dirty="0" smtClean="0">
                <a:cs typeface="me_quran" pitchFamily="18" charset="-78"/>
              </a:rPr>
              <a:t> </a:t>
            </a:r>
            <a:r>
              <a:rPr lang="fa-IR" sz="1550" dirty="0" err="1" smtClean="0">
                <a:cs typeface="me_quran" pitchFamily="18" charset="-78"/>
              </a:rPr>
              <a:t>تَدَّعُونَ</a:t>
            </a:r>
            <a:r>
              <a:rPr lang="fa-IR" sz="1550" dirty="0" smtClean="0">
                <a:cs typeface="me_quran" pitchFamily="18" charset="-78"/>
              </a:rPr>
              <a:t>(27)</a:t>
            </a:r>
            <a:endParaRPr lang="en-US" sz="1550" dirty="0" smtClean="0">
              <a:cs typeface="me_quran" pitchFamily="18" charset="-78"/>
            </a:endParaRPr>
          </a:p>
          <a:p>
            <a:pPr algn="ctr">
              <a:lnSpc>
                <a:spcPct val="150000"/>
              </a:lnSpc>
              <a:buNone/>
            </a:pPr>
            <a:r>
              <a:rPr lang="fa-IR" sz="1550" dirty="0" err="1" smtClean="0">
                <a:cs typeface="me_quran" pitchFamily="18" charset="-78"/>
              </a:rPr>
              <a:t>قُلْ</a:t>
            </a:r>
            <a:r>
              <a:rPr lang="fa-IR" sz="1550" dirty="0" smtClean="0">
                <a:cs typeface="me_quran" pitchFamily="18" charset="-78"/>
              </a:rPr>
              <a:t> </a:t>
            </a:r>
            <a:r>
              <a:rPr lang="fa-IR" sz="1550" dirty="0" err="1" smtClean="0">
                <a:cs typeface="me_quran" pitchFamily="18" charset="-78"/>
              </a:rPr>
              <a:t>أَ</a:t>
            </a:r>
            <a:r>
              <a:rPr lang="fa-IR" sz="1550" dirty="0" smtClean="0">
                <a:cs typeface="me_quran" pitchFamily="18" charset="-78"/>
              </a:rPr>
              <a:t> </a:t>
            </a:r>
            <a:r>
              <a:rPr lang="fa-IR" sz="1550" dirty="0" err="1" smtClean="0">
                <a:cs typeface="me_quran" pitchFamily="18" charset="-78"/>
              </a:rPr>
              <a:t>رَءَيْتُمْ</a:t>
            </a:r>
            <a:r>
              <a:rPr lang="fa-IR" sz="1550" dirty="0" smtClean="0">
                <a:cs typeface="me_quran" pitchFamily="18" charset="-78"/>
              </a:rPr>
              <a:t> </a:t>
            </a:r>
            <a:r>
              <a:rPr lang="fa-IR" sz="1550" dirty="0" err="1" smtClean="0">
                <a:cs typeface="me_quran" pitchFamily="18" charset="-78"/>
              </a:rPr>
              <a:t>إِنْ</a:t>
            </a:r>
            <a:r>
              <a:rPr lang="fa-IR" sz="1550" dirty="0" smtClean="0">
                <a:cs typeface="me_quran" pitchFamily="18" charset="-78"/>
              </a:rPr>
              <a:t> </a:t>
            </a:r>
            <a:r>
              <a:rPr lang="fa-IR" sz="1550" dirty="0" err="1" smtClean="0">
                <a:cs typeface="me_quran" pitchFamily="18" charset="-78"/>
              </a:rPr>
              <a:t>أَهْلَكَنىِ‏َ</a:t>
            </a:r>
            <a:r>
              <a:rPr lang="fa-IR" sz="1550" dirty="0" smtClean="0">
                <a:cs typeface="me_quran" pitchFamily="18" charset="-78"/>
              </a:rPr>
              <a:t> </a:t>
            </a:r>
            <a:r>
              <a:rPr lang="fa-IR" sz="1550" dirty="0" err="1" smtClean="0">
                <a:cs typeface="me_quran" pitchFamily="18" charset="-78"/>
              </a:rPr>
              <a:t>اللَّهُ</a:t>
            </a:r>
            <a:r>
              <a:rPr lang="fa-IR" sz="1550" dirty="0" smtClean="0">
                <a:cs typeface="me_quran" pitchFamily="18" charset="-78"/>
              </a:rPr>
              <a:t> وَ مَن </a:t>
            </a:r>
            <a:r>
              <a:rPr lang="fa-IR" sz="1550" dirty="0" err="1" smtClean="0">
                <a:cs typeface="me_quran" pitchFamily="18" charset="-78"/>
              </a:rPr>
              <a:t>مَّعِىَ</a:t>
            </a:r>
            <a:r>
              <a:rPr lang="fa-IR" sz="1550" dirty="0" smtClean="0">
                <a:cs typeface="me_quran" pitchFamily="18" charset="-78"/>
              </a:rPr>
              <a:t> </a:t>
            </a:r>
            <a:r>
              <a:rPr lang="fa-IR" sz="1550" dirty="0" err="1" smtClean="0">
                <a:cs typeface="me_quran" pitchFamily="18" charset="-78"/>
              </a:rPr>
              <a:t>أَوْ</a:t>
            </a:r>
            <a:r>
              <a:rPr lang="fa-IR" sz="1550" dirty="0" smtClean="0">
                <a:cs typeface="me_quran" pitchFamily="18" charset="-78"/>
              </a:rPr>
              <a:t> </a:t>
            </a:r>
            <a:r>
              <a:rPr lang="fa-IR" sz="1550" dirty="0" err="1" smtClean="0">
                <a:cs typeface="me_quran" pitchFamily="18" charset="-78"/>
              </a:rPr>
              <a:t>رَحِمَنَا</a:t>
            </a:r>
            <a:r>
              <a:rPr lang="fa-IR" sz="1550" dirty="0" smtClean="0">
                <a:cs typeface="me_quran" pitchFamily="18" charset="-78"/>
              </a:rPr>
              <a:t> </a:t>
            </a:r>
            <a:r>
              <a:rPr lang="fa-IR" sz="1550" dirty="0" err="1" smtClean="0">
                <a:cs typeface="me_quran" pitchFamily="18" charset="-78"/>
              </a:rPr>
              <a:t>فَمَن</a:t>
            </a:r>
            <a:r>
              <a:rPr lang="fa-IR" sz="1550" dirty="0" smtClean="0">
                <a:cs typeface="me_quran" pitchFamily="18" charset="-78"/>
              </a:rPr>
              <a:t> </a:t>
            </a:r>
            <a:r>
              <a:rPr lang="fa-IR" sz="1550" dirty="0" err="1" smtClean="0">
                <a:cs typeface="me_quran" pitchFamily="18" charset="-78"/>
              </a:rPr>
              <a:t>يجُيرُ</a:t>
            </a:r>
            <a:r>
              <a:rPr lang="fa-IR" sz="1550" dirty="0" smtClean="0">
                <a:cs typeface="me_quran" pitchFamily="18" charset="-78"/>
              </a:rPr>
              <a:t> </a:t>
            </a:r>
            <a:r>
              <a:rPr lang="fa-IR" sz="1550" dirty="0" err="1" smtClean="0">
                <a:cs typeface="me_quran" pitchFamily="18" charset="-78"/>
              </a:rPr>
              <a:t>الْكَافِرِينَ</a:t>
            </a:r>
            <a:r>
              <a:rPr lang="fa-IR" sz="1550" dirty="0" smtClean="0">
                <a:cs typeface="me_quran" pitchFamily="18" charset="-78"/>
              </a:rPr>
              <a:t> </a:t>
            </a:r>
            <a:r>
              <a:rPr lang="fa-IR" sz="1550" dirty="0" err="1" smtClean="0">
                <a:cs typeface="me_quran" pitchFamily="18" charset="-78"/>
              </a:rPr>
              <a:t>مِنْ</a:t>
            </a:r>
            <a:r>
              <a:rPr lang="fa-IR" sz="1550" dirty="0" smtClean="0">
                <a:cs typeface="me_quran" pitchFamily="18" charset="-78"/>
              </a:rPr>
              <a:t> </a:t>
            </a:r>
            <a:r>
              <a:rPr lang="fa-IR" sz="1550" dirty="0" err="1" smtClean="0">
                <a:cs typeface="me_quran" pitchFamily="18" charset="-78"/>
              </a:rPr>
              <a:t>عَذَابٍ</a:t>
            </a:r>
            <a:r>
              <a:rPr lang="fa-IR" sz="1550" dirty="0" smtClean="0">
                <a:cs typeface="me_quran" pitchFamily="18" charset="-78"/>
              </a:rPr>
              <a:t> </a:t>
            </a:r>
            <a:r>
              <a:rPr lang="fa-IR" sz="1550" dirty="0" err="1" smtClean="0">
                <a:cs typeface="me_quran" pitchFamily="18" charset="-78"/>
              </a:rPr>
              <a:t>أَلِيمٍ</a:t>
            </a:r>
            <a:r>
              <a:rPr lang="fa-IR" sz="1550" dirty="0" smtClean="0">
                <a:cs typeface="me_quran" pitchFamily="18" charset="-78"/>
              </a:rPr>
              <a:t>(28)</a:t>
            </a:r>
            <a:endParaRPr lang="en-US" sz="1550" dirty="0" smtClean="0">
              <a:cs typeface="me_quran" pitchFamily="18" charset="-78"/>
            </a:endParaRPr>
          </a:p>
          <a:p>
            <a:pPr algn="ctr">
              <a:lnSpc>
                <a:spcPct val="150000"/>
              </a:lnSpc>
              <a:buNone/>
            </a:pPr>
            <a:r>
              <a:rPr lang="fa-IR" sz="1550" dirty="0" err="1" smtClean="0">
                <a:cs typeface="me_quran" pitchFamily="18" charset="-78"/>
              </a:rPr>
              <a:t>قُلْ</a:t>
            </a:r>
            <a:r>
              <a:rPr lang="fa-IR" sz="1550" dirty="0" smtClean="0">
                <a:cs typeface="me_quran" pitchFamily="18" charset="-78"/>
              </a:rPr>
              <a:t> </a:t>
            </a:r>
            <a:r>
              <a:rPr lang="fa-IR" sz="1550" dirty="0" err="1" smtClean="0">
                <a:cs typeface="me_quran" pitchFamily="18" charset="-78"/>
              </a:rPr>
              <a:t>هُوَ</a:t>
            </a:r>
            <a:r>
              <a:rPr lang="fa-IR" sz="1550" dirty="0" smtClean="0">
                <a:cs typeface="me_quran" pitchFamily="18" charset="-78"/>
              </a:rPr>
              <a:t> </a:t>
            </a:r>
            <a:r>
              <a:rPr lang="fa-IR" sz="1550" dirty="0" err="1" smtClean="0">
                <a:cs typeface="me_quran" pitchFamily="18" charset="-78"/>
              </a:rPr>
              <a:t>الرَّحْمَانُ</a:t>
            </a:r>
            <a:r>
              <a:rPr lang="fa-IR" sz="1550" dirty="0" smtClean="0">
                <a:cs typeface="me_quran" pitchFamily="18" charset="-78"/>
              </a:rPr>
              <a:t> </a:t>
            </a:r>
            <a:r>
              <a:rPr lang="fa-IR" sz="1550" dirty="0" err="1" smtClean="0">
                <a:cs typeface="me_quran" pitchFamily="18" charset="-78"/>
              </a:rPr>
              <a:t>ءَامَنَّا</a:t>
            </a:r>
            <a:r>
              <a:rPr lang="fa-IR" sz="1550" dirty="0" smtClean="0">
                <a:cs typeface="me_quran" pitchFamily="18" charset="-78"/>
              </a:rPr>
              <a:t> </a:t>
            </a:r>
            <a:r>
              <a:rPr lang="fa-IR" sz="1550" dirty="0" err="1" smtClean="0">
                <a:cs typeface="me_quran" pitchFamily="18" charset="-78"/>
              </a:rPr>
              <a:t>بِهِ</a:t>
            </a:r>
            <a:r>
              <a:rPr lang="fa-IR" sz="1550" dirty="0" smtClean="0">
                <a:cs typeface="me_quran" pitchFamily="18" charset="-78"/>
              </a:rPr>
              <a:t> وَ </a:t>
            </a:r>
            <a:r>
              <a:rPr lang="fa-IR" sz="1550" dirty="0" err="1" smtClean="0">
                <a:cs typeface="me_quran" pitchFamily="18" charset="-78"/>
              </a:rPr>
              <a:t>عَلَيْهِ</a:t>
            </a:r>
            <a:r>
              <a:rPr lang="fa-IR" sz="1550" dirty="0" smtClean="0">
                <a:cs typeface="me_quran" pitchFamily="18" charset="-78"/>
              </a:rPr>
              <a:t> </a:t>
            </a:r>
            <a:r>
              <a:rPr lang="fa-IR" sz="1550" dirty="0" err="1" smtClean="0">
                <a:cs typeface="me_quran" pitchFamily="18" charset="-78"/>
              </a:rPr>
              <a:t>تَوَكلَّنَا</a:t>
            </a:r>
            <a:r>
              <a:rPr lang="fa-IR" sz="1550" dirty="0" smtClean="0">
                <a:cs typeface="me_quran" pitchFamily="18" charset="-78"/>
              </a:rPr>
              <a:t>  </a:t>
            </a:r>
            <a:r>
              <a:rPr lang="fa-IR" sz="1550" dirty="0" err="1" smtClean="0">
                <a:cs typeface="me_quran" pitchFamily="18" charset="-78"/>
              </a:rPr>
              <a:t>فَسَتَعْلَمُونَ</a:t>
            </a:r>
            <a:r>
              <a:rPr lang="fa-IR" sz="1550" dirty="0" smtClean="0">
                <a:cs typeface="me_quran" pitchFamily="18" charset="-78"/>
              </a:rPr>
              <a:t> </a:t>
            </a:r>
            <a:r>
              <a:rPr lang="fa-IR" sz="1550" dirty="0" err="1" smtClean="0">
                <a:cs typeface="me_quran" pitchFamily="18" charset="-78"/>
              </a:rPr>
              <a:t>مَنْ</a:t>
            </a:r>
            <a:r>
              <a:rPr lang="fa-IR" sz="1550" dirty="0" smtClean="0">
                <a:cs typeface="me_quran" pitchFamily="18" charset="-78"/>
              </a:rPr>
              <a:t> </a:t>
            </a:r>
            <a:r>
              <a:rPr lang="fa-IR" sz="1550" dirty="0" err="1" smtClean="0">
                <a:cs typeface="me_quran" pitchFamily="18" charset="-78"/>
              </a:rPr>
              <a:t>هُوَ</a:t>
            </a:r>
            <a:r>
              <a:rPr lang="fa-IR" sz="1550" dirty="0" smtClean="0">
                <a:cs typeface="me_quran" pitchFamily="18" charset="-78"/>
              </a:rPr>
              <a:t> </a:t>
            </a:r>
            <a:r>
              <a:rPr lang="fa-IR" sz="1550" dirty="0" err="1" smtClean="0">
                <a:cs typeface="me_quran" pitchFamily="18" charset="-78"/>
              </a:rPr>
              <a:t>فىِ</a:t>
            </a:r>
            <a:r>
              <a:rPr lang="fa-IR" sz="1550" dirty="0" smtClean="0">
                <a:cs typeface="me_quran" pitchFamily="18" charset="-78"/>
              </a:rPr>
              <a:t> </a:t>
            </a:r>
            <a:r>
              <a:rPr lang="fa-IR" sz="1550" dirty="0" err="1" smtClean="0">
                <a:cs typeface="me_quran" pitchFamily="18" charset="-78"/>
              </a:rPr>
              <a:t>ضَلَالٍ</a:t>
            </a:r>
            <a:r>
              <a:rPr lang="fa-IR" sz="1550" dirty="0" smtClean="0">
                <a:cs typeface="me_quran" pitchFamily="18" charset="-78"/>
              </a:rPr>
              <a:t> </a:t>
            </a:r>
            <a:r>
              <a:rPr lang="fa-IR" sz="1550" dirty="0" err="1" smtClean="0">
                <a:cs typeface="me_quran" pitchFamily="18" charset="-78"/>
              </a:rPr>
              <a:t>مُّبِينٍ</a:t>
            </a:r>
            <a:r>
              <a:rPr lang="fa-IR" sz="1550" dirty="0" smtClean="0">
                <a:cs typeface="me_quran" pitchFamily="18" charset="-78"/>
              </a:rPr>
              <a:t>(29)</a:t>
            </a:r>
            <a:endParaRPr lang="en-US" sz="1550" dirty="0" smtClean="0">
              <a:cs typeface="me_quran" pitchFamily="18" charset="-78"/>
            </a:endParaRPr>
          </a:p>
          <a:p>
            <a:pPr algn="ctr">
              <a:lnSpc>
                <a:spcPct val="150000"/>
              </a:lnSpc>
              <a:buNone/>
            </a:pPr>
            <a:r>
              <a:rPr lang="fa-IR" sz="1550" dirty="0" err="1" smtClean="0">
                <a:cs typeface="me_quran" pitchFamily="18" charset="-78"/>
              </a:rPr>
              <a:t>قُلْ</a:t>
            </a:r>
            <a:r>
              <a:rPr lang="fa-IR" sz="1550" dirty="0" smtClean="0">
                <a:cs typeface="me_quran" pitchFamily="18" charset="-78"/>
              </a:rPr>
              <a:t> </a:t>
            </a:r>
            <a:r>
              <a:rPr lang="fa-IR" sz="1550" dirty="0" err="1" smtClean="0">
                <a:cs typeface="me_quran" pitchFamily="18" charset="-78"/>
              </a:rPr>
              <a:t>أَ</a:t>
            </a:r>
            <a:r>
              <a:rPr lang="fa-IR" sz="1550" dirty="0" smtClean="0">
                <a:cs typeface="me_quran" pitchFamily="18" charset="-78"/>
              </a:rPr>
              <a:t> </a:t>
            </a:r>
            <a:r>
              <a:rPr lang="fa-IR" sz="1550" dirty="0" err="1" smtClean="0">
                <a:cs typeface="me_quran" pitchFamily="18" charset="-78"/>
              </a:rPr>
              <a:t>رَءَيْتُمْ</a:t>
            </a:r>
            <a:r>
              <a:rPr lang="fa-IR" sz="1550" dirty="0" smtClean="0">
                <a:cs typeface="me_quran" pitchFamily="18" charset="-78"/>
              </a:rPr>
              <a:t> </a:t>
            </a:r>
            <a:r>
              <a:rPr lang="fa-IR" sz="1550" dirty="0" err="1" smtClean="0">
                <a:cs typeface="me_quran" pitchFamily="18" charset="-78"/>
              </a:rPr>
              <a:t>إِنْ</a:t>
            </a:r>
            <a:r>
              <a:rPr lang="fa-IR" sz="1550" dirty="0" smtClean="0">
                <a:cs typeface="me_quran" pitchFamily="18" charset="-78"/>
              </a:rPr>
              <a:t> </a:t>
            </a:r>
            <a:r>
              <a:rPr lang="fa-IR" sz="1550" dirty="0" err="1" smtClean="0">
                <a:cs typeface="me_quran" pitchFamily="18" charset="-78"/>
              </a:rPr>
              <a:t>أَصْبَحَ</a:t>
            </a:r>
            <a:r>
              <a:rPr lang="fa-IR" sz="1550" dirty="0" smtClean="0">
                <a:cs typeface="me_quran" pitchFamily="18" charset="-78"/>
              </a:rPr>
              <a:t> </a:t>
            </a:r>
            <a:r>
              <a:rPr lang="fa-IR" sz="1550" dirty="0" err="1" smtClean="0">
                <a:cs typeface="me_quran" pitchFamily="18" charset="-78"/>
              </a:rPr>
              <a:t>مَاؤُكمُ‏ْ</a:t>
            </a:r>
            <a:r>
              <a:rPr lang="fa-IR" sz="1550" dirty="0" smtClean="0">
                <a:cs typeface="me_quran" pitchFamily="18" charset="-78"/>
              </a:rPr>
              <a:t> </a:t>
            </a:r>
            <a:r>
              <a:rPr lang="fa-IR" sz="1550" dirty="0" err="1" smtClean="0">
                <a:cs typeface="me_quran" pitchFamily="18" charset="-78"/>
              </a:rPr>
              <a:t>غَوْرًا</a:t>
            </a:r>
            <a:r>
              <a:rPr lang="fa-IR" sz="1550" dirty="0" smtClean="0">
                <a:cs typeface="me_quran" pitchFamily="18" charset="-78"/>
              </a:rPr>
              <a:t> </a:t>
            </a:r>
            <a:r>
              <a:rPr lang="fa-IR" sz="1550" dirty="0" err="1" smtClean="0">
                <a:cs typeface="me_quran" pitchFamily="18" charset="-78"/>
              </a:rPr>
              <a:t>فَمَن</a:t>
            </a:r>
            <a:r>
              <a:rPr lang="fa-IR" sz="1550" dirty="0" smtClean="0">
                <a:cs typeface="me_quran" pitchFamily="18" charset="-78"/>
              </a:rPr>
              <a:t> </a:t>
            </a:r>
            <a:r>
              <a:rPr lang="fa-IR" sz="1550" dirty="0" err="1" smtClean="0">
                <a:cs typeface="me_quran" pitchFamily="18" charset="-78"/>
              </a:rPr>
              <a:t>يَأْتِيكمُ</a:t>
            </a:r>
            <a:r>
              <a:rPr lang="fa-IR" sz="1550" dirty="0" smtClean="0">
                <a:cs typeface="me_quran" pitchFamily="18" charset="-78"/>
              </a:rPr>
              <a:t> </a:t>
            </a:r>
            <a:r>
              <a:rPr lang="fa-IR" sz="1550" dirty="0" err="1" smtClean="0">
                <a:cs typeface="me_quran" pitchFamily="18" charset="-78"/>
              </a:rPr>
              <a:t>بِمَاءٍ</a:t>
            </a:r>
            <a:r>
              <a:rPr lang="fa-IR" sz="1550" dirty="0" smtClean="0">
                <a:cs typeface="me_quran" pitchFamily="18" charset="-78"/>
              </a:rPr>
              <a:t> </a:t>
            </a:r>
            <a:r>
              <a:rPr lang="fa-IR" sz="1550" dirty="0" err="1" smtClean="0">
                <a:cs typeface="me_quran" pitchFamily="18" charset="-78"/>
              </a:rPr>
              <a:t>مَّعِينِ</a:t>
            </a:r>
            <a:r>
              <a:rPr lang="fa-IR" sz="1550" dirty="0" smtClean="0">
                <a:cs typeface="me_quran" pitchFamily="18" charset="-78"/>
              </a:rPr>
              <a:t> (30</a:t>
            </a:r>
            <a:r>
              <a:rPr lang="fa-IR" sz="1550" dirty="0" smtClean="0">
                <a:cs typeface="me_quran" pitchFamily="18" charset="-78"/>
              </a:rPr>
              <a:t>)</a:t>
            </a:r>
            <a:endParaRPr lang="en-US" sz="1550" dirty="0">
              <a:cs typeface="me_quran" pitchFamily="18" charset="-78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a-IR" b="0" dirty="0" smtClean="0">
                <a:solidFill>
                  <a:srgbClr val="000000"/>
                </a:solidFill>
                <a:latin typeface="IranNastaliq" pitchFamily="18" charset="0"/>
                <a:cs typeface="IranNastaliq" pitchFamily="18" charset="0"/>
              </a:rPr>
              <a:t>صفحه 7</a:t>
            </a:r>
            <a:endParaRPr lang="en-US" b="0" dirty="0">
              <a:solidFill>
                <a:srgbClr val="000000"/>
              </a:solidFill>
              <a:latin typeface="IranNastaliq" pitchFamily="18" charset="0"/>
              <a:cs typeface="IranNastaliq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0" fill="hold"/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0" fill="hold"/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0" fill="hold"/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0" fill="hold"/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0" fill="hold"/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0" fill="hold"/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0" fill="hold"/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0" fill="hold"/>
                                        <p:tgtEl>
                                          <p:spTgt spid="37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0" fill="hold"/>
                                        <p:tgtEl>
                                          <p:spTgt spid="37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0" fill="hold"/>
                                        <p:tgtEl>
                                          <p:spTgt spid="37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0" fill="hold"/>
                                        <p:tgtEl>
                                          <p:spTgt spid="37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0" fill="hold"/>
                                        <p:tgtEl>
                                          <p:spTgt spid="378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0" fill="hold"/>
                                        <p:tgtEl>
                                          <p:spTgt spid="378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0" fill="hold"/>
                                        <p:tgtEl>
                                          <p:spTgt spid="37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0" fill="hold"/>
                                        <p:tgtEl>
                                          <p:spTgt spid="37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0" fill="hold"/>
                                        <p:tgtEl>
                                          <p:spTgt spid="378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0" fill="hold"/>
                                        <p:tgtEl>
                                          <p:spTgt spid="378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0" fill="hold"/>
                                        <p:tgtEl>
                                          <p:spTgt spid="378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0" fill="hold"/>
                                        <p:tgtEl>
                                          <p:spTgt spid="378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0" fill="hold"/>
                                        <p:tgtEl>
                                          <p:spTgt spid="3789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0" fill="hold"/>
                                        <p:tgtEl>
                                          <p:spTgt spid="3789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0" fill="hold"/>
                                        <p:tgtEl>
                                          <p:spTgt spid="3789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0" fill="hold"/>
                                        <p:tgtEl>
                                          <p:spTgt spid="3789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0" fill="hold"/>
                                        <p:tgtEl>
                                          <p:spTgt spid="3789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0" fill="hold"/>
                                        <p:tgtEl>
                                          <p:spTgt spid="3789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0" fill="hold"/>
                                        <p:tgtEl>
                                          <p:spTgt spid="3789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0" fill="hold"/>
                                        <p:tgtEl>
                                          <p:spTgt spid="3789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1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AutoShape 2"/>
          <p:cNvSpPr>
            <a:spLocks noGrp="1" noChangeArrowheads="1"/>
          </p:cNvSpPr>
          <p:nvPr>
            <p:ph type="title"/>
          </p:nvPr>
        </p:nvSpPr>
        <p:spPr>
          <a:xfrm>
            <a:off x="5486400" y="457200"/>
            <a:ext cx="3200400" cy="1143000"/>
          </a:xfrm>
        </p:spPr>
        <p:txBody>
          <a:bodyPr/>
          <a:lstStyle/>
          <a:p>
            <a:pPr algn="r"/>
            <a:r>
              <a:rPr lang="fa-IR" sz="6000" b="0" dirty="0">
                <a:solidFill>
                  <a:srgbClr val="000000"/>
                </a:solidFill>
                <a:latin typeface="IranNastaliq" pitchFamily="18" charset="0"/>
                <a:cs typeface="IranNastaliq" pitchFamily="18" charset="0"/>
              </a:rPr>
              <a:t>جهت هدایتی </a:t>
            </a:r>
            <a:r>
              <a:rPr lang="fa-IR" sz="6000" b="0" dirty="0" smtClean="0">
                <a:solidFill>
                  <a:srgbClr val="000000"/>
                </a:solidFill>
                <a:latin typeface="IranNastaliq" pitchFamily="18" charset="0"/>
                <a:cs typeface="IranNastaliq" pitchFamily="18" charset="0"/>
              </a:rPr>
              <a:t>سیاق سوم</a:t>
            </a:r>
            <a:endParaRPr lang="en-US" sz="6000" b="0" dirty="0">
              <a:solidFill>
                <a:srgbClr val="000000"/>
              </a:solidFill>
              <a:latin typeface="IranNastaliq" pitchFamily="18" charset="0"/>
              <a:cs typeface="IranNastaliq" pitchFamily="18" charset="0"/>
            </a:endParaRP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981200"/>
            <a:ext cx="8686800" cy="4876800"/>
          </a:xfrm>
        </p:spPr>
        <p:txBody>
          <a:bodyPr/>
          <a:lstStyle/>
          <a:p>
            <a:r>
              <a:rPr lang="fa-IR" sz="6800" dirty="0" smtClean="0">
                <a:latin typeface="IranNastaliq" pitchFamily="18" charset="0"/>
                <a:cs typeface="IranNastaliq" pitchFamily="18" charset="0"/>
              </a:rPr>
              <a:t>سلب احساس امنیت </a:t>
            </a:r>
            <a:r>
              <a:rPr lang="fa-IR" sz="6800" dirty="0" err="1" smtClean="0">
                <a:latin typeface="IranNastaliq" pitchFamily="18" charset="0"/>
                <a:cs typeface="IranNastaliq" pitchFamily="18" charset="0"/>
              </a:rPr>
              <a:t>موهوم</a:t>
            </a:r>
            <a:r>
              <a:rPr lang="fa-IR" sz="6800" dirty="0" smtClean="0">
                <a:latin typeface="IranNastaliq" pitchFamily="18" charset="0"/>
                <a:cs typeface="IranNastaliq" pitchFamily="18" charset="0"/>
              </a:rPr>
              <a:t>   کافران در برابر   </a:t>
            </a:r>
            <a:r>
              <a:rPr lang="fa-IR" sz="6800" dirty="0" err="1" smtClean="0">
                <a:latin typeface="IranNastaliq" pitchFamily="18" charset="0"/>
                <a:cs typeface="IranNastaliq" pitchFamily="18" charset="0"/>
              </a:rPr>
              <a:t>وعدهای</a:t>
            </a:r>
            <a:r>
              <a:rPr lang="fa-IR" sz="6800" dirty="0" smtClean="0">
                <a:latin typeface="IranNastaliq" pitchFamily="18" charset="0"/>
                <a:cs typeface="IranNastaliq" pitchFamily="18" charset="0"/>
              </a:rPr>
              <a:t>   </a:t>
            </a:r>
            <a:r>
              <a:rPr lang="fa-IR" sz="6800" dirty="0" err="1" smtClean="0">
                <a:latin typeface="IranNastaliq" pitchFamily="18" charset="0"/>
                <a:cs typeface="IranNastaliq" pitchFamily="18" charset="0"/>
              </a:rPr>
              <a:t>نذیر</a:t>
            </a:r>
            <a:r>
              <a:rPr lang="fa-IR" sz="6800" dirty="0" smtClean="0">
                <a:latin typeface="IranNastaliq" pitchFamily="18" charset="0"/>
                <a:cs typeface="IranNastaliq" pitchFamily="18" charset="0"/>
              </a:rPr>
              <a:t> </a:t>
            </a:r>
            <a:r>
              <a:rPr lang="fa-IR" sz="6800" dirty="0" smtClean="0">
                <a:latin typeface="IranNastaliq" pitchFamily="18" charset="0"/>
                <a:cs typeface="IranNastaliq" pitchFamily="18" charset="0"/>
              </a:rPr>
              <a:t/>
            </a:r>
            <a:br>
              <a:rPr lang="fa-IR" sz="6800" dirty="0" smtClean="0">
                <a:latin typeface="IranNastaliq" pitchFamily="18" charset="0"/>
                <a:cs typeface="IranNastaliq" pitchFamily="18" charset="0"/>
              </a:rPr>
            </a:br>
            <a:endParaRPr lang="en-US" dirty="0" smtClean="0">
              <a:latin typeface="IranNastaliq" pitchFamily="18" charset="0"/>
              <a:cs typeface="IranNastaliq" pitchFamily="18" charset="0"/>
            </a:endParaRPr>
          </a:p>
          <a:p>
            <a:pPr>
              <a:lnSpc>
                <a:spcPct val="150000"/>
              </a:lnSpc>
            </a:pPr>
            <a:r>
              <a:rPr lang="fa-IR" sz="4400" dirty="0" smtClean="0">
                <a:latin typeface="IranNastaliq" pitchFamily="18" charset="0"/>
                <a:cs typeface="IranNastaliq" pitchFamily="18" charset="0"/>
              </a:rPr>
              <a:t>خدا به کفر کافران آگاهی دارد و با توجه به قدرتش در نزول عذاب و </a:t>
            </a:r>
            <a:r>
              <a:rPr lang="fa-IR" sz="4400" dirty="0" err="1" smtClean="0">
                <a:latin typeface="IranNastaliq" pitchFamily="18" charset="0"/>
                <a:cs typeface="IranNastaliq" pitchFamily="18" charset="0"/>
              </a:rPr>
              <a:t>سیره</a:t>
            </a:r>
            <a:r>
              <a:rPr lang="fa-IR" sz="4400" dirty="0" smtClean="0">
                <a:latin typeface="IranNastaliq" pitchFamily="18" charset="0"/>
                <a:cs typeface="IranNastaliq" pitchFamily="18" charset="0"/>
              </a:rPr>
              <a:t> عملی او در عذاب اقوام گذشته، جای احساس امنیت از نزول عذاب نیست </a:t>
            </a:r>
            <a:r>
              <a:rPr lang="fa-IR" sz="4400" dirty="0" smtClean="0">
                <a:latin typeface="IranNastaliq" pitchFamily="18" charset="0"/>
                <a:cs typeface="IranNastaliq" pitchFamily="18" charset="0"/>
              </a:rPr>
              <a:t>.</a:t>
            </a:r>
            <a:br>
              <a:rPr lang="fa-IR" sz="4400" dirty="0" smtClean="0">
                <a:latin typeface="IranNastaliq" pitchFamily="18" charset="0"/>
                <a:cs typeface="IranNastaliq" pitchFamily="18" charset="0"/>
              </a:rPr>
            </a:br>
            <a:r>
              <a:rPr lang="fa-IR" sz="4400" dirty="0" smtClean="0">
                <a:latin typeface="IranNastaliq" pitchFamily="18" charset="0"/>
                <a:cs typeface="IranNastaliq" pitchFamily="18" charset="0"/>
              </a:rPr>
              <a:t>و </a:t>
            </a:r>
            <a:r>
              <a:rPr lang="fa-IR" sz="4400" dirty="0" smtClean="0">
                <a:latin typeface="IranNastaliq" pitchFamily="18" charset="0"/>
                <a:cs typeface="IranNastaliq" pitchFamily="18" charset="0"/>
              </a:rPr>
              <a:t>به هنگام گرفتاری ها و نزول عذاب، شما کافران </a:t>
            </a:r>
            <a:r>
              <a:rPr lang="fa-IR" sz="4400" dirty="0" smtClean="0">
                <a:latin typeface="IranNastaliq" pitchFamily="18" charset="0"/>
                <a:cs typeface="IranNastaliq" pitchFamily="18" charset="0"/>
              </a:rPr>
              <a:t>  </a:t>
            </a:r>
            <a:r>
              <a:rPr lang="fa-IR" sz="4400" dirty="0" err="1" smtClean="0">
                <a:latin typeface="IranNastaliq" pitchFamily="18" charset="0"/>
                <a:cs typeface="IranNastaliq" pitchFamily="18" charset="0"/>
              </a:rPr>
              <a:t>پیشتیبانی</a:t>
            </a:r>
            <a:r>
              <a:rPr lang="fa-IR" sz="4400" dirty="0" smtClean="0">
                <a:latin typeface="IranNastaliq" pitchFamily="18" charset="0"/>
                <a:cs typeface="IranNastaliq" pitchFamily="18" charset="0"/>
              </a:rPr>
              <a:t>   به </a:t>
            </a:r>
            <a:r>
              <a:rPr lang="fa-IR" sz="4400" dirty="0" smtClean="0">
                <a:latin typeface="IranNastaliq" pitchFamily="18" charset="0"/>
                <a:cs typeface="IranNastaliq" pitchFamily="18" charset="0"/>
              </a:rPr>
              <a:t>غیر </a:t>
            </a:r>
            <a:r>
              <a:rPr lang="fa-IR" sz="4400" dirty="0" smtClean="0">
                <a:latin typeface="IranNastaliq" pitchFamily="18" charset="0"/>
                <a:cs typeface="IranNastaliq" pitchFamily="18" charset="0"/>
              </a:rPr>
              <a:t> خدا </a:t>
            </a:r>
            <a:r>
              <a:rPr lang="fa-IR" sz="4400" dirty="0" smtClean="0">
                <a:latin typeface="IranNastaliq" pitchFamily="18" charset="0"/>
                <a:cs typeface="IranNastaliq" pitchFamily="18" charset="0"/>
              </a:rPr>
              <a:t>ندارید.</a:t>
            </a:r>
            <a:endParaRPr lang="en-US" sz="1200" dirty="0">
              <a:latin typeface="IranNastaliq" pitchFamily="18" charset="0"/>
              <a:cs typeface="IranNastaliq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a-IR" b="0" dirty="0" smtClean="0">
                <a:solidFill>
                  <a:srgbClr val="000000"/>
                </a:solidFill>
                <a:latin typeface="IranNastaliq" pitchFamily="18" charset="0"/>
                <a:cs typeface="IranNastaliq" pitchFamily="18" charset="0"/>
              </a:rPr>
              <a:t>صفحه 8</a:t>
            </a:r>
            <a:endParaRPr lang="en-US" b="0" dirty="0">
              <a:solidFill>
                <a:srgbClr val="000000"/>
              </a:solidFill>
              <a:latin typeface="IranNastaliq" pitchFamily="18" charset="0"/>
              <a:cs typeface="IranNastaliq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89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89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89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3000" fill="hold"/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3000" fill="hold"/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3000" fill="hold"/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3000" fill="hold"/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4" grpId="0"/>
      <p:bldP spid="38915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9" name="Rectangl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33400" y="1752600"/>
            <a:ext cx="6477000" cy="990600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342900" indent="-342900" algn="ctr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None/>
            </a:pPr>
            <a:r>
              <a:rPr lang="fa-IR" sz="4400" dirty="0" smtClean="0">
                <a:latin typeface="IranNastaliq" pitchFamily="18" charset="0"/>
                <a:cs typeface="IranNastaliq" pitchFamily="18" charset="0"/>
              </a:rPr>
              <a:t>جریان و استمرار خیر و برکت به دست قدرت مالک هستی </a:t>
            </a:r>
            <a:r>
              <a:rPr lang="fa-IR" sz="4400" dirty="0" smtClean="0">
                <a:latin typeface="IranNastaliq" pitchFamily="18" charset="0"/>
                <a:cs typeface="IranNastaliq" pitchFamily="18" charset="0"/>
              </a:rPr>
              <a:t>است</a:t>
            </a:r>
            <a:endParaRPr lang="en-US" sz="4400" dirty="0">
              <a:latin typeface="IranNastaliq" pitchFamily="18" charset="0"/>
              <a:cs typeface="IranNastaliq" pitchFamily="18" charset="0"/>
            </a:endParaRPr>
          </a:p>
        </p:txBody>
      </p:sp>
      <p:sp>
        <p:nvSpPr>
          <p:cNvPr id="83981" name="Rectangle 13"/>
          <p:cNvSpPr>
            <a:spLocks noChangeArrowheads="1"/>
          </p:cNvSpPr>
          <p:nvPr/>
        </p:nvSpPr>
        <p:spPr bwMode="auto">
          <a:xfrm>
            <a:off x="533400" y="2819400"/>
            <a:ext cx="6477000" cy="1066800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342900" indent="-342900" algn="ctr">
              <a:spcBef>
                <a:spcPct val="20000"/>
              </a:spcBef>
              <a:buClr>
                <a:schemeClr val="tx1"/>
              </a:buClr>
              <a:buSzPct val="75000"/>
            </a:pPr>
            <a:r>
              <a:rPr lang="fa-IR" sz="4400" dirty="0" smtClean="0">
                <a:latin typeface="IranNastaliq" pitchFamily="18" charset="0"/>
                <a:cs typeface="IranNastaliq" pitchFamily="18" charset="0"/>
              </a:rPr>
              <a:t>تصویری از عاقبت </a:t>
            </a:r>
            <a:r>
              <a:rPr lang="fa-IR" sz="4400" dirty="0" err="1" smtClean="0">
                <a:latin typeface="IranNastaliq" pitchFamily="18" charset="0"/>
                <a:cs typeface="IranNastaliq" pitchFamily="18" charset="0"/>
              </a:rPr>
              <a:t>دردبار</a:t>
            </a:r>
            <a:r>
              <a:rPr lang="fa-IR" sz="4400" dirty="0" smtClean="0">
                <a:latin typeface="IranNastaliq" pitchFamily="18" charset="0"/>
                <a:cs typeface="IranNastaliq" pitchFamily="18" charset="0"/>
              </a:rPr>
              <a:t>   کافران به ربوبیت که   </a:t>
            </a:r>
            <a:r>
              <a:rPr lang="fa-IR" sz="4400" dirty="0" err="1" smtClean="0">
                <a:latin typeface="IranNastaliq" pitchFamily="18" charset="0"/>
                <a:cs typeface="IranNastaliq" pitchFamily="18" charset="0"/>
              </a:rPr>
              <a:t>نذیر</a:t>
            </a:r>
            <a:r>
              <a:rPr lang="fa-IR" sz="4400" dirty="0" smtClean="0">
                <a:latin typeface="IranNastaliq" pitchFamily="18" charset="0"/>
                <a:cs typeface="IranNastaliq" pitchFamily="18" charset="0"/>
              </a:rPr>
              <a:t> را تکذیب کردند</a:t>
            </a:r>
            <a:endParaRPr lang="en-US" sz="4400" dirty="0" smtClean="0">
              <a:latin typeface="IranNastaliq" pitchFamily="18" charset="0"/>
              <a:cs typeface="IranNastaliq" pitchFamily="18" charset="0"/>
            </a:endParaRPr>
          </a:p>
        </p:txBody>
      </p:sp>
      <p:sp>
        <p:nvSpPr>
          <p:cNvPr id="83982" name="Rectangle 14"/>
          <p:cNvSpPr>
            <a:spLocks noChangeArrowheads="1"/>
          </p:cNvSpPr>
          <p:nvPr/>
        </p:nvSpPr>
        <p:spPr bwMode="auto">
          <a:xfrm>
            <a:off x="533400" y="3962400"/>
            <a:ext cx="6477000" cy="1066800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a-IR" sz="4400" dirty="0" smtClean="0">
                <a:latin typeface="IranNastaliq" pitchFamily="18" charset="0"/>
                <a:cs typeface="IranNastaliq" pitchFamily="18" charset="0"/>
              </a:rPr>
              <a:t>سلب احساس امنیت  </a:t>
            </a:r>
            <a:r>
              <a:rPr lang="fa-IR" sz="4400" dirty="0" err="1" smtClean="0">
                <a:latin typeface="IranNastaliq" pitchFamily="18" charset="0"/>
                <a:cs typeface="IranNastaliq" pitchFamily="18" charset="0"/>
              </a:rPr>
              <a:t>موهوم</a:t>
            </a:r>
            <a:r>
              <a:rPr lang="fa-IR" sz="4400" dirty="0" smtClean="0">
                <a:latin typeface="IranNastaliq" pitchFamily="18" charset="0"/>
                <a:cs typeface="IranNastaliq" pitchFamily="18" charset="0"/>
              </a:rPr>
              <a:t>   کافران در برابر </a:t>
            </a:r>
            <a:r>
              <a:rPr lang="fa-IR" sz="4400" dirty="0" err="1" smtClean="0">
                <a:latin typeface="IranNastaliq" pitchFamily="18" charset="0"/>
                <a:cs typeface="IranNastaliq" pitchFamily="18" charset="0"/>
              </a:rPr>
              <a:t>وعدهای</a:t>
            </a:r>
            <a:r>
              <a:rPr lang="fa-IR" sz="4400" dirty="0" smtClean="0">
                <a:latin typeface="IranNastaliq" pitchFamily="18" charset="0"/>
                <a:cs typeface="IranNastaliq" pitchFamily="18" charset="0"/>
              </a:rPr>
              <a:t>   </a:t>
            </a:r>
            <a:r>
              <a:rPr lang="fa-IR" sz="4400" dirty="0" err="1" smtClean="0">
                <a:latin typeface="IranNastaliq" pitchFamily="18" charset="0"/>
                <a:cs typeface="IranNastaliq" pitchFamily="18" charset="0"/>
              </a:rPr>
              <a:t>نذیر</a:t>
            </a:r>
            <a:r>
              <a:rPr lang="fa-IR" sz="4400" dirty="0" smtClean="0">
                <a:latin typeface="IranNastaliq" pitchFamily="18" charset="0"/>
                <a:cs typeface="IranNastaliq" pitchFamily="18" charset="0"/>
              </a:rPr>
              <a:t> </a:t>
            </a:r>
            <a:endParaRPr lang="en-US" sz="4400" dirty="0" smtClean="0">
              <a:latin typeface="IranNastaliq" pitchFamily="18" charset="0"/>
              <a:cs typeface="IranNastaliq" pitchFamily="18" charset="0"/>
            </a:endParaRPr>
          </a:p>
        </p:txBody>
      </p:sp>
      <p:sp>
        <p:nvSpPr>
          <p:cNvPr id="84002" name="Rectangle 34"/>
          <p:cNvSpPr>
            <a:spLocks noChangeArrowheads="1"/>
          </p:cNvSpPr>
          <p:nvPr/>
        </p:nvSpPr>
        <p:spPr bwMode="auto">
          <a:xfrm>
            <a:off x="7162800" y="1752600"/>
            <a:ext cx="1752600" cy="990600"/>
          </a:xfrm>
          <a:prstGeom prst="rect">
            <a:avLst/>
          </a:prstGeom>
          <a:solidFill>
            <a:srgbClr val="FFFFCC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342900" indent="-342900" algn="ctr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None/>
            </a:pPr>
            <a:r>
              <a:rPr lang="fa-IR" sz="2800" dirty="0">
                <a:solidFill>
                  <a:srgbClr val="000000"/>
                </a:solidFill>
                <a:latin typeface="IranNastaliq" pitchFamily="18" charset="0"/>
                <a:cs typeface="IranNastaliq" pitchFamily="18" charset="0"/>
              </a:rPr>
              <a:t> </a:t>
            </a:r>
            <a:r>
              <a:rPr lang="fa-IR" sz="2800" dirty="0" smtClean="0">
                <a:solidFill>
                  <a:srgbClr val="000000"/>
                </a:solidFill>
                <a:latin typeface="IranNastaliq" pitchFamily="18" charset="0"/>
                <a:cs typeface="IranNastaliq" pitchFamily="18" charset="0"/>
              </a:rPr>
              <a:t>سیاق اول</a:t>
            </a:r>
            <a:endParaRPr lang="fa-IR" sz="2800" dirty="0">
              <a:solidFill>
                <a:srgbClr val="000000"/>
              </a:solidFill>
              <a:latin typeface="IranNastaliq" pitchFamily="18" charset="0"/>
              <a:cs typeface="IranNastaliq" pitchFamily="18" charset="0"/>
            </a:endParaRPr>
          </a:p>
          <a:p>
            <a:pPr marL="342900" indent="-342900" algn="ctr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None/>
            </a:pPr>
            <a:r>
              <a:rPr lang="fa-IR" sz="2800" dirty="0" smtClean="0">
                <a:solidFill>
                  <a:srgbClr val="000000"/>
                </a:solidFill>
                <a:latin typeface="IranNastaliq" pitchFamily="18" charset="0"/>
                <a:cs typeface="IranNastaliq" pitchFamily="18" charset="0"/>
              </a:rPr>
              <a:t>1    تا       5</a:t>
            </a:r>
            <a:endParaRPr lang="en-US" sz="2800" dirty="0">
              <a:solidFill>
                <a:srgbClr val="000000"/>
              </a:solidFill>
              <a:latin typeface="IranNastaliq" pitchFamily="18" charset="0"/>
              <a:cs typeface="IranNastaliq" pitchFamily="18" charset="0"/>
            </a:endParaRPr>
          </a:p>
        </p:txBody>
      </p:sp>
      <p:sp>
        <p:nvSpPr>
          <p:cNvPr id="84003" name="Rectangle 35"/>
          <p:cNvSpPr>
            <a:spLocks noChangeArrowheads="1"/>
          </p:cNvSpPr>
          <p:nvPr/>
        </p:nvSpPr>
        <p:spPr bwMode="auto">
          <a:xfrm>
            <a:off x="7162800" y="2819400"/>
            <a:ext cx="1752600" cy="1066800"/>
          </a:xfrm>
          <a:prstGeom prst="rect">
            <a:avLst/>
          </a:prstGeom>
          <a:solidFill>
            <a:srgbClr val="FFFFCC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342900" indent="-342900" algn="ctr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None/>
            </a:pPr>
            <a:r>
              <a:rPr lang="fa-IR" sz="2800" dirty="0">
                <a:solidFill>
                  <a:srgbClr val="000000"/>
                </a:solidFill>
                <a:latin typeface="IranNastaliq" pitchFamily="18" charset="0"/>
                <a:cs typeface="IranNastaliq" pitchFamily="18" charset="0"/>
              </a:rPr>
              <a:t> </a:t>
            </a:r>
            <a:r>
              <a:rPr lang="fa-IR" sz="2800" dirty="0" smtClean="0">
                <a:solidFill>
                  <a:srgbClr val="000000"/>
                </a:solidFill>
                <a:latin typeface="IranNastaliq" pitchFamily="18" charset="0"/>
                <a:cs typeface="IranNastaliq" pitchFamily="18" charset="0"/>
              </a:rPr>
              <a:t>سیاق دوم</a:t>
            </a:r>
            <a:endParaRPr lang="fa-IR" sz="2800" dirty="0">
              <a:solidFill>
                <a:srgbClr val="000000"/>
              </a:solidFill>
              <a:latin typeface="IranNastaliq" pitchFamily="18" charset="0"/>
              <a:cs typeface="IranNastaliq" pitchFamily="18" charset="0"/>
            </a:endParaRPr>
          </a:p>
          <a:p>
            <a:pPr marL="342900" indent="-342900" algn="ctr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None/>
            </a:pPr>
            <a:r>
              <a:rPr lang="fa-IR" sz="2800" dirty="0" smtClean="0">
                <a:solidFill>
                  <a:srgbClr val="000000"/>
                </a:solidFill>
                <a:latin typeface="IranNastaliq" pitchFamily="18" charset="0"/>
                <a:cs typeface="IranNastaliq" pitchFamily="18" charset="0"/>
              </a:rPr>
              <a:t>6تا    12</a:t>
            </a:r>
            <a:endParaRPr lang="en-US" sz="2800" dirty="0">
              <a:solidFill>
                <a:srgbClr val="000000"/>
              </a:solidFill>
              <a:latin typeface="IranNastaliq" pitchFamily="18" charset="0"/>
              <a:cs typeface="IranNastaliq" pitchFamily="18" charset="0"/>
            </a:endParaRPr>
          </a:p>
        </p:txBody>
      </p:sp>
      <p:sp>
        <p:nvSpPr>
          <p:cNvPr id="84004" name="Rectangle 36"/>
          <p:cNvSpPr>
            <a:spLocks noChangeArrowheads="1"/>
          </p:cNvSpPr>
          <p:nvPr/>
        </p:nvSpPr>
        <p:spPr bwMode="auto">
          <a:xfrm>
            <a:off x="7162800" y="3962400"/>
            <a:ext cx="1752600" cy="1066800"/>
          </a:xfrm>
          <a:prstGeom prst="rect">
            <a:avLst/>
          </a:prstGeom>
          <a:solidFill>
            <a:srgbClr val="FFFFCC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342900" indent="-342900" algn="ctr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None/>
            </a:pPr>
            <a:r>
              <a:rPr lang="fa-IR" sz="2800" dirty="0" smtClean="0">
                <a:solidFill>
                  <a:srgbClr val="000000"/>
                </a:solidFill>
                <a:latin typeface="IranNastaliq" pitchFamily="18" charset="0"/>
                <a:cs typeface="IranNastaliq" pitchFamily="18" charset="0"/>
              </a:rPr>
              <a:t>سیاق سوم</a:t>
            </a:r>
            <a:endParaRPr lang="fa-IR" sz="2800" dirty="0">
              <a:solidFill>
                <a:srgbClr val="000000"/>
              </a:solidFill>
              <a:latin typeface="IranNastaliq" pitchFamily="18" charset="0"/>
              <a:cs typeface="IranNastaliq" pitchFamily="18" charset="0"/>
            </a:endParaRPr>
          </a:p>
          <a:p>
            <a:pPr marL="342900" indent="-342900" algn="ctr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None/>
            </a:pPr>
            <a:r>
              <a:rPr lang="fa-IR" sz="2800" dirty="0" smtClean="0">
                <a:solidFill>
                  <a:srgbClr val="000000"/>
                </a:solidFill>
                <a:latin typeface="IranNastaliq" pitchFamily="18" charset="0"/>
                <a:cs typeface="IranNastaliq" pitchFamily="18" charset="0"/>
              </a:rPr>
              <a:t>13   تا    30</a:t>
            </a:r>
            <a:endParaRPr lang="en-US" sz="2800" dirty="0">
              <a:solidFill>
                <a:srgbClr val="000000"/>
              </a:solidFill>
              <a:latin typeface="IranNastaliq" pitchFamily="18" charset="0"/>
              <a:cs typeface="IranNastaliq" pitchFamily="18" charset="0"/>
            </a:endParaRPr>
          </a:p>
        </p:txBody>
      </p:sp>
      <p:sp>
        <p:nvSpPr>
          <p:cNvPr id="11" name="AutoShape 2"/>
          <p:cNvSpPr txBox="1">
            <a:spLocks noChangeArrowheads="1"/>
          </p:cNvSpPr>
          <p:nvPr/>
        </p:nvSpPr>
        <p:spPr>
          <a:xfrm>
            <a:off x="5791200" y="381000"/>
            <a:ext cx="2895600" cy="1143000"/>
          </a:xfrm>
          <a:prstGeom prst="roundRect">
            <a:avLst>
              <a:gd name="adj" fmla="val 37223"/>
            </a:avLst>
          </a:prstGeom>
        </p:spPr>
        <p:txBody>
          <a:bodyPr/>
          <a:lstStyle/>
          <a:p>
            <a:pPr marL="0" marR="0" lvl="0" indent="0" algn="r" defTabSz="914400" rtl="1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6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IranNastaliq" pitchFamily="18" charset="0"/>
                <a:ea typeface="+mj-ea"/>
                <a:cs typeface="IranNastaliq" pitchFamily="18" charset="0"/>
              </a:rPr>
              <a:t>نمودار هدایتی سوره</a:t>
            </a:r>
            <a:endParaRPr kumimoji="0" lang="en-US" sz="6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IranNastaliq" pitchFamily="18" charset="0"/>
              <a:ea typeface="+mj-ea"/>
              <a:cs typeface="IranNastaliq" pitchFamily="18" charset="0"/>
            </a:endParaRP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a-IR" b="0" dirty="0" smtClean="0">
                <a:solidFill>
                  <a:srgbClr val="000000"/>
                </a:solidFill>
                <a:latin typeface="IranNastaliq" pitchFamily="18" charset="0"/>
                <a:cs typeface="IranNastaliq" pitchFamily="18" charset="0"/>
              </a:rPr>
              <a:t>صفحه9</a:t>
            </a:r>
            <a:endParaRPr lang="en-US" b="0" dirty="0">
              <a:solidFill>
                <a:srgbClr val="000000"/>
              </a:solidFill>
              <a:latin typeface="IranNastaliq" pitchFamily="18" charset="0"/>
              <a:cs typeface="IranNastaliq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00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8400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0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40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0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840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839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839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00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400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400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0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840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40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0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840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840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500"/>
                            </p:stCondLst>
                            <p:childTnLst>
                              <p:par>
                                <p:cTn id="44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2000" fill="hold"/>
                                        <p:tgtEl>
                                          <p:spTgt spid="839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2000" fill="hold"/>
                                        <p:tgtEl>
                                          <p:spTgt spid="839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00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8400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8400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0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840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840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000"/>
                            </p:stCondLst>
                            <p:childTnLst>
                              <p:par>
                                <p:cTn id="6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0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840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840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500"/>
                            </p:stCondLst>
                            <p:childTnLst>
                              <p:par>
                                <p:cTn id="6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2000" fill="hold"/>
                                        <p:tgtEl>
                                          <p:spTgt spid="839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2000" fill="hold"/>
                                        <p:tgtEl>
                                          <p:spTgt spid="839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979" grpId="0" animBg="1"/>
      <p:bldP spid="83981" grpId="0" animBg="1" autoUpdateAnimBg="0"/>
      <p:bldP spid="83982" grpId="0" animBg="1"/>
      <p:bldP spid="84002" grpId="0" build="p" animBg="1"/>
      <p:bldP spid="84003" grpId="0" build="p" animBg="1"/>
      <p:bldP spid="84004" grpId="0" build="p" animBg="1"/>
      <p:bldP spid="11" grpId="0" build="p"/>
    </p:bldLst>
  </p:timing>
</p:sld>
</file>

<file path=ppt/theme/theme1.xml><?xml version="1.0" encoding="utf-8"?>
<a:theme xmlns:a="http://schemas.openxmlformats.org/drawingml/2006/main" name="Capsules">
  <a:themeElements>
    <a:clrScheme name="Capsules 1">
      <a:dk1>
        <a:srgbClr val="003366"/>
      </a:dk1>
      <a:lt1>
        <a:srgbClr val="FFFFFF"/>
      </a:lt1>
      <a:dk2>
        <a:srgbClr val="006666"/>
      </a:dk2>
      <a:lt2>
        <a:srgbClr val="666699"/>
      </a:lt2>
      <a:accent1>
        <a:srgbClr val="33CCCC"/>
      </a:accent1>
      <a:accent2>
        <a:srgbClr val="99CC99"/>
      </a:accent2>
      <a:accent3>
        <a:srgbClr val="FFFFFF"/>
      </a:accent3>
      <a:accent4>
        <a:srgbClr val="002A56"/>
      </a:accent4>
      <a:accent5>
        <a:srgbClr val="ADE2E2"/>
      </a:accent5>
      <a:accent6>
        <a:srgbClr val="8AB98A"/>
      </a:accent6>
      <a:hlink>
        <a:srgbClr val="003366"/>
      </a:hlink>
      <a:folHlink>
        <a:srgbClr val="CC99FF"/>
      </a:folHlink>
    </a:clrScheme>
    <a:fontScheme name="Capsules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a-I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a-I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lnDef>
  </a:objectDefaults>
  <a:extraClrSchemeLst>
    <a:extraClrScheme>
      <a:clrScheme name="Capsules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Capsules</Template>
  <TotalTime>2490</TotalTime>
  <Words>632</Words>
  <Application>Microsoft Office PowerPoint</Application>
  <PresentationFormat>نمایش روی پرده (4:3)</PresentationFormat>
  <Paragraphs>70</Paragraphs>
  <Slides>10</Slides>
  <Notes>3</Notes>
  <HiddenSlides>0</HiddenSlides>
  <MMClips>1</MMClips>
  <ScaleCrop>false</ScaleCrop>
  <HeadingPairs>
    <vt:vector size="4" baseType="variant">
      <vt:variant>
        <vt:lpstr>طرح زمینه</vt:lpstr>
      </vt:variant>
      <vt:variant>
        <vt:i4>1</vt:i4>
      </vt:variant>
      <vt:variant>
        <vt:lpstr>عنوانهای اسلاید</vt:lpstr>
      </vt:variant>
      <vt:variant>
        <vt:i4>10</vt:i4>
      </vt:variant>
    </vt:vector>
  </HeadingPairs>
  <TitlesOfParts>
    <vt:vector size="11" baseType="lpstr">
      <vt:lpstr>Capsules</vt:lpstr>
      <vt:lpstr>اسلاید 1</vt:lpstr>
      <vt:lpstr>اسلاید 2</vt:lpstr>
      <vt:lpstr>سیاق اول؛  آیات       1    تا    5 </vt:lpstr>
      <vt:lpstr>جهت  هدایتی  سیاق   اول</vt:lpstr>
      <vt:lpstr>سیاق دوم، آیات  6   تا   12</vt:lpstr>
      <vt:lpstr>جهت هدایتی سیاق دوم</vt:lpstr>
      <vt:lpstr>سیاق سوم، آیات    13     تا   30</vt:lpstr>
      <vt:lpstr>جهت هدایتی سیاق سوم</vt:lpstr>
      <vt:lpstr>اسلاید 9</vt:lpstr>
      <vt:lpstr>اسلاید 10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darabi</cp:lastModifiedBy>
  <cp:revision>172</cp:revision>
  <cp:lastPrinted>1601-01-01T00:00:00Z</cp:lastPrinted>
  <dcterms:created xsi:type="dcterms:W3CDTF">1601-01-01T00:00:00Z</dcterms:created>
  <dcterms:modified xsi:type="dcterms:W3CDTF">2010-12-13T07:07:07Z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