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3"/>
  </p:notesMasterIdLst>
  <p:sldIdLst>
    <p:sldId id="270" r:id="rId2"/>
    <p:sldId id="279" r:id="rId3"/>
    <p:sldId id="273" r:id="rId4"/>
    <p:sldId id="258" r:id="rId5"/>
    <p:sldId id="259" r:id="rId6"/>
    <p:sldId id="260" r:id="rId7"/>
    <p:sldId id="276" r:id="rId8"/>
    <p:sldId id="277" r:id="rId9"/>
    <p:sldId id="272" r:id="rId10"/>
    <p:sldId id="280" r:id="rId11"/>
    <p:sldId id="278" r:id="rId12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FF"/>
    <a:srgbClr val="CCECFF"/>
    <a:srgbClr val="CCCCFF"/>
    <a:srgbClr val="FFFF00"/>
    <a:srgbClr val="A3F5E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100" autoAdjust="0"/>
    <p:restoredTop sz="87187" autoAdjust="0"/>
  </p:normalViewPr>
  <p:slideViewPr>
    <p:cSldViewPr>
      <p:cViewPr varScale="1">
        <p:scale>
          <a:sx n="73" d="100"/>
          <a:sy n="73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1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9B6972-16AD-4676-9E95-685904C955B6}" type="datetimeFigureOut">
              <a:rPr lang="fa-IR" smtClean="0"/>
              <a:pPr/>
              <a:t>01/07/32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3DD9C3-465F-4F95-9AF5-449ECF07A19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صفحه</a:t>
            </a:r>
            <a:r>
              <a:rPr lang="fa-IR" baseline="0" dirty="0" smtClean="0"/>
              <a:t> بعد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8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37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3722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13722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722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3722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37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fa-IR"/>
              <a:t>برای ویرایش سبک زیرعنوان اسلاید اصلی، کلیک نمایید</a:t>
            </a:r>
          </a:p>
        </p:txBody>
      </p:sp>
      <p:sp>
        <p:nvSpPr>
          <p:cNvPr id="13722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3722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73818F7-2114-4F0F-B3E5-4DA1DCBAE894}" type="slidenum">
              <a:rPr lang="fa-IR"/>
              <a:pPr/>
              <a:t>‹#›</a:t>
            </a:fld>
            <a:endParaRPr lang="en-US"/>
          </a:p>
        </p:txBody>
      </p:sp>
      <p:sp>
        <p:nvSpPr>
          <p:cNvPr id="137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a-IR"/>
              <a:t>برای ویرایش سبک عنوان اسلاید اصلی، کلیک نمایید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722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203CE-A4CA-474C-8352-B8B6F3E0D1CA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F868-5851-4A5C-809A-04634CAFA716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F96C-F508-495B-A71F-9A27FD564549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39FB2-E6A4-4A38-AB15-ED50EED65D6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713E3-97A6-4036-9B6C-E16C97FE7BD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009A-AB79-4D45-8578-E3F4EFDC4E5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A634-9CAC-4FE2-B2F0-876A618D7F2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B406E-C4C3-4434-B4D7-B1512345ACE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FEB1B-4A55-4749-87D3-E8DED7E8DF4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F1E17-7F42-40AF-9815-8E9D632B345B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3619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36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fa-IR"/>
              </a:p>
            </p:txBody>
          </p:sp>
        </p:grpSp>
        <p:grpSp>
          <p:nvGrpSpPr>
            <p:cNvPr id="13619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36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  <p:sp>
        <p:nvSpPr>
          <p:cNvPr id="13620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عنوان اسلاید اصلی، کلیک نمایید</a:t>
            </a: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endParaRPr lang="en-US"/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</a:defRPr>
            </a:lvl1pPr>
          </a:lstStyle>
          <a:p>
            <a:fld id="{A33C325D-F275-470D-8546-B82AA8F5E889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  <p:bldP spid="13620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arabi\Documents\BBB\&#1605;&#1578;&#1606;\&#1662;&#1575;&#1608;&#1585;%20&#1662;&#1608;&#1740;&#1606;&#1578;%20&#1580;&#1586;&#1569;%2029\&#1587;&#1608;&#1585;&#1607;%20&#1606;&#1608;&#1581;\&#1606;&#1608;&#1581;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6;&#1608;&#1581;\&#1606;&#1608;&#1581;%20&#1605;&#1588;&#1575;&#1585;&#1610;%20-%201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6;&#1608;&#1581;\&#1606;&#1608;&#1581;%20&#1605;&#1588;&#1575;&#1585;&#1610;%20-%202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6;&#1608;&#1581;\&#1606;&#1608;&#1581;%20&#1605;&#1588;&#1575;&#1585;&#1610;%20-%204.mp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95400" y="1524000"/>
            <a:ext cx="2565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بسم الله الرحمن الرحیم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تدبر در سوره مبارکه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endParaRPr kumimoji="0" lang="fa-I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2  Badr" pitchFamily="2" charset="-78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lang="fa-IR" sz="8500" b="1" kern="0" dirty="0" smtClean="0">
                <a:latin typeface="+mn-lt"/>
                <a:cs typeface="B Mitra" pitchFamily="2" charset="-78"/>
              </a:rPr>
              <a:t> نوح</a:t>
            </a:r>
            <a:r>
              <a:rPr lang="fa-IR" sz="1200" b="1" kern="0" dirty="0" smtClean="0">
                <a:latin typeface="+mn-lt"/>
                <a:cs typeface="B Mitra" pitchFamily="2" charset="-78"/>
              </a:rPr>
              <a:t> علیه السلام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B Mitra" pitchFamily="2" charset="-78"/>
            </a:endParaRPr>
          </a:p>
        </p:txBody>
      </p:sp>
      <p:pic>
        <p:nvPicPr>
          <p:cNvPr id="79892" name="Picture 20" descr="H:\AAA\تصاویر\New Folder\FIL5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0"/>
            <a:ext cx="5410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7989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9600" y="2971800"/>
            <a:ext cx="8153400" cy="3505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رسولی  از  جانب  خدا  به  سوی  شما  فرستاده  شده  تا  شما  را  از  فرا  رسیدن  عذابی  دردناک  بترساند  پیام  او  خدا پرستی  و  تقواست  .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از او اطاعت  کنید  و دعوتهای مداوم  و همه  جانبه او به  سوی  مغفرت  و  پروردگار را ، با  فرار  و  استکبار  و عصیان  پاسخ  ندهید 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 و تبعیت  از  قدرتمندان  ثروتمند  خاسر  را به  پیرو ی  از  او  ترجیح  ندهید.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در  غیر  اینصورت  گریزی  از  عذاب موعود  نیست  و مغفرت  شامل  حال مؤمنان است.</a:t>
            </a:r>
            <a:endParaRPr lang="en-US" sz="2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5410200" y="228600"/>
            <a:ext cx="3352800" cy="12192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fa-IR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سوره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3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00200" y="1143000"/>
            <a:ext cx="6019800" cy="1600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هشدار   نسبت  به  رد  دعوت  رسول  منذر</a:t>
            </a:r>
            <a:endParaRPr lang="en-US" sz="6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صفحه10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5410200" y="228600"/>
            <a:ext cx="3352800" cy="12192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ar-SA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معنای منسجم آیات سوره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3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" y="1676400"/>
            <a:ext cx="8458200" cy="3505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fa-IR" sz="3600" dirty="0" smtClean="0">
              <a:latin typeface="IranNastaliq" pitchFamily="18" charset="0"/>
              <a:cs typeface="IranNastaliq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سرانجام عذاب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دنیا 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و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 آخرت   دامنگیر   قوم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نوح </a:t>
            </a:r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علیه </a:t>
            </a:r>
            <a:r>
              <a:rPr lang="fa-IR" sz="2800" dirty="0" err="1" smtClean="0">
                <a:latin typeface="IranNastaliq" pitchFamily="18" charset="0"/>
                <a:cs typeface="IranNastaliq" pitchFamily="18" charset="0"/>
              </a:rPr>
              <a:t>السلام</a:t>
            </a:r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شد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.</a:t>
            </a:r>
            <a:endParaRPr lang="fa-IR" sz="6000" dirty="0" smtClean="0">
              <a:latin typeface="IranNastaliq" pitchFamily="18" charset="0"/>
              <a:cs typeface="IranNastaliq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زیرا به دعوت منذرِ این عذاب اعتنایی نکردندو  بر   ردّ آن اصرار ورزیدند.</a:t>
            </a:r>
            <a:endParaRPr lang="en-US" sz="6000" dirty="0" smtClean="0">
              <a:latin typeface="IranNastaliq" pitchFamily="18" charset="0"/>
              <a:cs typeface="IranNastaliq" pitchFamily="18" charset="0"/>
            </a:endParaRPr>
          </a:p>
          <a:p>
            <a:endParaRPr lang="en-US" sz="6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صفحه11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6248400" y="61722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 algn="ctr" rtl="0"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قرائت</a:t>
            </a:r>
            <a:r>
              <a:rPr kumimoji="0" lang="fa-IR" sz="3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سوره نوح    </a:t>
            </a:r>
            <a:r>
              <a:rPr lang="fa-IR" sz="2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4دقیقه و 47 ثانیه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pic>
        <p:nvPicPr>
          <p:cNvPr id="5" name="نوح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90600" y="762000"/>
            <a:ext cx="7137400" cy="5181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>
          <a:xfrm>
            <a:off x="5181600" y="381000"/>
            <a:ext cx="3505200" cy="1143000"/>
          </a:xfrm>
        </p:spPr>
        <p:txBody>
          <a:bodyPr/>
          <a:lstStyle/>
          <a:p>
            <a:pPr algn="r"/>
            <a:r>
              <a:rPr lang="fa-IR" sz="5400" b="0" dirty="0" smtClean="0">
                <a:solidFill>
                  <a:srgbClr val="000000"/>
                </a:solidFill>
                <a:cs typeface="IranNastaliq" pitchFamily="18" charset="0"/>
              </a:rPr>
              <a:t>مطلب اول؛  آیات       1    تا    4 </a:t>
            </a:r>
            <a:endParaRPr lang="en-US" sz="54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3025" cy="53340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solidFill>
                  <a:schemeClr val="tx1"/>
                </a:solidFill>
                <a:cs typeface="me_quran" pitchFamily="18" charset="-78"/>
              </a:rPr>
              <a:t>بِسْمِ اللَّهِ الرَّحْمنِ الرَّحيمِ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me_quran" pitchFamily="18" charset="-78"/>
              </a:rPr>
              <a:t>إِنَّا   أَرْسَلْنا نُوحاً إِلى ‏ </a:t>
            </a:r>
            <a:r>
              <a:rPr lang="fa-IR" sz="2400" dirty="0" err="1" smtClean="0">
                <a:cs typeface="me_quran" pitchFamily="18" charset="-78"/>
              </a:rPr>
              <a:t>قَوْمِهِ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smtClean="0">
                <a:cs typeface="me_quran" pitchFamily="18" charset="-78"/>
              </a:rPr>
              <a:t>أَنْ  أَنْذِرْ قَوْمَكَ مِنْ  قَبْلِ أَنْ  يَأْتِيَهُمْ </a:t>
            </a:r>
            <a:r>
              <a:rPr lang="fa-IR" sz="2400" dirty="0" err="1" smtClean="0">
                <a:cs typeface="me_quran" pitchFamily="18" charset="-78"/>
              </a:rPr>
              <a:t>عَذابٌ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أَليمٌ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 </a:t>
            </a:r>
            <a:endParaRPr lang="fa-IR" sz="24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me_quran" pitchFamily="18" charset="-78"/>
              </a:rPr>
              <a:t>قالَ يا قَوْمِ   إِنِّي </a:t>
            </a:r>
            <a:r>
              <a:rPr lang="fa-IR" sz="2400" dirty="0" err="1" smtClean="0">
                <a:cs typeface="me_quran" pitchFamily="18" charset="-78"/>
              </a:rPr>
              <a:t>لَكُمْ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نَذيرٌ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smtClean="0">
                <a:cs typeface="me_quran" pitchFamily="18" charset="-78"/>
              </a:rPr>
              <a:t>مُبينٌ   </a:t>
            </a:r>
            <a:r>
              <a:rPr lang="en-US" sz="2400" dirty="0" smtClean="0">
                <a:sym typeface="HQPB2"/>
              </a:rPr>
              <a:t></a:t>
            </a:r>
            <a:endParaRPr lang="fa-IR" sz="24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me_quran" pitchFamily="18" charset="-78"/>
              </a:rPr>
              <a:t>أَنِ اعْبُدُوا  اللَّهَ  وَ اتَّقُوهُ    وَ أَطيعُونِ  </a:t>
            </a:r>
            <a:r>
              <a:rPr lang="en-US" sz="2400" dirty="0" smtClean="0">
                <a:sym typeface="HQPB2"/>
              </a:rPr>
              <a:t> </a:t>
            </a:r>
            <a:endParaRPr lang="fa-IR" sz="2400" dirty="0" smtClean="0">
              <a:sym typeface="HQPB2"/>
            </a:endParaRPr>
          </a:p>
          <a:p>
            <a:pPr algn="ctr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2400" dirty="0" smtClean="0">
                <a:cs typeface="me_quran" pitchFamily="18" charset="-78"/>
              </a:rPr>
              <a:t>يَغْفِرْ لَكُمْ مِنْ   ذُنُوبِكُمْ  وَ يُؤَخِّرْكُمْ   إِلى‏  أَجَلٍ</a:t>
            </a:r>
          </a:p>
          <a:p>
            <a:pPr algn="ctr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2400" dirty="0" smtClean="0">
                <a:cs typeface="me_quran" pitchFamily="18" charset="-78"/>
              </a:rPr>
              <a:t>مُسَمًّى  إِنَّ   أَجَلَ اللَّهِ   إِذا جاءَ   لا يُؤَخَّرُ   لَوْ كُنْتُمْ تَعْلَمُونَ   </a:t>
            </a:r>
            <a:r>
              <a:rPr lang="en-US" sz="2400" dirty="0" smtClean="0">
                <a:sym typeface="HQPB2"/>
              </a:rPr>
              <a:t></a:t>
            </a:r>
            <a:endParaRPr lang="en-US" sz="2400" dirty="0" smtClean="0">
              <a:cs typeface="me_quran" pitchFamily="18" charset="-78"/>
            </a:endParaRPr>
          </a:p>
        </p:txBody>
      </p:sp>
      <p:pic>
        <p:nvPicPr>
          <p:cNvPr id="7" name="نوح مشاري -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3400" y="6096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3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801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2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100000"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89090" grpId="0"/>
      <p:bldP spid="8909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5105400" y="381000"/>
            <a:ext cx="35814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هدایتی  مطلب   اول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05801" cy="4114800"/>
          </a:xfrm>
        </p:spPr>
        <p:txBody>
          <a:bodyPr/>
          <a:lstStyle/>
          <a:p>
            <a:r>
              <a:rPr lang="fa-IR" sz="48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ابلاغ</a:t>
            </a:r>
            <a:r>
              <a:rPr lang="ar-SA" sz="48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رسالت انذاری به حضرت نوح </a:t>
            </a:r>
            <a:r>
              <a:rPr lang="fa-IR" sz="2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علیه السلام</a:t>
            </a:r>
            <a:r>
              <a:rPr lang="ar-SA" sz="2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 انجام فوری مأموریت از طرف </a:t>
            </a:r>
            <a:r>
              <a:rPr lang="ar-SA" sz="48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او</a:t>
            </a:r>
            <a:r>
              <a:rPr lang="fa-IR" sz="48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8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</a:br>
            <a:endParaRPr lang="en-US" sz="3200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</a:pP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قوم نوح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علیه السلام</a:t>
            </a:r>
            <a:r>
              <a:rPr lang="ar-SA" sz="2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دچار انحراف از مسیر حق گشته، غیر خدا را می</a:t>
            </a: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‏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خوانند</a:t>
            </a:r>
            <a:r>
              <a:rPr lang="en-US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و از خدا پروا  ندارند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؛ این امر، آمدن عذابی دردناک را 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سبب گشته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و بازدارنده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‏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ای نیاز است،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/>
            </a:r>
            <a:b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خدای متعالی نوح را برای انذار قوم به سوی ایشان فرستاده تا 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با اطاعت از او 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به مسیر 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   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بندگی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 و تقوا </a:t>
            </a:r>
            <a:r>
              <a:rPr lang="ar-SA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بازگردند.</a:t>
            </a:r>
            <a:endParaRPr lang="en-US" sz="3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54062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4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4724400" y="0"/>
            <a:ext cx="39624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مطلب 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دوم،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  5   تا    24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قالَ  رَبِّ  إِنِّي  دَعَوْتُ   قَوْمي‏ لَيْلاً   وَ نَهاراً </a:t>
            </a:r>
            <a:r>
              <a:rPr lang="en-US" sz="1700" dirty="0" smtClean="0">
                <a:sym typeface="HQPB2"/>
              </a:rPr>
              <a:t> </a:t>
            </a:r>
            <a:r>
              <a:rPr lang="fa-IR" sz="1700" dirty="0" smtClean="0">
                <a:sym typeface="HQPB2"/>
              </a:rPr>
              <a:t> </a:t>
            </a:r>
            <a:r>
              <a:rPr lang="fa-IR" sz="1700" dirty="0" smtClean="0">
                <a:cs typeface="me_quran" pitchFamily="18" charset="-78"/>
              </a:rPr>
              <a:t>فَلَمْ يَزِدْهُمْ   دُعائي‏   إِلاَّ فِراراً </a:t>
            </a:r>
            <a:r>
              <a:rPr lang="en-US" sz="1700" dirty="0" smtClean="0">
                <a:sym typeface="HQPB2"/>
              </a:rPr>
              <a:t> </a:t>
            </a:r>
            <a:r>
              <a:rPr lang="fa-IR" sz="1700" dirty="0" smtClean="0">
                <a:sym typeface="HQPB2"/>
              </a:rPr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وَ إِنِّي كُلَّما   دَعَوْتُهُمْ   لِتَغْفِرَ لَهُمْ   جَعَلُوا   أَصابِعَهُمْ   في‏ آذانِهِمْ  وَ اسْتَغْشَوْا  ثِيابَهُمْ   وَ أَصَرُّوا  وَاسْتَكْبَرُوا اسْتِكْباراً</a:t>
            </a:r>
            <a:r>
              <a:rPr lang="en-US" sz="1700" dirty="0" smtClean="0">
                <a:sym typeface="HQPB2"/>
              </a:rPr>
              <a:t> </a:t>
            </a:r>
            <a:r>
              <a:rPr lang="fa-IR" sz="1700" dirty="0" smtClean="0">
                <a:sym typeface="HQPB2"/>
              </a:rPr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ثُمَّ   إِنِّي   دَعَوْتُهُمْ   جِهاراً</a:t>
            </a:r>
            <a:r>
              <a:rPr lang="en-US" sz="1700" dirty="0" smtClean="0">
                <a:sym typeface="HQPB2"/>
              </a:rPr>
              <a:t> </a:t>
            </a:r>
            <a:r>
              <a:rPr lang="fa-IR" sz="1700" dirty="0" smtClean="0">
                <a:sym typeface="HQPB2"/>
              </a:rPr>
              <a:t> </a:t>
            </a:r>
            <a:r>
              <a:rPr lang="fa-IR" sz="1700" dirty="0" smtClean="0">
                <a:cs typeface="me_quran" pitchFamily="18" charset="-78"/>
              </a:rPr>
              <a:t>ثُمَّ    إِنِّي  أَعْلَنْتُ   لَهُمْ    وَ أَسْرَرْتُ   لَهُمْ   إِسْراراً </a:t>
            </a:r>
            <a:r>
              <a:rPr lang="en-US" sz="1700" dirty="0" smtClean="0">
                <a:sym typeface="HQPB2"/>
              </a:rPr>
              <a:t> </a:t>
            </a:r>
            <a:r>
              <a:rPr lang="fa-IR" sz="1700" dirty="0" smtClean="0">
                <a:cs typeface="me_quran" pitchFamily="18" charset="-78"/>
              </a:rPr>
              <a:t>فَقُلْتُ   اسْتَغْفِرُوا   رَبَّكُمْ إِنَّهُ    كانَ   غَفَّاراً </a:t>
            </a:r>
            <a:r>
              <a:rPr lang="en-US" sz="1700" dirty="0" smtClean="0">
                <a:sym typeface="HQPB2"/>
              </a:rPr>
              <a:t> </a:t>
            </a:r>
            <a:r>
              <a:rPr lang="fa-IR" sz="1700" dirty="0" smtClean="0">
                <a:sym typeface="HQPB2"/>
              </a:rPr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يُرْسِلِ  السَّماءَ عَلَيْكُمْ  مِدْراراً </a:t>
            </a:r>
            <a:r>
              <a:rPr lang="en-US" sz="1700" dirty="0" smtClean="0">
                <a:sym typeface="HQPB2"/>
              </a:rPr>
              <a:t> </a:t>
            </a:r>
            <a:r>
              <a:rPr lang="fa-IR" sz="1700" dirty="0" smtClean="0">
                <a:cs typeface="me_quran" pitchFamily="18" charset="-78"/>
              </a:rPr>
              <a:t>وَ يُمْدِدْكُمْ  بِأَمْوالٍ  وَ بَنينَ  وَ يَجْعَلْ   لَكُمْ   جَنَّاتٍ  وَ يَجْعَلْ   لَكُمْ   أَنْهاراً </a:t>
            </a:r>
            <a:r>
              <a:rPr lang="en-US" sz="1700" dirty="0" smtClean="0">
                <a:sym typeface="HQPB2"/>
              </a:rPr>
              <a:t>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ما لَكُمْ   لا َتَرْجُونَ    لِلَّهِ   وَقاراً </a:t>
            </a:r>
            <a:r>
              <a:rPr lang="en-US" sz="1700" dirty="0" smtClean="0">
                <a:sym typeface="HQPB2"/>
              </a:rPr>
              <a:t> </a:t>
            </a:r>
            <a:r>
              <a:rPr lang="fa-IR" sz="1700" dirty="0" smtClean="0">
                <a:cs typeface="me_quran" pitchFamily="18" charset="-78"/>
              </a:rPr>
              <a:t>وَ قَدْ خَلَقَكُمْ   أَطْواراً </a:t>
            </a:r>
            <a:r>
              <a:rPr lang="en-US" sz="1700" dirty="0" smtClean="0">
                <a:sym typeface="HQPB2"/>
              </a:rPr>
              <a:t> </a:t>
            </a:r>
            <a:r>
              <a:rPr lang="fa-IR" sz="1700" dirty="0" smtClean="0">
                <a:sym typeface="HQPB2"/>
              </a:rPr>
              <a:t> </a:t>
            </a:r>
            <a:r>
              <a:rPr lang="fa-IR" sz="1700" dirty="0" smtClean="0">
                <a:cs typeface="me_quran" pitchFamily="18" charset="-78"/>
              </a:rPr>
              <a:t>أَ لَمْ  تَرَوْا   كَيْفَ  خَلَقَ  اللَّهُ سَبْعَ   سَماواتٍ   طِباقاً   </a:t>
            </a:r>
            <a:r>
              <a:rPr lang="en-US" sz="1700" dirty="0" smtClean="0">
                <a:sym typeface="HQPB2"/>
              </a:rPr>
              <a:t>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وَ جَعَلَ  الْقَمَرَ فيهِنَّ   نُوراً   وَ جَعَلَ  الشَّمْسَ   سِراجاً </a:t>
            </a:r>
            <a:r>
              <a:rPr lang="en-US" sz="1700" dirty="0" smtClean="0">
                <a:sym typeface="HQPB2"/>
              </a:rPr>
              <a:t> </a:t>
            </a:r>
            <a:r>
              <a:rPr lang="fa-IR" sz="1700" dirty="0" smtClean="0">
                <a:sym typeface="HQPB2"/>
              </a:rPr>
              <a:t> </a:t>
            </a:r>
            <a:r>
              <a:rPr lang="fa-IR" sz="1700" dirty="0" smtClean="0">
                <a:cs typeface="me_quran" pitchFamily="18" charset="-78"/>
              </a:rPr>
              <a:t>وَ اللَّهُ     أَنْبَتَكُمْ  مِنَ   الْأَرْضِ نَباتاً </a:t>
            </a:r>
            <a:r>
              <a:rPr lang="en-US" sz="1700" dirty="0" smtClean="0">
                <a:sym typeface="HQPB2"/>
              </a:rPr>
              <a:t> </a:t>
            </a:r>
            <a:r>
              <a:rPr lang="fa-IR" sz="1700" dirty="0" smtClean="0">
                <a:sym typeface="HQPB2"/>
              </a:rPr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ثُمَّ   يُعيدُكُمْ   فيها  وَ يُخْرِجُكُمْ   إِخْراجاً     </a:t>
            </a:r>
            <a:r>
              <a:rPr lang="en-US" sz="1700" dirty="0" smtClean="0">
                <a:sym typeface="HQPB2"/>
              </a:rPr>
              <a:t></a:t>
            </a:r>
            <a:r>
              <a:rPr lang="fa-IR" sz="1700" dirty="0" smtClean="0">
                <a:sym typeface="HQPB2"/>
              </a:rPr>
              <a:t> </a:t>
            </a:r>
            <a:r>
              <a:rPr lang="fa-IR" sz="1700" dirty="0" smtClean="0">
                <a:cs typeface="me_quran" pitchFamily="18" charset="-78"/>
              </a:rPr>
              <a:t>وَ اللَّهُ    جَعَلَ  لَكُمُ   الْأَرْضَ   بِساطاً </a:t>
            </a:r>
            <a:r>
              <a:rPr lang="en-US" sz="1700" dirty="0" smtClean="0">
                <a:sym typeface="HQPB2"/>
              </a:rPr>
              <a:t> </a:t>
            </a:r>
            <a:r>
              <a:rPr lang="fa-IR" sz="1700" dirty="0" smtClean="0">
                <a:sym typeface="HQPB2"/>
              </a:rPr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1700" dirty="0" smtClean="0">
                <a:cs typeface="me_quran" pitchFamily="18" charset="-78"/>
              </a:rPr>
              <a:t>لِتَسْلُكُوا مِنْها   سُبُلاً      فِجاجاً </a:t>
            </a:r>
            <a:r>
              <a:rPr lang="en-US" sz="1700" dirty="0" smtClean="0">
                <a:sym typeface="HQPB2"/>
              </a:rPr>
              <a:t> </a:t>
            </a:r>
            <a:r>
              <a:rPr lang="fa-IR" sz="1700" dirty="0" smtClean="0">
                <a:sym typeface="HQPB2"/>
              </a:rPr>
              <a:t> </a:t>
            </a:r>
            <a:r>
              <a:rPr lang="ar-SA" sz="1700" dirty="0" smtClean="0">
                <a:cs typeface="me_quran" pitchFamily="18" charset="-78"/>
              </a:rPr>
              <a:t>قالَ </a:t>
            </a:r>
            <a:r>
              <a:rPr lang="fa-IR" sz="1700" dirty="0" smtClean="0">
                <a:cs typeface="me_quran" pitchFamily="18" charset="-78"/>
              </a:rPr>
              <a:t>    </a:t>
            </a:r>
            <a:r>
              <a:rPr lang="ar-SA" sz="1700" dirty="0" smtClean="0">
                <a:cs typeface="me_quran" pitchFamily="18" charset="-78"/>
              </a:rPr>
              <a:t>نُوحٌ </a:t>
            </a:r>
            <a:r>
              <a:rPr lang="fa-IR" sz="1700" dirty="0" smtClean="0">
                <a:cs typeface="me_quran" pitchFamily="18" charset="-78"/>
              </a:rPr>
              <a:t>    </a:t>
            </a:r>
            <a:r>
              <a:rPr lang="ar-SA" sz="1700" dirty="0" smtClean="0">
                <a:cs typeface="me_quran" pitchFamily="18" charset="-78"/>
              </a:rPr>
              <a:t>رَبِّ</a:t>
            </a:r>
            <a:r>
              <a:rPr lang="fa-IR" sz="1700" dirty="0" smtClean="0">
                <a:cs typeface="me_quran" pitchFamily="18" charset="-78"/>
              </a:rPr>
              <a:t>   </a:t>
            </a:r>
            <a:r>
              <a:rPr lang="ar-SA" sz="1700" dirty="0" smtClean="0">
                <a:cs typeface="me_quran" pitchFamily="18" charset="-78"/>
              </a:rPr>
              <a:t> </a:t>
            </a:r>
            <a:r>
              <a:rPr lang="fa-IR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إِنَّهُمْ </a:t>
            </a:r>
            <a:r>
              <a:rPr lang="fa-IR" sz="1700" dirty="0" smtClean="0">
                <a:cs typeface="me_quran" pitchFamily="18" charset="-78"/>
              </a:rPr>
              <a:t>   </a:t>
            </a:r>
            <a:r>
              <a:rPr lang="ar-SA" sz="1700" dirty="0" smtClean="0">
                <a:cs typeface="me_quran" pitchFamily="18" charset="-78"/>
              </a:rPr>
              <a:t>عَصَوْني</a:t>
            </a:r>
            <a:r>
              <a:rPr lang="fa-IR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‏ </a:t>
            </a:r>
            <a:r>
              <a:rPr lang="fa-IR" sz="1700" dirty="0" smtClean="0">
                <a:cs typeface="me_quran" pitchFamily="18" charset="-78"/>
              </a:rPr>
              <a:t>  </a:t>
            </a:r>
            <a:r>
              <a:rPr lang="ar-SA" sz="1700" dirty="0" smtClean="0">
                <a:cs typeface="me_quran" pitchFamily="18" charset="-78"/>
              </a:rPr>
              <a:t>وَ اتَّبَعُوامَنْ</a:t>
            </a:r>
            <a:r>
              <a:rPr lang="fa-IR" sz="1700" dirty="0" smtClean="0">
                <a:cs typeface="me_quran" pitchFamily="18" charset="-78"/>
              </a:rPr>
              <a:t>  </a:t>
            </a:r>
            <a:r>
              <a:rPr lang="ar-SA" sz="1700" dirty="0" smtClean="0">
                <a:cs typeface="me_quran" pitchFamily="18" charset="-78"/>
              </a:rPr>
              <a:t> </a:t>
            </a:r>
            <a:r>
              <a:rPr lang="fa-IR" sz="1700" dirty="0" smtClean="0">
                <a:cs typeface="me_quran" pitchFamily="18" charset="-78"/>
              </a:rPr>
              <a:t>   </a:t>
            </a:r>
            <a:r>
              <a:rPr lang="ar-SA" sz="1700" dirty="0" smtClean="0">
                <a:cs typeface="me_quran" pitchFamily="18" charset="-78"/>
              </a:rPr>
              <a:t>لَمْ يَزِدْهُ </a:t>
            </a:r>
            <a:r>
              <a:rPr lang="fa-IR" sz="1700" dirty="0" smtClean="0">
                <a:cs typeface="me_quran" pitchFamily="18" charset="-78"/>
              </a:rPr>
              <a:t>      </a:t>
            </a:r>
            <a:r>
              <a:rPr lang="ar-SA" sz="1700" dirty="0" smtClean="0">
                <a:cs typeface="me_quran" pitchFamily="18" charset="-78"/>
              </a:rPr>
              <a:t>مالُهُ </a:t>
            </a:r>
            <a:r>
              <a:rPr lang="fa-IR" sz="1700" dirty="0" smtClean="0">
                <a:cs typeface="me_quran" pitchFamily="18" charset="-78"/>
              </a:rPr>
              <a:t>    </a:t>
            </a:r>
            <a:r>
              <a:rPr lang="ar-SA" sz="1700" dirty="0" smtClean="0">
                <a:cs typeface="me_quran" pitchFamily="18" charset="-78"/>
              </a:rPr>
              <a:t>وَ</a:t>
            </a:r>
            <a:r>
              <a:rPr lang="fa-IR" sz="1700" dirty="0" smtClean="0">
                <a:cs typeface="me_quran" pitchFamily="18" charset="-78"/>
              </a:rPr>
              <a:t>   </a:t>
            </a:r>
            <a:r>
              <a:rPr lang="ar-SA" sz="1700" dirty="0" smtClean="0">
                <a:cs typeface="me_quran" pitchFamily="18" charset="-78"/>
              </a:rPr>
              <a:t> وَلَدُهُ</a:t>
            </a:r>
            <a:r>
              <a:rPr lang="fa-IR" sz="1700" dirty="0" smtClean="0">
                <a:cs typeface="me_quran" pitchFamily="18" charset="-78"/>
              </a:rPr>
              <a:t>  </a:t>
            </a:r>
            <a:r>
              <a:rPr lang="ar-SA" sz="1700" dirty="0" smtClean="0">
                <a:cs typeface="me_quran" pitchFamily="18" charset="-78"/>
              </a:rPr>
              <a:t> </a:t>
            </a:r>
            <a:r>
              <a:rPr lang="fa-IR" sz="1700" dirty="0" smtClean="0">
                <a:cs typeface="me_quran" pitchFamily="18" charset="-78"/>
              </a:rPr>
              <a:t>   </a:t>
            </a:r>
            <a:r>
              <a:rPr lang="ar-SA" sz="1700" dirty="0" smtClean="0">
                <a:cs typeface="me_quran" pitchFamily="18" charset="-78"/>
              </a:rPr>
              <a:t>إِلاَّ </a:t>
            </a:r>
            <a:r>
              <a:rPr lang="fa-IR" sz="1700" dirty="0" smtClean="0">
                <a:cs typeface="me_quran" pitchFamily="18" charset="-78"/>
              </a:rPr>
              <a:t>    </a:t>
            </a:r>
            <a:r>
              <a:rPr lang="ar-SA" sz="1700" dirty="0" smtClean="0">
                <a:cs typeface="me_quran" pitchFamily="18" charset="-78"/>
              </a:rPr>
              <a:t>خَساراً</a:t>
            </a:r>
            <a:r>
              <a:rPr lang="en-US" sz="1700" dirty="0" smtClean="0">
                <a:sym typeface="HQPB2"/>
              </a:rPr>
              <a:t></a:t>
            </a:r>
            <a:endParaRPr lang="en-US" sz="17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700" dirty="0" smtClean="0">
                <a:cs typeface="me_quran" pitchFamily="18" charset="-78"/>
              </a:rPr>
              <a:t>وَ مَكَرُوا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مَكْراً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كُبَّاراً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 </a:t>
            </a:r>
            <a:r>
              <a:rPr lang="en-US" sz="1700" dirty="0" smtClean="0">
                <a:sym typeface="HQPB2"/>
              </a:rPr>
              <a:t></a:t>
            </a:r>
            <a:r>
              <a:rPr lang="fa-IR" sz="1700" dirty="0" smtClean="0">
                <a:sym typeface="HQPB2"/>
              </a:rPr>
              <a:t> </a:t>
            </a:r>
            <a:r>
              <a:rPr lang="ar-SA" sz="1700" dirty="0" smtClean="0">
                <a:cs typeface="me_quran" pitchFamily="18" charset="-78"/>
              </a:rPr>
              <a:t>وَ قالُوا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 لا تَذَرُنَّ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آلِهَتَكُمْ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 وَ لا تَذَرُنَّ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 وَدًّا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 وَ لا سُواعاً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وَ لا يَغُوثَ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وَ يَعُوقَ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وَ نَسْراً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 </a:t>
            </a:r>
            <a:r>
              <a:rPr lang="en-US" sz="1700" dirty="0" smtClean="0">
                <a:sym typeface="HQPB2"/>
              </a:rPr>
              <a:t></a:t>
            </a:r>
            <a:endParaRPr lang="fa-IR" sz="17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700" dirty="0" smtClean="0">
                <a:cs typeface="me_quran" pitchFamily="18" charset="-78"/>
              </a:rPr>
              <a:t>وَ قَدْ أَضَلُّوا كَثيراً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وَ لا تَزِدِ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 الظَّالِمينَ </a:t>
            </a:r>
            <a:r>
              <a:rPr lang="en-US" sz="1700" dirty="0" smtClean="0">
                <a:cs typeface="me_quran" pitchFamily="18" charset="-78"/>
              </a:rPr>
              <a:t> </a:t>
            </a:r>
            <a:r>
              <a:rPr lang="ar-SA" sz="1700" dirty="0" smtClean="0">
                <a:cs typeface="me_quran" pitchFamily="18" charset="-78"/>
              </a:rPr>
              <a:t>إِلاَّ ضَلالاً</a:t>
            </a:r>
            <a:r>
              <a:rPr lang="en-US" sz="1700" dirty="0" smtClean="0">
                <a:sym typeface="HQPB2"/>
              </a:rPr>
              <a:t> </a:t>
            </a:r>
            <a:endParaRPr lang="en-US" sz="1700" dirty="0" smtClean="0">
              <a:cs typeface="me_quran" pitchFamily="18" charset="-78"/>
            </a:endParaRPr>
          </a:p>
        </p:txBody>
      </p:sp>
      <p:pic>
        <p:nvPicPr>
          <p:cNvPr id="7" name="نوح مشاري -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572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6369050"/>
            <a:ext cx="587375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5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12705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6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8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97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110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12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140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157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584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4572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مطلب دوم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229600" cy="4419600"/>
          </a:xfrm>
        </p:spPr>
        <p:txBody>
          <a:bodyPr/>
          <a:lstStyle/>
          <a:p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     </a:t>
            </a:r>
            <a:r>
              <a:rPr lang="ar-SA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گزارش </a:t>
            </a:r>
            <a:r>
              <a:rPr lang="ar-SA" sz="54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حضرت </a:t>
            </a:r>
            <a:r>
              <a:rPr lang="ar-SA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نوح</a:t>
            </a:r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علیه السلام</a:t>
            </a:r>
            <a:r>
              <a:rPr lang="ar-SA" sz="32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54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از </a:t>
            </a:r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عملکرد خویش </a:t>
            </a:r>
            <a:b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       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و عکس العمل قومش </a:t>
            </a:r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در چارچوب رسالت انذاری</a:t>
            </a:r>
          </a:p>
          <a:p>
            <a:pPr>
              <a:buNone/>
            </a:pPr>
            <a:endParaRPr lang="fa-IR" sz="2000" dirty="0" smtClean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</a:pPr>
            <a:r>
              <a:rPr lang="fa-IR" sz="33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پروردگارا   من   به  صورت  پیوسته  و همه  جانبه  قوم را به سوی  مغفرت تو  دعوت  کردم  ولی  جز بر  فرار  آنان  نیفزود و استکبار  ورزیدند  و  از  من  سر    پیچی  کردند  و  از  ثروتمندان  قدرتمند  خاسر  تبعیت  کردند و  بر  شرک  و  ضلالت  خویش  باقی  ماندند.</a:t>
            </a:r>
            <a:endParaRPr lang="en-US" sz="3300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6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/>
          <p:cNvSpPr>
            <a:spLocks noGrp="1" noChangeArrowheads="1"/>
          </p:cNvSpPr>
          <p:nvPr>
            <p:ph type="title"/>
          </p:nvPr>
        </p:nvSpPr>
        <p:spPr>
          <a:xfrm>
            <a:off x="4343400" y="304800"/>
            <a:ext cx="4343400" cy="12954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مطلب سوم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  25   تا  28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572000"/>
          </a:xfrm>
        </p:spPr>
        <p:txBody>
          <a:bodyPr/>
          <a:lstStyle/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2400" dirty="0" smtClean="0">
                <a:cs typeface="me_quran" pitchFamily="18" charset="-78"/>
              </a:rPr>
              <a:t>مِمَّا 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خَطيئاتِهِمْ 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أُغْرِقُوا 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فَأُدْخِلُوا 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ناراً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ar-SA" sz="2400" dirty="0" smtClean="0">
                <a:cs typeface="me_quran" pitchFamily="18" charset="-78"/>
              </a:rPr>
              <a:t> فَلَمْ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يَجِدُوا 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ar-SA" sz="2400" dirty="0" smtClean="0">
                <a:cs typeface="me_quran" pitchFamily="18" charset="-78"/>
              </a:rPr>
              <a:t>لَهُمْ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ar-SA" sz="2400" dirty="0" smtClean="0">
                <a:cs typeface="me_quran" pitchFamily="18" charset="-78"/>
              </a:rPr>
              <a:t> مِنْ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ar-SA" sz="2400" dirty="0" smtClean="0">
                <a:cs typeface="me_quran" pitchFamily="18" charset="-78"/>
              </a:rPr>
              <a:t> دُونِ اللَّهِ أَنْصاراً </a:t>
            </a:r>
            <a:r>
              <a:rPr lang="en-US" sz="2400" dirty="0" smtClean="0">
                <a:sym typeface="HQPB2"/>
              </a:rPr>
              <a:t> </a:t>
            </a:r>
            <a:endParaRPr lang="ar-SA" sz="2400" dirty="0" smtClean="0">
              <a:cs typeface="me_quran" pitchFamily="18" charset="-78"/>
            </a:endParaRPr>
          </a:p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2400" dirty="0" smtClean="0">
                <a:cs typeface="me_quran" pitchFamily="18" charset="-78"/>
              </a:rPr>
              <a:t>وَ قالَ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نُوحٌ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رَبِّ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لا تَذَرْ عَلَى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الْأَرْضِ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مِنَ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الْكافِرينَ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دَيَّاراً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</a:t>
            </a:r>
            <a:endParaRPr lang="ar-SA" sz="2400" dirty="0" smtClean="0">
              <a:cs typeface="me_quran" pitchFamily="18" charset="-78"/>
            </a:endParaRPr>
          </a:p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2400" dirty="0" smtClean="0">
                <a:cs typeface="me_quran" pitchFamily="18" charset="-78"/>
              </a:rPr>
              <a:t>إِنَّكَ إِنْ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تَذَرْهُمْ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يُضِلُّوا عِبادَكَ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وَ لا يَلِدُوا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إِلاَّ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فاجِراً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كَفَّاراً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</a:t>
            </a:r>
            <a:endParaRPr lang="ar-SA" sz="2400" dirty="0" smtClean="0">
              <a:cs typeface="me_quran" pitchFamily="18" charset="-78"/>
            </a:endParaRPr>
          </a:p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2400" dirty="0" smtClean="0">
                <a:cs typeface="me_quran" pitchFamily="18" charset="-78"/>
              </a:rPr>
              <a:t>رَبِّ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اغْفِرْ لي‏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وَ لِوالِدَيَّ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وَ لِمَنْ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دَخَلَ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بَيْتِيَ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مُؤْمِناً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وَ </a:t>
            </a:r>
            <a:endParaRPr lang="en-US" sz="2400" dirty="0" smtClean="0">
              <a:cs typeface="me_quran" pitchFamily="18" charset="-78"/>
            </a:endParaRPr>
          </a:p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2400" dirty="0" smtClean="0">
                <a:cs typeface="me_quran" pitchFamily="18" charset="-78"/>
              </a:rPr>
              <a:t>لِلْمُؤْمِنينَ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وَ الْمُؤْمِناتِ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وَ لا تَزِدِ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 الظَّالِمينَ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إِلاَّ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ar-SA" sz="2400" dirty="0" smtClean="0">
                <a:cs typeface="me_quran" pitchFamily="18" charset="-78"/>
              </a:rPr>
              <a:t>تَباراً </a:t>
            </a:r>
            <a:r>
              <a:rPr lang="en-US" sz="2400" dirty="0" smtClean="0">
                <a:sym typeface="HQPB2"/>
              </a:rPr>
              <a:t> </a:t>
            </a:r>
            <a:endParaRPr lang="en-US" sz="2400" dirty="0">
              <a:cs typeface="me_quran" pitchFamily="18" charset="-78"/>
            </a:endParaRPr>
          </a:p>
        </p:txBody>
      </p:sp>
      <p:pic>
        <p:nvPicPr>
          <p:cNvPr id="5" name="نوح مشاري - 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09600" y="838200"/>
            <a:ext cx="381000" cy="381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7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540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100000"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39266" grpId="0"/>
      <p:bldP spid="13926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Grp="1" noChangeArrowheads="1"/>
          </p:cNvSpPr>
          <p:nvPr>
            <p:ph type="title"/>
          </p:nvPr>
        </p:nvSpPr>
        <p:spPr>
          <a:xfrm>
            <a:off x="4876800" y="381000"/>
            <a:ext cx="3810000" cy="12954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هدایتی  مطلب  سوم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590800"/>
            <a:ext cx="8763000" cy="3724275"/>
          </a:xfrm>
        </p:spPr>
        <p:txBody>
          <a:bodyPr/>
          <a:lstStyle/>
          <a:p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              غرق 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و     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آتش   نتیجه     خطاهای   قوم  نوح</a:t>
            </a:r>
          </a:p>
          <a:p>
            <a:pPr>
              <a:buNone/>
            </a:pP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</a:pP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نوح  گفت  </a:t>
            </a: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:پروردگارا   همه    </a:t>
            </a: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کافران  را  از صفحه  روزگار  محو  کن </a:t>
            </a: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و  مغفرت  خود  را  نصیب  من ،  پدر  و مادرم  و مؤمنان  گردان</a:t>
            </a:r>
            <a:endParaRPr lang="en-US" sz="3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8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1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" y="1752600"/>
            <a:ext cx="6629400" cy="9906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ابلاغ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رسالت انذاری به حضرت نوح </a:t>
            </a:r>
            <a:r>
              <a:rPr lang="fa-IR" sz="2400" dirty="0" smtClean="0">
                <a:latin typeface="IranNastaliq" pitchFamily="18" charset="0"/>
                <a:cs typeface="IranNastaliq" pitchFamily="18" charset="0"/>
              </a:rPr>
              <a:t>علیه السلام</a:t>
            </a:r>
            <a:r>
              <a:rPr lang="ar-SA" sz="24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و انجام فوری مأموریت از طرف او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381000" y="3048000"/>
            <a:ext cx="66294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ar-SA" sz="3400" dirty="0" smtClean="0">
                <a:latin typeface="IranNastaliq" pitchFamily="18" charset="0"/>
                <a:cs typeface="IranNastaliq" pitchFamily="18" charset="0"/>
              </a:rPr>
              <a:t>گزارش حضرت نوح</a:t>
            </a:r>
            <a:r>
              <a:rPr lang="fa-IR" sz="3400" dirty="0" smtClean="0">
                <a:latin typeface="IranNastaliq" pitchFamily="18" charset="0"/>
                <a:cs typeface="IranNastaliq" pitchFamily="18" charset="0"/>
              </a:rPr>
              <a:t> علیه السلام</a:t>
            </a:r>
            <a:r>
              <a:rPr lang="ar-SA" sz="3400" dirty="0" smtClean="0">
                <a:latin typeface="IranNastaliq" pitchFamily="18" charset="0"/>
                <a:cs typeface="IranNastaliq" pitchFamily="18" charset="0"/>
              </a:rPr>
              <a:t> از </a:t>
            </a:r>
            <a:r>
              <a:rPr lang="fa-IR" sz="3400" dirty="0" smtClean="0">
                <a:latin typeface="IranNastaliq" pitchFamily="18" charset="0"/>
                <a:cs typeface="IranNastaliq" pitchFamily="18" charset="0"/>
              </a:rPr>
              <a:t>عملکرد خویش         و عکس العمل قومش  در چارچوب رسالت انذاری</a:t>
            </a:r>
            <a:endParaRPr lang="en-US" sz="3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533400" y="4419600"/>
            <a:ext cx="64770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غرق و    آتش   نتیجه   خطاهای   قوم  نوح</a:t>
            </a:r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7162800" y="1752600"/>
            <a:ext cx="1752600" cy="9906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مطلب اول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    تا       4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3" name="Rectangle 35"/>
          <p:cNvSpPr>
            <a:spLocks noChangeArrowheads="1"/>
          </p:cNvSpPr>
          <p:nvPr/>
        </p:nvSpPr>
        <p:spPr bwMode="auto">
          <a:xfrm>
            <a:off x="7162800" y="30480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مطلب دوم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5    تا    24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4" name="Rectangle 36"/>
          <p:cNvSpPr>
            <a:spLocks noChangeArrowheads="1"/>
          </p:cNvSpPr>
          <p:nvPr/>
        </p:nvSpPr>
        <p:spPr bwMode="auto">
          <a:xfrm>
            <a:off x="7162800" y="44196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مطلب سوم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25     تا    28 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1" name="AutoShape 2"/>
          <p:cNvSpPr txBox="1">
            <a:spLocks noChangeArrowheads="1"/>
          </p:cNvSpPr>
          <p:nvPr/>
        </p:nvSpPr>
        <p:spPr>
          <a:xfrm>
            <a:off x="5791200" y="381000"/>
            <a:ext cx="2895600" cy="11430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نمودار هدایتی سوره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9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1" animBg="1"/>
      <p:bldP spid="83981" grpId="0" uiExpand="1" animBg="1" autoUpdateAnimBg="0"/>
      <p:bldP spid="83982" grpId="0" animBg="1"/>
      <p:bldP spid="84002" grpId="0" uiExpand="1" build="p" animBg="1"/>
      <p:bldP spid="84003" grpId="0" uiExpand="1" build="p" animBg="1"/>
      <p:bldP spid="84004" grpId="0" uiExpand="1" build="p" animBg="1"/>
      <p:bldP spid="11" grpId="0" build="p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2368</TotalTime>
  <Words>614</Words>
  <Application>Microsoft Office PowerPoint</Application>
  <PresentationFormat>نمایش روی پرده (4:3)</PresentationFormat>
  <Paragraphs>73</Paragraphs>
  <Slides>11</Slides>
  <Notes>2</Notes>
  <HiddenSlides>0</HiddenSlides>
  <MMClips>4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11</vt:i4>
      </vt:variant>
    </vt:vector>
  </HeadingPairs>
  <TitlesOfParts>
    <vt:vector size="12" baseType="lpstr">
      <vt:lpstr>Capsules</vt:lpstr>
      <vt:lpstr>اسلاید 1</vt:lpstr>
      <vt:lpstr>اسلاید 2</vt:lpstr>
      <vt:lpstr>مطلب اول؛  آیات       1    تا    4 </vt:lpstr>
      <vt:lpstr>جهت  هدایتی  مطلب   اول</vt:lpstr>
      <vt:lpstr>مطلب دوم، آیات    5   تا    24</vt:lpstr>
      <vt:lpstr>جهت هدایتی مطلب دوم</vt:lpstr>
      <vt:lpstr>مطلب سوم، آیات    25   تا  28</vt:lpstr>
      <vt:lpstr>جهت  هدایتی  مطلب  سوم</vt:lpstr>
      <vt:lpstr>اسلاید 9</vt:lpstr>
      <vt:lpstr>اسلاید 10</vt:lpstr>
      <vt:lpstr>اسلاید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</dc:creator>
  <cp:lastModifiedBy>darabi</cp:lastModifiedBy>
  <cp:revision>139</cp:revision>
  <cp:lastPrinted>1601-01-01T00:00:00Z</cp:lastPrinted>
  <dcterms:created xsi:type="dcterms:W3CDTF">1601-01-01T00:00:00Z</dcterms:created>
  <dcterms:modified xsi:type="dcterms:W3CDTF">2010-12-13T06:53:49Z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