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0"/>
  </p:notesMasterIdLst>
  <p:sldIdLst>
    <p:sldId id="270" r:id="rId2"/>
    <p:sldId id="279" r:id="rId3"/>
    <p:sldId id="273" r:id="rId4"/>
    <p:sldId id="258" r:id="rId5"/>
    <p:sldId id="259" r:id="rId6"/>
    <p:sldId id="260" r:id="rId7"/>
    <p:sldId id="280" r:id="rId8"/>
    <p:sldId id="278" r:id="rId9"/>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CC"/>
    <a:srgbClr val="FFFFFF"/>
    <a:srgbClr val="CCECFF"/>
    <a:srgbClr val="CCCCFF"/>
    <a:srgbClr val="FFFF00"/>
    <a:srgbClr val="A3F5ED"/>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2102" autoAdjust="0"/>
    <p:restoredTop sz="87187" autoAdjust="0"/>
  </p:normalViewPr>
  <p:slideViewPr>
    <p:cSldViewPr>
      <p:cViewPr>
        <p:scale>
          <a:sx n="60" d="100"/>
          <a:sy n="60" d="100"/>
        </p:scale>
        <p:origin x="-120" y="-396"/>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16"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29B6972-16AD-4676-9E95-685904C955B6}" type="datetimeFigureOut">
              <a:rPr lang="fa-IR" smtClean="0"/>
              <a:pPr/>
              <a:t>1432/01/30</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3DD9C3-465F-4F95-9AF5-449ECF07A198}"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213DD9C3-465F-4F95-9AF5-449ECF07A198}" type="slidenum">
              <a:rPr lang="fa-IR" smtClean="0"/>
              <a:pPr/>
              <a:t>1</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213DD9C3-465F-4F95-9AF5-449ECF07A198}" type="slidenum">
              <a:rPr lang="fa-IR" smtClean="0"/>
              <a:pPr/>
              <a:t>2</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صفحه</a:t>
            </a:r>
            <a:r>
              <a:rPr lang="fa-IR" baseline="0" dirty="0" smtClean="0"/>
              <a:t> بعد</a:t>
            </a:r>
          </a:p>
        </p:txBody>
      </p:sp>
      <p:sp>
        <p:nvSpPr>
          <p:cNvPr id="4" name="Slide Number Placeholder 3"/>
          <p:cNvSpPr>
            <a:spLocks noGrp="1"/>
          </p:cNvSpPr>
          <p:nvPr>
            <p:ph type="sldNum" sz="quarter" idx="10"/>
          </p:nvPr>
        </p:nvSpPr>
        <p:spPr/>
        <p:txBody>
          <a:bodyPr/>
          <a:lstStyle/>
          <a:p>
            <a:fld id="{213DD9C3-465F-4F95-9AF5-449ECF07A198}" type="slidenum">
              <a:rPr lang="fa-IR" smtClean="0"/>
              <a:pPr/>
              <a:t>4</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37218" name="Group 2"/>
          <p:cNvGrpSpPr>
            <a:grpSpLocks/>
          </p:cNvGrpSpPr>
          <p:nvPr/>
        </p:nvGrpSpPr>
        <p:grpSpPr bwMode="auto">
          <a:xfrm>
            <a:off x="0" y="0"/>
            <a:ext cx="5867400" cy="6858000"/>
            <a:chOff x="0" y="0"/>
            <a:chExt cx="3696" cy="4320"/>
          </a:xfrm>
        </p:grpSpPr>
        <p:sp>
          <p:nvSpPr>
            <p:cNvPr id="137219"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rtl="0"/>
              <a:endParaRPr kumimoji="1" lang="en-US" sz="2400">
                <a:latin typeface="Times New Roman" pitchFamily="18" charset="0"/>
              </a:endParaRPr>
            </a:p>
          </p:txBody>
        </p:sp>
        <p:sp>
          <p:nvSpPr>
            <p:cNvPr id="137220"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rtl="0"/>
              <a:endParaRPr kumimoji="1" lang="en-US" sz="2400">
                <a:latin typeface="Times New Roman" pitchFamily="18" charset="0"/>
              </a:endParaRPr>
            </a:p>
          </p:txBody>
        </p:sp>
      </p:grpSp>
      <p:grpSp>
        <p:nvGrpSpPr>
          <p:cNvPr id="137221" name="Group 5"/>
          <p:cNvGrpSpPr>
            <a:grpSpLocks/>
          </p:cNvGrpSpPr>
          <p:nvPr/>
        </p:nvGrpSpPr>
        <p:grpSpPr bwMode="auto">
          <a:xfrm>
            <a:off x="3632200" y="4889500"/>
            <a:ext cx="4876800" cy="319088"/>
            <a:chOff x="2288" y="3080"/>
            <a:chExt cx="3072" cy="201"/>
          </a:xfrm>
        </p:grpSpPr>
        <p:sp>
          <p:nvSpPr>
            <p:cNvPr id="137222"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fa-IR"/>
            </a:p>
          </p:txBody>
        </p:sp>
        <p:sp>
          <p:nvSpPr>
            <p:cNvPr id="137223"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fa-IR"/>
            </a:p>
          </p:txBody>
        </p:sp>
      </p:grpSp>
      <p:sp>
        <p:nvSpPr>
          <p:cNvPr id="13722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fa-IR"/>
              <a:t>برای ویرایش سبک زیرعنوان اسلاید اصلی، کلیک نمایید</a:t>
            </a:r>
          </a:p>
        </p:txBody>
      </p:sp>
      <p:sp>
        <p:nvSpPr>
          <p:cNvPr id="137225" name="Rectangle 9"/>
          <p:cNvSpPr>
            <a:spLocks noGrp="1" noChangeArrowheads="1"/>
          </p:cNvSpPr>
          <p:nvPr>
            <p:ph type="dt" sz="quarter" idx="2"/>
          </p:nvPr>
        </p:nvSpPr>
        <p:spPr/>
        <p:txBody>
          <a:bodyPr/>
          <a:lstStyle>
            <a:lvl1pPr>
              <a:defRPr>
                <a:solidFill>
                  <a:schemeClr val="bg1"/>
                </a:solidFill>
              </a:defRPr>
            </a:lvl1pPr>
          </a:lstStyle>
          <a:p>
            <a:endParaRPr lang="en-US"/>
          </a:p>
        </p:txBody>
      </p:sp>
      <p:sp>
        <p:nvSpPr>
          <p:cNvPr id="137226" name="Rectangle 10"/>
          <p:cNvSpPr>
            <a:spLocks noGrp="1" noChangeArrowheads="1"/>
          </p:cNvSpPr>
          <p:nvPr>
            <p:ph type="ftr" sz="quarter" idx="3"/>
          </p:nvPr>
        </p:nvSpPr>
        <p:spPr/>
        <p:txBody>
          <a:bodyPr/>
          <a:lstStyle>
            <a:lvl1pPr algn="r">
              <a:defRPr/>
            </a:lvl1pPr>
          </a:lstStyle>
          <a:p>
            <a:endParaRPr lang="en-US"/>
          </a:p>
        </p:txBody>
      </p:sp>
      <p:sp>
        <p:nvSpPr>
          <p:cNvPr id="137227" name="Rectangle 11"/>
          <p:cNvSpPr>
            <a:spLocks noGrp="1" noChangeArrowheads="1"/>
          </p:cNvSpPr>
          <p:nvPr>
            <p:ph type="sldNum" sz="quarter" idx="4"/>
          </p:nvPr>
        </p:nvSpPr>
        <p:spPr>
          <a:xfrm>
            <a:off x="76200" y="6248400"/>
            <a:ext cx="587375" cy="488950"/>
          </a:xfrm>
        </p:spPr>
        <p:txBody>
          <a:bodyPr anchorCtr="0"/>
          <a:lstStyle>
            <a:lvl1pPr>
              <a:defRPr/>
            </a:lvl1pPr>
          </a:lstStyle>
          <a:p>
            <a:fld id="{473818F7-2114-4F0F-B3E5-4DA1DCBAE894}" type="slidenum">
              <a:rPr lang="fa-IR"/>
              <a:pPr/>
              <a:t>‹#›</a:t>
            </a:fld>
            <a:endParaRPr lang="en-US"/>
          </a:p>
        </p:txBody>
      </p:sp>
      <p:sp>
        <p:nvSpPr>
          <p:cNvPr id="13722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fa-IR"/>
              <a:t>برای ویرایش سبک عنوان اسلاید اصلی، کلیک نمایید</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7228"/>
                                        </p:tgtEl>
                                        <p:attrNameLst>
                                          <p:attrName>style.visibility</p:attrName>
                                        </p:attrNameLst>
                                      </p:cBhvr>
                                      <p:to>
                                        <p:strVal val="visible"/>
                                      </p:to>
                                    </p:set>
                                    <p:anim calcmode="lin" valueType="num">
                                      <p:cBhvr>
                                        <p:cTn id="7" dur="500" fill="hold"/>
                                        <p:tgtEl>
                                          <p:spTgt spid="137228"/>
                                        </p:tgtEl>
                                        <p:attrNameLst>
                                          <p:attrName>ppt_w</p:attrName>
                                        </p:attrNameLst>
                                      </p:cBhvr>
                                      <p:tavLst>
                                        <p:tav tm="0">
                                          <p:val>
                                            <p:fltVal val="0"/>
                                          </p:val>
                                        </p:tav>
                                        <p:tav tm="100000">
                                          <p:val>
                                            <p:strVal val="#ppt_w"/>
                                          </p:val>
                                        </p:tav>
                                      </p:tavLst>
                                    </p:anim>
                                    <p:anim calcmode="lin" valueType="num">
                                      <p:cBhvr>
                                        <p:cTn id="8" dur="500" fill="hold"/>
                                        <p:tgtEl>
                                          <p:spTgt spid="137228"/>
                                        </p:tgtEl>
                                        <p:attrNameLst>
                                          <p:attrName>ppt_h</p:attrName>
                                        </p:attrNameLst>
                                      </p:cBhvr>
                                      <p:tavLst>
                                        <p:tav tm="0">
                                          <p:val>
                                            <p:fltVal val="0"/>
                                          </p:val>
                                        </p:tav>
                                        <p:tav tm="100000">
                                          <p:val>
                                            <p:strVal val="#ppt_h"/>
                                          </p:val>
                                        </p:tav>
                                      </p:tavLst>
                                    </p:anim>
                                    <p:animEffect transition="in" filter="fade">
                                      <p:cBhvr>
                                        <p:cTn id="9" dur="500"/>
                                        <p:tgtEl>
                                          <p:spTgt spid="13722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7224">
                                            <p:txEl>
                                              <p:pRg st="0" end="0"/>
                                            </p:txEl>
                                          </p:spTgt>
                                        </p:tgtEl>
                                        <p:attrNameLst>
                                          <p:attrName>style.visibility</p:attrName>
                                        </p:attrNameLst>
                                      </p:cBhvr>
                                      <p:to>
                                        <p:strVal val="visible"/>
                                      </p:to>
                                    </p:set>
                                    <p:animEffect transition="in" filter="fade">
                                      <p:cBhvr>
                                        <p:cTn id="14" dur="1000">
                                          <p:stCondLst>
                                            <p:cond delay="0"/>
                                          </p:stCondLst>
                                        </p:cTn>
                                        <p:tgtEl>
                                          <p:spTgt spid="1372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4" grpId="0" build="p">
        <p:tmplLst>
          <p:tmpl lvl="1">
            <p:tnLst>
              <p:par>
                <p:cTn presetID="10" presetClass="entr" presetSubtype="0" fill="hold" nodeType="clickEffect">
                  <p:stCondLst>
                    <p:cond delay="0"/>
                  </p:stCondLst>
                  <p:childTnLst>
                    <p:set>
                      <p:cBhvr>
                        <p:cTn dur="1" fill="hold">
                          <p:stCondLst>
                            <p:cond delay="0"/>
                          </p:stCondLst>
                        </p:cTn>
                        <p:tgtEl>
                          <p:spTgt spid="137224"/>
                        </p:tgtEl>
                        <p:attrNameLst>
                          <p:attrName>style.visibility</p:attrName>
                        </p:attrNameLst>
                      </p:cBhvr>
                      <p:to>
                        <p:strVal val="visible"/>
                      </p:to>
                    </p:set>
                    <p:animEffect transition="in" filter="fade">
                      <p:cBhvr>
                        <p:cTn dur="1000">
                          <p:stCondLst>
                            <p:cond delay="0"/>
                          </p:stCondLst>
                        </p:cTn>
                        <p:tgtEl>
                          <p:spTgt spid="137224"/>
                        </p:tgtEl>
                      </p:cBhvr>
                    </p:animEffect>
                  </p:childTnLst>
                </p:cTn>
              </p:par>
            </p:tnLst>
          </p:tmpl>
        </p:tmplLst>
      </p:bldP>
      <p:bldP spid="137228"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E203CE-A4CA-474C-8352-B8B6F3E0D1CA}" type="slidenum">
              <a:rPr lang="fa-IR"/>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7CF868-5851-4A5C-809A-04634CAFA716}" type="slidenum">
              <a:rPr lang="fa-IR"/>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D3F96C-F508-495B-A71F-9A27FD564549}" type="slidenum">
              <a:rPr lang="fa-IR"/>
              <a:pPr/>
              <a:t>‹#›</a:t>
            </a:fld>
            <a:endParaRPr lang="en-US"/>
          </a:p>
        </p:txBody>
      </p:sp>
    </p:spTree>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2139FB2-E6A4-4A38-AB15-ED50EED65D67}" type="slidenum">
              <a:rPr lang="fa-IR"/>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B3713E3-97A6-4036-9B6C-E16C97FE7BDD}" type="slidenum">
              <a:rPr lang="fa-IR"/>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AE5009A-AB79-4D45-8578-E3F4EFDC4E57}" type="slidenum">
              <a:rPr lang="fa-IR"/>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94AA634-9CAC-4FE2-B2F0-876A618D7F21}" type="slidenum">
              <a:rPr lang="fa-IR"/>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B4B406E-C4C3-4434-B4D7-B1512345ACE1}" type="slidenum">
              <a:rPr lang="fa-IR"/>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18FEB1B-4A55-4749-87D3-E8DED7E8DF40}" type="slidenum">
              <a:rPr lang="fa-IR"/>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DF1E17-7F42-40AF-9815-8E9D632B345B}" type="slidenum">
              <a:rPr lang="fa-IR"/>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36194" name="Group 2"/>
          <p:cNvGrpSpPr>
            <a:grpSpLocks/>
          </p:cNvGrpSpPr>
          <p:nvPr/>
        </p:nvGrpSpPr>
        <p:grpSpPr bwMode="auto">
          <a:xfrm>
            <a:off x="0" y="0"/>
            <a:ext cx="7620000" cy="6858000"/>
            <a:chOff x="0" y="0"/>
            <a:chExt cx="4800" cy="4320"/>
          </a:xfrm>
        </p:grpSpPr>
        <p:grpSp>
          <p:nvGrpSpPr>
            <p:cNvPr id="136195" name="Group 3"/>
            <p:cNvGrpSpPr>
              <a:grpSpLocks/>
            </p:cNvGrpSpPr>
            <p:nvPr userDrawn="1"/>
          </p:nvGrpSpPr>
          <p:grpSpPr bwMode="auto">
            <a:xfrm>
              <a:off x="0" y="0"/>
              <a:ext cx="2016" cy="4320"/>
              <a:chOff x="0" y="0"/>
              <a:chExt cx="2016" cy="4320"/>
            </a:xfrm>
          </p:grpSpPr>
          <p:sp>
            <p:nvSpPr>
              <p:cNvPr id="136196"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fa-IR"/>
              </a:p>
            </p:txBody>
          </p:sp>
          <p:sp>
            <p:nvSpPr>
              <p:cNvPr id="136197"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fa-IR"/>
              </a:p>
            </p:txBody>
          </p:sp>
        </p:grpSp>
        <p:grpSp>
          <p:nvGrpSpPr>
            <p:cNvPr id="136198" name="Group 6"/>
            <p:cNvGrpSpPr>
              <a:grpSpLocks/>
            </p:cNvGrpSpPr>
            <p:nvPr/>
          </p:nvGrpSpPr>
          <p:grpSpPr bwMode="auto">
            <a:xfrm>
              <a:off x="144" y="1248"/>
              <a:ext cx="4656" cy="201"/>
              <a:chOff x="144" y="1248"/>
              <a:chExt cx="4656" cy="201"/>
            </a:xfrm>
          </p:grpSpPr>
          <p:sp>
            <p:nvSpPr>
              <p:cNvPr id="136199"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fa-IR"/>
              </a:p>
            </p:txBody>
          </p:sp>
          <p:sp>
            <p:nvSpPr>
              <p:cNvPr id="136200"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fa-IR"/>
              </a:p>
            </p:txBody>
          </p:sp>
        </p:grpSp>
      </p:grpSp>
      <p:sp>
        <p:nvSpPr>
          <p:cNvPr id="136201"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fa-IR" smtClean="0"/>
              <a:t>برای ویرایش سبک عنوان اسلاید اصلی، کلیک نمایید</a:t>
            </a:r>
          </a:p>
        </p:txBody>
      </p:sp>
      <p:sp>
        <p:nvSpPr>
          <p:cNvPr id="136202"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p>
        </p:txBody>
      </p:sp>
      <p:sp>
        <p:nvSpPr>
          <p:cNvPr id="136203"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400"/>
            </a:lvl1pPr>
          </a:lstStyle>
          <a:p>
            <a:endParaRPr lang="en-US"/>
          </a:p>
        </p:txBody>
      </p:sp>
      <p:sp>
        <p:nvSpPr>
          <p:cNvPr id="136204"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400"/>
            </a:lvl1pPr>
          </a:lstStyle>
          <a:p>
            <a:endParaRPr lang="en-US"/>
          </a:p>
        </p:txBody>
      </p:sp>
      <p:sp>
        <p:nvSpPr>
          <p:cNvPr id="136205"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rtl="0">
              <a:defRPr sz="2600" b="1">
                <a:solidFill>
                  <a:schemeClr val="bg1"/>
                </a:solidFill>
              </a:defRPr>
            </a:lvl1pPr>
          </a:lstStyle>
          <a:p>
            <a:fld id="{A33C325D-F275-470D-8546-B82AA8F5E889}" type="slidenum">
              <a:rPr lang="fa-I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6201"/>
                                        </p:tgtEl>
                                        <p:attrNameLst>
                                          <p:attrName>style.visibility</p:attrName>
                                        </p:attrNameLst>
                                      </p:cBhvr>
                                      <p:to>
                                        <p:strVal val="visible"/>
                                      </p:to>
                                    </p:set>
                                    <p:anim calcmode="lin" valueType="num">
                                      <p:cBhvr>
                                        <p:cTn id="7" dur="500" fill="hold"/>
                                        <p:tgtEl>
                                          <p:spTgt spid="136201"/>
                                        </p:tgtEl>
                                        <p:attrNameLst>
                                          <p:attrName>ppt_w</p:attrName>
                                        </p:attrNameLst>
                                      </p:cBhvr>
                                      <p:tavLst>
                                        <p:tav tm="0">
                                          <p:val>
                                            <p:fltVal val="0"/>
                                          </p:val>
                                        </p:tav>
                                        <p:tav tm="100000">
                                          <p:val>
                                            <p:strVal val="#ppt_w"/>
                                          </p:val>
                                        </p:tav>
                                      </p:tavLst>
                                    </p:anim>
                                    <p:anim calcmode="lin" valueType="num">
                                      <p:cBhvr>
                                        <p:cTn id="8" dur="500" fill="hold"/>
                                        <p:tgtEl>
                                          <p:spTgt spid="136201"/>
                                        </p:tgtEl>
                                        <p:attrNameLst>
                                          <p:attrName>ppt_h</p:attrName>
                                        </p:attrNameLst>
                                      </p:cBhvr>
                                      <p:tavLst>
                                        <p:tav tm="0">
                                          <p:val>
                                            <p:fltVal val="0"/>
                                          </p:val>
                                        </p:tav>
                                        <p:tav tm="100000">
                                          <p:val>
                                            <p:strVal val="#ppt_h"/>
                                          </p:val>
                                        </p:tav>
                                      </p:tavLst>
                                    </p:anim>
                                    <p:animEffect transition="in" filter="fade">
                                      <p:cBhvr>
                                        <p:cTn id="9" dur="500"/>
                                        <p:tgtEl>
                                          <p:spTgt spid="13620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6202">
                                            <p:txEl>
                                              <p:pRg st="0" end="0"/>
                                            </p:txEl>
                                          </p:spTgt>
                                        </p:tgtEl>
                                        <p:attrNameLst>
                                          <p:attrName>style.visibility</p:attrName>
                                        </p:attrNameLst>
                                      </p:cBhvr>
                                      <p:to>
                                        <p:strVal val="visible"/>
                                      </p:to>
                                    </p:set>
                                    <p:animEffect transition="in" filter="fade">
                                      <p:cBhvr>
                                        <p:cTn id="14" dur="1000">
                                          <p:stCondLst>
                                            <p:cond delay="0"/>
                                          </p:stCondLst>
                                        </p:cTn>
                                        <p:tgtEl>
                                          <p:spTgt spid="136202">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36202">
                                            <p:txEl>
                                              <p:pRg st="1" end="1"/>
                                            </p:txEl>
                                          </p:spTgt>
                                        </p:tgtEl>
                                        <p:attrNameLst>
                                          <p:attrName>style.visibility</p:attrName>
                                        </p:attrNameLst>
                                      </p:cBhvr>
                                      <p:to>
                                        <p:strVal val="visible"/>
                                      </p:to>
                                    </p:set>
                                    <p:animEffect transition="in" filter="fade">
                                      <p:cBhvr>
                                        <p:cTn id="17" dur="1000">
                                          <p:stCondLst>
                                            <p:cond delay="0"/>
                                          </p:stCondLst>
                                        </p:cTn>
                                        <p:tgtEl>
                                          <p:spTgt spid="136202">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36202">
                                            <p:txEl>
                                              <p:pRg st="2" end="2"/>
                                            </p:txEl>
                                          </p:spTgt>
                                        </p:tgtEl>
                                        <p:attrNameLst>
                                          <p:attrName>style.visibility</p:attrName>
                                        </p:attrNameLst>
                                      </p:cBhvr>
                                      <p:to>
                                        <p:strVal val="visible"/>
                                      </p:to>
                                    </p:set>
                                    <p:animEffect transition="in" filter="fade">
                                      <p:cBhvr>
                                        <p:cTn id="20" dur="1000">
                                          <p:stCondLst>
                                            <p:cond delay="0"/>
                                          </p:stCondLst>
                                        </p:cTn>
                                        <p:tgtEl>
                                          <p:spTgt spid="136202">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6202">
                                            <p:txEl>
                                              <p:pRg st="3" end="3"/>
                                            </p:txEl>
                                          </p:spTgt>
                                        </p:tgtEl>
                                        <p:attrNameLst>
                                          <p:attrName>style.visibility</p:attrName>
                                        </p:attrNameLst>
                                      </p:cBhvr>
                                      <p:to>
                                        <p:strVal val="visible"/>
                                      </p:to>
                                    </p:set>
                                    <p:animEffect transition="in" filter="fade">
                                      <p:cBhvr>
                                        <p:cTn id="23" dur="1000">
                                          <p:stCondLst>
                                            <p:cond delay="0"/>
                                          </p:stCondLst>
                                        </p:cTn>
                                        <p:tgtEl>
                                          <p:spTgt spid="136202">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6202">
                                            <p:txEl>
                                              <p:pRg st="4" end="4"/>
                                            </p:txEl>
                                          </p:spTgt>
                                        </p:tgtEl>
                                        <p:attrNameLst>
                                          <p:attrName>style.visibility</p:attrName>
                                        </p:attrNameLst>
                                      </p:cBhvr>
                                      <p:to>
                                        <p:strVal val="visible"/>
                                      </p:to>
                                    </p:set>
                                    <p:animEffect transition="in" filter="fade">
                                      <p:cBhvr>
                                        <p:cTn id="26" dur="1000">
                                          <p:stCondLst>
                                            <p:cond delay="0"/>
                                          </p:stCondLst>
                                        </p:cTn>
                                        <p:tgtEl>
                                          <p:spTgt spid="13620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201" grpId="0"/>
      <p:bldP spid="136202" grpId="0" build="p">
        <p:tmplLst>
          <p:tmpl lvl="1">
            <p:tnLst>
              <p:par>
                <p:cTn presetID="10" presetClass="entr" presetSubtype="0" fill="hold" nodeType="clickEffect">
                  <p:stCondLst>
                    <p:cond delay="0"/>
                  </p:stCondLst>
                  <p:childTnLst>
                    <p:set>
                      <p:cBhvr>
                        <p:cTn dur="1" fill="hold">
                          <p:stCondLst>
                            <p:cond delay="0"/>
                          </p:stCondLst>
                        </p:cTn>
                        <p:tgtEl>
                          <p:spTgt spid="136202"/>
                        </p:tgtEl>
                        <p:attrNameLst>
                          <p:attrName>style.visibility</p:attrName>
                        </p:attrNameLst>
                      </p:cBhvr>
                      <p:to>
                        <p:strVal val="visible"/>
                      </p:to>
                    </p:set>
                    <p:animEffect transition="in" filter="fade">
                      <p:cBhvr>
                        <p:cTn dur="1000">
                          <p:stCondLst>
                            <p:cond delay="0"/>
                          </p:stCondLst>
                        </p:cTn>
                        <p:tgtEl>
                          <p:spTgt spid="136202"/>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6202"/>
                        </p:tgtEl>
                        <p:attrNameLst>
                          <p:attrName>style.visibility</p:attrName>
                        </p:attrNameLst>
                      </p:cBhvr>
                      <p:to>
                        <p:strVal val="visible"/>
                      </p:to>
                    </p:set>
                    <p:animEffect transition="in" filter="fade">
                      <p:cBhvr>
                        <p:cTn dur="1000">
                          <p:stCondLst>
                            <p:cond delay="0"/>
                          </p:stCondLst>
                        </p:cTn>
                        <p:tgtEl>
                          <p:spTgt spid="136202"/>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6202"/>
                        </p:tgtEl>
                        <p:attrNameLst>
                          <p:attrName>style.visibility</p:attrName>
                        </p:attrNameLst>
                      </p:cBhvr>
                      <p:to>
                        <p:strVal val="visible"/>
                      </p:to>
                    </p:set>
                    <p:animEffect transition="in" filter="fade">
                      <p:cBhvr>
                        <p:cTn dur="1000">
                          <p:stCondLst>
                            <p:cond delay="0"/>
                          </p:stCondLst>
                        </p:cTn>
                        <p:tgtEl>
                          <p:spTgt spid="136202"/>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6202"/>
                        </p:tgtEl>
                        <p:attrNameLst>
                          <p:attrName>style.visibility</p:attrName>
                        </p:attrNameLst>
                      </p:cBhvr>
                      <p:to>
                        <p:strVal val="visible"/>
                      </p:to>
                    </p:set>
                    <p:animEffect transition="in" filter="fade">
                      <p:cBhvr>
                        <p:cTn dur="1000">
                          <p:stCondLst>
                            <p:cond delay="0"/>
                          </p:stCondLst>
                        </p:cTn>
                        <p:tgtEl>
                          <p:spTgt spid="136202"/>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6202"/>
                        </p:tgtEl>
                        <p:attrNameLst>
                          <p:attrName>style.visibility</p:attrName>
                        </p:attrNameLst>
                      </p:cBhvr>
                      <p:to>
                        <p:strVal val="visible"/>
                      </p:to>
                    </p:set>
                    <p:animEffect transition="in" filter="fade">
                      <p:cBhvr>
                        <p:cTn dur="1000">
                          <p:stCondLst>
                            <p:cond delay="0"/>
                          </p:stCondLst>
                        </p:cTn>
                        <p:tgtEl>
                          <p:spTgt spid="136202"/>
                        </p:tgtEl>
                      </p:cBhvr>
                    </p:animEffect>
                  </p:childTnLst>
                </p:cTn>
              </p:par>
            </p:tnLst>
          </p:tmpl>
        </p:tmplLst>
      </p:bldP>
    </p:bldLst>
  </p:timing>
  <p:hf hdr="0" ftr="0" dt="0"/>
  <p:txStyles>
    <p:titleStyle>
      <a:lvl1pPr algn="l" rtl="1" fontAlgn="base">
        <a:lnSpc>
          <a:spcPct val="90000"/>
        </a:lnSpc>
        <a:spcBef>
          <a:spcPct val="0"/>
        </a:spcBef>
        <a:spcAft>
          <a:spcPct val="0"/>
        </a:spcAft>
        <a:defRPr sz="3600" b="1">
          <a:solidFill>
            <a:schemeClr val="tx2"/>
          </a:solidFill>
          <a:latin typeface="+mj-lt"/>
          <a:ea typeface="+mj-ea"/>
          <a:cs typeface="+mj-cs"/>
        </a:defRPr>
      </a:lvl1pPr>
      <a:lvl2pPr algn="l" rtl="1" fontAlgn="base">
        <a:lnSpc>
          <a:spcPct val="90000"/>
        </a:lnSpc>
        <a:spcBef>
          <a:spcPct val="0"/>
        </a:spcBef>
        <a:spcAft>
          <a:spcPct val="0"/>
        </a:spcAft>
        <a:defRPr sz="3600" b="1">
          <a:solidFill>
            <a:schemeClr val="tx2"/>
          </a:solidFill>
          <a:latin typeface="Arial" pitchFamily="34" charset="0"/>
          <a:cs typeface="Arial" pitchFamily="34" charset="0"/>
        </a:defRPr>
      </a:lvl2pPr>
      <a:lvl3pPr algn="l" rtl="1" fontAlgn="base">
        <a:lnSpc>
          <a:spcPct val="90000"/>
        </a:lnSpc>
        <a:spcBef>
          <a:spcPct val="0"/>
        </a:spcBef>
        <a:spcAft>
          <a:spcPct val="0"/>
        </a:spcAft>
        <a:defRPr sz="3600" b="1">
          <a:solidFill>
            <a:schemeClr val="tx2"/>
          </a:solidFill>
          <a:latin typeface="Arial" pitchFamily="34" charset="0"/>
          <a:cs typeface="Arial" pitchFamily="34" charset="0"/>
        </a:defRPr>
      </a:lvl3pPr>
      <a:lvl4pPr algn="l" rtl="1" fontAlgn="base">
        <a:lnSpc>
          <a:spcPct val="90000"/>
        </a:lnSpc>
        <a:spcBef>
          <a:spcPct val="0"/>
        </a:spcBef>
        <a:spcAft>
          <a:spcPct val="0"/>
        </a:spcAft>
        <a:defRPr sz="3600" b="1">
          <a:solidFill>
            <a:schemeClr val="tx2"/>
          </a:solidFill>
          <a:latin typeface="Arial" pitchFamily="34" charset="0"/>
          <a:cs typeface="Arial" pitchFamily="34" charset="0"/>
        </a:defRPr>
      </a:lvl4pPr>
      <a:lvl5pPr algn="l" rtl="1" fontAlgn="base">
        <a:lnSpc>
          <a:spcPct val="90000"/>
        </a:lnSpc>
        <a:spcBef>
          <a:spcPct val="0"/>
        </a:spcBef>
        <a:spcAft>
          <a:spcPct val="0"/>
        </a:spcAft>
        <a:defRPr sz="3600" b="1">
          <a:solidFill>
            <a:schemeClr val="tx2"/>
          </a:solidFill>
          <a:latin typeface="Arial" pitchFamily="34" charset="0"/>
          <a:cs typeface="Arial" pitchFamily="34" charset="0"/>
        </a:defRPr>
      </a:lvl5pPr>
      <a:lvl6pPr marL="457200" algn="l" rtl="1" fontAlgn="base">
        <a:lnSpc>
          <a:spcPct val="90000"/>
        </a:lnSpc>
        <a:spcBef>
          <a:spcPct val="0"/>
        </a:spcBef>
        <a:spcAft>
          <a:spcPct val="0"/>
        </a:spcAft>
        <a:defRPr sz="3600" b="1">
          <a:solidFill>
            <a:schemeClr val="tx2"/>
          </a:solidFill>
          <a:latin typeface="Arial" pitchFamily="34" charset="0"/>
          <a:cs typeface="Arial" pitchFamily="34" charset="0"/>
        </a:defRPr>
      </a:lvl6pPr>
      <a:lvl7pPr marL="914400" algn="l" rtl="1" fontAlgn="base">
        <a:lnSpc>
          <a:spcPct val="90000"/>
        </a:lnSpc>
        <a:spcBef>
          <a:spcPct val="0"/>
        </a:spcBef>
        <a:spcAft>
          <a:spcPct val="0"/>
        </a:spcAft>
        <a:defRPr sz="3600" b="1">
          <a:solidFill>
            <a:schemeClr val="tx2"/>
          </a:solidFill>
          <a:latin typeface="Arial" pitchFamily="34" charset="0"/>
          <a:cs typeface="Arial" pitchFamily="34" charset="0"/>
        </a:defRPr>
      </a:lvl7pPr>
      <a:lvl8pPr marL="1371600" algn="l" rtl="1" fontAlgn="base">
        <a:lnSpc>
          <a:spcPct val="90000"/>
        </a:lnSpc>
        <a:spcBef>
          <a:spcPct val="0"/>
        </a:spcBef>
        <a:spcAft>
          <a:spcPct val="0"/>
        </a:spcAft>
        <a:defRPr sz="3600" b="1">
          <a:solidFill>
            <a:schemeClr val="tx2"/>
          </a:solidFill>
          <a:latin typeface="Arial" pitchFamily="34" charset="0"/>
          <a:cs typeface="Arial" pitchFamily="34" charset="0"/>
        </a:defRPr>
      </a:lvl8pPr>
      <a:lvl9pPr marL="1828800" algn="l" rtl="1" fontAlgn="base">
        <a:lnSpc>
          <a:spcPct val="90000"/>
        </a:lnSpc>
        <a:spcBef>
          <a:spcPct val="0"/>
        </a:spcBef>
        <a:spcAft>
          <a:spcPct val="0"/>
        </a:spcAft>
        <a:defRPr sz="3600" b="1">
          <a:solidFill>
            <a:schemeClr val="tx2"/>
          </a:solidFill>
          <a:latin typeface="Arial" pitchFamily="34" charset="0"/>
          <a:cs typeface="Arial" pitchFamily="34" charset="0"/>
        </a:defRPr>
      </a:lvl9pPr>
    </p:titleStyle>
    <p:bodyStyle>
      <a:lvl1pPr marL="342900" indent="-342900" algn="r" rtl="1"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r" rtl="1" fontAlgn="base">
        <a:spcBef>
          <a:spcPct val="20000"/>
        </a:spcBef>
        <a:spcAft>
          <a:spcPct val="0"/>
        </a:spcAft>
        <a:buClr>
          <a:schemeClr val="tx1"/>
        </a:buClr>
        <a:buSzPct val="75000"/>
        <a:buChar char="–"/>
        <a:defRPr sz="2400">
          <a:solidFill>
            <a:schemeClr val="tx1"/>
          </a:solidFill>
          <a:latin typeface="+mn-lt"/>
          <a:cs typeface="+mn-cs"/>
        </a:defRPr>
      </a:lvl2pPr>
      <a:lvl3pPr marL="1143000" indent="-228600" algn="r" rtl="1" fontAlgn="base">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r" rtl="1" fontAlgn="base">
        <a:spcBef>
          <a:spcPct val="20000"/>
        </a:spcBef>
        <a:spcAft>
          <a:spcPct val="0"/>
        </a:spcAft>
        <a:buClr>
          <a:schemeClr val="tx1"/>
        </a:buClr>
        <a:buSzPct val="80000"/>
        <a:buChar char="–"/>
        <a:defRPr>
          <a:solidFill>
            <a:schemeClr val="tx1"/>
          </a:solidFill>
          <a:latin typeface="+mn-lt"/>
          <a:cs typeface="+mn-cs"/>
        </a:defRPr>
      </a:lvl4pPr>
      <a:lvl5pPr marL="20574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Documents%20and%20Settings\Ali\Desktop\&#1662;&#1575;&#1608;&#1585;%20&#1662;&#1608;&#1740;&#1606;&#1578;%20&#1580;&#1586;&#1569;%2029\&#1587;&#1608;&#1585;&#1607;%20&#1580;&#1606;\1.wm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Documents%20and%20Settings\Ali\Desktop\&#1662;&#1575;&#1608;&#1585;%20&#1662;&#1608;&#1740;&#1606;&#1578;%20&#1580;&#1586;&#1569;%2029\&#1587;&#1608;&#1585;&#1607;%20&#1580;&#1606;\2.wm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1371600" y="1524000"/>
            <a:ext cx="2590800" cy="3962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1" eaLnBrk="1" fontAlgn="base" latinLnBrk="0" hangingPunct="1">
              <a:lnSpc>
                <a:spcPct val="100000"/>
              </a:lnSpc>
              <a:spcBef>
                <a:spcPct val="20000"/>
              </a:spcBef>
              <a:spcAft>
                <a:spcPct val="0"/>
              </a:spcAft>
              <a:buClr>
                <a:schemeClr val="tx1"/>
              </a:buClr>
              <a:buSzPct val="75000"/>
              <a:tabLst/>
              <a:defRPr/>
            </a:pPr>
            <a:r>
              <a:rPr kumimoji="0" lang="fa-IR" sz="2000" b="0" i="0" u="none" strike="noStrike" kern="0" cap="none" spc="0" normalizeH="0" baseline="0" noProof="0" dirty="0" smtClean="0">
                <a:ln>
                  <a:noFill/>
                </a:ln>
                <a:effectLst/>
                <a:uLnTx/>
                <a:uFillTx/>
                <a:latin typeface="IranNastaliq" pitchFamily="18" charset="0"/>
                <a:cs typeface="IranNastaliq" pitchFamily="18" charset="0"/>
              </a:rPr>
              <a:t>بسم الله الرحمن الرحیم</a:t>
            </a:r>
          </a:p>
          <a:p>
            <a:pPr marL="342900" marR="0" lvl="0" indent="-342900" algn="ctr" defTabSz="914400" rtl="1" eaLnBrk="1" fontAlgn="base" latinLnBrk="0" hangingPunct="1">
              <a:lnSpc>
                <a:spcPct val="100000"/>
              </a:lnSpc>
              <a:spcBef>
                <a:spcPct val="20000"/>
              </a:spcBef>
              <a:spcAft>
                <a:spcPct val="0"/>
              </a:spcAft>
              <a:buClr>
                <a:schemeClr val="tx1"/>
              </a:buClr>
              <a:buSzPct val="75000"/>
              <a:tabLst/>
              <a:defRPr/>
            </a:pPr>
            <a:r>
              <a:rPr kumimoji="0" lang="fa-IR" sz="4000" b="0" i="0" u="none" strike="noStrike" kern="0" cap="none" spc="0" normalizeH="0" baseline="0" noProof="0" dirty="0" smtClean="0">
                <a:ln>
                  <a:noFill/>
                </a:ln>
                <a:effectLst/>
                <a:uLnTx/>
                <a:uFillTx/>
                <a:latin typeface="IranNastaliq" pitchFamily="18" charset="0"/>
                <a:cs typeface="IranNastaliq" pitchFamily="18" charset="0"/>
              </a:rPr>
              <a:t>تدبر در سوره مبارکه</a:t>
            </a:r>
          </a:p>
          <a:p>
            <a:pPr marL="342900" marR="0" lvl="0" indent="-342900" algn="ctr" defTabSz="914400" rtl="1" eaLnBrk="1" fontAlgn="base" latinLnBrk="0" hangingPunct="1">
              <a:lnSpc>
                <a:spcPct val="100000"/>
              </a:lnSpc>
              <a:spcBef>
                <a:spcPct val="20000"/>
              </a:spcBef>
              <a:spcAft>
                <a:spcPct val="0"/>
              </a:spcAft>
              <a:buClr>
                <a:schemeClr val="tx1"/>
              </a:buClr>
              <a:buSzPct val="75000"/>
              <a:tabLst/>
              <a:defRPr/>
            </a:pPr>
            <a:endParaRPr kumimoji="0" lang="fa-IR" sz="2800" b="0" i="0" u="none" strike="noStrike" kern="0" cap="none" spc="0" normalizeH="0" baseline="0" noProof="0" dirty="0" smtClean="0">
              <a:ln>
                <a:noFill/>
              </a:ln>
              <a:effectLst/>
              <a:uLnTx/>
              <a:uFillTx/>
              <a:latin typeface="+mn-lt"/>
              <a:cs typeface="2  Badr" pitchFamily="2" charset="-78"/>
            </a:endParaRPr>
          </a:p>
          <a:p>
            <a:pPr marL="342900" marR="0" lvl="0" indent="-342900" algn="ctr" defTabSz="914400" rtl="1" eaLnBrk="1" fontAlgn="base" latinLnBrk="0" hangingPunct="1">
              <a:lnSpc>
                <a:spcPct val="100000"/>
              </a:lnSpc>
              <a:spcBef>
                <a:spcPct val="20000"/>
              </a:spcBef>
              <a:spcAft>
                <a:spcPct val="0"/>
              </a:spcAft>
              <a:buClr>
                <a:schemeClr val="tx1"/>
              </a:buClr>
              <a:buSzPct val="75000"/>
              <a:tabLst/>
              <a:defRPr/>
            </a:pPr>
            <a:r>
              <a:rPr lang="fa-IR" sz="8500" b="1" kern="0" dirty="0" smtClean="0">
                <a:latin typeface="+mn-lt"/>
                <a:cs typeface="B Mitra" pitchFamily="2" charset="-78"/>
              </a:rPr>
              <a:t>جنّ</a:t>
            </a:r>
            <a:endParaRPr lang="fa-IR" sz="1200" b="1" kern="0" dirty="0" smtClean="0">
              <a:latin typeface="+mn-lt"/>
              <a:cs typeface="B Mitra" pitchFamily="2" charset="-78"/>
            </a:endParaRPr>
          </a:p>
        </p:txBody>
      </p:sp>
      <p:pic>
        <p:nvPicPr>
          <p:cNvPr id="79892" name="Picture 20" descr="H:\AAA\تصاویر\New Folder\FIL577.JPG"/>
          <p:cNvPicPr>
            <a:picLocks noChangeAspect="1" noChangeArrowheads="1"/>
          </p:cNvPicPr>
          <p:nvPr/>
        </p:nvPicPr>
        <p:blipFill>
          <a:blip r:embed="rId3" cstate="print"/>
          <a:srcRect/>
          <a:stretch>
            <a:fillRect/>
          </a:stretch>
        </p:blipFill>
        <p:spPr bwMode="auto">
          <a:xfrm>
            <a:off x="3733800" y="0"/>
            <a:ext cx="5410200" cy="6858000"/>
          </a:xfrm>
          <a:prstGeom prst="rect">
            <a:avLst/>
          </a:prstGeom>
          <a:noFill/>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1000" fill="hold"/>
                                        <p:tgtEl>
                                          <p:spTgt spid="79892"/>
                                        </p:tgtEl>
                                      </p:cBhvr>
                                      <p:by x="50000" y="50000"/>
                                    </p:animScale>
                                  </p:childTnLst>
                                </p:cTn>
                              </p:par>
                            </p:childTnLst>
                          </p:cTn>
                        </p:par>
                        <p:par>
                          <p:cTn id="7" fill="hold">
                            <p:stCondLst>
                              <p:cond delay="1000"/>
                            </p:stCondLst>
                            <p:childTnLst>
                              <p:par>
                                <p:cTn id="8" presetID="10" presetClass="entr" presetSubtype="0" fill="hold" grpId="0" nodeType="after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childTnLst>
                          </p:cTn>
                        </p:par>
                        <p:par>
                          <p:cTn id="11" fill="hold">
                            <p:stCondLst>
                              <p:cond delay="1500"/>
                            </p:stCondLst>
                            <p:childTnLst>
                              <p:par>
                                <p:cTn id="12" presetID="10" presetClass="entr" presetSubtype="0" fill="hold" grpId="0" nodeType="after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500"/>
                                        <p:tgtEl>
                                          <p:spTgt spid="8">
                                            <p:txEl>
                                              <p:pRg st="1" end="1"/>
                                            </p:txEl>
                                          </p:spTgt>
                                        </p:tgtEl>
                                      </p:cBhvr>
                                    </p:animEffect>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fade">
                                      <p:cBhvr>
                                        <p:cTn id="18"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fa-IR" b="0" dirty="0" smtClean="0">
                <a:solidFill>
                  <a:srgbClr val="000000"/>
                </a:solidFill>
                <a:latin typeface="IranNastaliq" pitchFamily="18" charset="0"/>
                <a:cs typeface="IranNastaliq" pitchFamily="18" charset="0"/>
              </a:rPr>
              <a:t>صفحه 2</a:t>
            </a:r>
            <a:endParaRPr lang="en-US" b="0" dirty="0">
              <a:solidFill>
                <a:srgbClr val="000000"/>
              </a:solidFill>
              <a:latin typeface="IranNastaliq" pitchFamily="18" charset="0"/>
              <a:cs typeface="IranNastaliq" pitchFamily="18" charset="0"/>
            </a:endParaRPr>
          </a:p>
        </p:txBody>
      </p:sp>
      <p:sp>
        <p:nvSpPr>
          <p:cNvPr id="4" name="Slide Number Placeholder 2"/>
          <p:cNvSpPr txBox="1">
            <a:spLocks/>
          </p:cNvSpPr>
          <p:nvPr/>
        </p:nvSpPr>
        <p:spPr bwMode="auto">
          <a:xfrm>
            <a:off x="6248400" y="6172200"/>
            <a:ext cx="2895600" cy="6096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p>
            <a:pPr lvl="0" rtl="0">
              <a:defRPr/>
            </a:pPr>
            <a:r>
              <a:rPr kumimoji="0" lang="fa-IR" sz="3200" b="0" i="0" u="none" strike="noStrike" kern="1200" cap="none" spc="0" normalizeH="0" baseline="0" noProof="0" dirty="0" smtClean="0">
                <a:ln>
                  <a:noFill/>
                </a:ln>
                <a:solidFill>
                  <a:srgbClr val="000000"/>
                </a:solidFill>
                <a:effectLst/>
                <a:uLnTx/>
                <a:uFillTx/>
                <a:latin typeface="IranNastaliq" pitchFamily="18" charset="0"/>
                <a:ea typeface="+mn-ea"/>
                <a:cs typeface="IranNastaliq" pitchFamily="18" charset="0"/>
              </a:rPr>
              <a:t>قرائت</a:t>
            </a:r>
            <a:r>
              <a:rPr kumimoji="0" lang="fa-IR" sz="3200" b="0" i="0" u="none" strike="noStrike" kern="1200" cap="none" spc="0" normalizeH="0" noProof="0" dirty="0" smtClean="0">
                <a:ln>
                  <a:noFill/>
                </a:ln>
                <a:solidFill>
                  <a:srgbClr val="000000"/>
                </a:solidFill>
                <a:effectLst/>
                <a:uLnTx/>
                <a:uFillTx/>
                <a:latin typeface="IranNastaliq" pitchFamily="18" charset="0"/>
                <a:ea typeface="+mn-ea"/>
                <a:cs typeface="IranNastaliq" pitchFamily="18" charset="0"/>
              </a:rPr>
              <a:t> سوره </a:t>
            </a:r>
            <a:r>
              <a:rPr lang="fa-IR" sz="3200" dirty="0" smtClean="0">
                <a:solidFill>
                  <a:srgbClr val="000000"/>
                </a:solidFill>
                <a:latin typeface="IranNastaliq" pitchFamily="18" charset="0"/>
                <a:cs typeface="IranNastaliq" pitchFamily="18" charset="0"/>
              </a:rPr>
              <a:t>جن         </a:t>
            </a:r>
            <a:r>
              <a:rPr lang="fa-IR" sz="2000" dirty="0" smtClean="0">
                <a:solidFill>
                  <a:srgbClr val="000000"/>
                </a:solidFill>
                <a:latin typeface="IranNastaliq" pitchFamily="18" charset="0"/>
                <a:cs typeface="IranNastaliq" pitchFamily="18" charset="0"/>
              </a:rPr>
              <a:t>6دقیقه</a:t>
            </a:r>
            <a:endParaRPr kumimoji="0" lang="en-US" sz="3200" b="0" i="0" u="none" strike="noStrike" kern="1200" cap="none" spc="0" normalizeH="0" baseline="0" noProof="0" dirty="0">
              <a:ln>
                <a:noFill/>
              </a:ln>
              <a:solidFill>
                <a:srgbClr val="000000"/>
              </a:solidFill>
              <a:effectLst/>
              <a:uLnTx/>
              <a:uFillTx/>
              <a:latin typeface="IranNastaliq" pitchFamily="18" charset="0"/>
              <a:ea typeface="+mn-ea"/>
              <a:cs typeface="IranNastaliq" pitchFamily="18" charset="0"/>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AutoShape 2"/>
          <p:cNvSpPr>
            <a:spLocks noGrp="1" noChangeArrowheads="1"/>
          </p:cNvSpPr>
          <p:nvPr>
            <p:ph type="title"/>
          </p:nvPr>
        </p:nvSpPr>
        <p:spPr>
          <a:xfrm>
            <a:off x="5715000" y="0"/>
            <a:ext cx="3276600" cy="838200"/>
          </a:xfrm>
        </p:spPr>
        <p:txBody>
          <a:bodyPr/>
          <a:lstStyle/>
          <a:p>
            <a:pPr algn="r"/>
            <a:r>
              <a:rPr lang="fa-IR" sz="4800" b="0" dirty="0" smtClean="0">
                <a:solidFill>
                  <a:srgbClr val="000000"/>
                </a:solidFill>
                <a:cs typeface="IranNastaliq" pitchFamily="18" charset="0"/>
              </a:rPr>
              <a:t>سیاق اول؛  آیات       1    تا    19 </a:t>
            </a:r>
            <a:endParaRPr lang="en-US" sz="4800" b="0" dirty="0">
              <a:solidFill>
                <a:srgbClr val="000000"/>
              </a:solidFill>
              <a:cs typeface="IranNastaliq" pitchFamily="18" charset="0"/>
            </a:endParaRPr>
          </a:p>
        </p:txBody>
      </p:sp>
      <p:sp>
        <p:nvSpPr>
          <p:cNvPr id="89091" name="Rectangle 3"/>
          <p:cNvSpPr>
            <a:spLocks noGrp="1" noChangeArrowheads="1"/>
          </p:cNvSpPr>
          <p:nvPr>
            <p:ph type="body" idx="1"/>
          </p:nvPr>
        </p:nvSpPr>
        <p:spPr>
          <a:xfrm>
            <a:off x="0" y="762000"/>
            <a:ext cx="9144000" cy="6096000"/>
          </a:xfrm>
        </p:spPr>
        <p:txBody>
          <a:bodyPr/>
          <a:lstStyle/>
          <a:p>
            <a:pPr algn="ctr">
              <a:lnSpc>
                <a:spcPct val="150000"/>
              </a:lnSpc>
              <a:buNone/>
            </a:pPr>
            <a:r>
              <a:rPr lang="fa-IR" sz="1800" dirty="0" smtClean="0">
                <a:cs typeface="me_quran" pitchFamily="18" charset="-78"/>
              </a:rPr>
              <a:t> </a:t>
            </a:r>
            <a:r>
              <a:rPr lang="fa-IR" sz="1800" dirty="0" err="1" smtClean="0">
                <a:cs typeface="me_quran" pitchFamily="18" charset="-78"/>
              </a:rPr>
              <a:t>بِسْمِ</a:t>
            </a:r>
            <a:r>
              <a:rPr lang="fa-IR" sz="1800" dirty="0" smtClean="0">
                <a:cs typeface="me_quran" pitchFamily="18" charset="-78"/>
              </a:rPr>
              <a:t> </a:t>
            </a:r>
            <a:r>
              <a:rPr lang="fa-IR" sz="1800" dirty="0" err="1" smtClean="0">
                <a:cs typeface="me_quran" pitchFamily="18" charset="-78"/>
              </a:rPr>
              <a:t>اللَّهِ</a:t>
            </a:r>
            <a:r>
              <a:rPr lang="fa-IR" sz="1800" dirty="0" smtClean="0">
                <a:cs typeface="me_quran" pitchFamily="18" charset="-78"/>
              </a:rPr>
              <a:t> </a:t>
            </a:r>
            <a:r>
              <a:rPr lang="fa-IR" sz="1800" dirty="0" err="1" smtClean="0">
                <a:cs typeface="me_quran" pitchFamily="18" charset="-78"/>
              </a:rPr>
              <a:t>الرَّحْمنِ</a:t>
            </a:r>
            <a:r>
              <a:rPr lang="fa-IR" sz="1800" dirty="0" smtClean="0">
                <a:cs typeface="me_quran" pitchFamily="18" charset="-78"/>
              </a:rPr>
              <a:t> </a:t>
            </a:r>
            <a:r>
              <a:rPr lang="fa-IR" sz="1800" dirty="0" err="1" smtClean="0">
                <a:cs typeface="me_quran" pitchFamily="18" charset="-78"/>
              </a:rPr>
              <a:t>الرَّحيمِ</a:t>
            </a:r>
            <a:endParaRPr lang="fa-IR" sz="1800" dirty="0" smtClean="0">
              <a:cs typeface="me_quran" pitchFamily="18" charset="-78"/>
            </a:endParaRPr>
          </a:p>
          <a:p>
            <a:pPr algn="ctr">
              <a:lnSpc>
                <a:spcPct val="150000"/>
              </a:lnSpc>
              <a:buNone/>
            </a:pPr>
            <a:r>
              <a:rPr lang="fa-IR" sz="1800" dirty="0" smtClean="0">
                <a:cs typeface="me_quran" pitchFamily="18" charset="-78"/>
              </a:rPr>
              <a:t>قُلْ أُوحِيَ إِلَيَّ  أَنَّهُ اسْتَمَعَ نَفَرٌ مِنَ الْجِنِّ فَقالُوا إِنَّا سَمِعْنا قُرْآناً عَجَباً (1)يَهْدي إِلَى الرُّشْدِ فَآمَنَّا بِهِ وَ لَنْ نُشْرِكَ بِرَبِّنا أَحَداً (2)</a:t>
            </a:r>
          </a:p>
          <a:p>
            <a:pPr algn="ctr">
              <a:lnSpc>
                <a:spcPct val="150000"/>
              </a:lnSpc>
              <a:buNone/>
            </a:pPr>
            <a:r>
              <a:rPr lang="fa-IR" sz="1800" dirty="0" smtClean="0">
                <a:cs typeface="me_quran" pitchFamily="18" charset="-78"/>
              </a:rPr>
              <a:t>وَ </a:t>
            </a:r>
            <a:r>
              <a:rPr lang="fa-IR" sz="1800" dirty="0" err="1" smtClean="0">
                <a:cs typeface="me_quran" pitchFamily="18" charset="-78"/>
              </a:rPr>
              <a:t>أَنَّهُ</a:t>
            </a:r>
            <a:r>
              <a:rPr lang="fa-IR" sz="1800" dirty="0" smtClean="0">
                <a:cs typeface="me_quran" pitchFamily="18" charset="-78"/>
              </a:rPr>
              <a:t> </a:t>
            </a:r>
            <a:r>
              <a:rPr lang="fa-IR" sz="1800" dirty="0" err="1" smtClean="0">
                <a:cs typeface="me_quran" pitchFamily="18" charset="-78"/>
              </a:rPr>
              <a:t>تَعالى‏</a:t>
            </a:r>
            <a:r>
              <a:rPr lang="fa-IR" sz="1800" dirty="0" smtClean="0">
                <a:cs typeface="me_quran" pitchFamily="18" charset="-78"/>
              </a:rPr>
              <a:t> </a:t>
            </a:r>
            <a:r>
              <a:rPr lang="fa-IR" sz="1800" dirty="0" err="1" smtClean="0">
                <a:cs typeface="me_quran" pitchFamily="18" charset="-78"/>
              </a:rPr>
              <a:t>جَدُّ</a:t>
            </a:r>
            <a:r>
              <a:rPr lang="fa-IR" sz="1800" dirty="0" smtClean="0">
                <a:cs typeface="me_quran" pitchFamily="18" charset="-78"/>
              </a:rPr>
              <a:t> </a:t>
            </a:r>
            <a:r>
              <a:rPr lang="fa-IR" sz="1800" dirty="0" err="1" smtClean="0">
                <a:cs typeface="me_quran" pitchFamily="18" charset="-78"/>
              </a:rPr>
              <a:t>رَبِّنا</a:t>
            </a:r>
            <a:r>
              <a:rPr lang="fa-IR" sz="1800" dirty="0" smtClean="0">
                <a:cs typeface="me_quran" pitchFamily="18" charset="-78"/>
              </a:rPr>
              <a:t> مَا </a:t>
            </a:r>
            <a:r>
              <a:rPr lang="fa-IR" sz="1800" dirty="0" err="1" smtClean="0">
                <a:cs typeface="me_quran" pitchFamily="18" charset="-78"/>
              </a:rPr>
              <a:t>اتَّخَذَ</a:t>
            </a:r>
            <a:r>
              <a:rPr lang="fa-IR" sz="1800" dirty="0" smtClean="0">
                <a:cs typeface="me_quran" pitchFamily="18" charset="-78"/>
              </a:rPr>
              <a:t> </a:t>
            </a:r>
            <a:r>
              <a:rPr lang="fa-IR" sz="1800" dirty="0" err="1" smtClean="0">
                <a:cs typeface="me_quran" pitchFamily="18" charset="-78"/>
              </a:rPr>
              <a:t>صاحِبَةً</a:t>
            </a:r>
            <a:r>
              <a:rPr lang="fa-IR" sz="1800" dirty="0" smtClean="0">
                <a:cs typeface="me_quran" pitchFamily="18" charset="-78"/>
              </a:rPr>
              <a:t> وَ لا </a:t>
            </a:r>
            <a:r>
              <a:rPr lang="fa-IR" sz="1800" dirty="0" err="1" smtClean="0">
                <a:cs typeface="me_quran" pitchFamily="18" charset="-78"/>
              </a:rPr>
              <a:t>وَلَداً</a:t>
            </a:r>
            <a:r>
              <a:rPr lang="fa-IR" sz="1800" dirty="0" smtClean="0">
                <a:cs typeface="me_quran" pitchFamily="18" charset="-78"/>
              </a:rPr>
              <a:t> (3)وَ </a:t>
            </a:r>
            <a:r>
              <a:rPr lang="fa-IR" sz="1800" dirty="0" err="1" smtClean="0">
                <a:cs typeface="me_quran" pitchFamily="18" charset="-78"/>
              </a:rPr>
              <a:t>أَنَّهُ</a:t>
            </a:r>
            <a:r>
              <a:rPr lang="fa-IR" sz="1800" dirty="0" smtClean="0">
                <a:cs typeface="me_quran" pitchFamily="18" charset="-78"/>
              </a:rPr>
              <a:t> </a:t>
            </a:r>
            <a:r>
              <a:rPr lang="fa-IR" sz="1800" dirty="0" err="1" smtClean="0">
                <a:cs typeface="me_quran" pitchFamily="18" charset="-78"/>
              </a:rPr>
              <a:t>كانَ</a:t>
            </a:r>
            <a:r>
              <a:rPr lang="fa-IR" sz="1800" dirty="0" smtClean="0">
                <a:cs typeface="me_quran" pitchFamily="18" charset="-78"/>
              </a:rPr>
              <a:t> </a:t>
            </a:r>
            <a:r>
              <a:rPr lang="fa-IR" sz="1800" dirty="0" err="1" smtClean="0">
                <a:cs typeface="me_quran" pitchFamily="18" charset="-78"/>
              </a:rPr>
              <a:t>يَقُولُ</a:t>
            </a:r>
            <a:r>
              <a:rPr lang="fa-IR" sz="1800" dirty="0" smtClean="0">
                <a:cs typeface="me_quran" pitchFamily="18" charset="-78"/>
              </a:rPr>
              <a:t> </a:t>
            </a:r>
            <a:r>
              <a:rPr lang="fa-IR" sz="1800" dirty="0" err="1" smtClean="0">
                <a:cs typeface="me_quran" pitchFamily="18" charset="-78"/>
              </a:rPr>
              <a:t>سَفيهُنا</a:t>
            </a:r>
            <a:r>
              <a:rPr lang="fa-IR" sz="1800" dirty="0" smtClean="0">
                <a:cs typeface="me_quran" pitchFamily="18" charset="-78"/>
              </a:rPr>
              <a:t> </a:t>
            </a:r>
            <a:r>
              <a:rPr lang="fa-IR" sz="1800" dirty="0" err="1" smtClean="0">
                <a:cs typeface="me_quran" pitchFamily="18" charset="-78"/>
              </a:rPr>
              <a:t>عَلَى</a:t>
            </a:r>
            <a:r>
              <a:rPr lang="fa-IR" sz="1800" dirty="0" smtClean="0">
                <a:cs typeface="me_quran" pitchFamily="18" charset="-78"/>
              </a:rPr>
              <a:t> </a:t>
            </a:r>
            <a:r>
              <a:rPr lang="fa-IR" sz="1800" dirty="0" err="1" smtClean="0">
                <a:cs typeface="me_quran" pitchFamily="18" charset="-78"/>
              </a:rPr>
              <a:t>اللَّهِ</a:t>
            </a:r>
            <a:r>
              <a:rPr lang="fa-IR" sz="1800" dirty="0" smtClean="0">
                <a:cs typeface="me_quran" pitchFamily="18" charset="-78"/>
              </a:rPr>
              <a:t> </a:t>
            </a:r>
            <a:r>
              <a:rPr lang="fa-IR" sz="1800" dirty="0" err="1" smtClean="0">
                <a:cs typeface="me_quran" pitchFamily="18" charset="-78"/>
              </a:rPr>
              <a:t>شَطَطاً</a:t>
            </a:r>
            <a:r>
              <a:rPr lang="fa-IR" sz="1800" dirty="0" smtClean="0">
                <a:cs typeface="me_quran" pitchFamily="18" charset="-78"/>
              </a:rPr>
              <a:t> (4)</a:t>
            </a:r>
          </a:p>
          <a:p>
            <a:pPr algn="ctr">
              <a:lnSpc>
                <a:spcPct val="150000"/>
              </a:lnSpc>
              <a:buNone/>
            </a:pPr>
            <a:r>
              <a:rPr lang="fa-IR" sz="1800" dirty="0" smtClean="0">
                <a:cs typeface="me_quran" pitchFamily="18" charset="-78"/>
              </a:rPr>
              <a:t>وَ أَنَّا ظَنَنَّا أَنْ لَنْ تَقُولَ الْإِنْسُ وَ الْجِنُّ عَلَى اللَّهِ كَذِباً (5)وَ أَنَّهُ كانَ رِجالٌ مِنَ الْإِنْسِ يَعوُذُونَ بِرِجالٍ مِنَ الْجِنِّ فَزادُوهُمْ رَهَقاً (6)وَ أَنَّهُمْ ظَنُّوا كَما ظَنَنْتُمْ أَنْ لَنْ يَبْعَثَ اللَّهُ أَحَداً (7)وَ أَنَّا لَمَسْنَا السَّماءَ فَوَجَدْناها مُلِئَتْ حَرَساً شَديداً وَ شُهُباً (8)</a:t>
            </a:r>
          </a:p>
          <a:p>
            <a:pPr algn="ctr">
              <a:lnSpc>
                <a:spcPct val="150000"/>
              </a:lnSpc>
              <a:buNone/>
            </a:pPr>
            <a:r>
              <a:rPr lang="fa-IR" sz="1800" dirty="0" smtClean="0">
                <a:cs typeface="me_quran" pitchFamily="18" charset="-78"/>
              </a:rPr>
              <a:t>وَ أَنَّا كُنَّا نَقْعُدُ مِنْها مَقاعِدَ لِلسَّمْعِ فَمَنْ يَسْتَمِعِ الْآنَ يَجِدْ لَهُ شِهاباً رَصَداً (9)</a:t>
            </a:r>
          </a:p>
          <a:p>
            <a:pPr algn="ctr">
              <a:lnSpc>
                <a:spcPct val="150000"/>
              </a:lnSpc>
              <a:buNone/>
            </a:pPr>
            <a:r>
              <a:rPr lang="fa-IR" sz="1800" dirty="0" smtClean="0">
                <a:cs typeface="me_quran" pitchFamily="18" charset="-78"/>
              </a:rPr>
              <a:t>وَ أَنَّا لا نَدْري أَ شَرٌّ أُريدَ بِمَنْ فِي الْأَرْضِ أَمْ أَرادَ بِهِمْ رَبُّهُمْ رَشَداً (10)</a:t>
            </a:r>
          </a:p>
          <a:p>
            <a:pPr algn="ctr">
              <a:lnSpc>
                <a:spcPct val="150000"/>
              </a:lnSpc>
              <a:buNone/>
            </a:pPr>
            <a:r>
              <a:rPr lang="fa-IR" sz="1800" dirty="0" smtClean="0">
                <a:cs typeface="me_quran" pitchFamily="18" charset="-78"/>
              </a:rPr>
              <a:t>وَ أَنَّا مِنَّا الصَّالِحُونَ وَ مِنَّا دُونَ ذلِكَ كُنَّا طَرائِقَ قِدَداً (11)</a:t>
            </a:r>
          </a:p>
          <a:p>
            <a:pPr algn="ctr">
              <a:lnSpc>
                <a:spcPct val="150000"/>
              </a:lnSpc>
              <a:buNone/>
            </a:pPr>
            <a:r>
              <a:rPr lang="fa-IR" sz="1800" dirty="0" smtClean="0">
                <a:cs typeface="me_quran" pitchFamily="18" charset="-78"/>
              </a:rPr>
              <a:t>وَ </a:t>
            </a:r>
            <a:r>
              <a:rPr lang="fa-IR" sz="1800" dirty="0" err="1" smtClean="0">
                <a:cs typeface="me_quran" pitchFamily="18" charset="-78"/>
              </a:rPr>
              <a:t>أَنَّا</a:t>
            </a:r>
            <a:r>
              <a:rPr lang="fa-IR" sz="1800" dirty="0" smtClean="0">
                <a:cs typeface="me_quran" pitchFamily="18" charset="-78"/>
              </a:rPr>
              <a:t> </a:t>
            </a:r>
            <a:r>
              <a:rPr lang="fa-IR" sz="1800" dirty="0" err="1" smtClean="0">
                <a:cs typeface="me_quran" pitchFamily="18" charset="-78"/>
              </a:rPr>
              <a:t>ظَنَنَّا</a:t>
            </a:r>
            <a:r>
              <a:rPr lang="fa-IR" sz="1800" dirty="0" smtClean="0">
                <a:cs typeface="me_quran" pitchFamily="18" charset="-78"/>
              </a:rPr>
              <a:t> </a:t>
            </a:r>
            <a:r>
              <a:rPr lang="fa-IR" sz="1800" dirty="0" err="1" smtClean="0">
                <a:cs typeface="me_quran" pitchFamily="18" charset="-78"/>
              </a:rPr>
              <a:t>أَنْ</a:t>
            </a:r>
            <a:r>
              <a:rPr lang="fa-IR" sz="1800" dirty="0" smtClean="0">
                <a:cs typeface="me_quran" pitchFamily="18" charset="-78"/>
              </a:rPr>
              <a:t> </a:t>
            </a:r>
            <a:r>
              <a:rPr lang="fa-IR" sz="1800" dirty="0" err="1" smtClean="0">
                <a:cs typeface="me_quran" pitchFamily="18" charset="-78"/>
              </a:rPr>
              <a:t>لَنْ</a:t>
            </a:r>
            <a:r>
              <a:rPr lang="fa-IR" sz="1800" dirty="0" smtClean="0">
                <a:cs typeface="me_quran" pitchFamily="18" charset="-78"/>
              </a:rPr>
              <a:t> </a:t>
            </a:r>
            <a:r>
              <a:rPr lang="fa-IR" sz="1800" dirty="0" err="1" smtClean="0">
                <a:cs typeface="me_quran" pitchFamily="18" charset="-78"/>
              </a:rPr>
              <a:t>نُعْجِزَ</a:t>
            </a:r>
            <a:r>
              <a:rPr lang="fa-IR" sz="1800" dirty="0" smtClean="0">
                <a:cs typeface="me_quran" pitchFamily="18" charset="-78"/>
              </a:rPr>
              <a:t> اللَّهَ </a:t>
            </a:r>
            <a:r>
              <a:rPr lang="fa-IR" sz="1800" dirty="0" err="1" smtClean="0">
                <a:cs typeface="me_quran" pitchFamily="18" charset="-78"/>
              </a:rPr>
              <a:t>فِي</a:t>
            </a:r>
            <a:r>
              <a:rPr lang="fa-IR" sz="1800" dirty="0" smtClean="0">
                <a:cs typeface="me_quran" pitchFamily="18" charset="-78"/>
              </a:rPr>
              <a:t> </a:t>
            </a:r>
            <a:r>
              <a:rPr lang="fa-IR" sz="1800" dirty="0" err="1" smtClean="0">
                <a:cs typeface="me_quran" pitchFamily="18" charset="-78"/>
              </a:rPr>
              <a:t>الْأَرْضِ</a:t>
            </a:r>
            <a:r>
              <a:rPr lang="fa-IR" sz="1800" dirty="0" smtClean="0">
                <a:cs typeface="me_quran" pitchFamily="18" charset="-78"/>
              </a:rPr>
              <a:t> وَ </a:t>
            </a:r>
            <a:r>
              <a:rPr lang="fa-IR" sz="1800" dirty="0" err="1" smtClean="0">
                <a:cs typeface="me_quran" pitchFamily="18" charset="-78"/>
              </a:rPr>
              <a:t>لَنْ</a:t>
            </a:r>
            <a:r>
              <a:rPr lang="fa-IR" sz="1800" dirty="0" smtClean="0">
                <a:cs typeface="me_quran" pitchFamily="18" charset="-78"/>
              </a:rPr>
              <a:t> </a:t>
            </a:r>
            <a:r>
              <a:rPr lang="fa-IR" sz="1800" dirty="0" err="1" smtClean="0">
                <a:cs typeface="me_quran" pitchFamily="18" charset="-78"/>
              </a:rPr>
              <a:t>نُعْجِزَهُ</a:t>
            </a:r>
            <a:r>
              <a:rPr lang="fa-IR" sz="1800" dirty="0" smtClean="0">
                <a:cs typeface="me_quran" pitchFamily="18" charset="-78"/>
              </a:rPr>
              <a:t> </a:t>
            </a:r>
            <a:r>
              <a:rPr lang="fa-IR" sz="1800" dirty="0" err="1" smtClean="0">
                <a:cs typeface="me_quran" pitchFamily="18" charset="-78"/>
              </a:rPr>
              <a:t>هَرَباً</a:t>
            </a:r>
            <a:r>
              <a:rPr lang="fa-IR" sz="1800" dirty="0" smtClean="0">
                <a:cs typeface="me_quran" pitchFamily="18" charset="-78"/>
              </a:rPr>
              <a:t> (12)وَ </a:t>
            </a:r>
            <a:r>
              <a:rPr lang="fa-IR" sz="1800" dirty="0" err="1" smtClean="0">
                <a:cs typeface="me_quran" pitchFamily="18" charset="-78"/>
              </a:rPr>
              <a:t>أَنَّا</a:t>
            </a:r>
            <a:r>
              <a:rPr lang="fa-IR" sz="1800" dirty="0" smtClean="0">
                <a:cs typeface="me_quran" pitchFamily="18" charset="-78"/>
              </a:rPr>
              <a:t> </a:t>
            </a:r>
            <a:r>
              <a:rPr lang="fa-IR" sz="1800" dirty="0" err="1" smtClean="0">
                <a:cs typeface="me_quran" pitchFamily="18" charset="-78"/>
              </a:rPr>
              <a:t>لَمَّا</a:t>
            </a:r>
            <a:r>
              <a:rPr lang="fa-IR" sz="1800" dirty="0" smtClean="0">
                <a:cs typeface="me_quran" pitchFamily="18" charset="-78"/>
              </a:rPr>
              <a:t> </a:t>
            </a:r>
            <a:r>
              <a:rPr lang="fa-IR" sz="1800" dirty="0" err="1" smtClean="0">
                <a:cs typeface="me_quran" pitchFamily="18" charset="-78"/>
              </a:rPr>
              <a:t>سَمِعْنَا</a:t>
            </a:r>
            <a:r>
              <a:rPr lang="fa-IR" sz="1800" dirty="0" smtClean="0">
                <a:cs typeface="me_quran" pitchFamily="18" charset="-78"/>
              </a:rPr>
              <a:t> </a:t>
            </a:r>
            <a:r>
              <a:rPr lang="fa-IR" sz="1800" dirty="0" err="1" smtClean="0">
                <a:cs typeface="me_quran" pitchFamily="18" charset="-78"/>
              </a:rPr>
              <a:t>الْهُدى‏</a:t>
            </a:r>
            <a:r>
              <a:rPr lang="fa-IR" sz="1800" dirty="0" smtClean="0">
                <a:cs typeface="me_quran" pitchFamily="18" charset="-78"/>
              </a:rPr>
              <a:t> </a:t>
            </a:r>
            <a:r>
              <a:rPr lang="fa-IR" sz="1800" dirty="0" err="1" smtClean="0">
                <a:cs typeface="me_quran" pitchFamily="18" charset="-78"/>
              </a:rPr>
              <a:t>آمَنَّا</a:t>
            </a:r>
            <a:r>
              <a:rPr lang="fa-IR" sz="1800" dirty="0" smtClean="0">
                <a:cs typeface="me_quran" pitchFamily="18" charset="-78"/>
              </a:rPr>
              <a:t> </a:t>
            </a:r>
            <a:r>
              <a:rPr lang="fa-IR" sz="1800" dirty="0" err="1" smtClean="0">
                <a:cs typeface="me_quran" pitchFamily="18" charset="-78"/>
              </a:rPr>
              <a:t>بِهِ</a:t>
            </a:r>
            <a:r>
              <a:rPr lang="fa-IR" sz="1800" dirty="0" smtClean="0">
                <a:cs typeface="me_quran" pitchFamily="18" charset="-78"/>
              </a:rPr>
              <a:t> </a:t>
            </a:r>
            <a:r>
              <a:rPr lang="fa-IR" sz="1800" dirty="0" err="1" smtClean="0">
                <a:cs typeface="me_quran" pitchFamily="18" charset="-78"/>
              </a:rPr>
              <a:t>فَمَنْ</a:t>
            </a:r>
            <a:r>
              <a:rPr lang="fa-IR" sz="1800" dirty="0" smtClean="0">
                <a:cs typeface="me_quran" pitchFamily="18" charset="-78"/>
              </a:rPr>
              <a:t> </a:t>
            </a:r>
            <a:r>
              <a:rPr lang="fa-IR" sz="1800" dirty="0" err="1" smtClean="0">
                <a:cs typeface="me_quran" pitchFamily="18" charset="-78"/>
              </a:rPr>
              <a:t>يُؤْمِنْ</a:t>
            </a:r>
            <a:r>
              <a:rPr lang="fa-IR" sz="1800" dirty="0" smtClean="0">
                <a:cs typeface="me_quran" pitchFamily="18" charset="-78"/>
              </a:rPr>
              <a:t> </a:t>
            </a:r>
            <a:r>
              <a:rPr lang="fa-IR" sz="1800" dirty="0" err="1" smtClean="0">
                <a:cs typeface="me_quran" pitchFamily="18" charset="-78"/>
              </a:rPr>
              <a:t>بِرَبِّهِ</a:t>
            </a:r>
            <a:r>
              <a:rPr lang="fa-IR" sz="1800" dirty="0" smtClean="0">
                <a:cs typeface="me_quran" pitchFamily="18" charset="-78"/>
              </a:rPr>
              <a:t> </a:t>
            </a:r>
            <a:r>
              <a:rPr lang="fa-IR" sz="1800" dirty="0" err="1" smtClean="0">
                <a:cs typeface="me_quran" pitchFamily="18" charset="-78"/>
              </a:rPr>
              <a:t>فَلا</a:t>
            </a:r>
            <a:r>
              <a:rPr lang="fa-IR" sz="1800" dirty="0" smtClean="0">
                <a:cs typeface="me_quran" pitchFamily="18" charset="-78"/>
              </a:rPr>
              <a:t> </a:t>
            </a:r>
            <a:r>
              <a:rPr lang="fa-IR" sz="1800" dirty="0" err="1" smtClean="0">
                <a:cs typeface="me_quran" pitchFamily="18" charset="-78"/>
              </a:rPr>
              <a:t>يَخافُ</a:t>
            </a:r>
            <a:r>
              <a:rPr lang="fa-IR" sz="1800" dirty="0" smtClean="0">
                <a:cs typeface="me_quran" pitchFamily="18" charset="-78"/>
              </a:rPr>
              <a:t> </a:t>
            </a:r>
            <a:r>
              <a:rPr lang="fa-IR" sz="1800" dirty="0" err="1" smtClean="0">
                <a:cs typeface="me_quran" pitchFamily="18" charset="-78"/>
              </a:rPr>
              <a:t>بَخْساً</a:t>
            </a:r>
            <a:r>
              <a:rPr lang="fa-IR" sz="1800" dirty="0" smtClean="0">
                <a:cs typeface="me_quran" pitchFamily="18" charset="-78"/>
              </a:rPr>
              <a:t> وَ لا </a:t>
            </a:r>
            <a:r>
              <a:rPr lang="fa-IR" sz="1800" dirty="0" err="1" smtClean="0">
                <a:cs typeface="me_quran" pitchFamily="18" charset="-78"/>
              </a:rPr>
              <a:t>رَهَقاً</a:t>
            </a:r>
            <a:r>
              <a:rPr lang="fa-IR" sz="1800" dirty="0" smtClean="0">
                <a:cs typeface="me_quran" pitchFamily="18" charset="-78"/>
              </a:rPr>
              <a:t> (13)وَ </a:t>
            </a:r>
            <a:r>
              <a:rPr lang="fa-IR" sz="1800" dirty="0" err="1" smtClean="0">
                <a:cs typeface="me_quran" pitchFamily="18" charset="-78"/>
              </a:rPr>
              <a:t>أَنَّا</a:t>
            </a:r>
            <a:r>
              <a:rPr lang="fa-IR" sz="1800" dirty="0" smtClean="0">
                <a:cs typeface="me_quran" pitchFamily="18" charset="-78"/>
              </a:rPr>
              <a:t> </a:t>
            </a:r>
            <a:r>
              <a:rPr lang="fa-IR" sz="1800" dirty="0" err="1" smtClean="0">
                <a:cs typeface="me_quran" pitchFamily="18" charset="-78"/>
              </a:rPr>
              <a:t>مِنَّا</a:t>
            </a:r>
            <a:r>
              <a:rPr lang="fa-IR" sz="1800" dirty="0" smtClean="0">
                <a:cs typeface="me_quran" pitchFamily="18" charset="-78"/>
              </a:rPr>
              <a:t> </a:t>
            </a:r>
            <a:r>
              <a:rPr lang="fa-IR" sz="1800" dirty="0" err="1" smtClean="0">
                <a:cs typeface="me_quran" pitchFamily="18" charset="-78"/>
              </a:rPr>
              <a:t>الْمُسْلِمُونَ</a:t>
            </a:r>
            <a:r>
              <a:rPr lang="fa-IR" sz="1800" dirty="0" smtClean="0">
                <a:cs typeface="me_quran" pitchFamily="18" charset="-78"/>
              </a:rPr>
              <a:t> وَ </a:t>
            </a:r>
            <a:r>
              <a:rPr lang="fa-IR" sz="1800" dirty="0" err="1" smtClean="0">
                <a:cs typeface="me_quran" pitchFamily="18" charset="-78"/>
              </a:rPr>
              <a:t>مِنَّا</a:t>
            </a:r>
            <a:r>
              <a:rPr lang="fa-IR" sz="1800" dirty="0" smtClean="0">
                <a:cs typeface="me_quran" pitchFamily="18" charset="-78"/>
              </a:rPr>
              <a:t> </a:t>
            </a:r>
            <a:r>
              <a:rPr lang="fa-IR" sz="1800" dirty="0" err="1" smtClean="0">
                <a:cs typeface="me_quran" pitchFamily="18" charset="-78"/>
              </a:rPr>
              <a:t>الْقاسِطُونَ</a:t>
            </a:r>
            <a:r>
              <a:rPr lang="fa-IR" sz="1800" dirty="0" smtClean="0">
                <a:cs typeface="me_quran" pitchFamily="18" charset="-78"/>
              </a:rPr>
              <a:t> </a:t>
            </a:r>
            <a:r>
              <a:rPr lang="fa-IR" sz="1800" dirty="0" err="1" smtClean="0">
                <a:cs typeface="me_quran" pitchFamily="18" charset="-78"/>
              </a:rPr>
              <a:t>فَمَنْ</a:t>
            </a:r>
            <a:r>
              <a:rPr lang="fa-IR" sz="1800" dirty="0" smtClean="0">
                <a:cs typeface="me_quran" pitchFamily="18" charset="-78"/>
              </a:rPr>
              <a:t> </a:t>
            </a:r>
            <a:r>
              <a:rPr lang="fa-IR" sz="1800" dirty="0" err="1" smtClean="0">
                <a:cs typeface="me_quran" pitchFamily="18" charset="-78"/>
              </a:rPr>
              <a:t>أَسْلَمَ</a:t>
            </a:r>
            <a:r>
              <a:rPr lang="fa-IR" sz="1800" dirty="0" smtClean="0">
                <a:cs typeface="me_quran" pitchFamily="18" charset="-78"/>
              </a:rPr>
              <a:t> </a:t>
            </a:r>
            <a:r>
              <a:rPr lang="fa-IR" sz="1800" dirty="0" err="1" smtClean="0">
                <a:cs typeface="me_quran" pitchFamily="18" charset="-78"/>
              </a:rPr>
              <a:t>فَأُولئِكَ</a:t>
            </a:r>
            <a:r>
              <a:rPr lang="fa-IR" sz="1800" dirty="0" smtClean="0">
                <a:cs typeface="me_quran" pitchFamily="18" charset="-78"/>
              </a:rPr>
              <a:t> </a:t>
            </a:r>
            <a:r>
              <a:rPr lang="fa-IR" sz="1800" dirty="0" err="1" smtClean="0">
                <a:cs typeface="me_quran" pitchFamily="18" charset="-78"/>
              </a:rPr>
              <a:t>تَحَرَّوْا</a:t>
            </a:r>
            <a:r>
              <a:rPr lang="fa-IR" sz="1800" dirty="0" smtClean="0">
                <a:cs typeface="me_quran" pitchFamily="18" charset="-78"/>
              </a:rPr>
              <a:t> </a:t>
            </a:r>
            <a:r>
              <a:rPr lang="fa-IR" sz="1800" dirty="0" err="1" smtClean="0">
                <a:cs typeface="me_quran" pitchFamily="18" charset="-78"/>
              </a:rPr>
              <a:t>رَشَداً</a:t>
            </a:r>
            <a:r>
              <a:rPr lang="fa-IR" sz="1800" dirty="0" smtClean="0">
                <a:cs typeface="me_quran" pitchFamily="18" charset="-78"/>
              </a:rPr>
              <a:t> (14)</a:t>
            </a:r>
          </a:p>
          <a:p>
            <a:pPr algn="ctr">
              <a:lnSpc>
                <a:spcPct val="150000"/>
              </a:lnSpc>
              <a:buNone/>
            </a:pPr>
            <a:r>
              <a:rPr lang="fa-IR" sz="1800" dirty="0" smtClean="0">
                <a:cs typeface="me_quran" pitchFamily="18" charset="-78"/>
              </a:rPr>
              <a:t>وَ </a:t>
            </a:r>
            <a:r>
              <a:rPr lang="fa-IR" sz="1800" dirty="0" err="1" smtClean="0">
                <a:cs typeface="me_quran" pitchFamily="18" charset="-78"/>
              </a:rPr>
              <a:t>أَمَّا</a:t>
            </a:r>
            <a:r>
              <a:rPr lang="fa-IR" sz="1800" dirty="0" smtClean="0">
                <a:cs typeface="me_quran" pitchFamily="18" charset="-78"/>
              </a:rPr>
              <a:t> </a:t>
            </a:r>
            <a:r>
              <a:rPr lang="fa-IR" sz="1800" dirty="0" err="1" smtClean="0">
                <a:cs typeface="me_quran" pitchFamily="18" charset="-78"/>
              </a:rPr>
              <a:t>الْقاسِطُونَ</a:t>
            </a:r>
            <a:r>
              <a:rPr lang="fa-IR" sz="1800" dirty="0" smtClean="0">
                <a:cs typeface="me_quran" pitchFamily="18" charset="-78"/>
              </a:rPr>
              <a:t> </a:t>
            </a:r>
            <a:r>
              <a:rPr lang="fa-IR" sz="1800" dirty="0" err="1" smtClean="0">
                <a:cs typeface="me_quran" pitchFamily="18" charset="-78"/>
              </a:rPr>
              <a:t>فَكانُوا</a:t>
            </a:r>
            <a:r>
              <a:rPr lang="fa-IR" sz="1800" dirty="0" smtClean="0">
                <a:cs typeface="me_quran" pitchFamily="18" charset="-78"/>
              </a:rPr>
              <a:t> </a:t>
            </a:r>
            <a:r>
              <a:rPr lang="fa-IR" sz="1800" dirty="0" err="1" smtClean="0">
                <a:cs typeface="me_quran" pitchFamily="18" charset="-78"/>
              </a:rPr>
              <a:t>لِجَهَنَّمَ</a:t>
            </a:r>
            <a:r>
              <a:rPr lang="fa-IR" sz="1800" dirty="0" smtClean="0">
                <a:cs typeface="me_quran" pitchFamily="18" charset="-78"/>
              </a:rPr>
              <a:t> </a:t>
            </a:r>
            <a:r>
              <a:rPr lang="fa-IR" sz="1800" dirty="0" err="1" smtClean="0">
                <a:cs typeface="me_quran" pitchFamily="18" charset="-78"/>
              </a:rPr>
              <a:t>حَطَباً</a:t>
            </a:r>
            <a:r>
              <a:rPr lang="fa-IR" sz="1800" dirty="0" smtClean="0">
                <a:cs typeface="me_quran" pitchFamily="18" charset="-78"/>
              </a:rPr>
              <a:t> (15)وَ </a:t>
            </a:r>
            <a:r>
              <a:rPr lang="fa-IR" sz="1800" dirty="0" err="1" smtClean="0">
                <a:cs typeface="me_quran" pitchFamily="18" charset="-78"/>
              </a:rPr>
              <a:t>أَنْ</a:t>
            </a:r>
            <a:r>
              <a:rPr lang="fa-IR" sz="1800" dirty="0" smtClean="0">
                <a:cs typeface="me_quran" pitchFamily="18" charset="-78"/>
              </a:rPr>
              <a:t> </a:t>
            </a:r>
            <a:r>
              <a:rPr lang="fa-IR" sz="1800" dirty="0" err="1" smtClean="0">
                <a:cs typeface="me_quran" pitchFamily="18" charset="-78"/>
              </a:rPr>
              <a:t>لَوِ</a:t>
            </a:r>
            <a:r>
              <a:rPr lang="fa-IR" sz="1800" dirty="0" smtClean="0">
                <a:cs typeface="me_quran" pitchFamily="18" charset="-78"/>
              </a:rPr>
              <a:t> </a:t>
            </a:r>
            <a:r>
              <a:rPr lang="fa-IR" sz="1800" dirty="0" err="1" smtClean="0">
                <a:cs typeface="me_quran" pitchFamily="18" charset="-78"/>
              </a:rPr>
              <a:t>اسْتَقامُوا</a:t>
            </a:r>
            <a:r>
              <a:rPr lang="fa-IR" sz="1800" dirty="0" smtClean="0">
                <a:cs typeface="me_quran" pitchFamily="18" charset="-78"/>
              </a:rPr>
              <a:t> </a:t>
            </a:r>
            <a:r>
              <a:rPr lang="fa-IR" sz="1800" dirty="0" err="1" smtClean="0">
                <a:cs typeface="me_quran" pitchFamily="18" charset="-78"/>
              </a:rPr>
              <a:t>عَلَى</a:t>
            </a:r>
            <a:r>
              <a:rPr lang="fa-IR" sz="1800" dirty="0" smtClean="0">
                <a:cs typeface="me_quran" pitchFamily="18" charset="-78"/>
              </a:rPr>
              <a:t> </a:t>
            </a:r>
            <a:r>
              <a:rPr lang="fa-IR" sz="1800" dirty="0" err="1" smtClean="0">
                <a:cs typeface="me_quran" pitchFamily="18" charset="-78"/>
              </a:rPr>
              <a:t>الطَّريقَةِ</a:t>
            </a:r>
            <a:r>
              <a:rPr lang="fa-IR" sz="1800" dirty="0" smtClean="0">
                <a:cs typeface="me_quran" pitchFamily="18" charset="-78"/>
              </a:rPr>
              <a:t> </a:t>
            </a:r>
            <a:r>
              <a:rPr lang="fa-IR" sz="1800" dirty="0" err="1" smtClean="0">
                <a:cs typeface="me_quran" pitchFamily="18" charset="-78"/>
              </a:rPr>
              <a:t>لَأَسْقَيْناهُمْ</a:t>
            </a:r>
            <a:r>
              <a:rPr lang="fa-IR" sz="1800" dirty="0" smtClean="0">
                <a:cs typeface="me_quran" pitchFamily="18" charset="-78"/>
              </a:rPr>
              <a:t> </a:t>
            </a:r>
            <a:r>
              <a:rPr lang="fa-IR" sz="1800" dirty="0" err="1" smtClean="0">
                <a:cs typeface="me_quran" pitchFamily="18" charset="-78"/>
              </a:rPr>
              <a:t>ماءً</a:t>
            </a:r>
            <a:r>
              <a:rPr lang="fa-IR" sz="1800" dirty="0" smtClean="0">
                <a:cs typeface="me_quran" pitchFamily="18" charset="-78"/>
              </a:rPr>
              <a:t> </a:t>
            </a:r>
            <a:r>
              <a:rPr lang="fa-IR" sz="1800" dirty="0" err="1" smtClean="0">
                <a:cs typeface="me_quran" pitchFamily="18" charset="-78"/>
              </a:rPr>
              <a:t>غَدَقاً</a:t>
            </a:r>
            <a:r>
              <a:rPr lang="fa-IR" sz="1800" dirty="0" smtClean="0">
                <a:cs typeface="me_quran" pitchFamily="18" charset="-78"/>
              </a:rPr>
              <a:t> (16)</a:t>
            </a:r>
          </a:p>
          <a:p>
            <a:pPr algn="ctr">
              <a:lnSpc>
                <a:spcPct val="150000"/>
              </a:lnSpc>
              <a:buNone/>
            </a:pPr>
            <a:r>
              <a:rPr lang="fa-IR" sz="1800" dirty="0" err="1" smtClean="0">
                <a:cs typeface="me_quran" pitchFamily="18" charset="-78"/>
              </a:rPr>
              <a:t>لِنَفْتِنَهُمْ</a:t>
            </a:r>
            <a:r>
              <a:rPr lang="fa-IR" sz="1800" dirty="0" smtClean="0">
                <a:cs typeface="me_quran" pitchFamily="18" charset="-78"/>
              </a:rPr>
              <a:t> </a:t>
            </a:r>
            <a:r>
              <a:rPr lang="fa-IR" sz="1800" dirty="0" err="1" smtClean="0">
                <a:cs typeface="me_quran" pitchFamily="18" charset="-78"/>
              </a:rPr>
              <a:t>فيهِ</a:t>
            </a:r>
            <a:r>
              <a:rPr lang="fa-IR" sz="1800" dirty="0" smtClean="0">
                <a:cs typeface="me_quran" pitchFamily="18" charset="-78"/>
              </a:rPr>
              <a:t> وَ </a:t>
            </a:r>
            <a:r>
              <a:rPr lang="fa-IR" sz="1800" dirty="0" err="1" smtClean="0">
                <a:cs typeface="me_quran" pitchFamily="18" charset="-78"/>
              </a:rPr>
              <a:t>مَنْ</a:t>
            </a:r>
            <a:r>
              <a:rPr lang="fa-IR" sz="1800" dirty="0" smtClean="0">
                <a:cs typeface="me_quran" pitchFamily="18" charset="-78"/>
              </a:rPr>
              <a:t> </a:t>
            </a:r>
            <a:r>
              <a:rPr lang="fa-IR" sz="1800" dirty="0" err="1" smtClean="0">
                <a:cs typeface="me_quran" pitchFamily="18" charset="-78"/>
              </a:rPr>
              <a:t>يُعْرِضْ</a:t>
            </a:r>
            <a:r>
              <a:rPr lang="fa-IR" sz="1800" dirty="0" smtClean="0">
                <a:cs typeface="me_quran" pitchFamily="18" charset="-78"/>
              </a:rPr>
              <a:t> </a:t>
            </a:r>
            <a:r>
              <a:rPr lang="fa-IR" sz="1800" dirty="0" err="1" smtClean="0">
                <a:cs typeface="me_quran" pitchFamily="18" charset="-78"/>
              </a:rPr>
              <a:t>عَنْ</a:t>
            </a:r>
            <a:r>
              <a:rPr lang="fa-IR" sz="1800" dirty="0" smtClean="0">
                <a:cs typeface="me_quran" pitchFamily="18" charset="-78"/>
              </a:rPr>
              <a:t> </a:t>
            </a:r>
            <a:r>
              <a:rPr lang="fa-IR" sz="1800" dirty="0" err="1" smtClean="0">
                <a:cs typeface="me_quran" pitchFamily="18" charset="-78"/>
              </a:rPr>
              <a:t>ذِكْرِ</a:t>
            </a:r>
            <a:r>
              <a:rPr lang="fa-IR" sz="1800" dirty="0" smtClean="0">
                <a:cs typeface="me_quran" pitchFamily="18" charset="-78"/>
              </a:rPr>
              <a:t> </a:t>
            </a:r>
            <a:r>
              <a:rPr lang="fa-IR" sz="1800" dirty="0" err="1" smtClean="0">
                <a:cs typeface="me_quran" pitchFamily="18" charset="-78"/>
              </a:rPr>
              <a:t>رَبِّهِ</a:t>
            </a:r>
            <a:r>
              <a:rPr lang="fa-IR" sz="1800" dirty="0" smtClean="0">
                <a:cs typeface="me_quran" pitchFamily="18" charset="-78"/>
              </a:rPr>
              <a:t> </a:t>
            </a:r>
            <a:r>
              <a:rPr lang="fa-IR" sz="1800" dirty="0" err="1" smtClean="0">
                <a:cs typeface="me_quran" pitchFamily="18" charset="-78"/>
              </a:rPr>
              <a:t>يَسْلُكْهُ</a:t>
            </a:r>
            <a:r>
              <a:rPr lang="fa-IR" sz="1800" dirty="0" smtClean="0">
                <a:cs typeface="me_quran" pitchFamily="18" charset="-78"/>
              </a:rPr>
              <a:t> </a:t>
            </a:r>
            <a:r>
              <a:rPr lang="fa-IR" sz="1800" dirty="0" err="1" smtClean="0">
                <a:cs typeface="me_quran" pitchFamily="18" charset="-78"/>
              </a:rPr>
              <a:t>عَذاباً</a:t>
            </a:r>
            <a:r>
              <a:rPr lang="fa-IR" sz="1800" dirty="0" smtClean="0">
                <a:cs typeface="me_quran" pitchFamily="18" charset="-78"/>
              </a:rPr>
              <a:t> </a:t>
            </a:r>
            <a:r>
              <a:rPr lang="fa-IR" sz="1800" dirty="0" err="1" smtClean="0">
                <a:cs typeface="me_quran" pitchFamily="18" charset="-78"/>
              </a:rPr>
              <a:t>صَعَداً</a:t>
            </a:r>
            <a:r>
              <a:rPr lang="fa-IR" sz="1800" dirty="0" smtClean="0">
                <a:cs typeface="me_quran" pitchFamily="18" charset="-78"/>
              </a:rPr>
              <a:t> (17)وَ </a:t>
            </a:r>
            <a:r>
              <a:rPr lang="fa-IR" sz="1800" dirty="0" err="1" smtClean="0">
                <a:cs typeface="me_quran" pitchFamily="18" charset="-78"/>
              </a:rPr>
              <a:t>أَنَّ</a:t>
            </a:r>
            <a:r>
              <a:rPr lang="fa-IR" sz="1800" dirty="0" smtClean="0">
                <a:cs typeface="me_quran" pitchFamily="18" charset="-78"/>
              </a:rPr>
              <a:t> </a:t>
            </a:r>
            <a:r>
              <a:rPr lang="fa-IR" sz="1800" dirty="0" err="1" smtClean="0">
                <a:cs typeface="me_quran" pitchFamily="18" charset="-78"/>
              </a:rPr>
              <a:t>الْمَساجِدَ</a:t>
            </a:r>
            <a:r>
              <a:rPr lang="fa-IR" sz="1800" dirty="0" smtClean="0">
                <a:cs typeface="me_quran" pitchFamily="18" charset="-78"/>
              </a:rPr>
              <a:t> </a:t>
            </a:r>
            <a:r>
              <a:rPr lang="fa-IR" sz="1800" dirty="0" err="1" smtClean="0">
                <a:cs typeface="me_quran" pitchFamily="18" charset="-78"/>
              </a:rPr>
              <a:t>لِلَّهِ</a:t>
            </a:r>
            <a:r>
              <a:rPr lang="fa-IR" sz="1800" dirty="0" smtClean="0">
                <a:cs typeface="me_quran" pitchFamily="18" charset="-78"/>
              </a:rPr>
              <a:t> </a:t>
            </a:r>
            <a:r>
              <a:rPr lang="fa-IR" sz="1800" dirty="0" err="1" smtClean="0">
                <a:cs typeface="me_quran" pitchFamily="18" charset="-78"/>
              </a:rPr>
              <a:t>فَلا</a:t>
            </a:r>
            <a:r>
              <a:rPr lang="fa-IR" sz="1800" dirty="0" smtClean="0">
                <a:cs typeface="me_quran" pitchFamily="18" charset="-78"/>
              </a:rPr>
              <a:t> </a:t>
            </a:r>
            <a:r>
              <a:rPr lang="fa-IR" sz="1800" dirty="0" err="1" smtClean="0">
                <a:cs typeface="me_quran" pitchFamily="18" charset="-78"/>
              </a:rPr>
              <a:t>تَدْعُوا</a:t>
            </a:r>
            <a:r>
              <a:rPr lang="fa-IR" sz="1800" dirty="0" smtClean="0">
                <a:cs typeface="me_quran" pitchFamily="18" charset="-78"/>
              </a:rPr>
              <a:t> </a:t>
            </a:r>
            <a:r>
              <a:rPr lang="fa-IR" sz="1800" dirty="0" err="1" smtClean="0">
                <a:cs typeface="me_quran" pitchFamily="18" charset="-78"/>
              </a:rPr>
              <a:t>مَعَ</a:t>
            </a:r>
            <a:r>
              <a:rPr lang="fa-IR" sz="1800" dirty="0" smtClean="0">
                <a:cs typeface="me_quran" pitchFamily="18" charset="-78"/>
              </a:rPr>
              <a:t> </a:t>
            </a:r>
            <a:r>
              <a:rPr lang="fa-IR" sz="1800" dirty="0" err="1" smtClean="0">
                <a:cs typeface="me_quran" pitchFamily="18" charset="-78"/>
              </a:rPr>
              <a:t>اللَّهِ</a:t>
            </a:r>
            <a:r>
              <a:rPr lang="fa-IR" sz="1800" dirty="0" smtClean="0">
                <a:cs typeface="me_quran" pitchFamily="18" charset="-78"/>
              </a:rPr>
              <a:t> </a:t>
            </a:r>
            <a:r>
              <a:rPr lang="fa-IR" sz="1800" dirty="0" err="1" smtClean="0">
                <a:cs typeface="me_quran" pitchFamily="18" charset="-78"/>
              </a:rPr>
              <a:t>أَحَداً</a:t>
            </a:r>
            <a:r>
              <a:rPr lang="fa-IR" sz="1800" dirty="0" smtClean="0">
                <a:cs typeface="me_quran" pitchFamily="18" charset="-78"/>
              </a:rPr>
              <a:t> (18)</a:t>
            </a:r>
          </a:p>
          <a:p>
            <a:pPr algn="ctr">
              <a:lnSpc>
                <a:spcPct val="150000"/>
              </a:lnSpc>
              <a:buNone/>
            </a:pPr>
            <a:r>
              <a:rPr lang="fa-IR" sz="1800" dirty="0" smtClean="0">
                <a:cs typeface="me_quran" pitchFamily="18" charset="-78"/>
              </a:rPr>
              <a:t>وَ </a:t>
            </a:r>
            <a:r>
              <a:rPr lang="fa-IR" sz="1800" dirty="0" err="1" smtClean="0">
                <a:cs typeface="me_quran" pitchFamily="18" charset="-78"/>
              </a:rPr>
              <a:t>أَنَّهُ</a:t>
            </a:r>
            <a:r>
              <a:rPr lang="fa-IR" sz="1800" dirty="0" smtClean="0">
                <a:cs typeface="me_quran" pitchFamily="18" charset="-78"/>
              </a:rPr>
              <a:t> </a:t>
            </a:r>
            <a:r>
              <a:rPr lang="fa-IR" sz="1800" dirty="0" err="1" smtClean="0">
                <a:cs typeface="me_quran" pitchFamily="18" charset="-78"/>
              </a:rPr>
              <a:t>لَمَّا</a:t>
            </a:r>
            <a:r>
              <a:rPr lang="fa-IR" sz="1800" dirty="0" smtClean="0">
                <a:cs typeface="me_quran" pitchFamily="18" charset="-78"/>
              </a:rPr>
              <a:t> </a:t>
            </a:r>
            <a:r>
              <a:rPr lang="fa-IR" sz="1800" dirty="0" err="1" smtClean="0">
                <a:cs typeface="me_quran" pitchFamily="18" charset="-78"/>
              </a:rPr>
              <a:t>قامَ</a:t>
            </a:r>
            <a:r>
              <a:rPr lang="fa-IR" sz="1800" dirty="0" smtClean="0">
                <a:cs typeface="me_quran" pitchFamily="18" charset="-78"/>
              </a:rPr>
              <a:t> </a:t>
            </a:r>
            <a:r>
              <a:rPr lang="fa-IR" sz="1800" dirty="0" err="1" smtClean="0">
                <a:cs typeface="me_quran" pitchFamily="18" charset="-78"/>
              </a:rPr>
              <a:t>عَبْدُ</a:t>
            </a:r>
            <a:r>
              <a:rPr lang="fa-IR" sz="1800" dirty="0" smtClean="0">
                <a:cs typeface="me_quran" pitchFamily="18" charset="-78"/>
              </a:rPr>
              <a:t> </a:t>
            </a:r>
            <a:r>
              <a:rPr lang="fa-IR" sz="1800" dirty="0" err="1" smtClean="0">
                <a:cs typeface="me_quran" pitchFamily="18" charset="-78"/>
              </a:rPr>
              <a:t>اللَّهِ</a:t>
            </a:r>
            <a:r>
              <a:rPr lang="fa-IR" sz="1800" dirty="0" smtClean="0">
                <a:cs typeface="me_quran" pitchFamily="18" charset="-78"/>
              </a:rPr>
              <a:t> </a:t>
            </a:r>
            <a:r>
              <a:rPr lang="fa-IR" sz="1800" dirty="0" err="1" smtClean="0">
                <a:cs typeface="me_quran" pitchFamily="18" charset="-78"/>
              </a:rPr>
              <a:t>يَدْعُوهُ</a:t>
            </a:r>
            <a:r>
              <a:rPr lang="fa-IR" sz="1800" dirty="0" smtClean="0">
                <a:cs typeface="me_quran" pitchFamily="18" charset="-78"/>
              </a:rPr>
              <a:t> </a:t>
            </a:r>
            <a:r>
              <a:rPr lang="fa-IR" sz="1800" dirty="0" err="1" smtClean="0">
                <a:cs typeface="me_quran" pitchFamily="18" charset="-78"/>
              </a:rPr>
              <a:t>كادُوا</a:t>
            </a:r>
            <a:r>
              <a:rPr lang="fa-IR" sz="1800" dirty="0" smtClean="0">
                <a:cs typeface="me_quran" pitchFamily="18" charset="-78"/>
              </a:rPr>
              <a:t> </a:t>
            </a:r>
            <a:r>
              <a:rPr lang="fa-IR" sz="1800" dirty="0" err="1" smtClean="0">
                <a:cs typeface="me_quran" pitchFamily="18" charset="-78"/>
              </a:rPr>
              <a:t>يَكُونُونَ</a:t>
            </a:r>
            <a:r>
              <a:rPr lang="fa-IR" sz="1800" dirty="0" smtClean="0">
                <a:cs typeface="me_quran" pitchFamily="18" charset="-78"/>
              </a:rPr>
              <a:t> </a:t>
            </a:r>
            <a:r>
              <a:rPr lang="fa-IR" sz="1800" dirty="0" err="1" smtClean="0">
                <a:cs typeface="me_quran" pitchFamily="18" charset="-78"/>
              </a:rPr>
              <a:t>عَلَيْهِ</a:t>
            </a:r>
            <a:r>
              <a:rPr lang="fa-IR" sz="1800" dirty="0" smtClean="0">
                <a:cs typeface="me_quran" pitchFamily="18" charset="-78"/>
              </a:rPr>
              <a:t> </a:t>
            </a:r>
            <a:r>
              <a:rPr lang="fa-IR" sz="1800" dirty="0" err="1" smtClean="0">
                <a:cs typeface="me_quran" pitchFamily="18" charset="-78"/>
              </a:rPr>
              <a:t>لِبَداً</a:t>
            </a:r>
            <a:r>
              <a:rPr lang="fa-IR" sz="1800" dirty="0" smtClean="0">
                <a:cs typeface="me_quran" pitchFamily="18" charset="-78"/>
              </a:rPr>
              <a:t> (19)</a:t>
            </a:r>
          </a:p>
        </p:txBody>
      </p:sp>
      <p:sp>
        <p:nvSpPr>
          <p:cNvPr id="5" name="Slide Number Placeholder 4"/>
          <p:cNvSpPr>
            <a:spLocks noGrp="1"/>
          </p:cNvSpPr>
          <p:nvPr>
            <p:ph type="sldNum" sz="quarter" idx="12"/>
          </p:nvPr>
        </p:nvSpPr>
        <p:spPr/>
        <p:txBody>
          <a:bodyPr/>
          <a:lstStyle/>
          <a:p>
            <a:r>
              <a:rPr lang="fa-IR" b="0" dirty="0" smtClean="0">
                <a:solidFill>
                  <a:srgbClr val="000000"/>
                </a:solidFill>
                <a:latin typeface="IranNastaliq" pitchFamily="18" charset="0"/>
                <a:cs typeface="IranNastaliq" pitchFamily="18" charset="0"/>
              </a:rPr>
              <a:t>صفحه 3</a:t>
            </a:r>
            <a:endParaRPr lang="en-US" b="0" dirty="0">
              <a:solidFill>
                <a:srgbClr val="000000"/>
              </a:solidFill>
              <a:latin typeface="IranNastaliq" pitchFamily="18" charset="0"/>
              <a:cs typeface="IranNastaliq" pitchFamily="18" charset="0"/>
            </a:endParaRPr>
          </a:p>
        </p:txBody>
      </p:sp>
      <p:pic>
        <p:nvPicPr>
          <p:cNvPr id="6" name="1.wma">
            <a:hlinkClick r:id="" action="ppaction://media"/>
          </p:cNvPr>
          <p:cNvPicPr>
            <a:picLocks noRot="1" noChangeAspect="1"/>
          </p:cNvPicPr>
          <p:nvPr>
            <a:audioFile r:link="rId1"/>
          </p:nvPr>
        </p:nvPicPr>
        <p:blipFill>
          <a:blip r:embed="rId3"/>
          <a:stretch>
            <a:fillRect/>
          </a:stretch>
        </p:blipFill>
        <p:spPr>
          <a:xfrm>
            <a:off x="533400" y="228600"/>
            <a:ext cx="304800" cy="3048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89090"/>
                                        </p:tgtEl>
                                        <p:attrNameLst>
                                          <p:attrName>style.visibility</p:attrName>
                                        </p:attrNameLst>
                                      </p:cBhvr>
                                      <p:to>
                                        <p:strVal val="visible"/>
                                      </p:to>
                                    </p:set>
                                    <p:anim calcmode="lin" valueType="num">
                                      <p:cBhvr additive="base">
                                        <p:cTn id="7" dur="1000" fill="hold"/>
                                        <p:tgtEl>
                                          <p:spTgt spid="89090"/>
                                        </p:tgtEl>
                                        <p:attrNameLst>
                                          <p:attrName>ppt_x</p:attrName>
                                        </p:attrNameLst>
                                      </p:cBhvr>
                                      <p:tavLst>
                                        <p:tav tm="0">
                                          <p:val>
                                            <p:strVal val="#ppt_x"/>
                                          </p:val>
                                        </p:tav>
                                        <p:tav tm="100000">
                                          <p:val>
                                            <p:strVal val="#ppt_x"/>
                                          </p:val>
                                        </p:tav>
                                      </p:tavLst>
                                    </p:anim>
                                    <p:anim calcmode="lin" valueType="num">
                                      <p:cBhvr additive="base">
                                        <p:cTn id="8" dur="1000" fill="hold"/>
                                        <p:tgtEl>
                                          <p:spTgt spid="8909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seq concurrent="1" nextAc="seek">
              <p:cTn id="10" restart="whenNotActive" fill="hold" evtFilter="cancelBubble" nodeType="interactiveSeq">
                <p:stCondLst>
                  <p:cond evt="onClick" delay="0">
                    <p:tgtEl>
                      <p:spTgt spid="6"/>
                    </p:tgtEl>
                  </p:cond>
                </p:stCondLst>
                <p:endSync evt="end" delay="0">
                  <p:rtn val="all"/>
                </p:endSync>
                <p:childTnLst>
                  <p:par>
                    <p:cTn id="11" fill="hold">
                      <p:stCondLst>
                        <p:cond delay="0"/>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223288" fill="hold"/>
                                        <p:tgtEl>
                                          <p:spTgt spid="6"/>
                                        </p:tgtEl>
                                      </p:cBhvr>
                                    </p:cmd>
                                  </p:childTnLst>
                                </p:cTn>
                              </p:par>
                              <p:par>
                                <p:cTn id="15" presetID="2" presetClass="entr" presetSubtype="4" fill="hold" grpId="0" nodeType="withEffect">
                                  <p:stCondLst>
                                    <p:cond delay="0"/>
                                  </p:stCondLst>
                                  <p:childTnLst>
                                    <p:set>
                                      <p:cBhvr>
                                        <p:cTn id="16" dur="1" fill="hold">
                                          <p:stCondLst>
                                            <p:cond delay="0"/>
                                          </p:stCondLst>
                                        </p:cTn>
                                        <p:tgtEl>
                                          <p:spTgt spid="89091">
                                            <p:txEl>
                                              <p:pRg st="0" end="0"/>
                                            </p:txEl>
                                          </p:spTgt>
                                        </p:tgtEl>
                                        <p:attrNameLst>
                                          <p:attrName>style.visibility</p:attrName>
                                        </p:attrNameLst>
                                      </p:cBhvr>
                                      <p:to>
                                        <p:strVal val="visible"/>
                                      </p:to>
                                    </p:set>
                                    <p:anim calcmode="lin" valueType="num">
                                      <p:cBhvr additive="base">
                                        <p:cTn id="17" dur="5000" fill="hold"/>
                                        <p:tgtEl>
                                          <p:spTgt spid="89091">
                                            <p:txEl>
                                              <p:pRg st="0" end="0"/>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89091">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9091">
                                            <p:txEl>
                                              <p:pRg st="1" end="1"/>
                                            </p:txEl>
                                          </p:spTgt>
                                        </p:tgtEl>
                                        <p:attrNameLst>
                                          <p:attrName>style.visibility</p:attrName>
                                        </p:attrNameLst>
                                      </p:cBhvr>
                                      <p:to>
                                        <p:strVal val="visible"/>
                                      </p:to>
                                    </p:set>
                                    <p:anim calcmode="lin" valueType="num">
                                      <p:cBhvr additive="base">
                                        <p:cTn id="21" dur="5000" fill="hold"/>
                                        <p:tgtEl>
                                          <p:spTgt spid="89091">
                                            <p:txEl>
                                              <p:pRg st="1" end="1"/>
                                            </p:txEl>
                                          </p:spTgt>
                                        </p:tgtEl>
                                        <p:attrNameLst>
                                          <p:attrName>ppt_x</p:attrName>
                                        </p:attrNameLst>
                                      </p:cBhvr>
                                      <p:tavLst>
                                        <p:tav tm="0">
                                          <p:val>
                                            <p:strVal val="#ppt_x"/>
                                          </p:val>
                                        </p:tav>
                                        <p:tav tm="100000">
                                          <p:val>
                                            <p:strVal val="#ppt_x"/>
                                          </p:val>
                                        </p:tav>
                                      </p:tavLst>
                                    </p:anim>
                                    <p:anim calcmode="lin" valueType="num">
                                      <p:cBhvr additive="base">
                                        <p:cTn id="22" dur="5000" fill="hold"/>
                                        <p:tgtEl>
                                          <p:spTgt spid="89091">
                                            <p:txEl>
                                              <p:pRg st="1" end="1"/>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89091">
                                            <p:txEl>
                                              <p:pRg st="2" end="2"/>
                                            </p:txEl>
                                          </p:spTgt>
                                        </p:tgtEl>
                                        <p:attrNameLst>
                                          <p:attrName>style.visibility</p:attrName>
                                        </p:attrNameLst>
                                      </p:cBhvr>
                                      <p:to>
                                        <p:strVal val="visible"/>
                                      </p:to>
                                    </p:set>
                                    <p:anim calcmode="lin" valueType="num">
                                      <p:cBhvr additive="base">
                                        <p:cTn id="25" dur="5000" fill="hold"/>
                                        <p:tgtEl>
                                          <p:spTgt spid="89091">
                                            <p:txEl>
                                              <p:pRg st="2" end="2"/>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89091">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89091">
                                            <p:txEl>
                                              <p:pRg st="3" end="3"/>
                                            </p:txEl>
                                          </p:spTgt>
                                        </p:tgtEl>
                                        <p:attrNameLst>
                                          <p:attrName>style.visibility</p:attrName>
                                        </p:attrNameLst>
                                      </p:cBhvr>
                                      <p:to>
                                        <p:strVal val="visible"/>
                                      </p:to>
                                    </p:set>
                                    <p:anim calcmode="lin" valueType="num">
                                      <p:cBhvr additive="base">
                                        <p:cTn id="29" dur="5000" fill="hold"/>
                                        <p:tgtEl>
                                          <p:spTgt spid="89091">
                                            <p:txEl>
                                              <p:pRg st="3" end="3"/>
                                            </p:txEl>
                                          </p:spTgt>
                                        </p:tgtEl>
                                        <p:attrNameLst>
                                          <p:attrName>ppt_x</p:attrName>
                                        </p:attrNameLst>
                                      </p:cBhvr>
                                      <p:tavLst>
                                        <p:tav tm="0">
                                          <p:val>
                                            <p:strVal val="#ppt_x"/>
                                          </p:val>
                                        </p:tav>
                                        <p:tav tm="100000">
                                          <p:val>
                                            <p:strVal val="#ppt_x"/>
                                          </p:val>
                                        </p:tav>
                                      </p:tavLst>
                                    </p:anim>
                                    <p:anim calcmode="lin" valueType="num">
                                      <p:cBhvr additive="base">
                                        <p:cTn id="30" dur="5000" fill="hold"/>
                                        <p:tgtEl>
                                          <p:spTgt spid="89091">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89091">
                                            <p:txEl>
                                              <p:pRg st="4" end="4"/>
                                            </p:txEl>
                                          </p:spTgt>
                                        </p:tgtEl>
                                        <p:attrNameLst>
                                          <p:attrName>style.visibility</p:attrName>
                                        </p:attrNameLst>
                                      </p:cBhvr>
                                      <p:to>
                                        <p:strVal val="visible"/>
                                      </p:to>
                                    </p:set>
                                    <p:anim calcmode="lin" valueType="num">
                                      <p:cBhvr additive="base">
                                        <p:cTn id="33" dur="5000" fill="hold"/>
                                        <p:tgtEl>
                                          <p:spTgt spid="89091">
                                            <p:txEl>
                                              <p:pRg st="4" end="4"/>
                                            </p:txEl>
                                          </p:spTgt>
                                        </p:tgtEl>
                                        <p:attrNameLst>
                                          <p:attrName>ppt_x</p:attrName>
                                        </p:attrNameLst>
                                      </p:cBhvr>
                                      <p:tavLst>
                                        <p:tav tm="0">
                                          <p:val>
                                            <p:strVal val="#ppt_x"/>
                                          </p:val>
                                        </p:tav>
                                        <p:tav tm="100000">
                                          <p:val>
                                            <p:strVal val="#ppt_x"/>
                                          </p:val>
                                        </p:tav>
                                      </p:tavLst>
                                    </p:anim>
                                    <p:anim calcmode="lin" valueType="num">
                                      <p:cBhvr additive="base">
                                        <p:cTn id="34" dur="5000" fill="hold"/>
                                        <p:tgtEl>
                                          <p:spTgt spid="89091">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89091">
                                            <p:txEl>
                                              <p:pRg st="5" end="5"/>
                                            </p:txEl>
                                          </p:spTgt>
                                        </p:tgtEl>
                                        <p:attrNameLst>
                                          <p:attrName>style.visibility</p:attrName>
                                        </p:attrNameLst>
                                      </p:cBhvr>
                                      <p:to>
                                        <p:strVal val="visible"/>
                                      </p:to>
                                    </p:set>
                                    <p:anim calcmode="lin" valueType="num">
                                      <p:cBhvr additive="base">
                                        <p:cTn id="37" dur="5000" fill="hold"/>
                                        <p:tgtEl>
                                          <p:spTgt spid="89091">
                                            <p:txEl>
                                              <p:pRg st="5" end="5"/>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89091">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89091">
                                            <p:txEl>
                                              <p:pRg st="6" end="6"/>
                                            </p:txEl>
                                          </p:spTgt>
                                        </p:tgtEl>
                                        <p:attrNameLst>
                                          <p:attrName>style.visibility</p:attrName>
                                        </p:attrNameLst>
                                      </p:cBhvr>
                                      <p:to>
                                        <p:strVal val="visible"/>
                                      </p:to>
                                    </p:set>
                                    <p:anim calcmode="lin" valueType="num">
                                      <p:cBhvr additive="base">
                                        <p:cTn id="41" dur="5000" fill="hold"/>
                                        <p:tgtEl>
                                          <p:spTgt spid="89091">
                                            <p:txEl>
                                              <p:pRg st="6" end="6"/>
                                            </p:txEl>
                                          </p:spTgt>
                                        </p:tgtEl>
                                        <p:attrNameLst>
                                          <p:attrName>ppt_x</p:attrName>
                                        </p:attrNameLst>
                                      </p:cBhvr>
                                      <p:tavLst>
                                        <p:tav tm="0">
                                          <p:val>
                                            <p:strVal val="#ppt_x"/>
                                          </p:val>
                                        </p:tav>
                                        <p:tav tm="100000">
                                          <p:val>
                                            <p:strVal val="#ppt_x"/>
                                          </p:val>
                                        </p:tav>
                                      </p:tavLst>
                                    </p:anim>
                                    <p:anim calcmode="lin" valueType="num">
                                      <p:cBhvr additive="base">
                                        <p:cTn id="42" dur="5000" fill="hold"/>
                                        <p:tgtEl>
                                          <p:spTgt spid="89091">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89091">
                                            <p:txEl>
                                              <p:pRg st="7" end="7"/>
                                            </p:txEl>
                                          </p:spTgt>
                                        </p:tgtEl>
                                        <p:attrNameLst>
                                          <p:attrName>style.visibility</p:attrName>
                                        </p:attrNameLst>
                                      </p:cBhvr>
                                      <p:to>
                                        <p:strVal val="visible"/>
                                      </p:to>
                                    </p:set>
                                    <p:anim calcmode="lin" valueType="num">
                                      <p:cBhvr additive="base">
                                        <p:cTn id="45" dur="5000" fill="hold"/>
                                        <p:tgtEl>
                                          <p:spTgt spid="89091">
                                            <p:txEl>
                                              <p:pRg st="7" end="7"/>
                                            </p:txEl>
                                          </p:spTgt>
                                        </p:tgtEl>
                                        <p:attrNameLst>
                                          <p:attrName>ppt_x</p:attrName>
                                        </p:attrNameLst>
                                      </p:cBhvr>
                                      <p:tavLst>
                                        <p:tav tm="0">
                                          <p:val>
                                            <p:strVal val="#ppt_x"/>
                                          </p:val>
                                        </p:tav>
                                        <p:tav tm="100000">
                                          <p:val>
                                            <p:strVal val="#ppt_x"/>
                                          </p:val>
                                        </p:tav>
                                      </p:tavLst>
                                    </p:anim>
                                    <p:anim calcmode="lin" valueType="num">
                                      <p:cBhvr additive="base">
                                        <p:cTn id="46" dur="5000" fill="hold"/>
                                        <p:tgtEl>
                                          <p:spTgt spid="89091">
                                            <p:txEl>
                                              <p:pRg st="7" end="7"/>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89091">
                                            <p:txEl>
                                              <p:pRg st="8" end="8"/>
                                            </p:txEl>
                                          </p:spTgt>
                                        </p:tgtEl>
                                        <p:attrNameLst>
                                          <p:attrName>style.visibility</p:attrName>
                                        </p:attrNameLst>
                                      </p:cBhvr>
                                      <p:to>
                                        <p:strVal val="visible"/>
                                      </p:to>
                                    </p:set>
                                    <p:anim calcmode="lin" valueType="num">
                                      <p:cBhvr additive="base">
                                        <p:cTn id="49" dur="5000" fill="hold"/>
                                        <p:tgtEl>
                                          <p:spTgt spid="89091">
                                            <p:txEl>
                                              <p:pRg st="8" end="8"/>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89091">
                                            <p:txEl>
                                              <p:pRg st="8" end="8"/>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89091">
                                            <p:txEl>
                                              <p:pRg st="9" end="9"/>
                                            </p:txEl>
                                          </p:spTgt>
                                        </p:tgtEl>
                                        <p:attrNameLst>
                                          <p:attrName>style.visibility</p:attrName>
                                        </p:attrNameLst>
                                      </p:cBhvr>
                                      <p:to>
                                        <p:strVal val="visible"/>
                                      </p:to>
                                    </p:set>
                                    <p:anim calcmode="lin" valueType="num">
                                      <p:cBhvr additive="base">
                                        <p:cTn id="53" dur="5000" fill="hold"/>
                                        <p:tgtEl>
                                          <p:spTgt spid="89091">
                                            <p:txEl>
                                              <p:pRg st="9" end="9"/>
                                            </p:txEl>
                                          </p:spTgt>
                                        </p:tgtEl>
                                        <p:attrNameLst>
                                          <p:attrName>ppt_x</p:attrName>
                                        </p:attrNameLst>
                                      </p:cBhvr>
                                      <p:tavLst>
                                        <p:tav tm="0">
                                          <p:val>
                                            <p:strVal val="#ppt_x"/>
                                          </p:val>
                                        </p:tav>
                                        <p:tav tm="100000">
                                          <p:val>
                                            <p:strVal val="#ppt_x"/>
                                          </p:val>
                                        </p:tav>
                                      </p:tavLst>
                                    </p:anim>
                                    <p:anim calcmode="lin" valueType="num">
                                      <p:cBhvr additive="base">
                                        <p:cTn id="54" dur="5000" fill="hold"/>
                                        <p:tgtEl>
                                          <p:spTgt spid="89091">
                                            <p:txEl>
                                              <p:pRg st="9" end="9"/>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89091">
                                            <p:txEl>
                                              <p:pRg st="10" end="10"/>
                                            </p:txEl>
                                          </p:spTgt>
                                        </p:tgtEl>
                                        <p:attrNameLst>
                                          <p:attrName>style.visibility</p:attrName>
                                        </p:attrNameLst>
                                      </p:cBhvr>
                                      <p:to>
                                        <p:strVal val="visible"/>
                                      </p:to>
                                    </p:set>
                                    <p:anim calcmode="lin" valueType="num">
                                      <p:cBhvr additive="base">
                                        <p:cTn id="57" dur="5000" fill="hold"/>
                                        <p:tgtEl>
                                          <p:spTgt spid="89091">
                                            <p:txEl>
                                              <p:pRg st="10" end="10"/>
                                            </p:txEl>
                                          </p:spTgt>
                                        </p:tgtEl>
                                        <p:attrNameLst>
                                          <p:attrName>ppt_x</p:attrName>
                                        </p:attrNameLst>
                                      </p:cBhvr>
                                      <p:tavLst>
                                        <p:tav tm="0">
                                          <p:val>
                                            <p:strVal val="#ppt_x"/>
                                          </p:val>
                                        </p:tav>
                                        <p:tav tm="100000">
                                          <p:val>
                                            <p:strVal val="#ppt_x"/>
                                          </p:val>
                                        </p:tav>
                                      </p:tavLst>
                                    </p:anim>
                                    <p:anim calcmode="lin" valueType="num">
                                      <p:cBhvr additive="base">
                                        <p:cTn id="58" dur="5000" fill="hold"/>
                                        <p:tgtEl>
                                          <p:spTgt spid="8909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6"/>
                  </p:tgtEl>
                </p:cond>
              </p:nextCondLst>
            </p:seq>
          </p:childTnLst>
        </p:cTn>
      </p:par>
    </p:tnLst>
    <p:bldLst>
      <p:bldP spid="89090" grpId="0"/>
      <p:bldP spid="8909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a:xfrm>
            <a:off x="5257800" y="304800"/>
            <a:ext cx="3429000" cy="1143000"/>
          </a:xfrm>
        </p:spPr>
        <p:txBody>
          <a:bodyPr/>
          <a:lstStyle/>
          <a:p>
            <a:pPr algn="r"/>
            <a:r>
              <a:rPr lang="fa-IR" sz="6000" b="0" dirty="0" smtClean="0">
                <a:solidFill>
                  <a:srgbClr val="000000"/>
                </a:solidFill>
                <a:latin typeface="IranNastaliq" pitchFamily="18" charset="0"/>
                <a:cs typeface="IranNastaliq" pitchFamily="18" charset="0"/>
              </a:rPr>
              <a:t>جهت  هدایتی  سیاق   اول</a:t>
            </a:r>
            <a:endParaRPr lang="en-US" sz="6000" b="0" dirty="0">
              <a:solidFill>
                <a:srgbClr val="000000"/>
              </a:solidFill>
              <a:latin typeface="IranNastaliq" pitchFamily="18" charset="0"/>
              <a:cs typeface="IranNastaliq" pitchFamily="18" charset="0"/>
            </a:endParaRPr>
          </a:p>
        </p:txBody>
      </p:sp>
      <p:sp>
        <p:nvSpPr>
          <p:cNvPr id="34819" name="Rectangle 3"/>
          <p:cNvSpPr>
            <a:spLocks noGrp="1" noChangeArrowheads="1"/>
          </p:cNvSpPr>
          <p:nvPr>
            <p:ph type="body" idx="1"/>
          </p:nvPr>
        </p:nvSpPr>
        <p:spPr>
          <a:xfrm>
            <a:off x="457200" y="1447800"/>
            <a:ext cx="8305800" cy="5257800"/>
          </a:xfrm>
        </p:spPr>
        <p:txBody>
          <a:bodyPr/>
          <a:lstStyle/>
          <a:p>
            <a:pPr>
              <a:buSzPct val="50000"/>
              <a:buFont typeface="Wingdings" pitchFamily="2" charset="2"/>
              <a:buChar char="v"/>
            </a:pPr>
            <a:r>
              <a:rPr lang="fa-IR" sz="8000" dirty="0" smtClean="0">
                <a:latin typeface="IranNastaliq" pitchFamily="18" charset="0"/>
                <a:cs typeface="IranNastaliq" pitchFamily="18" charset="0"/>
              </a:rPr>
              <a:t>اخبار وحی الهی از گزارش جنیان صالح از موحد شدنشان پیرو ایمان به قرآن و رسول خدا</a:t>
            </a:r>
            <a:r>
              <a:rPr lang="fa-IR" sz="3200" dirty="0" smtClean="0">
                <a:latin typeface="IranNastaliq" pitchFamily="18" charset="0"/>
                <a:cs typeface="IranNastaliq" pitchFamily="18" charset="0"/>
              </a:rPr>
              <a:t>صلی الله علیه و آله و سلم</a:t>
            </a:r>
            <a:r>
              <a:rPr lang="fa-IR" sz="4400" dirty="0" smtClean="0">
                <a:latin typeface="IranNastaliq" pitchFamily="18" charset="0"/>
                <a:cs typeface="IranNastaliq" pitchFamily="18" charset="0"/>
              </a:rPr>
              <a:t/>
            </a:r>
            <a:br>
              <a:rPr lang="fa-IR" sz="4400" dirty="0" smtClean="0">
                <a:latin typeface="IranNastaliq" pitchFamily="18" charset="0"/>
                <a:cs typeface="IranNastaliq" pitchFamily="18" charset="0"/>
              </a:rPr>
            </a:br>
            <a:endParaRPr lang="fa-IR" sz="4800" dirty="0" smtClean="0">
              <a:latin typeface="IranNastaliq" pitchFamily="18" charset="0"/>
              <a:cs typeface="IranNastaliq" pitchFamily="18" charset="0"/>
            </a:endParaRPr>
          </a:p>
          <a:p>
            <a:pPr>
              <a:lnSpc>
                <a:spcPct val="150000"/>
              </a:lnSpc>
              <a:buSzPct val="50000"/>
              <a:buFont typeface="Wingdings" pitchFamily="2" charset="2"/>
              <a:buChar char="v"/>
            </a:pPr>
            <a:r>
              <a:rPr lang="fa-IR" sz="6000" smtClean="0">
                <a:latin typeface="IranNastaliq" pitchFamily="18" charset="0"/>
                <a:cs typeface="IranNastaliq" pitchFamily="18" charset="0"/>
              </a:rPr>
              <a:t>   به </a:t>
            </a:r>
            <a:r>
              <a:rPr lang="fa-IR" sz="6000" dirty="0" smtClean="0">
                <a:latin typeface="IranNastaliq" pitchFamily="18" charset="0"/>
                <a:cs typeface="IranNastaliq" pitchFamily="18" charset="0"/>
              </a:rPr>
              <a:t>منظور منصرف ساختن مشرکان از شرک و پناه بردن به جن</a:t>
            </a:r>
            <a:endParaRPr lang="fa-IR" sz="6000" dirty="0">
              <a:solidFill>
                <a:srgbClr val="000000"/>
              </a:solidFill>
              <a:latin typeface="IranNastaliq" pitchFamily="18" charset="0"/>
              <a:cs typeface="IranNastaliq" pitchFamily="18" charset="0"/>
            </a:endParaRPr>
          </a:p>
        </p:txBody>
      </p:sp>
      <p:sp>
        <p:nvSpPr>
          <p:cNvPr id="4" name="Slide Number Placeholder 3"/>
          <p:cNvSpPr>
            <a:spLocks noGrp="1"/>
          </p:cNvSpPr>
          <p:nvPr>
            <p:ph type="sldNum" sz="quarter" idx="12"/>
          </p:nvPr>
        </p:nvSpPr>
        <p:spPr>
          <a:xfrm>
            <a:off x="0" y="6248400"/>
            <a:ext cx="754062" cy="488950"/>
          </a:xfrm>
        </p:spPr>
        <p:txBody>
          <a:bodyPr/>
          <a:lstStyle/>
          <a:p>
            <a:r>
              <a:rPr lang="fa-IR" b="0" dirty="0" smtClean="0">
                <a:solidFill>
                  <a:srgbClr val="000000"/>
                </a:solidFill>
                <a:latin typeface="IranNastaliq" pitchFamily="18" charset="0"/>
                <a:cs typeface="IranNastaliq" pitchFamily="18" charset="0"/>
              </a:rPr>
              <a:t>صفحه 4</a:t>
            </a:r>
            <a:endParaRPr lang="en-US" b="0" dirty="0">
              <a:solidFill>
                <a:srgbClr val="000000"/>
              </a:solidFill>
              <a:latin typeface="IranNastaliq" pitchFamily="18" charset="0"/>
              <a:cs typeface="IranNastaliq"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ppt_x"/>
                                          </p:val>
                                        </p:tav>
                                        <p:tav tm="100000">
                                          <p:val>
                                            <p:strVal val="#ppt_x"/>
                                          </p:val>
                                        </p:tav>
                                      </p:tavLst>
                                    </p:anim>
                                    <p:anim calcmode="lin" valueType="num">
                                      <p:cBhvr additive="base">
                                        <p:cTn id="8" dur="500" fill="hold"/>
                                        <p:tgtEl>
                                          <p:spTgt spid="3481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19">
                                            <p:txEl>
                                              <p:pRg st="0" end="0"/>
                                            </p:txEl>
                                          </p:spTgt>
                                        </p:tgtEl>
                                        <p:attrNameLst>
                                          <p:attrName>style.visibility</p:attrName>
                                        </p:attrNameLst>
                                      </p:cBhvr>
                                      <p:to>
                                        <p:strVal val="visible"/>
                                      </p:to>
                                    </p:set>
                                    <p:anim calcmode="lin" valueType="num">
                                      <p:cBhvr additive="base">
                                        <p:cTn id="13" dur="3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4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819">
                                            <p:txEl>
                                              <p:pRg st="1" end="1"/>
                                            </p:txEl>
                                          </p:spTgt>
                                        </p:tgtEl>
                                        <p:attrNameLst>
                                          <p:attrName>style.visibility</p:attrName>
                                        </p:attrNameLst>
                                      </p:cBhvr>
                                      <p:to>
                                        <p:strVal val="visible"/>
                                      </p:to>
                                    </p:set>
                                    <p:anim calcmode="lin" valueType="num">
                                      <p:cBhvr additive="base">
                                        <p:cTn id="19" dur="3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48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a:xfrm>
            <a:off x="5105400" y="0"/>
            <a:ext cx="3657600" cy="1143000"/>
          </a:xfrm>
        </p:spPr>
        <p:txBody>
          <a:bodyPr/>
          <a:lstStyle/>
          <a:p>
            <a:pPr algn="r"/>
            <a:r>
              <a:rPr lang="fa-IR" sz="6000" b="0" dirty="0" smtClean="0">
                <a:solidFill>
                  <a:srgbClr val="000000"/>
                </a:solidFill>
                <a:cs typeface="IranNastaliq" pitchFamily="18" charset="0"/>
              </a:rPr>
              <a:t>سیاق </a:t>
            </a:r>
            <a:r>
              <a:rPr lang="fa-IR" sz="6000" b="0" dirty="0">
                <a:solidFill>
                  <a:srgbClr val="000000"/>
                </a:solidFill>
                <a:cs typeface="IranNastaliq" pitchFamily="18" charset="0"/>
              </a:rPr>
              <a:t>دوم، آیات  </a:t>
            </a:r>
            <a:r>
              <a:rPr lang="fa-IR" sz="6000" b="0" dirty="0" smtClean="0">
                <a:solidFill>
                  <a:srgbClr val="000000"/>
                </a:solidFill>
                <a:cs typeface="IranNastaliq" pitchFamily="18" charset="0"/>
              </a:rPr>
              <a:t>20   تا   28</a:t>
            </a:r>
            <a:endParaRPr lang="en-US" sz="6000" b="0" dirty="0">
              <a:solidFill>
                <a:srgbClr val="000000"/>
              </a:solidFill>
              <a:cs typeface="IranNastaliq" pitchFamily="18" charset="0"/>
            </a:endParaRPr>
          </a:p>
        </p:txBody>
      </p:sp>
      <p:sp>
        <p:nvSpPr>
          <p:cNvPr id="35843" name="Rectangle 3"/>
          <p:cNvSpPr>
            <a:spLocks noGrp="1" noChangeArrowheads="1"/>
          </p:cNvSpPr>
          <p:nvPr>
            <p:ph type="body" idx="1"/>
          </p:nvPr>
        </p:nvSpPr>
        <p:spPr>
          <a:xfrm>
            <a:off x="0" y="838200"/>
            <a:ext cx="9144000" cy="6019800"/>
          </a:xfrm>
        </p:spPr>
        <p:txBody>
          <a:bodyPr/>
          <a:lstStyle/>
          <a:p>
            <a:pPr algn="ctr">
              <a:lnSpc>
                <a:spcPct val="200000"/>
              </a:lnSpc>
              <a:buNone/>
            </a:pPr>
            <a:r>
              <a:rPr lang="fa-IR" sz="2200" dirty="0" smtClean="0">
                <a:cs typeface="me_quran" pitchFamily="18" charset="-78"/>
              </a:rPr>
              <a:t>قُلْ إِنَّما أَدْعُوا رَبِّي وَ لا أُشْرِكُ بِهِ أَحَداً (20) قُلْ إِنِّي لا أَمْلِكُ لَكُمْ ضَرّاً وَ لا رَشَداً (21)</a:t>
            </a:r>
          </a:p>
          <a:p>
            <a:pPr algn="ctr">
              <a:lnSpc>
                <a:spcPct val="200000"/>
              </a:lnSpc>
              <a:buNone/>
            </a:pPr>
            <a:r>
              <a:rPr lang="fa-IR" sz="2200" dirty="0" err="1" smtClean="0">
                <a:cs typeface="me_quran" pitchFamily="18" charset="-78"/>
              </a:rPr>
              <a:t>قُلْ</a:t>
            </a:r>
            <a:r>
              <a:rPr lang="fa-IR" sz="2200" dirty="0" smtClean="0">
                <a:cs typeface="me_quran" pitchFamily="18" charset="-78"/>
              </a:rPr>
              <a:t> </a:t>
            </a:r>
            <a:r>
              <a:rPr lang="fa-IR" sz="2200" dirty="0" err="1" smtClean="0">
                <a:cs typeface="me_quran" pitchFamily="18" charset="-78"/>
              </a:rPr>
              <a:t>إِنِّي</a:t>
            </a:r>
            <a:r>
              <a:rPr lang="fa-IR" sz="2200" dirty="0" smtClean="0">
                <a:cs typeface="me_quran" pitchFamily="18" charset="-78"/>
              </a:rPr>
              <a:t> </a:t>
            </a:r>
            <a:r>
              <a:rPr lang="fa-IR" sz="2200" dirty="0" err="1" smtClean="0">
                <a:cs typeface="me_quran" pitchFamily="18" charset="-78"/>
              </a:rPr>
              <a:t>لَنْ</a:t>
            </a:r>
            <a:r>
              <a:rPr lang="fa-IR" sz="2200" dirty="0" smtClean="0">
                <a:cs typeface="me_quran" pitchFamily="18" charset="-78"/>
              </a:rPr>
              <a:t> </a:t>
            </a:r>
            <a:r>
              <a:rPr lang="fa-IR" sz="2200" dirty="0" err="1" smtClean="0">
                <a:cs typeface="me_quran" pitchFamily="18" charset="-78"/>
              </a:rPr>
              <a:t>يُجيرَني‏</a:t>
            </a:r>
            <a:r>
              <a:rPr lang="fa-IR" sz="2200" dirty="0" smtClean="0">
                <a:cs typeface="me_quran" pitchFamily="18" charset="-78"/>
              </a:rPr>
              <a:t> </a:t>
            </a:r>
            <a:r>
              <a:rPr lang="fa-IR" sz="2200" dirty="0" err="1" smtClean="0">
                <a:cs typeface="me_quran" pitchFamily="18" charset="-78"/>
              </a:rPr>
              <a:t>مِنَ</a:t>
            </a:r>
            <a:r>
              <a:rPr lang="fa-IR" sz="2200" dirty="0" smtClean="0">
                <a:cs typeface="me_quran" pitchFamily="18" charset="-78"/>
              </a:rPr>
              <a:t> </a:t>
            </a:r>
            <a:r>
              <a:rPr lang="fa-IR" sz="2200" dirty="0" err="1" smtClean="0">
                <a:cs typeface="me_quran" pitchFamily="18" charset="-78"/>
              </a:rPr>
              <a:t>اللَّهِ</a:t>
            </a:r>
            <a:r>
              <a:rPr lang="fa-IR" sz="2200" dirty="0" smtClean="0">
                <a:cs typeface="me_quran" pitchFamily="18" charset="-78"/>
              </a:rPr>
              <a:t> </a:t>
            </a:r>
            <a:r>
              <a:rPr lang="fa-IR" sz="2200" dirty="0" err="1" smtClean="0">
                <a:cs typeface="me_quran" pitchFamily="18" charset="-78"/>
              </a:rPr>
              <a:t>أَحَدٌ</a:t>
            </a:r>
            <a:r>
              <a:rPr lang="fa-IR" sz="2200" dirty="0" smtClean="0">
                <a:cs typeface="me_quran" pitchFamily="18" charset="-78"/>
              </a:rPr>
              <a:t> وَ </a:t>
            </a:r>
            <a:r>
              <a:rPr lang="fa-IR" sz="2200" dirty="0" err="1" smtClean="0">
                <a:cs typeface="me_quran" pitchFamily="18" charset="-78"/>
              </a:rPr>
              <a:t>لَنْ</a:t>
            </a:r>
            <a:r>
              <a:rPr lang="fa-IR" sz="2200" dirty="0" smtClean="0">
                <a:cs typeface="me_quran" pitchFamily="18" charset="-78"/>
              </a:rPr>
              <a:t> </a:t>
            </a:r>
            <a:r>
              <a:rPr lang="fa-IR" sz="2200" dirty="0" err="1" smtClean="0">
                <a:cs typeface="me_quran" pitchFamily="18" charset="-78"/>
              </a:rPr>
              <a:t>أَجِدَ</a:t>
            </a:r>
            <a:r>
              <a:rPr lang="fa-IR" sz="2200" dirty="0" smtClean="0">
                <a:cs typeface="me_quran" pitchFamily="18" charset="-78"/>
              </a:rPr>
              <a:t> </a:t>
            </a:r>
            <a:r>
              <a:rPr lang="fa-IR" sz="2200" dirty="0" err="1" smtClean="0">
                <a:cs typeface="me_quran" pitchFamily="18" charset="-78"/>
              </a:rPr>
              <a:t>مِنْ</a:t>
            </a:r>
            <a:r>
              <a:rPr lang="fa-IR" sz="2200" dirty="0" smtClean="0">
                <a:cs typeface="me_quran" pitchFamily="18" charset="-78"/>
              </a:rPr>
              <a:t> </a:t>
            </a:r>
            <a:r>
              <a:rPr lang="fa-IR" sz="2200" dirty="0" err="1" smtClean="0">
                <a:cs typeface="me_quran" pitchFamily="18" charset="-78"/>
              </a:rPr>
              <a:t>دُونِهِ</a:t>
            </a:r>
            <a:r>
              <a:rPr lang="fa-IR" sz="2200" dirty="0" smtClean="0">
                <a:cs typeface="me_quran" pitchFamily="18" charset="-78"/>
              </a:rPr>
              <a:t> </a:t>
            </a:r>
            <a:r>
              <a:rPr lang="fa-IR" sz="2200" dirty="0" err="1" smtClean="0">
                <a:cs typeface="me_quran" pitchFamily="18" charset="-78"/>
              </a:rPr>
              <a:t>مُلْتَحَداً</a:t>
            </a:r>
            <a:r>
              <a:rPr lang="fa-IR" sz="2200" dirty="0" smtClean="0">
                <a:cs typeface="me_quran" pitchFamily="18" charset="-78"/>
              </a:rPr>
              <a:t> (22)</a:t>
            </a:r>
          </a:p>
          <a:p>
            <a:pPr algn="ctr">
              <a:lnSpc>
                <a:spcPct val="200000"/>
              </a:lnSpc>
              <a:buNone/>
            </a:pPr>
            <a:r>
              <a:rPr lang="fa-IR" sz="2200" dirty="0" smtClean="0">
                <a:cs typeface="me_quran" pitchFamily="18" charset="-78"/>
              </a:rPr>
              <a:t>إِلّا   بَلاغاً مِنَ اللَّهِ وَ رِسالاتِهِ و مَنْ يَعْصِ اللَّهَ وَ رَسُولَهُ فَإِنَّ لَهُ نارَ جَهَنَّمَ خالِدينَ فيها أَبَداً (23)</a:t>
            </a:r>
          </a:p>
          <a:p>
            <a:pPr algn="ctr">
              <a:lnSpc>
                <a:spcPct val="200000"/>
              </a:lnSpc>
              <a:buNone/>
            </a:pPr>
            <a:r>
              <a:rPr lang="fa-IR" sz="2200" dirty="0" err="1" smtClean="0">
                <a:cs typeface="me_quran" pitchFamily="18" charset="-78"/>
              </a:rPr>
              <a:t>حَتَّى</a:t>
            </a:r>
            <a:r>
              <a:rPr lang="fa-IR" sz="2200" dirty="0" smtClean="0">
                <a:cs typeface="me_quran" pitchFamily="18" charset="-78"/>
              </a:rPr>
              <a:t> </a:t>
            </a:r>
            <a:r>
              <a:rPr lang="fa-IR" sz="2200" dirty="0" err="1" smtClean="0">
                <a:cs typeface="me_quran" pitchFamily="18" charset="-78"/>
              </a:rPr>
              <a:t>إِذا</a:t>
            </a:r>
            <a:r>
              <a:rPr lang="fa-IR" sz="2200" dirty="0" smtClean="0">
                <a:cs typeface="me_quran" pitchFamily="18" charset="-78"/>
              </a:rPr>
              <a:t> </a:t>
            </a:r>
            <a:r>
              <a:rPr lang="fa-IR" sz="2200" dirty="0" err="1" smtClean="0">
                <a:cs typeface="me_quran" pitchFamily="18" charset="-78"/>
              </a:rPr>
              <a:t>رَأَوْا</a:t>
            </a:r>
            <a:r>
              <a:rPr lang="fa-IR" sz="2200" dirty="0" smtClean="0">
                <a:cs typeface="me_quran" pitchFamily="18" charset="-78"/>
              </a:rPr>
              <a:t> ما </a:t>
            </a:r>
            <a:r>
              <a:rPr lang="fa-IR" sz="2200" dirty="0" err="1" smtClean="0">
                <a:cs typeface="me_quran" pitchFamily="18" charset="-78"/>
              </a:rPr>
              <a:t>يُوعَدُونَ</a:t>
            </a:r>
            <a:r>
              <a:rPr lang="fa-IR" sz="2200" dirty="0" smtClean="0">
                <a:cs typeface="me_quran" pitchFamily="18" charset="-78"/>
              </a:rPr>
              <a:t> </a:t>
            </a:r>
            <a:r>
              <a:rPr lang="fa-IR" sz="2200" dirty="0" err="1" smtClean="0">
                <a:cs typeface="me_quran" pitchFamily="18" charset="-78"/>
              </a:rPr>
              <a:t>فَسَيَعْلَمُونَ</a:t>
            </a:r>
            <a:r>
              <a:rPr lang="fa-IR" sz="2200" dirty="0" smtClean="0">
                <a:cs typeface="me_quran" pitchFamily="18" charset="-78"/>
              </a:rPr>
              <a:t> </a:t>
            </a:r>
            <a:r>
              <a:rPr lang="fa-IR" sz="2200" dirty="0" err="1" smtClean="0">
                <a:cs typeface="me_quran" pitchFamily="18" charset="-78"/>
              </a:rPr>
              <a:t>مَنْ</a:t>
            </a:r>
            <a:r>
              <a:rPr lang="fa-IR" sz="2200" dirty="0" smtClean="0">
                <a:cs typeface="me_quran" pitchFamily="18" charset="-78"/>
              </a:rPr>
              <a:t> </a:t>
            </a:r>
            <a:r>
              <a:rPr lang="fa-IR" sz="2200" dirty="0" err="1" smtClean="0">
                <a:cs typeface="me_quran" pitchFamily="18" charset="-78"/>
              </a:rPr>
              <a:t>أَضْعَفُ</a:t>
            </a:r>
            <a:r>
              <a:rPr lang="fa-IR" sz="2200" dirty="0" smtClean="0">
                <a:cs typeface="me_quran" pitchFamily="18" charset="-78"/>
              </a:rPr>
              <a:t> </a:t>
            </a:r>
            <a:r>
              <a:rPr lang="fa-IR" sz="2200" dirty="0" err="1" smtClean="0">
                <a:cs typeface="me_quran" pitchFamily="18" charset="-78"/>
              </a:rPr>
              <a:t>ناصِراً</a:t>
            </a:r>
            <a:r>
              <a:rPr lang="fa-IR" sz="2200" dirty="0" smtClean="0">
                <a:cs typeface="me_quran" pitchFamily="18" charset="-78"/>
              </a:rPr>
              <a:t> وَ </a:t>
            </a:r>
            <a:r>
              <a:rPr lang="fa-IR" sz="2200" dirty="0" err="1" smtClean="0">
                <a:cs typeface="me_quran" pitchFamily="18" charset="-78"/>
              </a:rPr>
              <a:t>أَقَلُّ</a:t>
            </a:r>
            <a:r>
              <a:rPr lang="fa-IR" sz="2200" dirty="0" smtClean="0">
                <a:cs typeface="me_quran" pitchFamily="18" charset="-78"/>
              </a:rPr>
              <a:t> </a:t>
            </a:r>
            <a:r>
              <a:rPr lang="fa-IR" sz="2200" dirty="0" err="1" smtClean="0">
                <a:cs typeface="me_quran" pitchFamily="18" charset="-78"/>
              </a:rPr>
              <a:t>عَدَداً</a:t>
            </a:r>
            <a:r>
              <a:rPr lang="fa-IR" sz="2200" dirty="0" smtClean="0">
                <a:cs typeface="me_quran" pitchFamily="18" charset="-78"/>
              </a:rPr>
              <a:t> (24)</a:t>
            </a:r>
          </a:p>
          <a:p>
            <a:pPr algn="ctr">
              <a:lnSpc>
                <a:spcPct val="200000"/>
              </a:lnSpc>
              <a:buNone/>
            </a:pPr>
            <a:r>
              <a:rPr lang="fa-IR" sz="2200" dirty="0" err="1" smtClean="0">
                <a:cs typeface="me_quran" pitchFamily="18" charset="-78"/>
              </a:rPr>
              <a:t>قُلْ</a:t>
            </a:r>
            <a:r>
              <a:rPr lang="fa-IR" sz="2200" dirty="0" smtClean="0">
                <a:cs typeface="me_quran" pitchFamily="18" charset="-78"/>
              </a:rPr>
              <a:t> </a:t>
            </a:r>
            <a:r>
              <a:rPr lang="fa-IR" sz="2200" dirty="0" err="1" smtClean="0">
                <a:cs typeface="me_quran" pitchFamily="18" charset="-78"/>
              </a:rPr>
              <a:t>إِنْ</a:t>
            </a:r>
            <a:r>
              <a:rPr lang="fa-IR" sz="2200" dirty="0" smtClean="0">
                <a:cs typeface="me_quran" pitchFamily="18" charset="-78"/>
              </a:rPr>
              <a:t> </a:t>
            </a:r>
            <a:r>
              <a:rPr lang="fa-IR" sz="2200" dirty="0" err="1" smtClean="0">
                <a:cs typeface="me_quran" pitchFamily="18" charset="-78"/>
              </a:rPr>
              <a:t>أَدْري</a:t>
            </a:r>
            <a:r>
              <a:rPr lang="fa-IR" sz="2200" dirty="0" smtClean="0">
                <a:cs typeface="me_quran" pitchFamily="18" charset="-78"/>
              </a:rPr>
              <a:t> </a:t>
            </a:r>
            <a:r>
              <a:rPr lang="fa-IR" sz="2200" dirty="0" err="1" smtClean="0">
                <a:cs typeface="me_quran" pitchFamily="18" charset="-78"/>
              </a:rPr>
              <a:t>أَ</a:t>
            </a:r>
            <a:r>
              <a:rPr lang="fa-IR" sz="2200" dirty="0" smtClean="0">
                <a:cs typeface="me_quran" pitchFamily="18" charset="-78"/>
              </a:rPr>
              <a:t> </a:t>
            </a:r>
            <a:r>
              <a:rPr lang="fa-IR" sz="2200" dirty="0" err="1" smtClean="0">
                <a:cs typeface="me_quran" pitchFamily="18" charset="-78"/>
              </a:rPr>
              <a:t>قَريبٌ</a:t>
            </a:r>
            <a:r>
              <a:rPr lang="fa-IR" sz="2200" dirty="0" smtClean="0">
                <a:cs typeface="me_quran" pitchFamily="18" charset="-78"/>
              </a:rPr>
              <a:t> ما </a:t>
            </a:r>
            <a:r>
              <a:rPr lang="fa-IR" sz="2200" dirty="0" err="1" smtClean="0">
                <a:cs typeface="me_quran" pitchFamily="18" charset="-78"/>
              </a:rPr>
              <a:t>تُوعَدُونَ</a:t>
            </a:r>
            <a:r>
              <a:rPr lang="fa-IR" sz="2200" dirty="0" smtClean="0">
                <a:cs typeface="me_quran" pitchFamily="18" charset="-78"/>
              </a:rPr>
              <a:t> </a:t>
            </a:r>
            <a:r>
              <a:rPr lang="fa-IR" sz="2200" dirty="0" err="1" smtClean="0">
                <a:cs typeface="me_quran" pitchFamily="18" charset="-78"/>
              </a:rPr>
              <a:t>أَمْ</a:t>
            </a:r>
            <a:r>
              <a:rPr lang="fa-IR" sz="2200" dirty="0" smtClean="0">
                <a:cs typeface="me_quran" pitchFamily="18" charset="-78"/>
              </a:rPr>
              <a:t> </a:t>
            </a:r>
            <a:r>
              <a:rPr lang="fa-IR" sz="2200" dirty="0" err="1" smtClean="0">
                <a:cs typeface="me_quran" pitchFamily="18" charset="-78"/>
              </a:rPr>
              <a:t>يَجْعَلُ</a:t>
            </a:r>
            <a:r>
              <a:rPr lang="fa-IR" sz="2200" dirty="0" smtClean="0">
                <a:cs typeface="me_quran" pitchFamily="18" charset="-78"/>
              </a:rPr>
              <a:t> </a:t>
            </a:r>
            <a:r>
              <a:rPr lang="fa-IR" sz="2200" dirty="0" err="1" smtClean="0">
                <a:cs typeface="me_quran" pitchFamily="18" charset="-78"/>
              </a:rPr>
              <a:t>لَهُ</a:t>
            </a:r>
            <a:r>
              <a:rPr lang="fa-IR" sz="2200" dirty="0" smtClean="0">
                <a:cs typeface="me_quran" pitchFamily="18" charset="-78"/>
              </a:rPr>
              <a:t> </a:t>
            </a:r>
            <a:r>
              <a:rPr lang="fa-IR" sz="2200" dirty="0" err="1" smtClean="0">
                <a:cs typeface="me_quran" pitchFamily="18" charset="-78"/>
              </a:rPr>
              <a:t>رَبِّي</a:t>
            </a:r>
            <a:r>
              <a:rPr lang="fa-IR" sz="2200" dirty="0" smtClean="0">
                <a:cs typeface="me_quran" pitchFamily="18" charset="-78"/>
              </a:rPr>
              <a:t> </a:t>
            </a:r>
            <a:r>
              <a:rPr lang="fa-IR" sz="2200" dirty="0" err="1" smtClean="0">
                <a:cs typeface="me_quran" pitchFamily="18" charset="-78"/>
              </a:rPr>
              <a:t>أَمَداً</a:t>
            </a:r>
            <a:r>
              <a:rPr lang="fa-IR" sz="2200" dirty="0" smtClean="0">
                <a:cs typeface="me_quran" pitchFamily="18" charset="-78"/>
              </a:rPr>
              <a:t> (25)</a:t>
            </a:r>
          </a:p>
          <a:p>
            <a:pPr algn="ctr">
              <a:lnSpc>
                <a:spcPct val="200000"/>
              </a:lnSpc>
              <a:buNone/>
            </a:pPr>
            <a:r>
              <a:rPr lang="fa-IR" sz="2200" dirty="0" err="1" smtClean="0">
                <a:cs typeface="me_quran" pitchFamily="18" charset="-78"/>
              </a:rPr>
              <a:t>عالِمُ</a:t>
            </a:r>
            <a:r>
              <a:rPr lang="fa-IR" sz="2200" dirty="0" smtClean="0">
                <a:cs typeface="me_quran" pitchFamily="18" charset="-78"/>
              </a:rPr>
              <a:t> </a:t>
            </a:r>
            <a:r>
              <a:rPr lang="fa-IR" sz="2200" dirty="0" err="1" smtClean="0">
                <a:cs typeface="me_quran" pitchFamily="18" charset="-78"/>
              </a:rPr>
              <a:t>الْغَيْبِ</a:t>
            </a:r>
            <a:r>
              <a:rPr lang="fa-IR" sz="2200" dirty="0" smtClean="0">
                <a:cs typeface="me_quran" pitchFamily="18" charset="-78"/>
              </a:rPr>
              <a:t> </a:t>
            </a:r>
            <a:r>
              <a:rPr lang="fa-IR" sz="2200" dirty="0" err="1" smtClean="0">
                <a:cs typeface="me_quran" pitchFamily="18" charset="-78"/>
              </a:rPr>
              <a:t>فَلا</a:t>
            </a:r>
            <a:r>
              <a:rPr lang="fa-IR" sz="2200" dirty="0" smtClean="0">
                <a:cs typeface="me_quran" pitchFamily="18" charset="-78"/>
              </a:rPr>
              <a:t> </a:t>
            </a:r>
            <a:r>
              <a:rPr lang="fa-IR" sz="2200" dirty="0" err="1" smtClean="0">
                <a:cs typeface="me_quran" pitchFamily="18" charset="-78"/>
              </a:rPr>
              <a:t>يُظْهِرُ</a:t>
            </a:r>
            <a:r>
              <a:rPr lang="fa-IR" sz="2200" dirty="0" smtClean="0">
                <a:cs typeface="me_quran" pitchFamily="18" charset="-78"/>
              </a:rPr>
              <a:t> </a:t>
            </a:r>
            <a:r>
              <a:rPr lang="fa-IR" sz="2200" dirty="0" err="1" smtClean="0">
                <a:cs typeface="me_quran" pitchFamily="18" charset="-78"/>
              </a:rPr>
              <a:t>عَلى‏</a:t>
            </a:r>
            <a:r>
              <a:rPr lang="fa-IR" sz="2200" dirty="0" smtClean="0">
                <a:cs typeface="me_quran" pitchFamily="18" charset="-78"/>
              </a:rPr>
              <a:t> </a:t>
            </a:r>
            <a:r>
              <a:rPr lang="fa-IR" sz="2200" dirty="0" err="1" smtClean="0">
                <a:cs typeface="me_quran" pitchFamily="18" charset="-78"/>
              </a:rPr>
              <a:t>غَيْبِهِ</a:t>
            </a:r>
            <a:r>
              <a:rPr lang="fa-IR" sz="2200" dirty="0" smtClean="0">
                <a:cs typeface="me_quran" pitchFamily="18" charset="-78"/>
              </a:rPr>
              <a:t> </a:t>
            </a:r>
            <a:r>
              <a:rPr lang="fa-IR" sz="2200" dirty="0" err="1" smtClean="0">
                <a:cs typeface="me_quran" pitchFamily="18" charset="-78"/>
              </a:rPr>
              <a:t>أَحَداً</a:t>
            </a:r>
            <a:r>
              <a:rPr lang="fa-IR" sz="2200" dirty="0" smtClean="0">
                <a:cs typeface="me_quran" pitchFamily="18" charset="-78"/>
              </a:rPr>
              <a:t> (26)</a:t>
            </a:r>
          </a:p>
          <a:p>
            <a:pPr algn="ctr">
              <a:lnSpc>
                <a:spcPct val="200000"/>
              </a:lnSpc>
              <a:buNone/>
            </a:pPr>
            <a:r>
              <a:rPr lang="fa-IR" sz="2200" dirty="0" smtClean="0">
                <a:cs typeface="me_quran" pitchFamily="18" charset="-78"/>
              </a:rPr>
              <a:t>إِلّا مَنِ ارْتَضى‏ مِنْ رَسُولٍ فَإِنَّهُ يَسْلُكُ مِنْ بَيْنِ يَدَيْهِ وَ مِنْ خَلْفِهِ رَصَداً (27)</a:t>
            </a:r>
          </a:p>
          <a:p>
            <a:pPr algn="ctr">
              <a:lnSpc>
                <a:spcPct val="200000"/>
              </a:lnSpc>
              <a:buNone/>
            </a:pPr>
            <a:r>
              <a:rPr lang="fa-IR" sz="2200" dirty="0" err="1" smtClean="0">
                <a:cs typeface="me_quran" pitchFamily="18" charset="-78"/>
              </a:rPr>
              <a:t>لِيَعْلَمَ</a:t>
            </a:r>
            <a:r>
              <a:rPr lang="fa-IR" sz="2200" dirty="0" smtClean="0">
                <a:cs typeface="me_quran" pitchFamily="18" charset="-78"/>
              </a:rPr>
              <a:t> </a:t>
            </a:r>
            <a:r>
              <a:rPr lang="fa-IR" sz="2200" dirty="0" err="1" smtClean="0">
                <a:cs typeface="me_quran" pitchFamily="18" charset="-78"/>
              </a:rPr>
              <a:t>أَنْ</a:t>
            </a:r>
            <a:r>
              <a:rPr lang="fa-IR" sz="2200" dirty="0" smtClean="0">
                <a:cs typeface="me_quran" pitchFamily="18" charset="-78"/>
              </a:rPr>
              <a:t> </a:t>
            </a:r>
            <a:r>
              <a:rPr lang="fa-IR" sz="2200" dirty="0" err="1" smtClean="0">
                <a:cs typeface="me_quran" pitchFamily="18" charset="-78"/>
              </a:rPr>
              <a:t>قَدْ</a:t>
            </a:r>
            <a:r>
              <a:rPr lang="fa-IR" sz="2200" dirty="0" smtClean="0">
                <a:cs typeface="me_quran" pitchFamily="18" charset="-78"/>
              </a:rPr>
              <a:t> </a:t>
            </a:r>
            <a:r>
              <a:rPr lang="fa-IR" sz="2200" dirty="0" err="1" smtClean="0">
                <a:cs typeface="me_quran" pitchFamily="18" charset="-78"/>
              </a:rPr>
              <a:t>أَبْلَغُوا</a:t>
            </a:r>
            <a:r>
              <a:rPr lang="fa-IR" sz="2200" dirty="0" smtClean="0">
                <a:cs typeface="me_quran" pitchFamily="18" charset="-78"/>
              </a:rPr>
              <a:t> </a:t>
            </a:r>
            <a:r>
              <a:rPr lang="fa-IR" sz="2200" dirty="0" err="1" smtClean="0">
                <a:cs typeface="me_quran" pitchFamily="18" charset="-78"/>
              </a:rPr>
              <a:t>رِسالاتِ</a:t>
            </a:r>
            <a:r>
              <a:rPr lang="fa-IR" sz="2200" dirty="0" smtClean="0">
                <a:cs typeface="me_quran" pitchFamily="18" charset="-78"/>
              </a:rPr>
              <a:t> </a:t>
            </a:r>
            <a:r>
              <a:rPr lang="fa-IR" sz="2200" dirty="0" err="1" smtClean="0">
                <a:cs typeface="me_quran" pitchFamily="18" charset="-78"/>
              </a:rPr>
              <a:t>رَبِّهِمْ</a:t>
            </a:r>
            <a:r>
              <a:rPr lang="fa-IR" sz="2200" dirty="0" smtClean="0">
                <a:cs typeface="me_quran" pitchFamily="18" charset="-78"/>
              </a:rPr>
              <a:t> وَ </a:t>
            </a:r>
            <a:r>
              <a:rPr lang="fa-IR" sz="2200" dirty="0" err="1" smtClean="0">
                <a:cs typeface="me_quran" pitchFamily="18" charset="-78"/>
              </a:rPr>
              <a:t>أَحاطَ</a:t>
            </a:r>
            <a:r>
              <a:rPr lang="fa-IR" sz="2200" dirty="0" smtClean="0">
                <a:cs typeface="me_quran" pitchFamily="18" charset="-78"/>
              </a:rPr>
              <a:t> </a:t>
            </a:r>
            <a:r>
              <a:rPr lang="fa-IR" sz="2200" dirty="0" err="1" smtClean="0">
                <a:cs typeface="me_quran" pitchFamily="18" charset="-78"/>
              </a:rPr>
              <a:t>بِما</a:t>
            </a:r>
            <a:r>
              <a:rPr lang="fa-IR" sz="2200" dirty="0" smtClean="0">
                <a:cs typeface="me_quran" pitchFamily="18" charset="-78"/>
              </a:rPr>
              <a:t> </a:t>
            </a:r>
            <a:r>
              <a:rPr lang="fa-IR" sz="2200" dirty="0" err="1" smtClean="0">
                <a:cs typeface="me_quran" pitchFamily="18" charset="-78"/>
              </a:rPr>
              <a:t>لَدَيْهِمْ</a:t>
            </a:r>
            <a:r>
              <a:rPr lang="fa-IR" sz="2200" dirty="0" smtClean="0">
                <a:cs typeface="me_quran" pitchFamily="18" charset="-78"/>
              </a:rPr>
              <a:t> وَ </a:t>
            </a:r>
            <a:r>
              <a:rPr lang="fa-IR" sz="2200" dirty="0" err="1" smtClean="0">
                <a:cs typeface="me_quran" pitchFamily="18" charset="-78"/>
              </a:rPr>
              <a:t>أَحْصى‏</a:t>
            </a:r>
            <a:r>
              <a:rPr lang="fa-IR" sz="2200" dirty="0" smtClean="0">
                <a:cs typeface="me_quran" pitchFamily="18" charset="-78"/>
              </a:rPr>
              <a:t> </a:t>
            </a:r>
            <a:r>
              <a:rPr lang="fa-IR" sz="2200" dirty="0" err="1" smtClean="0">
                <a:cs typeface="me_quran" pitchFamily="18" charset="-78"/>
              </a:rPr>
              <a:t>كُلَّ</a:t>
            </a:r>
            <a:r>
              <a:rPr lang="fa-IR" sz="2200" dirty="0" smtClean="0">
                <a:cs typeface="me_quran" pitchFamily="18" charset="-78"/>
              </a:rPr>
              <a:t> </a:t>
            </a:r>
            <a:r>
              <a:rPr lang="fa-IR" sz="2200" dirty="0" err="1" smtClean="0">
                <a:cs typeface="me_quran" pitchFamily="18" charset="-78"/>
              </a:rPr>
              <a:t>شَيْ‏ءٍ</a:t>
            </a:r>
            <a:r>
              <a:rPr lang="fa-IR" sz="2200" dirty="0" smtClean="0">
                <a:cs typeface="me_quran" pitchFamily="18" charset="-78"/>
              </a:rPr>
              <a:t> </a:t>
            </a:r>
            <a:r>
              <a:rPr lang="fa-IR" sz="2200" dirty="0" err="1" smtClean="0">
                <a:cs typeface="me_quran" pitchFamily="18" charset="-78"/>
              </a:rPr>
              <a:t>عَدَداً</a:t>
            </a:r>
            <a:r>
              <a:rPr lang="fa-IR" sz="2200" dirty="0" smtClean="0">
                <a:cs typeface="me_quran" pitchFamily="18" charset="-78"/>
              </a:rPr>
              <a:t> (28</a:t>
            </a:r>
            <a:r>
              <a:rPr lang="fa-IR" sz="2200" dirty="0">
                <a:cs typeface="me_quran" pitchFamily="18" charset="-78"/>
              </a:rPr>
              <a:t>)</a:t>
            </a:r>
            <a:endParaRPr lang="fa-IR" sz="2200" dirty="0" smtClean="0">
              <a:sym typeface="HQPB2"/>
            </a:endParaRPr>
          </a:p>
        </p:txBody>
      </p:sp>
      <p:sp>
        <p:nvSpPr>
          <p:cNvPr id="5" name="Slide Number Placeholder 4"/>
          <p:cNvSpPr>
            <a:spLocks noGrp="1"/>
          </p:cNvSpPr>
          <p:nvPr>
            <p:ph type="sldNum" sz="quarter" idx="12"/>
          </p:nvPr>
        </p:nvSpPr>
        <p:spPr/>
        <p:txBody>
          <a:bodyPr/>
          <a:lstStyle/>
          <a:p>
            <a:r>
              <a:rPr lang="fa-IR" b="0" dirty="0" smtClean="0">
                <a:solidFill>
                  <a:srgbClr val="000000"/>
                </a:solidFill>
                <a:latin typeface="IranNastaliq" pitchFamily="18" charset="0"/>
                <a:cs typeface="IranNastaliq" pitchFamily="18" charset="0"/>
              </a:rPr>
              <a:t>صفحه 5</a:t>
            </a:r>
            <a:endParaRPr lang="en-US" b="0" dirty="0">
              <a:solidFill>
                <a:srgbClr val="000000"/>
              </a:solidFill>
              <a:latin typeface="IranNastaliq" pitchFamily="18" charset="0"/>
              <a:cs typeface="IranNastaliq" pitchFamily="18" charset="0"/>
            </a:endParaRPr>
          </a:p>
        </p:txBody>
      </p:sp>
      <p:pic>
        <p:nvPicPr>
          <p:cNvPr id="6" name="2.wma">
            <a:hlinkClick r:id="" action="ppaction://media"/>
          </p:cNvPr>
          <p:cNvPicPr>
            <a:picLocks noRot="1" noChangeAspect="1"/>
          </p:cNvPicPr>
          <p:nvPr>
            <a:audioFile r:link="rId1"/>
          </p:nvPr>
        </p:nvPicPr>
        <p:blipFill>
          <a:blip r:embed="rId3"/>
          <a:stretch>
            <a:fillRect/>
          </a:stretch>
        </p:blipFill>
        <p:spPr>
          <a:xfrm>
            <a:off x="533400" y="457200"/>
            <a:ext cx="304800" cy="304800"/>
          </a:xfrm>
          <a:prstGeom prst="rect">
            <a:avLst/>
          </a:prstGeom>
        </p:spPr>
      </p:pic>
    </p:spTree>
  </p:cSld>
  <p:clrMapOvr>
    <a:masterClrMapping/>
  </p:clrMapOvr>
  <p:transition spd="med"/>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seq concurrent="1" nextAc="seek">
              <p:cTn id="3" restart="whenNotActive" fill="hold" evtFilter="cancelBubble" nodeType="interactiveSeq">
                <p:stCondLst>
                  <p:cond evt="onClick" delay="0">
                    <p:tgtEl>
                      <p:spTgt spid="6"/>
                    </p:tgtEl>
                  </p:cond>
                </p:stCondLst>
                <p:endSync evt="end" delay="0">
                  <p:rtn val="all"/>
                </p:endSync>
                <p:childTnLst>
                  <p:par>
                    <p:cTn id="4" fill="hold">
                      <p:stCondLst>
                        <p:cond delay="0"/>
                      </p:stCondLst>
                      <p:childTnLst>
                        <p:par>
                          <p:cTn id="5" fill="hold">
                            <p:stCondLst>
                              <p:cond delay="0"/>
                            </p:stCondLst>
                            <p:childTnLst>
                              <p:par>
                                <p:cTn id="6" presetID="1" presetClass="mediacall" presetSubtype="0" fill="hold" nodeType="clickEffect">
                                  <p:stCondLst>
                                    <p:cond delay="0"/>
                                  </p:stCondLst>
                                  <p:childTnLst>
                                    <p:cmd type="call" cmd="playFrom(0.0)">
                                      <p:cBhvr>
                                        <p:cTn id="7" dur="111687" fill="hold"/>
                                        <p:tgtEl>
                                          <p:spTgt spid="6"/>
                                        </p:tgtEl>
                                      </p:cBhvr>
                                    </p:cmd>
                                  </p:childTnLst>
                                </p:cTn>
                              </p:par>
                              <p:par>
                                <p:cTn id="8" presetID="2" presetClass="entr" presetSubtype="4" fill="hold" grpId="0" nodeType="withEffect">
                                  <p:stCondLst>
                                    <p:cond delay="0"/>
                                  </p:stCondLst>
                                  <p:childTnLst>
                                    <p:set>
                                      <p:cBhvr>
                                        <p:cTn id="9" dur="1" fill="hold">
                                          <p:stCondLst>
                                            <p:cond delay="0"/>
                                          </p:stCondLst>
                                        </p:cTn>
                                        <p:tgtEl>
                                          <p:spTgt spid="35843">
                                            <p:txEl>
                                              <p:pRg st="0" end="0"/>
                                            </p:txEl>
                                          </p:spTgt>
                                        </p:tgtEl>
                                        <p:attrNameLst>
                                          <p:attrName>style.visibility</p:attrName>
                                        </p:attrNameLst>
                                      </p:cBhvr>
                                      <p:to>
                                        <p:strVal val="visible"/>
                                      </p:to>
                                    </p:set>
                                    <p:anim calcmode="lin" valueType="num">
                                      <p:cBhvr additive="base">
                                        <p:cTn id="10" dur="50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11" dur="5000" fill="hold"/>
                                        <p:tgtEl>
                                          <p:spTgt spid="35843">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35843">
                                            <p:txEl>
                                              <p:pRg st="1" end="1"/>
                                            </p:txEl>
                                          </p:spTgt>
                                        </p:tgtEl>
                                        <p:attrNameLst>
                                          <p:attrName>style.visibility</p:attrName>
                                        </p:attrNameLst>
                                      </p:cBhvr>
                                      <p:to>
                                        <p:strVal val="visible"/>
                                      </p:to>
                                    </p:set>
                                    <p:anim calcmode="lin" valueType="num">
                                      <p:cBhvr additive="base">
                                        <p:cTn id="14" dur="50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additive="base">
                                        <p:cTn id="15" dur="5000" fill="hold"/>
                                        <p:tgtEl>
                                          <p:spTgt spid="35843">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5843">
                                            <p:txEl>
                                              <p:pRg st="2" end="2"/>
                                            </p:txEl>
                                          </p:spTgt>
                                        </p:tgtEl>
                                        <p:attrNameLst>
                                          <p:attrName>style.visibility</p:attrName>
                                        </p:attrNameLst>
                                      </p:cBhvr>
                                      <p:to>
                                        <p:strVal val="visible"/>
                                      </p:to>
                                    </p:set>
                                    <p:anim calcmode="lin" valueType="num">
                                      <p:cBhvr additive="base">
                                        <p:cTn id="18" dur="50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35843">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 calcmode="lin" valueType="num">
                                      <p:cBhvr additive="base">
                                        <p:cTn id="22" dur="50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additive="base">
                                        <p:cTn id="23" dur="5000" fill="hold"/>
                                        <p:tgtEl>
                                          <p:spTgt spid="35843">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5843">
                                            <p:txEl>
                                              <p:pRg st="4" end="4"/>
                                            </p:txEl>
                                          </p:spTgt>
                                        </p:tgtEl>
                                        <p:attrNameLst>
                                          <p:attrName>style.visibility</p:attrName>
                                        </p:attrNameLst>
                                      </p:cBhvr>
                                      <p:to>
                                        <p:strVal val="visible"/>
                                      </p:to>
                                    </p:set>
                                    <p:anim calcmode="lin" valueType="num">
                                      <p:cBhvr additive="base">
                                        <p:cTn id="26" dur="50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additive="base">
                                        <p:cTn id="27" dur="5000" fill="hold"/>
                                        <p:tgtEl>
                                          <p:spTgt spid="35843">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5843">
                                            <p:txEl>
                                              <p:pRg st="5" end="5"/>
                                            </p:txEl>
                                          </p:spTgt>
                                        </p:tgtEl>
                                        <p:attrNameLst>
                                          <p:attrName>style.visibility</p:attrName>
                                        </p:attrNameLst>
                                      </p:cBhvr>
                                      <p:to>
                                        <p:strVal val="visible"/>
                                      </p:to>
                                    </p:set>
                                    <p:anim calcmode="lin" valueType="num">
                                      <p:cBhvr additive="base">
                                        <p:cTn id="30" dur="5000" fill="hold"/>
                                        <p:tgtEl>
                                          <p:spTgt spid="35843">
                                            <p:txEl>
                                              <p:pRg st="5" end="5"/>
                                            </p:txEl>
                                          </p:spTgt>
                                        </p:tgtEl>
                                        <p:attrNameLst>
                                          <p:attrName>ppt_x</p:attrName>
                                        </p:attrNameLst>
                                      </p:cBhvr>
                                      <p:tavLst>
                                        <p:tav tm="0">
                                          <p:val>
                                            <p:strVal val="#ppt_x"/>
                                          </p:val>
                                        </p:tav>
                                        <p:tav tm="100000">
                                          <p:val>
                                            <p:strVal val="#ppt_x"/>
                                          </p:val>
                                        </p:tav>
                                      </p:tavLst>
                                    </p:anim>
                                    <p:anim calcmode="lin" valueType="num">
                                      <p:cBhvr additive="base">
                                        <p:cTn id="31" dur="5000" fill="hold"/>
                                        <p:tgtEl>
                                          <p:spTgt spid="35843">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35843">
                                            <p:txEl>
                                              <p:pRg st="6" end="6"/>
                                            </p:txEl>
                                          </p:spTgt>
                                        </p:tgtEl>
                                        <p:attrNameLst>
                                          <p:attrName>style.visibility</p:attrName>
                                        </p:attrNameLst>
                                      </p:cBhvr>
                                      <p:to>
                                        <p:strVal val="visible"/>
                                      </p:to>
                                    </p:set>
                                    <p:anim calcmode="lin" valueType="num">
                                      <p:cBhvr additive="base">
                                        <p:cTn id="34" dur="5000" fill="hold"/>
                                        <p:tgtEl>
                                          <p:spTgt spid="35843">
                                            <p:txEl>
                                              <p:pRg st="6" end="6"/>
                                            </p:txEl>
                                          </p:spTgt>
                                        </p:tgtEl>
                                        <p:attrNameLst>
                                          <p:attrName>ppt_x</p:attrName>
                                        </p:attrNameLst>
                                      </p:cBhvr>
                                      <p:tavLst>
                                        <p:tav tm="0">
                                          <p:val>
                                            <p:strVal val="#ppt_x"/>
                                          </p:val>
                                        </p:tav>
                                        <p:tav tm="100000">
                                          <p:val>
                                            <p:strVal val="#ppt_x"/>
                                          </p:val>
                                        </p:tav>
                                      </p:tavLst>
                                    </p:anim>
                                    <p:anim calcmode="lin" valueType="num">
                                      <p:cBhvr additive="base">
                                        <p:cTn id="35" dur="5000" fill="hold"/>
                                        <p:tgtEl>
                                          <p:spTgt spid="35843">
                                            <p:txEl>
                                              <p:pRg st="6" end="6"/>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5843">
                                            <p:txEl>
                                              <p:pRg st="7" end="7"/>
                                            </p:txEl>
                                          </p:spTgt>
                                        </p:tgtEl>
                                        <p:attrNameLst>
                                          <p:attrName>style.visibility</p:attrName>
                                        </p:attrNameLst>
                                      </p:cBhvr>
                                      <p:to>
                                        <p:strVal val="visible"/>
                                      </p:to>
                                    </p:set>
                                    <p:anim calcmode="lin" valueType="num">
                                      <p:cBhvr additive="base">
                                        <p:cTn id="38" dur="5000" fill="hold"/>
                                        <p:tgtEl>
                                          <p:spTgt spid="35843">
                                            <p:txEl>
                                              <p:pRg st="7" end="7"/>
                                            </p:txEl>
                                          </p:spTgt>
                                        </p:tgtEl>
                                        <p:attrNameLst>
                                          <p:attrName>ppt_x</p:attrName>
                                        </p:attrNameLst>
                                      </p:cBhvr>
                                      <p:tavLst>
                                        <p:tav tm="0">
                                          <p:val>
                                            <p:strVal val="#ppt_x"/>
                                          </p:val>
                                        </p:tav>
                                        <p:tav tm="100000">
                                          <p:val>
                                            <p:strVal val="#ppt_x"/>
                                          </p:val>
                                        </p:tav>
                                      </p:tavLst>
                                    </p:anim>
                                    <p:anim calcmode="lin" valueType="num">
                                      <p:cBhvr additive="base">
                                        <p:cTn id="39" dur="5000" fill="hold"/>
                                        <p:tgtEl>
                                          <p:spTgt spid="358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6"/>
                  </p:tgtEl>
                </p:cond>
              </p:nextCondLst>
            </p:seq>
          </p:childTnLst>
        </p:cTn>
      </p:par>
    </p:tnLst>
    <p:bldLst>
      <p:bldP spid="3584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a:xfrm>
            <a:off x="5334000" y="228600"/>
            <a:ext cx="3352800" cy="1143000"/>
          </a:xfrm>
        </p:spPr>
        <p:txBody>
          <a:bodyPr/>
          <a:lstStyle/>
          <a:p>
            <a:pPr algn="r"/>
            <a:r>
              <a:rPr lang="fa-IR" sz="6000" b="0" dirty="0">
                <a:solidFill>
                  <a:srgbClr val="000000"/>
                </a:solidFill>
                <a:latin typeface="IranNastaliq" pitchFamily="18" charset="0"/>
                <a:cs typeface="IranNastaliq" pitchFamily="18" charset="0"/>
              </a:rPr>
              <a:t>جهت هدایتی </a:t>
            </a:r>
            <a:r>
              <a:rPr lang="fa-IR" sz="6000" b="0" dirty="0" smtClean="0">
                <a:solidFill>
                  <a:srgbClr val="000000"/>
                </a:solidFill>
                <a:latin typeface="IranNastaliq" pitchFamily="18" charset="0"/>
                <a:cs typeface="IranNastaliq" pitchFamily="18" charset="0"/>
              </a:rPr>
              <a:t>سیاق دوم</a:t>
            </a:r>
            <a:endParaRPr lang="en-US" sz="6000" b="0" dirty="0">
              <a:solidFill>
                <a:srgbClr val="000000"/>
              </a:solidFill>
              <a:latin typeface="IranNastaliq" pitchFamily="18" charset="0"/>
              <a:cs typeface="IranNastaliq" pitchFamily="18" charset="0"/>
            </a:endParaRPr>
          </a:p>
        </p:txBody>
      </p:sp>
      <p:sp>
        <p:nvSpPr>
          <p:cNvPr id="36867" name="Rectangle 3"/>
          <p:cNvSpPr>
            <a:spLocks noGrp="1" noChangeArrowheads="1"/>
          </p:cNvSpPr>
          <p:nvPr>
            <p:ph type="body" idx="1"/>
          </p:nvPr>
        </p:nvSpPr>
        <p:spPr>
          <a:xfrm>
            <a:off x="304800" y="1828800"/>
            <a:ext cx="8610600" cy="4876800"/>
          </a:xfrm>
        </p:spPr>
        <p:txBody>
          <a:bodyPr/>
          <a:lstStyle/>
          <a:p>
            <a:pPr>
              <a:buSzPct val="50000"/>
              <a:buFont typeface="Wingdings" pitchFamily="2" charset="2"/>
              <a:buChar char="v"/>
            </a:pPr>
            <a:r>
              <a:rPr lang="fa-IR" sz="6600" dirty="0" smtClean="0">
                <a:latin typeface="IranNastaliq" pitchFamily="18" charset="0"/>
                <a:cs typeface="IranNastaliq" pitchFamily="18" charset="0"/>
              </a:rPr>
              <a:t>تاکید بر یگانه پرستی  و تبیین جایگاه رسالت توسط </a:t>
            </a:r>
            <a:r>
              <a:rPr lang="fa-IR" sz="6600" dirty="0" smtClean="0">
                <a:latin typeface="IranNastaliq" pitchFamily="18" charset="0"/>
                <a:cs typeface="IranNastaliq" pitchFamily="18" charset="0"/>
              </a:rPr>
              <a:t>رسول </a:t>
            </a:r>
            <a:r>
              <a:rPr lang="fa-IR" sz="3200" dirty="0" smtClean="0">
                <a:latin typeface="IranNastaliq" pitchFamily="18" charset="0"/>
                <a:cs typeface="IranNastaliq" pitchFamily="18" charset="0"/>
              </a:rPr>
              <a:t>صلی الله علیه و آله و </a:t>
            </a:r>
            <a:r>
              <a:rPr lang="fa-IR" sz="3200" dirty="0" smtClean="0">
                <a:latin typeface="IranNastaliq" pitchFamily="18" charset="0"/>
                <a:cs typeface="IranNastaliq" pitchFamily="18" charset="0"/>
              </a:rPr>
              <a:t>سلم</a:t>
            </a:r>
            <a:br>
              <a:rPr lang="fa-IR" sz="3200" dirty="0" smtClean="0">
                <a:latin typeface="IranNastaliq" pitchFamily="18" charset="0"/>
                <a:cs typeface="IranNastaliq" pitchFamily="18" charset="0"/>
              </a:rPr>
            </a:br>
            <a:endParaRPr lang="fa-IR" sz="4000" dirty="0" smtClean="0">
              <a:latin typeface="IranNastaliq" pitchFamily="18" charset="0"/>
              <a:cs typeface="IranNastaliq" pitchFamily="18" charset="0"/>
            </a:endParaRPr>
          </a:p>
          <a:p>
            <a:pPr>
              <a:lnSpc>
                <a:spcPct val="150000"/>
              </a:lnSpc>
              <a:buSzPct val="50000"/>
              <a:buFont typeface="Wingdings" pitchFamily="2" charset="2"/>
              <a:buChar char="v"/>
            </a:pPr>
            <a:r>
              <a:rPr lang="fa-IR" sz="4400" dirty="0" smtClean="0">
                <a:latin typeface="IranNastaliq" pitchFamily="18" charset="0"/>
                <a:cs typeface="IranNastaliq" pitchFamily="18" charset="0"/>
              </a:rPr>
              <a:t>خدا را به یگانگی می پرستم چون پروردگار من است و من تنها ابلاغ کننده پیامهای او هستم .</a:t>
            </a:r>
            <a:br>
              <a:rPr lang="fa-IR" sz="4400" dirty="0" smtClean="0">
                <a:latin typeface="IranNastaliq" pitchFamily="18" charset="0"/>
                <a:cs typeface="IranNastaliq" pitchFamily="18" charset="0"/>
              </a:rPr>
            </a:br>
            <a:r>
              <a:rPr lang="fa-IR" sz="4400" dirty="0" smtClean="0">
                <a:latin typeface="IranNastaliq" pitchFamily="18" charset="0"/>
                <a:cs typeface="IranNastaliq" pitchFamily="18" charset="0"/>
              </a:rPr>
              <a:t>پیامهایی که از مبدا تاریخ در محافظت شدید نگهبانان الهی است و سرپیچی از آنها عذاب سخت خدا را در پی خواهد داشت.</a:t>
            </a:r>
            <a:endParaRPr lang="en-US" sz="4400" dirty="0">
              <a:latin typeface="IranNastaliq" pitchFamily="18" charset="0"/>
              <a:cs typeface="IranNastaliq" pitchFamily="18" charset="0"/>
            </a:endParaRPr>
          </a:p>
        </p:txBody>
      </p:sp>
      <p:sp>
        <p:nvSpPr>
          <p:cNvPr id="4" name="Slide Number Placeholder 3"/>
          <p:cNvSpPr>
            <a:spLocks noGrp="1"/>
          </p:cNvSpPr>
          <p:nvPr>
            <p:ph type="sldNum" sz="quarter" idx="12"/>
          </p:nvPr>
        </p:nvSpPr>
        <p:spPr/>
        <p:txBody>
          <a:bodyPr/>
          <a:lstStyle/>
          <a:p>
            <a:r>
              <a:rPr lang="fa-IR" b="0" dirty="0" smtClean="0">
                <a:solidFill>
                  <a:srgbClr val="000000"/>
                </a:solidFill>
                <a:latin typeface="IranNastaliq" pitchFamily="18" charset="0"/>
                <a:cs typeface="IranNastaliq" pitchFamily="18" charset="0"/>
              </a:rPr>
              <a:t>صفحه 6</a:t>
            </a:r>
            <a:endParaRPr lang="en-US" b="0" dirty="0">
              <a:solidFill>
                <a:srgbClr val="000000"/>
              </a:solidFill>
              <a:latin typeface="IranNastaliq" pitchFamily="18" charset="0"/>
              <a:cs typeface="IranNastaliq"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500" fill="hold"/>
                                        <p:tgtEl>
                                          <p:spTgt spid="36866"/>
                                        </p:tgtEl>
                                        <p:attrNameLst>
                                          <p:attrName>ppt_x</p:attrName>
                                        </p:attrNameLst>
                                      </p:cBhvr>
                                      <p:tavLst>
                                        <p:tav tm="0">
                                          <p:val>
                                            <p:strVal val="#ppt_x"/>
                                          </p:val>
                                        </p:tav>
                                        <p:tav tm="100000">
                                          <p:val>
                                            <p:strVal val="#ppt_x"/>
                                          </p:val>
                                        </p:tav>
                                      </p:tavLst>
                                    </p:anim>
                                    <p:anim calcmode="lin" valueType="num">
                                      <p:cBhvr additive="base">
                                        <p:cTn id="8" dur="500" fill="hold"/>
                                        <p:tgtEl>
                                          <p:spTgt spid="3686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6867">
                                            <p:txEl>
                                              <p:pRg st="0" end="0"/>
                                            </p:txEl>
                                          </p:spTgt>
                                        </p:tgtEl>
                                        <p:attrNameLst>
                                          <p:attrName>style.visibility</p:attrName>
                                        </p:attrNameLst>
                                      </p:cBhvr>
                                      <p:to>
                                        <p:strVal val="visible"/>
                                      </p:to>
                                    </p:set>
                                    <p:anim calcmode="lin" valueType="num">
                                      <p:cBhvr additive="base">
                                        <p:cTn id="13" dur="3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6867">
                                            <p:txEl>
                                              <p:pRg st="1" end="1"/>
                                            </p:txEl>
                                          </p:spTgt>
                                        </p:tgtEl>
                                        <p:attrNameLst>
                                          <p:attrName>style.visibility</p:attrName>
                                        </p:attrNameLst>
                                      </p:cBhvr>
                                      <p:to>
                                        <p:strVal val="visible"/>
                                      </p:to>
                                    </p:set>
                                    <p:anim calcmode="lin" valueType="num">
                                      <p:cBhvr additive="base">
                                        <p:cTn id="19" dur="30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68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9" name="Rectangle 11">
            <a:hlinkClick r:id="" action="ppaction://noaction" highlightClick="1"/>
          </p:cNvPr>
          <p:cNvSpPr>
            <a:spLocks noChangeArrowheads="1"/>
          </p:cNvSpPr>
          <p:nvPr/>
        </p:nvSpPr>
        <p:spPr bwMode="auto">
          <a:xfrm>
            <a:off x="533400" y="1905000"/>
            <a:ext cx="6477000" cy="990600"/>
          </a:xfrm>
          <a:prstGeom prst="rect">
            <a:avLst/>
          </a:prstGeom>
          <a:blipFill>
            <a:blip r:embed="rId2" cstate="print"/>
            <a:tile tx="0" ty="0" sx="100000" sy="100000" flip="none" algn="tl"/>
          </a:blipFill>
          <a:ln w="9525" algn="ctr">
            <a:noFill/>
            <a:miter lim="800000"/>
            <a:headEnd/>
            <a:tailEnd/>
          </a:ln>
          <a:effectLst/>
        </p:spPr>
        <p:txBody>
          <a:bodyPr wrap="none" anchor="ctr"/>
          <a:lstStyle/>
          <a:p>
            <a:pPr algn="ctr">
              <a:buSzPct val="50000"/>
            </a:pPr>
            <a:r>
              <a:rPr lang="fa-IR" sz="3600" dirty="0" smtClean="0">
                <a:latin typeface="IranNastaliq" pitchFamily="18" charset="0"/>
                <a:cs typeface="IranNastaliq" pitchFamily="18" charset="0"/>
              </a:rPr>
              <a:t>اخبار وحی الهی از گزارش جنیان صالح از موحد شدنشان پیرو ایمان به قرآن و رسول خدا</a:t>
            </a:r>
            <a:r>
              <a:rPr lang="fa-IR" sz="1100" dirty="0" smtClean="0">
                <a:latin typeface="IranNastaliq" pitchFamily="18" charset="0"/>
                <a:cs typeface="IranNastaliq" pitchFamily="18" charset="0"/>
              </a:rPr>
              <a:t>صلی الله علیه و آله و سلم</a:t>
            </a:r>
            <a:endParaRPr lang="fa-IR" sz="3600" dirty="0" smtClean="0">
              <a:latin typeface="IranNastaliq" pitchFamily="18" charset="0"/>
              <a:cs typeface="IranNastaliq" pitchFamily="18" charset="0"/>
            </a:endParaRPr>
          </a:p>
        </p:txBody>
      </p:sp>
      <p:sp>
        <p:nvSpPr>
          <p:cNvPr id="83981" name="Rectangle 13"/>
          <p:cNvSpPr>
            <a:spLocks noChangeArrowheads="1"/>
          </p:cNvSpPr>
          <p:nvPr/>
        </p:nvSpPr>
        <p:spPr bwMode="auto">
          <a:xfrm>
            <a:off x="533400" y="3733800"/>
            <a:ext cx="6477000" cy="1066800"/>
          </a:xfrm>
          <a:prstGeom prst="rect">
            <a:avLst/>
          </a:prstGeom>
          <a:blipFill>
            <a:blip r:embed="rId2" cstate="print"/>
            <a:tile tx="0" ty="0" sx="100000" sy="100000" flip="none" algn="tl"/>
          </a:blipFill>
          <a:ln w="9525" algn="ctr">
            <a:noFill/>
            <a:miter lim="800000"/>
            <a:headEnd/>
            <a:tailEnd/>
          </a:ln>
          <a:effectLst/>
        </p:spPr>
        <p:txBody>
          <a:bodyPr wrap="none" anchor="ctr"/>
          <a:lstStyle/>
          <a:p>
            <a:pPr algn="ctr">
              <a:buSzPct val="50000"/>
            </a:pPr>
            <a:r>
              <a:rPr lang="fa-IR" sz="5400" dirty="0" smtClean="0">
                <a:latin typeface="IranNastaliq" pitchFamily="18" charset="0"/>
                <a:cs typeface="IranNastaliq" pitchFamily="18" charset="0"/>
              </a:rPr>
              <a:t>تاکید بر یگانه پرستی  و تبیین جایگاه رسالت توسط رسول </a:t>
            </a:r>
            <a:r>
              <a:rPr lang="fa-IR" sz="2400" dirty="0" smtClean="0">
                <a:latin typeface="IranNastaliq" pitchFamily="18" charset="0"/>
                <a:cs typeface="IranNastaliq" pitchFamily="18" charset="0"/>
              </a:rPr>
              <a:t>صلی الله علیه و آله و سلم</a:t>
            </a:r>
            <a:endParaRPr lang="fa-IR" sz="5400" dirty="0" smtClean="0">
              <a:latin typeface="IranNastaliq" pitchFamily="18" charset="0"/>
              <a:cs typeface="IranNastaliq" pitchFamily="18" charset="0"/>
            </a:endParaRPr>
          </a:p>
        </p:txBody>
      </p:sp>
      <p:sp>
        <p:nvSpPr>
          <p:cNvPr id="84002" name="Rectangle 34"/>
          <p:cNvSpPr>
            <a:spLocks noChangeArrowheads="1"/>
          </p:cNvSpPr>
          <p:nvPr/>
        </p:nvSpPr>
        <p:spPr bwMode="auto">
          <a:xfrm>
            <a:off x="7162800" y="1905000"/>
            <a:ext cx="1752600" cy="990600"/>
          </a:xfrm>
          <a:prstGeom prst="rect">
            <a:avLst/>
          </a:prstGeom>
          <a:solidFill>
            <a:srgbClr val="FFFFCC"/>
          </a:solidFill>
          <a:ln w="9525" algn="ctr">
            <a:noFill/>
            <a:miter lim="800000"/>
            <a:headEnd/>
            <a:tailEnd/>
          </a:ln>
          <a:effectLst/>
        </p:spPr>
        <p:txBody>
          <a:bodyPr wrap="none" anchor="ctr"/>
          <a:lstStyle/>
          <a:p>
            <a:pPr marL="342900" indent="-342900" algn="ctr">
              <a:spcBef>
                <a:spcPct val="20000"/>
              </a:spcBef>
              <a:buClr>
                <a:schemeClr val="tx1"/>
              </a:buClr>
              <a:buSzPct val="75000"/>
              <a:buFont typeface="Wingdings" pitchFamily="2" charset="2"/>
              <a:buNone/>
            </a:pPr>
            <a:r>
              <a:rPr lang="fa-IR" sz="2800" dirty="0">
                <a:solidFill>
                  <a:srgbClr val="000000"/>
                </a:solidFill>
                <a:latin typeface="IranNastaliq" pitchFamily="18" charset="0"/>
                <a:cs typeface="IranNastaliq" pitchFamily="18" charset="0"/>
              </a:rPr>
              <a:t> </a:t>
            </a:r>
            <a:r>
              <a:rPr lang="fa-IR" sz="2800" dirty="0" smtClean="0">
                <a:solidFill>
                  <a:srgbClr val="000000"/>
                </a:solidFill>
                <a:latin typeface="IranNastaliq" pitchFamily="18" charset="0"/>
                <a:cs typeface="IranNastaliq" pitchFamily="18" charset="0"/>
              </a:rPr>
              <a:t>سیاق اول</a:t>
            </a:r>
            <a:endParaRPr lang="fa-IR" sz="2800" dirty="0">
              <a:solidFill>
                <a:srgbClr val="000000"/>
              </a:solidFill>
              <a:latin typeface="IranNastaliq" pitchFamily="18" charset="0"/>
              <a:cs typeface="IranNastaliq" pitchFamily="18" charset="0"/>
            </a:endParaRPr>
          </a:p>
          <a:p>
            <a:pPr marL="342900" indent="-342900" algn="ctr">
              <a:spcBef>
                <a:spcPct val="20000"/>
              </a:spcBef>
              <a:buClr>
                <a:schemeClr val="tx1"/>
              </a:buClr>
              <a:buSzPct val="75000"/>
              <a:buFont typeface="Wingdings" pitchFamily="2" charset="2"/>
              <a:buNone/>
            </a:pPr>
            <a:r>
              <a:rPr lang="fa-IR" sz="2800" dirty="0" smtClean="0">
                <a:solidFill>
                  <a:srgbClr val="000000"/>
                </a:solidFill>
                <a:latin typeface="IranNastaliq" pitchFamily="18" charset="0"/>
                <a:cs typeface="IranNastaliq" pitchFamily="18" charset="0"/>
              </a:rPr>
              <a:t>1    تا       19</a:t>
            </a:r>
            <a:endParaRPr lang="en-US" sz="2800" dirty="0">
              <a:solidFill>
                <a:srgbClr val="000000"/>
              </a:solidFill>
              <a:latin typeface="IranNastaliq" pitchFamily="18" charset="0"/>
              <a:cs typeface="IranNastaliq" pitchFamily="18" charset="0"/>
            </a:endParaRPr>
          </a:p>
        </p:txBody>
      </p:sp>
      <p:sp>
        <p:nvSpPr>
          <p:cNvPr id="84003" name="Rectangle 35"/>
          <p:cNvSpPr>
            <a:spLocks noChangeArrowheads="1"/>
          </p:cNvSpPr>
          <p:nvPr/>
        </p:nvSpPr>
        <p:spPr bwMode="auto">
          <a:xfrm>
            <a:off x="7162800" y="3733800"/>
            <a:ext cx="1752600" cy="1066800"/>
          </a:xfrm>
          <a:prstGeom prst="rect">
            <a:avLst/>
          </a:prstGeom>
          <a:solidFill>
            <a:srgbClr val="FFFFCC"/>
          </a:solidFill>
          <a:ln w="9525" algn="ctr">
            <a:noFill/>
            <a:miter lim="800000"/>
            <a:headEnd/>
            <a:tailEnd/>
          </a:ln>
          <a:effectLst/>
        </p:spPr>
        <p:txBody>
          <a:bodyPr wrap="none" anchor="ctr"/>
          <a:lstStyle/>
          <a:p>
            <a:pPr marL="342900" indent="-342900" algn="ctr">
              <a:spcBef>
                <a:spcPct val="20000"/>
              </a:spcBef>
              <a:buClr>
                <a:schemeClr val="tx1"/>
              </a:buClr>
              <a:buSzPct val="75000"/>
              <a:buFont typeface="Wingdings" pitchFamily="2" charset="2"/>
              <a:buNone/>
            </a:pPr>
            <a:r>
              <a:rPr lang="fa-IR" sz="2800" dirty="0">
                <a:solidFill>
                  <a:srgbClr val="000000"/>
                </a:solidFill>
                <a:latin typeface="IranNastaliq" pitchFamily="18" charset="0"/>
                <a:cs typeface="IranNastaliq" pitchFamily="18" charset="0"/>
              </a:rPr>
              <a:t> </a:t>
            </a:r>
            <a:r>
              <a:rPr lang="fa-IR" sz="2800" dirty="0" smtClean="0">
                <a:solidFill>
                  <a:srgbClr val="000000"/>
                </a:solidFill>
                <a:latin typeface="IranNastaliq" pitchFamily="18" charset="0"/>
                <a:cs typeface="IranNastaliq" pitchFamily="18" charset="0"/>
              </a:rPr>
              <a:t>سیاق دوم</a:t>
            </a:r>
            <a:endParaRPr lang="fa-IR" sz="2800" dirty="0">
              <a:solidFill>
                <a:srgbClr val="000000"/>
              </a:solidFill>
              <a:latin typeface="IranNastaliq" pitchFamily="18" charset="0"/>
              <a:cs typeface="IranNastaliq" pitchFamily="18" charset="0"/>
            </a:endParaRPr>
          </a:p>
          <a:p>
            <a:pPr marL="342900" indent="-342900" algn="ctr">
              <a:spcBef>
                <a:spcPct val="20000"/>
              </a:spcBef>
              <a:buClr>
                <a:schemeClr val="tx1"/>
              </a:buClr>
              <a:buSzPct val="75000"/>
              <a:buFont typeface="Wingdings" pitchFamily="2" charset="2"/>
              <a:buNone/>
            </a:pPr>
            <a:r>
              <a:rPr lang="fa-IR" sz="2800" dirty="0" smtClean="0">
                <a:solidFill>
                  <a:srgbClr val="000000"/>
                </a:solidFill>
                <a:latin typeface="IranNastaliq" pitchFamily="18" charset="0"/>
                <a:cs typeface="IranNastaliq" pitchFamily="18" charset="0"/>
              </a:rPr>
              <a:t>20    تا    28</a:t>
            </a:r>
            <a:endParaRPr lang="en-US" sz="2800" dirty="0">
              <a:solidFill>
                <a:srgbClr val="000000"/>
              </a:solidFill>
              <a:latin typeface="IranNastaliq" pitchFamily="18" charset="0"/>
              <a:cs typeface="IranNastaliq" pitchFamily="18" charset="0"/>
            </a:endParaRPr>
          </a:p>
        </p:txBody>
      </p:sp>
      <p:sp>
        <p:nvSpPr>
          <p:cNvPr id="11" name="AutoShape 2"/>
          <p:cNvSpPr txBox="1">
            <a:spLocks noChangeArrowheads="1"/>
          </p:cNvSpPr>
          <p:nvPr/>
        </p:nvSpPr>
        <p:spPr>
          <a:xfrm>
            <a:off x="5791200" y="381000"/>
            <a:ext cx="2895600" cy="1143000"/>
          </a:xfrm>
          <a:prstGeom prst="roundRect">
            <a:avLst>
              <a:gd name="adj" fmla="val 37223"/>
            </a:avLst>
          </a:prstGeom>
        </p:spPr>
        <p:txBody>
          <a:bodyPr/>
          <a:lstStyle/>
          <a:p>
            <a:pPr marL="0" marR="0" lvl="0" indent="0" algn="r" defTabSz="914400" rtl="1" eaLnBrk="1" fontAlgn="base" latinLnBrk="0" hangingPunct="1">
              <a:lnSpc>
                <a:spcPct val="90000"/>
              </a:lnSpc>
              <a:spcBef>
                <a:spcPct val="0"/>
              </a:spcBef>
              <a:spcAft>
                <a:spcPct val="0"/>
              </a:spcAft>
              <a:buClrTx/>
              <a:buSzTx/>
              <a:buFontTx/>
              <a:buNone/>
              <a:tabLst/>
              <a:defRPr/>
            </a:pPr>
            <a:r>
              <a:rPr kumimoji="0" lang="fa-IR" sz="6000" b="0" i="0" u="none" strike="noStrike" kern="0" cap="none" spc="0" normalizeH="0" baseline="0" noProof="0" dirty="0" smtClean="0">
                <a:ln>
                  <a:noFill/>
                </a:ln>
                <a:solidFill>
                  <a:srgbClr val="000000"/>
                </a:solidFill>
                <a:effectLst/>
                <a:uLnTx/>
                <a:uFillTx/>
                <a:latin typeface="IranNastaliq" pitchFamily="18" charset="0"/>
                <a:ea typeface="+mj-ea"/>
                <a:cs typeface="IranNastaliq" pitchFamily="18" charset="0"/>
              </a:rPr>
              <a:t>نمودار هدایتی سوره</a:t>
            </a:r>
            <a:endParaRPr kumimoji="0" lang="en-US" sz="6000" b="0" i="0" u="none" strike="noStrike" kern="0" cap="none" spc="0" normalizeH="0" baseline="0" noProof="0" dirty="0">
              <a:ln>
                <a:noFill/>
              </a:ln>
              <a:solidFill>
                <a:srgbClr val="000000"/>
              </a:solidFill>
              <a:effectLst/>
              <a:uLnTx/>
              <a:uFillTx/>
              <a:latin typeface="IranNastaliq" pitchFamily="18" charset="0"/>
              <a:ea typeface="+mj-ea"/>
              <a:cs typeface="IranNastaliq" pitchFamily="18" charset="0"/>
            </a:endParaRPr>
          </a:p>
        </p:txBody>
      </p:sp>
      <p:sp>
        <p:nvSpPr>
          <p:cNvPr id="12" name="Slide Number Placeholder 11"/>
          <p:cNvSpPr>
            <a:spLocks noGrp="1"/>
          </p:cNvSpPr>
          <p:nvPr>
            <p:ph type="sldNum" sz="quarter" idx="12"/>
          </p:nvPr>
        </p:nvSpPr>
        <p:spPr/>
        <p:txBody>
          <a:bodyPr/>
          <a:lstStyle/>
          <a:p>
            <a:r>
              <a:rPr lang="fa-IR" b="0" dirty="0" smtClean="0">
                <a:solidFill>
                  <a:srgbClr val="000000"/>
                </a:solidFill>
                <a:latin typeface="IranNastaliq" pitchFamily="18" charset="0"/>
                <a:cs typeface="IranNastaliq" pitchFamily="18" charset="0"/>
              </a:rPr>
              <a:t>صفحه 7</a:t>
            </a:r>
            <a:endParaRPr lang="en-US" b="0" dirty="0">
              <a:solidFill>
                <a:srgbClr val="000000"/>
              </a:solidFill>
              <a:latin typeface="IranNastaliq" pitchFamily="18" charset="0"/>
              <a:cs typeface="IranNastaliq"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4002">
                                            <p:bg/>
                                          </p:spTgt>
                                        </p:tgtEl>
                                        <p:attrNameLst>
                                          <p:attrName>style.visibility</p:attrName>
                                        </p:attrNameLst>
                                      </p:cBhvr>
                                      <p:to>
                                        <p:strVal val="visible"/>
                                      </p:to>
                                    </p:set>
                                    <p:animEffect transition="in" filter="wipe(down)">
                                      <p:cBhvr>
                                        <p:cTn id="13" dur="500"/>
                                        <p:tgtEl>
                                          <p:spTgt spid="84002">
                                            <p:bg/>
                                          </p:spTgt>
                                        </p:tgtEl>
                                      </p:cBhvr>
                                    </p:animEffect>
                                  </p:childTnLst>
                                </p:cTn>
                              </p:par>
                            </p:childTnLst>
                          </p:cTn>
                        </p:par>
                        <p:par>
                          <p:cTn id="14" fill="hold">
                            <p:stCondLst>
                              <p:cond delay="500"/>
                            </p:stCondLst>
                            <p:childTnLst>
                              <p:par>
                                <p:cTn id="15" presetID="22" presetClass="entr" presetSubtype="4" fill="hold" grpId="0" nodeType="afterEffect">
                                  <p:stCondLst>
                                    <p:cond delay="0"/>
                                  </p:stCondLst>
                                  <p:childTnLst>
                                    <p:set>
                                      <p:cBhvr>
                                        <p:cTn id="16" dur="1" fill="hold">
                                          <p:stCondLst>
                                            <p:cond delay="0"/>
                                          </p:stCondLst>
                                        </p:cTn>
                                        <p:tgtEl>
                                          <p:spTgt spid="84002">
                                            <p:txEl>
                                              <p:pRg st="0" end="0"/>
                                            </p:txEl>
                                          </p:spTgt>
                                        </p:tgtEl>
                                        <p:attrNameLst>
                                          <p:attrName>style.visibility</p:attrName>
                                        </p:attrNameLst>
                                      </p:cBhvr>
                                      <p:to>
                                        <p:strVal val="visible"/>
                                      </p:to>
                                    </p:set>
                                    <p:animEffect transition="in" filter="wipe(down)">
                                      <p:cBhvr>
                                        <p:cTn id="17" dur="500"/>
                                        <p:tgtEl>
                                          <p:spTgt spid="84002">
                                            <p:txEl>
                                              <p:pRg st="0" end="0"/>
                                            </p:txEl>
                                          </p:spTgt>
                                        </p:tgtEl>
                                      </p:cBhvr>
                                    </p:animEffect>
                                  </p:childTnLst>
                                </p:cTn>
                              </p:par>
                            </p:childTnLst>
                          </p:cTn>
                        </p:par>
                        <p:par>
                          <p:cTn id="18" fill="hold">
                            <p:stCondLst>
                              <p:cond delay="1000"/>
                            </p:stCondLst>
                            <p:childTnLst>
                              <p:par>
                                <p:cTn id="19" presetID="22" presetClass="entr" presetSubtype="4" fill="hold" grpId="0" nodeType="afterEffect">
                                  <p:stCondLst>
                                    <p:cond delay="0"/>
                                  </p:stCondLst>
                                  <p:childTnLst>
                                    <p:set>
                                      <p:cBhvr>
                                        <p:cTn id="20" dur="1" fill="hold">
                                          <p:stCondLst>
                                            <p:cond delay="0"/>
                                          </p:stCondLst>
                                        </p:cTn>
                                        <p:tgtEl>
                                          <p:spTgt spid="84002">
                                            <p:txEl>
                                              <p:pRg st="1" end="1"/>
                                            </p:txEl>
                                          </p:spTgt>
                                        </p:tgtEl>
                                        <p:attrNameLst>
                                          <p:attrName>style.visibility</p:attrName>
                                        </p:attrNameLst>
                                      </p:cBhvr>
                                      <p:to>
                                        <p:strVal val="visible"/>
                                      </p:to>
                                    </p:set>
                                    <p:animEffect transition="in" filter="wipe(down)">
                                      <p:cBhvr>
                                        <p:cTn id="21" dur="500"/>
                                        <p:tgtEl>
                                          <p:spTgt spid="84002">
                                            <p:txEl>
                                              <p:pRg st="1" end="1"/>
                                            </p:txEl>
                                          </p:spTgt>
                                        </p:tgtEl>
                                      </p:cBhvr>
                                    </p:animEffect>
                                  </p:childTnLst>
                                </p:cTn>
                              </p:par>
                            </p:childTnLst>
                          </p:cTn>
                        </p:par>
                        <p:par>
                          <p:cTn id="22" fill="hold">
                            <p:stCondLst>
                              <p:cond delay="1500"/>
                            </p:stCondLst>
                            <p:childTnLst>
                              <p:par>
                                <p:cTn id="23" presetID="2" presetClass="entr" presetSubtype="8" fill="hold" grpId="0" nodeType="afterEffect">
                                  <p:stCondLst>
                                    <p:cond delay="0"/>
                                  </p:stCondLst>
                                  <p:childTnLst>
                                    <p:set>
                                      <p:cBhvr>
                                        <p:cTn id="24" dur="1" fill="hold">
                                          <p:stCondLst>
                                            <p:cond delay="0"/>
                                          </p:stCondLst>
                                        </p:cTn>
                                        <p:tgtEl>
                                          <p:spTgt spid="83979"/>
                                        </p:tgtEl>
                                        <p:attrNameLst>
                                          <p:attrName>style.visibility</p:attrName>
                                        </p:attrNameLst>
                                      </p:cBhvr>
                                      <p:to>
                                        <p:strVal val="visible"/>
                                      </p:to>
                                    </p:set>
                                    <p:anim calcmode="lin" valueType="num">
                                      <p:cBhvr additive="base">
                                        <p:cTn id="25" dur="2000" fill="hold"/>
                                        <p:tgtEl>
                                          <p:spTgt spid="83979"/>
                                        </p:tgtEl>
                                        <p:attrNameLst>
                                          <p:attrName>ppt_x</p:attrName>
                                        </p:attrNameLst>
                                      </p:cBhvr>
                                      <p:tavLst>
                                        <p:tav tm="0">
                                          <p:val>
                                            <p:strVal val="0-#ppt_w/2"/>
                                          </p:val>
                                        </p:tav>
                                        <p:tav tm="100000">
                                          <p:val>
                                            <p:strVal val="#ppt_x"/>
                                          </p:val>
                                        </p:tav>
                                      </p:tavLst>
                                    </p:anim>
                                    <p:anim calcmode="lin" valueType="num">
                                      <p:cBhvr additive="base">
                                        <p:cTn id="26" dur="2000" fill="hold"/>
                                        <p:tgtEl>
                                          <p:spTgt spid="8397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4003">
                                            <p:bg/>
                                          </p:spTgt>
                                        </p:tgtEl>
                                        <p:attrNameLst>
                                          <p:attrName>style.visibility</p:attrName>
                                        </p:attrNameLst>
                                      </p:cBhvr>
                                      <p:to>
                                        <p:strVal val="visible"/>
                                      </p:to>
                                    </p:set>
                                    <p:anim calcmode="lin" valueType="num">
                                      <p:cBhvr additive="base">
                                        <p:cTn id="31" dur="500" fill="hold"/>
                                        <p:tgtEl>
                                          <p:spTgt spid="84003">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84003">
                                            <p:bg/>
                                          </p:spTgt>
                                        </p:tgtEl>
                                        <p:attrNameLst>
                                          <p:attrName>ppt_y</p:attrName>
                                        </p:attrNameLst>
                                      </p:cBhvr>
                                      <p:tavLst>
                                        <p:tav tm="0">
                                          <p:val>
                                            <p:strVal val="1+#ppt_h/2"/>
                                          </p:val>
                                        </p:tav>
                                        <p:tav tm="100000">
                                          <p:val>
                                            <p:strVal val="#ppt_y"/>
                                          </p:val>
                                        </p:tav>
                                      </p:tavLst>
                                    </p:anim>
                                  </p:childTnLst>
                                </p:cTn>
                              </p:par>
                            </p:childTnLst>
                          </p:cTn>
                        </p:par>
                        <p:par>
                          <p:cTn id="33" fill="hold">
                            <p:stCondLst>
                              <p:cond delay="500"/>
                            </p:stCondLst>
                            <p:childTnLst>
                              <p:par>
                                <p:cTn id="34" presetID="2" presetClass="entr" presetSubtype="4" fill="hold" grpId="0" nodeType="afterEffect">
                                  <p:stCondLst>
                                    <p:cond delay="0"/>
                                  </p:stCondLst>
                                  <p:childTnLst>
                                    <p:set>
                                      <p:cBhvr>
                                        <p:cTn id="35" dur="1" fill="hold">
                                          <p:stCondLst>
                                            <p:cond delay="0"/>
                                          </p:stCondLst>
                                        </p:cTn>
                                        <p:tgtEl>
                                          <p:spTgt spid="84003">
                                            <p:txEl>
                                              <p:pRg st="0" end="0"/>
                                            </p:txEl>
                                          </p:spTgt>
                                        </p:tgtEl>
                                        <p:attrNameLst>
                                          <p:attrName>style.visibility</p:attrName>
                                        </p:attrNameLst>
                                      </p:cBhvr>
                                      <p:to>
                                        <p:strVal val="visible"/>
                                      </p:to>
                                    </p:set>
                                    <p:anim calcmode="lin" valueType="num">
                                      <p:cBhvr additive="base">
                                        <p:cTn id="36" dur="500" fill="hold"/>
                                        <p:tgtEl>
                                          <p:spTgt spid="84003">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84003">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1000"/>
                            </p:stCondLst>
                            <p:childTnLst>
                              <p:par>
                                <p:cTn id="39" presetID="2" presetClass="entr" presetSubtype="4" fill="hold" grpId="0" nodeType="afterEffect">
                                  <p:stCondLst>
                                    <p:cond delay="0"/>
                                  </p:stCondLst>
                                  <p:childTnLst>
                                    <p:set>
                                      <p:cBhvr>
                                        <p:cTn id="40" dur="1" fill="hold">
                                          <p:stCondLst>
                                            <p:cond delay="0"/>
                                          </p:stCondLst>
                                        </p:cTn>
                                        <p:tgtEl>
                                          <p:spTgt spid="84003">
                                            <p:txEl>
                                              <p:pRg st="1" end="1"/>
                                            </p:txEl>
                                          </p:spTgt>
                                        </p:tgtEl>
                                        <p:attrNameLst>
                                          <p:attrName>style.visibility</p:attrName>
                                        </p:attrNameLst>
                                      </p:cBhvr>
                                      <p:to>
                                        <p:strVal val="visible"/>
                                      </p:to>
                                    </p:set>
                                    <p:anim calcmode="lin" valueType="num">
                                      <p:cBhvr additive="base">
                                        <p:cTn id="41" dur="500" fill="hold"/>
                                        <p:tgtEl>
                                          <p:spTgt spid="84003">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4003">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1500"/>
                            </p:stCondLst>
                            <p:childTnLst>
                              <p:par>
                                <p:cTn id="44" presetID="2" presetClass="entr" presetSubtype="8" fill="hold" grpId="0" nodeType="afterEffect">
                                  <p:stCondLst>
                                    <p:cond delay="0"/>
                                  </p:stCondLst>
                                  <p:childTnLst>
                                    <p:set>
                                      <p:cBhvr>
                                        <p:cTn id="45" dur="1" fill="hold">
                                          <p:stCondLst>
                                            <p:cond delay="0"/>
                                          </p:stCondLst>
                                        </p:cTn>
                                        <p:tgtEl>
                                          <p:spTgt spid="83981"/>
                                        </p:tgtEl>
                                        <p:attrNameLst>
                                          <p:attrName>style.visibility</p:attrName>
                                        </p:attrNameLst>
                                      </p:cBhvr>
                                      <p:to>
                                        <p:strVal val="visible"/>
                                      </p:to>
                                    </p:set>
                                    <p:anim calcmode="lin" valueType="num">
                                      <p:cBhvr additive="base">
                                        <p:cTn id="46" dur="2000" fill="hold"/>
                                        <p:tgtEl>
                                          <p:spTgt spid="83981"/>
                                        </p:tgtEl>
                                        <p:attrNameLst>
                                          <p:attrName>ppt_x</p:attrName>
                                        </p:attrNameLst>
                                      </p:cBhvr>
                                      <p:tavLst>
                                        <p:tav tm="0">
                                          <p:val>
                                            <p:strVal val="0-#ppt_w/2"/>
                                          </p:val>
                                        </p:tav>
                                        <p:tav tm="100000">
                                          <p:val>
                                            <p:strVal val="#ppt_x"/>
                                          </p:val>
                                        </p:tav>
                                      </p:tavLst>
                                    </p:anim>
                                    <p:anim calcmode="lin" valueType="num">
                                      <p:cBhvr additive="base">
                                        <p:cTn id="47" dur="2000" fill="hold"/>
                                        <p:tgtEl>
                                          <p:spTgt spid="8398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9" grpId="0" animBg="1"/>
      <p:bldP spid="83981" grpId="0" animBg="1" autoUpdateAnimBg="0"/>
      <p:bldP spid="84002" grpId="0" build="p" animBg="1"/>
      <p:bldP spid="84003" grpId="0" build="p" animBg="1"/>
      <p:bldP spid="1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9" name="Rectangle 11">
            <a:hlinkClick r:id="" action="ppaction://noaction" highlightClick="1"/>
          </p:cNvPr>
          <p:cNvSpPr>
            <a:spLocks noChangeArrowheads="1"/>
          </p:cNvSpPr>
          <p:nvPr/>
        </p:nvSpPr>
        <p:spPr bwMode="auto">
          <a:xfrm>
            <a:off x="533400" y="3505200"/>
            <a:ext cx="8001000" cy="3124200"/>
          </a:xfrm>
          <a:prstGeom prst="rect">
            <a:avLst/>
          </a:prstGeom>
          <a:blipFill>
            <a:blip r:embed="rId2" cstate="print"/>
            <a:tile tx="0" ty="0" sx="100000" sy="100000" flip="none" algn="tl"/>
          </a:blipFill>
          <a:ln w="9525" algn="ctr">
            <a:noFill/>
            <a:miter lim="800000"/>
            <a:headEnd/>
            <a:tailEnd/>
          </a:ln>
          <a:effectLst/>
        </p:spPr>
        <p:txBody>
          <a:bodyPr wrap="none" anchor="ctr"/>
          <a:lstStyle/>
          <a:p>
            <a:pPr marL="342900" indent="-342900" algn="ctr">
              <a:lnSpc>
                <a:spcPct val="150000"/>
              </a:lnSpc>
            </a:pPr>
            <a:r>
              <a:rPr lang="fa-IR" sz="4400" dirty="0" smtClean="0">
                <a:latin typeface="IranNastaliq" pitchFamily="18" charset="0"/>
                <a:cs typeface="IranNastaliq" pitchFamily="18" charset="0"/>
              </a:rPr>
              <a:t>تنها خدای یگانه را پرستش کنید و بدانید که رسول </a:t>
            </a:r>
            <a:r>
              <a:rPr lang="fa-IR" sz="2800" dirty="0" smtClean="0">
                <a:latin typeface="IranNastaliq" pitchFamily="18" charset="0"/>
                <a:cs typeface="IranNastaliq" pitchFamily="18" charset="0"/>
              </a:rPr>
              <a:t>صلی الله علیه و آله و </a:t>
            </a:r>
            <a:r>
              <a:rPr lang="fa-IR" sz="2800" dirty="0" smtClean="0">
                <a:latin typeface="IranNastaliq" pitchFamily="18" charset="0"/>
                <a:cs typeface="IranNastaliq" pitchFamily="18" charset="0"/>
              </a:rPr>
              <a:t>سلم</a:t>
            </a:r>
            <a:r>
              <a:rPr lang="fa-IR" sz="4400" dirty="0" smtClean="0">
                <a:latin typeface="IranNastaliq" pitchFamily="18" charset="0"/>
                <a:cs typeface="IranNastaliq" pitchFamily="18" charset="0"/>
              </a:rPr>
              <a:t/>
            </a:r>
            <a:br>
              <a:rPr lang="fa-IR" sz="4400" dirty="0" smtClean="0">
                <a:latin typeface="IranNastaliq" pitchFamily="18" charset="0"/>
                <a:cs typeface="IranNastaliq" pitchFamily="18" charset="0"/>
              </a:rPr>
            </a:br>
            <a:r>
              <a:rPr lang="fa-IR" sz="4400" dirty="0" smtClean="0">
                <a:latin typeface="IranNastaliq" pitchFamily="18" charset="0"/>
                <a:cs typeface="IranNastaliq" pitchFamily="18" charset="0"/>
              </a:rPr>
              <a:t> تنها واسطه شما با عالم غیب است که پیامهای پروردگار را به شما ابلاغ می کند</a:t>
            </a:r>
            <a:br>
              <a:rPr lang="fa-IR" sz="4400" dirty="0" smtClean="0">
                <a:latin typeface="IranNastaliq" pitchFamily="18" charset="0"/>
                <a:cs typeface="IranNastaliq" pitchFamily="18" charset="0"/>
              </a:rPr>
            </a:br>
            <a:r>
              <a:rPr lang="fa-IR" sz="4400" dirty="0" smtClean="0">
                <a:latin typeface="IranNastaliq" pitchFamily="18" charset="0"/>
                <a:cs typeface="IranNastaliq" pitchFamily="18" charset="0"/>
              </a:rPr>
              <a:t>از شرک دوری کنید واز پناه بردن به جنیان بر حذر باشید.</a:t>
            </a:r>
            <a:endParaRPr lang="en-US" sz="4400" dirty="0">
              <a:latin typeface="IranNastaliq" pitchFamily="18" charset="0"/>
              <a:cs typeface="IranNastaliq" pitchFamily="18" charset="0"/>
            </a:endParaRPr>
          </a:p>
        </p:txBody>
      </p:sp>
      <p:sp>
        <p:nvSpPr>
          <p:cNvPr id="12" name="AutoShape 2"/>
          <p:cNvSpPr txBox="1">
            <a:spLocks noChangeArrowheads="1"/>
          </p:cNvSpPr>
          <p:nvPr/>
        </p:nvSpPr>
        <p:spPr>
          <a:xfrm>
            <a:off x="5410200" y="228600"/>
            <a:ext cx="3352800" cy="1219200"/>
          </a:xfrm>
          <a:prstGeom prst="roundRect">
            <a:avLst>
              <a:gd name="adj" fmla="val 37223"/>
            </a:avLst>
          </a:prstGeom>
        </p:spPr>
        <p:txBody>
          <a:bodyPr/>
          <a:lstStyle/>
          <a:p>
            <a:pPr lvl="0">
              <a:lnSpc>
                <a:spcPct val="90000"/>
              </a:lnSpc>
            </a:pPr>
            <a:r>
              <a:rPr lang="fa-IR" sz="4800" dirty="0" smtClean="0">
                <a:solidFill>
                  <a:srgbClr val="000000"/>
                </a:solidFill>
                <a:latin typeface="IranNastaliq" pitchFamily="18" charset="0"/>
                <a:cs typeface="IranNastaliq" pitchFamily="18" charset="0"/>
              </a:rPr>
              <a:t>جهت  هدایتی   </a:t>
            </a:r>
            <a:r>
              <a:rPr lang="ar-SA" sz="4800" dirty="0" smtClean="0">
                <a:solidFill>
                  <a:srgbClr val="000000"/>
                </a:solidFill>
                <a:latin typeface="IranNastaliq" pitchFamily="18" charset="0"/>
                <a:cs typeface="IranNastaliq" pitchFamily="18" charset="0"/>
              </a:rPr>
              <a:t>سوره</a:t>
            </a:r>
            <a:endParaRPr kumimoji="0" lang="en-US" sz="4800" i="0" u="none" strike="noStrike" kern="0" cap="none" spc="0" normalizeH="0" baseline="0" noProof="0" dirty="0">
              <a:ln>
                <a:noFill/>
              </a:ln>
              <a:solidFill>
                <a:srgbClr val="000000"/>
              </a:solidFill>
              <a:effectLst/>
              <a:uLnTx/>
              <a:uFillTx/>
              <a:latin typeface="IranNastaliq" pitchFamily="18" charset="0"/>
              <a:ea typeface="+mj-ea"/>
              <a:cs typeface="IranNastaliq" pitchFamily="18" charset="0"/>
            </a:endParaRPr>
          </a:p>
        </p:txBody>
      </p:sp>
      <p:sp>
        <p:nvSpPr>
          <p:cNvPr id="13" name="Rectangle 11">
            <a:hlinkClick r:id="" action="ppaction://noaction" highlightClick="1"/>
          </p:cNvPr>
          <p:cNvSpPr>
            <a:spLocks noChangeArrowheads="1"/>
          </p:cNvSpPr>
          <p:nvPr/>
        </p:nvSpPr>
        <p:spPr bwMode="auto">
          <a:xfrm>
            <a:off x="533400" y="1219200"/>
            <a:ext cx="8001000" cy="1981200"/>
          </a:xfrm>
          <a:prstGeom prst="rect">
            <a:avLst/>
          </a:prstGeom>
          <a:blipFill>
            <a:blip r:embed="rId2" cstate="print"/>
            <a:tile tx="0" ty="0" sx="100000" sy="100000" flip="none" algn="tl"/>
          </a:blipFill>
          <a:ln w="9525" algn="ctr">
            <a:noFill/>
            <a:miter lim="800000"/>
            <a:headEnd/>
            <a:tailEnd/>
          </a:ln>
          <a:effectLst/>
        </p:spPr>
        <p:txBody>
          <a:bodyPr wrap="none" anchor="ctr"/>
          <a:lstStyle/>
          <a:p>
            <a:pPr marL="342900" indent="-342900" algn="ctr">
              <a:lnSpc>
                <a:spcPct val="150000"/>
              </a:lnSpc>
            </a:pPr>
            <a:r>
              <a:rPr lang="fa-IR" sz="6000" dirty="0" smtClean="0">
                <a:latin typeface="IranNastaliq" pitchFamily="18" charset="0"/>
                <a:cs typeface="IranNastaliq" pitchFamily="18" charset="0"/>
              </a:rPr>
              <a:t>رد شرک و پناه بردن به جن و تثبیت توحید و جایگاه </a:t>
            </a:r>
            <a:r>
              <a:rPr lang="fa-IR" sz="6000" dirty="0" smtClean="0">
                <a:latin typeface="IranNastaliq" pitchFamily="18" charset="0"/>
                <a:cs typeface="IranNastaliq" pitchFamily="18" charset="0"/>
              </a:rPr>
              <a:t>رسول </a:t>
            </a:r>
            <a:r>
              <a:rPr lang="fa-IR" sz="3600" dirty="0" smtClean="0">
                <a:latin typeface="IranNastaliq" pitchFamily="18" charset="0"/>
                <a:cs typeface="IranNastaliq" pitchFamily="18" charset="0"/>
              </a:rPr>
              <a:t>صلی </a:t>
            </a:r>
            <a:r>
              <a:rPr lang="fa-IR" sz="3600" dirty="0" smtClean="0">
                <a:latin typeface="IranNastaliq" pitchFamily="18" charset="0"/>
                <a:cs typeface="IranNastaliq" pitchFamily="18" charset="0"/>
              </a:rPr>
              <a:t>الله علیه و آله و سلم</a:t>
            </a:r>
            <a:endParaRPr lang="fa-IR" sz="3600" dirty="0" smtClean="0">
              <a:latin typeface="IranNastaliq" pitchFamily="18" charset="0"/>
              <a:cs typeface="IranNastaliq"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2">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2000" fill="hold"/>
                                        <p:tgtEl>
                                          <p:spTgt spid="13"/>
                                        </p:tgtEl>
                                        <p:attrNameLst>
                                          <p:attrName>ppt_x</p:attrName>
                                        </p:attrNameLst>
                                      </p:cBhvr>
                                      <p:tavLst>
                                        <p:tav tm="0">
                                          <p:val>
                                            <p:strVal val="#ppt_x"/>
                                          </p:val>
                                        </p:tav>
                                        <p:tav tm="100000">
                                          <p:val>
                                            <p:strVal val="#ppt_x"/>
                                          </p:val>
                                        </p:tav>
                                      </p:tavLst>
                                    </p:anim>
                                    <p:anim calcmode="lin" valueType="num">
                                      <p:cBhvr additive="base">
                                        <p:cTn id="13" dur="2000" fill="hold"/>
                                        <p:tgtEl>
                                          <p:spTgt spid="13"/>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grpId="0" nodeType="afterEffect">
                                  <p:stCondLst>
                                    <p:cond delay="0"/>
                                  </p:stCondLst>
                                  <p:childTnLst>
                                    <p:set>
                                      <p:cBhvr>
                                        <p:cTn id="16" dur="1" fill="hold">
                                          <p:stCondLst>
                                            <p:cond delay="0"/>
                                          </p:stCondLst>
                                        </p:cTn>
                                        <p:tgtEl>
                                          <p:spTgt spid="83979"/>
                                        </p:tgtEl>
                                        <p:attrNameLst>
                                          <p:attrName>style.visibility</p:attrName>
                                        </p:attrNameLst>
                                      </p:cBhvr>
                                      <p:to>
                                        <p:strVal val="visible"/>
                                      </p:to>
                                    </p:set>
                                    <p:anim calcmode="lin" valueType="num">
                                      <p:cBhvr additive="base">
                                        <p:cTn id="17" dur="3000" fill="hold"/>
                                        <p:tgtEl>
                                          <p:spTgt spid="83979"/>
                                        </p:tgtEl>
                                        <p:attrNameLst>
                                          <p:attrName>ppt_x</p:attrName>
                                        </p:attrNameLst>
                                      </p:cBhvr>
                                      <p:tavLst>
                                        <p:tav tm="0">
                                          <p:val>
                                            <p:strVal val="#ppt_x"/>
                                          </p:val>
                                        </p:tav>
                                        <p:tav tm="100000">
                                          <p:val>
                                            <p:strVal val="#ppt_x"/>
                                          </p:val>
                                        </p:tav>
                                      </p:tavLst>
                                    </p:anim>
                                    <p:anim calcmode="lin" valueType="num">
                                      <p:cBhvr additive="base">
                                        <p:cTn id="18" dur="3000" fill="hold"/>
                                        <p:tgtEl>
                                          <p:spTgt spid="839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9" grpId="0" animBg="1"/>
      <p:bldP spid="13" grpId="0" animBg="1"/>
    </p:bld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fa-IR"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fa-IR"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2612</TotalTime>
  <Words>589</Words>
  <Application>Microsoft Office PowerPoint</Application>
  <PresentationFormat>نمایش روی پرده (4:3)</PresentationFormat>
  <Paragraphs>52</Paragraphs>
  <Slides>8</Slides>
  <Notes>3</Notes>
  <HiddenSlides>0</HiddenSlides>
  <MMClips>2</MMClips>
  <ScaleCrop>false</ScaleCrop>
  <HeadingPairs>
    <vt:vector size="4" baseType="variant">
      <vt:variant>
        <vt:lpstr>طرح زمینه</vt:lpstr>
      </vt:variant>
      <vt:variant>
        <vt:i4>1</vt:i4>
      </vt:variant>
      <vt:variant>
        <vt:lpstr>عنوانهای اسلاید</vt:lpstr>
      </vt:variant>
      <vt:variant>
        <vt:i4>8</vt:i4>
      </vt:variant>
    </vt:vector>
  </HeadingPairs>
  <TitlesOfParts>
    <vt:vector size="9" baseType="lpstr">
      <vt:lpstr>Capsules</vt:lpstr>
      <vt:lpstr>اسلاید 1</vt:lpstr>
      <vt:lpstr>اسلاید 2</vt:lpstr>
      <vt:lpstr>سیاق اول؛  آیات       1    تا    19 </vt:lpstr>
      <vt:lpstr>جهت  هدایتی  سیاق   اول</vt:lpstr>
      <vt:lpstr>سیاق دوم، آیات  20   تا   28</vt:lpstr>
      <vt:lpstr>جهت هدایتی سیاق دوم</vt:lpstr>
      <vt:lpstr>اسلاید 7</vt:lpstr>
      <vt:lpstr>اسلاید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181</cp:revision>
  <cp:lastPrinted>1601-01-01T00:00:00Z</cp:lastPrinted>
  <dcterms:created xsi:type="dcterms:W3CDTF">1601-01-01T00:00:00Z</dcterms:created>
  <dcterms:modified xsi:type="dcterms:W3CDTF">2011-01-05T12:16:31Z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