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1.jpg" ContentType="image/jpg"/>
  <Override PartName="/ppt/media/image45.jpg" ContentType="image/jpg"/>
  <Override PartName="/ppt/media/image46.jpg" ContentType="image/jpg"/>
  <Override PartName="/ppt/media/image51.jpg" ContentType="image/jpg"/>
  <Override PartName="/ppt/media/image5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144000" cy="51435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HWU8xHqhOP7sDEbfqJ1CA==" hashData="twIEab4Ml8CRjZBA2BSCvd6pb9htqipbgVCYsxiNutcRcMhCCH7FxLfYcldplvhDPBMx65yT3SEdcz0erojqu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  <a:srgbClr val="629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11" d="100"/>
          <a:sy n="111" d="100"/>
        </p:scale>
        <p:origin x="63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16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54856" y="4673377"/>
            <a:ext cx="3188568" cy="27463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B050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www.Ziaossalehin.ir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641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4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hyperlink" Target="https://www.ziaossalehin.ir/fa/content/1419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http://www.ziaossalehin.ir/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ziaossalehin.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hyperlink" Target="https://www.ziaossalehin.ir/fa/content/14194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iaossalehin.ir/" TargetMode="External"/><Relationship Id="rId5" Type="http://schemas.openxmlformats.org/officeDocument/2006/relationships/hyperlink" Target="https://www.ziaossalehin.ir/" TargetMode="Externa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hyperlink" Target="https://www.ziaossalehin.ir/" TargetMode="External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hyperlink" Target="https://www.ziaossalehin.ir/fa/content/14194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hyperlink" Target="http://www.ziaossalehin.i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iaossalehin.ir/fa/content/14194" TargetMode="External"/><Relationship Id="rId5" Type="http://schemas.openxmlformats.org/officeDocument/2006/relationships/hyperlink" Target="http://www.ziaossalehin.ir/" TargetMode="External"/><Relationship Id="rId4" Type="http://schemas.openxmlformats.org/officeDocument/2006/relationships/hyperlink" Target="https://www.ziaossalehin.i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aossalehin.ir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ziaossalehin.ir/fa/content/14194" TargetMode="External"/><Relationship Id="rId4" Type="http://schemas.openxmlformats.org/officeDocument/2006/relationships/hyperlink" Target="http://www.ziaossalehin.i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60747" y="3256788"/>
              <a:ext cx="1204722" cy="784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8120" y="3256788"/>
              <a:ext cx="916686" cy="7840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1484" y="3256788"/>
              <a:ext cx="980693" cy="7840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04272" y="3342574"/>
            <a:ext cx="17354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درس سیزدهم</a:t>
            </a:r>
            <a:endParaRPr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3523" y="311784"/>
            <a:ext cx="8092440" cy="4330065"/>
            <a:chOff x="763523" y="311784"/>
            <a:chExt cx="8092440" cy="4330065"/>
          </a:xfrm>
        </p:grpSpPr>
        <p:sp>
          <p:nvSpPr>
            <p:cNvPr id="9" name="object 9"/>
            <p:cNvSpPr/>
            <p:nvPr/>
          </p:nvSpPr>
          <p:spPr>
            <a:xfrm>
              <a:off x="2039112" y="3875531"/>
              <a:ext cx="5319522" cy="7658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0607" y="3907155"/>
              <a:ext cx="5258054" cy="7044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7943" y="3898392"/>
              <a:ext cx="223253" cy="5829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4138" y="3934663"/>
              <a:ext cx="153670" cy="512445"/>
            </a:xfrm>
            <a:custGeom>
              <a:avLst/>
              <a:gdLst/>
              <a:ahLst/>
              <a:cxnLst/>
              <a:rect l="l" t="t" r="r" b="b"/>
              <a:pathLst>
                <a:path w="153669" h="512445">
                  <a:moveTo>
                    <a:pt x="74930" y="365340"/>
                  </a:moveTo>
                  <a:lnTo>
                    <a:pt x="33924" y="377299"/>
                  </a:lnTo>
                  <a:lnTo>
                    <a:pt x="6905" y="410340"/>
                  </a:lnTo>
                  <a:lnTo>
                    <a:pt x="1650" y="439013"/>
                  </a:lnTo>
                  <a:lnTo>
                    <a:pt x="2982" y="453820"/>
                  </a:lnTo>
                  <a:lnTo>
                    <a:pt x="22860" y="491083"/>
                  </a:lnTo>
                  <a:lnTo>
                    <a:pt x="60114" y="511014"/>
                  </a:lnTo>
                  <a:lnTo>
                    <a:pt x="74930" y="512343"/>
                  </a:lnTo>
                  <a:lnTo>
                    <a:pt x="89763" y="511014"/>
                  </a:lnTo>
                  <a:lnTo>
                    <a:pt x="127000" y="491083"/>
                  </a:lnTo>
                  <a:lnTo>
                    <a:pt x="147002" y="453820"/>
                  </a:lnTo>
                  <a:lnTo>
                    <a:pt x="148336" y="439013"/>
                  </a:lnTo>
                  <a:lnTo>
                    <a:pt x="147006" y="424058"/>
                  </a:lnTo>
                  <a:lnTo>
                    <a:pt x="127254" y="386600"/>
                  </a:lnTo>
                  <a:lnTo>
                    <a:pt x="89910" y="366669"/>
                  </a:lnTo>
                  <a:lnTo>
                    <a:pt x="74930" y="365340"/>
                  </a:lnTo>
                  <a:close/>
                </a:path>
                <a:path w="153669" h="512445">
                  <a:moveTo>
                    <a:pt x="76962" y="0"/>
                  </a:moveTo>
                  <a:lnTo>
                    <a:pt x="34010" y="13094"/>
                  </a:lnTo>
                  <a:lnTo>
                    <a:pt x="5540" y="48939"/>
                  </a:lnTo>
                  <a:lnTo>
                    <a:pt x="0" y="79362"/>
                  </a:lnTo>
                  <a:lnTo>
                    <a:pt x="1075" y="98640"/>
                  </a:lnTo>
                  <a:lnTo>
                    <a:pt x="9751" y="152389"/>
                  </a:lnTo>
                  <a:lnTo>
                    <a:pt x="34397" y="252760"/>
                  </a:lnTo>
                  <a:lnTo>
                    <a:pt x="49942" y="299789"/>
                  </a:lnTo>
                  <a:lnTo>
                    <a:pt x="76581" y="337210"/>
                  </a:lnTo>
                  <a:lnTo>
                    <a:pt x="84077" y="333045"/>
                  </a:lnTo>
                  <a:lnTo>
                    <a:pt x="111760" y="270573"/>
                  </a:lnTo>
                  <a:lnTo>
                    <a:pt x="127458" y="214948"/>
                  </a:lnTo>
                  <a:lnTo>
                    <a:pt x="142198" y="154107"/>
                  </a:lnTo>
                  <a:lnTo>
                    <a:pt x="152052" y="98015"/>
                  </a:lnTo>
                  <a:lnTo>
                    <a:pt x="153288" y="78701"/>
                  </a:lnTo>
                  <a:lnTo>
                    <a:pt x="151860" y="63726"/>
                  </a:lnTo>
                  <a:lnTo>
                    <a:pt x="130429" y="23952"/>
                  </a:lnTo>
                  <a:lnTo>
                    <a:pt x="91727" y="1497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1218" y="4295432"/>
              <a:ext cx="155829" cy="1561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4138" y="3934663"/>
              <a:ext cx="153670" cy="337820"/>
            </a:xfrm>
            <a:custGeom>
              <a:avLst/>
              <a:gdLst/>
              <a:ahLst/>
              <a:cxnLst/>
              <a:rect l="l" t="t" r="r" b="b"/>
              <a:pathLst>
                <a:path w="153669" h="337820">
                  <a:moveTo>
                    <a:pt x="76962" y="0"/>
                  </a:moveTo>
                  <a:lnTo>
                    <a:pt x="118449" y="13474"/>
                  </a:lnTo>
                  <a:lnTo>
                    <a:pt x="147574" y="49607"/>
                  </a:lnTo>
                  <a:lnTo>
                    <a:pt x="153288" y="78701"/>
                  </a:lnTo>
                  <a:lnTo>
                    <a:pt x="152052" y="98015"/>
                  </a:lnTo>
                  <a:lnTo>
                    <a:pt x="142198" y="154107"/>
                  </a:lnTo>
                  <a:lnTo>
                    <a:pt x="127458" y="214948"/>
                  </a:lnTo>
                  <a:lnTo>
                    <a:pt x="116548" y="254792"/>
                  </a:lnTo>
                  <a:lnTo>
                    <a:pt x="101691" y="299727"/>
                  </a:lnTo>
                  <a:lnTo>
                    <a:pt x="76581" y="337210"/>
                  </a:lnTo>
                  <a:lnTo>
                    <a:pt x="64011" y="327940"/>
                  </a:lnTo>
                  <a:lnTo>
                    <a:pt x="34397" y="252760"/>
                  </a:lnTo>
                  <a:lnTo>
                    <a:pt x="17399" y="186855"/>
                  </a:lnTo>
                  <a:lnTo>
                    <a:pt x="4318" y="122983"/>
                  </a:lnTo>
                  <a:lnTo>
                    <a:pt x="0" y="79362"/>
                  </a:lnTo>
                  <a:lnTo>
                    <a:pt x="1383" y="63555"/>
                  </a:lnTo>
                  <a:lnTo>
                    <a:pt x="22225" y="23279"/>
                  </a:lnTo>
                  <a:lnTo>
                    <a:pt x="61390" y="1454"/>
                  </a:lnTo>
                  <a:lnTo>
                    <a:pt x="76962" y="0"/>
                  </a:lnTo>
                  <a:close/>
                </a:path>
              </a:pathLst>
            </a:custGeom>
            <a:ln w="9144">
              <a:solidFill>
                <a:srgbClr val="9ACD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8735" y="1235976"/>
              <a:ext cx="1395222" cy="5478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3246" y="1245996"/>
              <a:ext cx="1347977" cy="5026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3523" y="1239012"/>
              <a:ext cx="1241297" cy="5585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7565" y="1250442"/>
              <a:ext cx="1195412" cy="510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1876" y="332358"/>
              <a:ext cx="692785" cy="443230"/>
            </a:xfrm>
            <a:custGeom>
              <a:avLst/>
              <a:gdLst/>
              <a:ahLst/>
              <a:cxnLst/>
              <a:rect l="l" t="t" r="r" b="b"/>
              <a:pathLst>
                <a:path w="692784" h="443230">
                  <a:moveTo>
                    <a:pt x="127380" y="178435"/>
                  </a:moveTo>
                  <a:lnTo>
                    <a:pt x="124587" y="179069"/>
                  </a:lnTo>
                  <a:lnTo>
                    <a:pt x="122300" y="183514"/>
                  </a:lnTo>
                  <a:lnTo>
                    <a:pt x="86614" y="257175"/>
                  </a:lnTo>
                  <a:lnTo>
                    <a:pt x="108616" y="278511"/>
                  </a:lnTo>
                  <a:lnTo>
                    <a:pt x="124333" y="295656"/>
                  </a:lnTo>
                  <a:lnTo>
                    <a:pt x="133762" y="308610"/>
                  </a:lnTo>
                  <a:lnTo>
                    <a:pt x="136905" y="317373"/>
                  </a:lnTo>
                  <a:lnTo>
                    <a:pt x="133383" y="326925"/>
                  </a:lnTo>
                  <a:lnTo>
                    <a:pt x="105241" y="354270"/>
                  </a:lnTo>
                  <a:lnTo>
                    <a:pt x="59809" y="385992"/>
                  </a:lnTo>
                  <a:lnTo>
                    <a:pt x="23423" y="407900"/>
                  </a:lnTo>
                  <a:lnTo>
                    <a:pt x="2667" y="418338"/>
                  </a:lnTo>
                  <a:lnTo>
                    <a:pt x="0" y="422401"/>
                  </a:lnTo>
                  <a:lnTo>
                    <a:pt x="0" y="438023"/>
                  </a:lnTo>
                  <a:lnTo>
                    <a:pt x="6223" y="443102"/>
                  </a:lnTo>
                  <a:lnTo>
                    <a:pt x="129031" y="443102"/>
                  </a:lnTo>
                  <a:lnTo>
                    <a:pt x="133603" y="441325"/>
                  </a:lnTo>
                  <a:lnTo>
                    <a:pt x="156712" y="408586"/>
                  </a:lnTo>
                  <a:lnTo>
                    <a:pt x="172989" y="367125"/>
                  </a:lnTo>
                  <a:lnTo>
                    <a:pt x="176402" y="341121"/>
                  </a:lnTo>
                  <a:lnTo>
                    <a:pt x="176402" y="321437"/>
                  </a:lnTo>
                  <a:lnTo>
                    <a:pt x="273108" y="321437"/>
                  </a:lnTo>
                  <a:lnTo>
                    <a:pt x="310038" y="301894"/>
                  </a:lnTo>
                  <a:lnTo>
                    <a:pt x="328422" y="276351"/>
                  </a:lnTo>
                  <a:lnTo>
                    <a:pt x="671557" y="276351"/>
                  </a:lnTo>
                  <a:lnTo>
                    <a:pt x="675449" y="262429"/>
                  </a:lnTo>
                  <a:lnTo>
                    <a:pt x="678735" y="238242"/>
                  </a:lnTo>
                  <a:lnTo>
                    <a:pt x="679222" y="225425"/>
                  </a:lnTo>
                  <a:lnTo>
                    <a:pt x="205231" y="225425"/>
                  </a:lnTo>
                  <a:lnTo>
                    <a:pt x="205231" y="225170"/>
                  </a:lnTo>
                  <a:lnTo>
                    <a:pt x="197103" y="225170"/>
                  </a:lnTo>
                  <a:lnTo>
                    <a:pt x="187934" y="224262"/>
                  </a:lnTo>
                  <a:lnTo>
                    <a:pt x="148574" y="200056"/>
                  </a:lnTo>
                  <a:lnTo>
                    <a:pt x="130438" y="181737"/>
                  </a:lnTo>
                  <a:lnTo>
                    <a:pt x="127380" y="178435"/>
                  </a:lnTo>
                  <a:close/>
                </a:path>
                <a:path w="692784" h="443230">
                  <a:moveTo>
                    <a:pt x="273108" y="321437"/>
                  </a:moveTo>
                  <a:lnTo>
                    <a:pt x="176402" y="321437"/>
                  </a:lnTo>
                  <a:lnTo>
                    <a:pt x="180085" y="324103"/>
                  </a:lnTo>
                  <a:lnTo>
                    <a:pt x="184023" y="325754"/>
                  </a:lnTo>
                  <a:lnTo>
                    <a:pt x="188468" y="326516"/>
                  </a:lnTo>
                  <a:lnTo>
                    <a:pt x="192277" y="326770"/>
                  </a:lnTo>
                  <a:lnTo>
                    <a:pt x="220218" y="326770"/>
                  </a:lnTo>
                  <a:lnTo>
                    <a:pt x="239791" y="326223"/>
                  </a:lnTo>
                  <a:lnTo>
                    <a:pt x="256984" y="324580"/>
                  </a:lnTo>
                  <a:lnTo>
                    <a:pt x="271795" y="321841"/>
                  </a:lnTo>
                  <a:lnTo>
                    <a:pt x="273108" y="321437"/>
                  </a:lnTo>
                  <a:close/>
                </a:path>
                <a:path w="692784" h="443230">
                  <a:moveTo>
                    <a:pt x="671557" y="276351"/>
                  </a:moveTo>
                  <a:lnTo>
                    <a:pt x="328422" y="276351"/>
                  </a:lnTo>
                  <a:lnTo>
                    <a:pt x="336635" y="285757"/>
                  </a:lnTo>
                  <a:lnTo>
                    <a:pt x="366014" y="310261"/>
                  </a:lnTo>
                  <a:lnTo>
                    <a:pt x="401768" y="325745"/>
                  </a:lnTo>
                  <a:lnTo>
                    <a:pt x="412623" y="326770"/>
                  </a:lnTo>
                  <a:lnTo>
                    <a:pt x="431926" y="326770"/>
                  </a:lnTo>
                  <a:lnTo>
                    <a:pt x="449570" y="324818"/>
                  </a:lnTo>
                  <a:lnTo>
                    <a:pt x="467439" y="318960"/>
                  </a:lnTo>
                  <a:lnTo>
                    <a:pt x="485522" y="309197"/>
                  </a:lnTo>
                  <a:lnTo>
                    <a:pt x="503808" y="295528"/>
                  </a:lnTo>
                  <a:lnTo>
                    <a:pt x="663082" y="295528"/>
                  </a:lnTo>
                  <a:lnTo>
                    <a:pt x="669972" y="282021"/>
                  </a:lnTo>
                  <a:lnTo>
                    <a:pt x="671557" y="276351"/>
                  </a:lnTo>
                  <a:close/>
                </a:path>
                <a:path w="692784" h="443230">
                  <a:moveTo>
                    <a:pt x="663082" y="295528"/>
                  </a:moveTo>
                  <a:lnTo>
                    <a:pt x="503808" y="295528"/>
                  </a:lnTo>
                  <a:lnTo>
                    <a:pt x="508375" y="300527"/>
                  </a:lnTo>
                  <a:lnTo>
                    <a:pt x="546766" y="323802"/>
                  </a:lnTo>
                  <a:lnTo>
                    <a:pt x="564769" y="326770"/>
                  </a:lnTo>
                  <a:lnTo>
                    <a:pt x="586358" y="326770"/>
                  </a:lnTo>
                  <a:lnTo>
                    <a:pt x="632999" y="319341"/>
                  </a:lnTo>
                  <a:lnTo>
                    <a:pt x="663082" y="295528"/>
                  </a:lnTo>
                  <a:close/>
                </a:path>
                <a:path w="692784" h="443230">
                  <a:moveTo>
                    <a:pt x="395477" y="0"/>
                  </a:moveTo>
                  <a:lnTo>
                    <a:pt x="394334" y="253"/>
                  </a:lnTo>
                  <a:lnTo>
                    <a:pt x="392810" y="888"/>
                  </a:lnTo>
                  <a:lnTo>
                    <a:pt x="217297" y="58927"/>
                  </a:lnTo>
                  <a:lnTo>
                    <a:pt x="215646" y="61087"/>
                  </a:lnTo>
                  <a:lnTo>
                    <a:pt x="215010" y="64515"/>
                  </a:lnTo>
                  <a:lnTo>
                    <a:pt x="202819" y="136525"/>
                  </a:lnTo>
                  <a:lnTo>
                    <a:pt x="229631" y="164383"/>
                  </a:lnTo>
                  <a:lnTo>
                    <a:pt x="250063" y="185848"/>
                  </a:lnTo>
                  <a:lnTo>
                    <a:pt x="275490" y="214949"/>
                  </a:lnTo>
                  <a:lnTo>
                    <a:pt x="275590" y="218948"/>
                  </a:lnTo>
                  <a:lnTo>
                    <a:pt x="273684" y="220599"/>
                  </a:lnTo>
                  <a:lnTo>
                    <a:pt x="221360" y="225425"/>
                  </a:lnTo>
                  <a:lnTo>
                    <a:pt x="406526" y="225425"/>
                  </a:lnTo>
                  <a:lnTo>
                    <a:pt x="363932" y="209940"/>
                  </a:lnTo>
                  <a:lnTo>
                    <a:pt x="328929" y="175307"/>
                  </a:lnTo>
                  <a:lnTo>
                    <a:pt x="282067" y="121412"/>
                  </a:lnTo>
                  <a:lnTo>
                    <a:pt x="383413" y="86994"/>
                  </a:lnTo>
                  <a:lnTo>
                    <a:pt x="385952" y="86105"/>
                  </a:lnTo>
                  <a:lnTo>
                    <a:pt x="389000" y="78866"/>
                  </a:lnTo>
                  <a:lnTo>
                    <a:pt x="396494" y="5079"/>
                  </a:lnTo>
                  <a:lnTo>
                    <a:pt x="396875" y="2031"/>
                  </a:lnTo>
                  <a:lnTo>
                    <a:pt x="396748" y="380"/>
                  </a:lnTo>
                  <a:lnTo>
                    <a:pt x="396113" y="253"/>
                  </a:lnTo>
                  <a:lnTo>
                    <a:pt x="395477" y="0"/>
                  </a:lnTo>
                  <a:close/>
                </a:path>
                <a:path w="692784" h="443230">
                  <a:moveTo>
                    <a:pt x="517398" y="102615"/>
                  </a:moveTo>
                  <a:lnTo>
                    <a:pt x="474303" y="122064"/>
                  </a:lnTo>
                  <a:lnTo>
                    <a:pt x="446293" y="166608"/>
                  </a:lnTo>
                  <a:lnTo>
                    <a:pt x="441071" y="195199"/>
                  </a:lnTo>
                  <a:lnTo>
                    <a:pt x="441521" y="205583"/>
                  </a:lnTo>
                  <a:lnTo>
                    <a:pt x="442864" y="214074"/>
                  </a:lnTo>
                  <a:lnTo>
                    <a:pt x="445089" y="220684"/>
                  </a:lnTo>
                  <a:lnTo>
                    <a:pt x="448182" y="225425"/>
                  </a:lnTo>
                  <a:lnTo>
                    <a:pt x="553593" y="225425"/>
                  </a:lnTo>
                  <a:lnTo>
                    <a:pt x="560020" y="214949"/>
                  </a:lnTo>
                  <a:lnTo>
                    <a:pt x="560823" y="212725"/>
                  </a:lnTo>
                  <a:lnTo>
                    <a:pt x="499364" y="212725"/>
                  </a:lnTo>
                  <a:lnTo>
                    <a:pt x="493649" y="210312"/>
                  </a:lnTo>
                  <a:lnTo>
                    <a:pt x="479678" y="200660"/>
                  </a:lnTo>
                  <a:lnTo>
                    <a:pt x="476123" y="196087"/>
                  </a:lnTo>
                  <a:lnTo>
                    <a:pt x="476123" y="186181"/>
                  </a:lnTo>
                  <a:lnTo>
                    <a:pt x="479805" y="181737"/>
                  </a:lnTo>
                  <a:lnTo>
                    <a:pt x="487045" y="178053"/>
                  </a:lnTo>
                  <a:lnTo>
                    <a:pt x="493014" y="175132"/>
                  </a:lnTo>
                  <a:lnTo>
                    <a:pt x="499109" y="173608"/>
                  </a:lnTo>
                  <a:lnTo>
                    <a:pt x="568127" y="173608"/>
                  </a:lnTo>
                  <a:lnTo>
                    <a:pt x="568325" y="169925"/>
                  </a:lnTo>
                  <a:lnTo>
                    <a:pt x="557402" y="127253"/>
                  </a:lnTo>
                  <a:lnTo>
                    <a:pt x="529613" y="104161"/>
                  </a:lnTo>
                  <a:lnTo>
                    <a:pt x="517398" y="102615"/>
                  </a:lnTo>
                  <a:close/>
                </a:path>
                <a:path w="692784" h="443230">
                  <a:moveTo>
                    <a:pt x="640842" y="98678"/>
                  </a:moveTo>
                  <a:lnTo>
                    <a:pt x="638428" y="98678"/>
                  </a:lnTo>
                  <a:lnTo>
                    <a:pt x="636777" y="100329"/>
                  </a:lnTo>
                  <a:lnTo>
                    <a:pt x="634619" y="103504"/>
                  </a:lnTo>
                  <a:lnTo>
                    <a:pt x="593090" y="163956"/>
                  </a:lnTo>
                  <a:lnTo>
                    <a:pt x="590803" y="167258"/>
                  </a:lnTo>
                  <a:lnTo>
                    <a:pt x="590803" y="169925"/>
                  </a:lnTo>
                  <a:lnTo>
                    <a:pt x="593090" y="171957"/>
                  </a:lnTo>
                  <a:lnTo>
                    <a:pt x="603755" y="181863"/>
                  </a:lnTo>
                  <a:lnTo>
                    <a:pt x="631317" y="212598"/>
                  </a:lnTo>
                  <a:lnTo>
                    <a:pt x="632587" y="215518"/>
                  </a:lnTo>
                  <a:lnTo>
                    <a:pt x="632587" y="223012"/>
                  </a:lnTo>
                  <a:lnTo>
                    <a:pt x="628142" y="225425"/>
                  </a:lnTo>
                  <a:lnTo>
                    <a:pt x="679222" y="225425"/>
                  </a:lnTo>
                  <a:lnTo>
                    <a:pt x="677667" y="179069"/>
                  </a:lnTo>
                  <a:lnTo>
                    <a:pt x="660274" y="125841"/>
                  </a:lnTo>
                  <a:lnTo>
                    <a:pt x="642620" y="100075"/>
                  </a:lnTo>
                  <a:lnTo>
                    <a:pt x="640842" y="98678"/>
                  </a:lnTo>
                  <a:close/>
                </a:path>
                <a:path w="692784" h="443230">
                  <a:moveTo>
                    <a:pt x="568127" y="173608"/>
                  </a:moveTo>
                  <a:lnTo>
                    <a:pt x="510540" y="173608"/>
                  </a:lnTo>
                  <a:lnTo>
                    <a:pt x="516127" y="175387"/>
                  </a:lnTo>
                  <a:lnTo>
                    <a:pt x="522097" y="178815"/>
                  </a:lnTo>
                  <a:lnTo>
                    <a:pt x="528954" y="182625"/>
                  </a:lnTo>
                  <a:lnTo>
                    <a:pt x="532383" y="187070"/>
                  </a:lnTo>
                  <a:lnTo>
                    <a:pt x="532383" y="197485"/>
                  </a:lnTo>
                  <a:lnTo>
                    <a:pt x="528954" y="202437"/>
                  </a:lnTo>
                  <a:lnTo>
                    <a:pt x="521843" y="206628"/>
                  </a:lnTo>
                  <a:lnTo>
                    <a:pt x="515620" y="210692"/>
                  </a:lnTo>
                  <a:lnTo>
                    <a:pt x="509650" y="212725"/>
                  </a:lnTo>
                  <a:lnTo>
                    <a:pt x="560823" y="212725"/>
                  </a:lnTo>
                  <a:lnTo>
                    <a:pt x="564626" y="202199"/>
                  </a:lnTo>
                  <a:lnTo>
                    <a:pt x="567398" y="187188"/>
                  </a:lnTo>
                  <a:lnTo>
                    <a:pt x="568127" y="173608"/>
                  </a:lnTo>
                  <a:close/>
                </a:path>
                <a:path w="692784" h="443230">
                  <a:moveTo>
                    <a:pt x="504698" y="5461"/>
                  </a:moveTo>
                  <a:lnTo>
                    <a:pt x="502157" y="5461"/>
                  </a:lnTo>
                  <a:lnTo>
                    <a:pt x="500888" y="6095"/>
                  </a:lnTo>
                  <a:lnTo>
                    <a:pt x="471677" y="35687"/>
                  </a:lnTo>
                  <a:lnTo>
                    <a:pt x="468883" y="38480"/>
                  </a:lnTo>
                  <a:lnTo>
                    <a:pt x="468756" y="41148"/>
                  </a:lnTo>
                  <a:lnTo>
                    <a:pt x="471170" y="43433"/>
                  </a:lnTo>
                  <a:lnTo>
                    <a:pt x="501523" y="73278"/>
                  </a:lnTo>
                  <a:lnTo>
                    <a:pt x="503808" y="75311"/>
                  </a:lnTo>
                  <a:lnTo>
                    <a:pt x="505968" y="75311"/>
                  </a:lnTo>
                  <a:lnTo>
                    <a:pt x="508000" y="73151"/>
                  </a:lnTo>
                  <a:lnTo>
                    <a:pt x="540257" y="41148"/>
                  </a:lnTo>
                  <a:lnTo>
                    <a:pt x="540257" y="38988"/>
                  </a:lnTo>
                  <a:lnTo>
                    <a:pt x="538226" y="37083"/>
                  </a:lnTo>
                  <a:lnTo>
                    <a:pt x="507365" y="7365"/>
                  </a:lnTo>
                  <a:lnTo>
                    <a:pt x="506095" y="6095"/>
                  </a:lnTo>
                  <a:lnTo>
                    <a:pt x="504698" y="5461"/>
                  </a:lnTo>
                  <a:close/>
                </a:path>
                <a:path w="692784" h="443230">
                  <a:moveTo>
                    <a:pt x="605663" y="8636"/>
                  </a:moveTo>
                  <a:lnTo>
                    <a:pt x="603250" y="8636"/>
                  </a:lnTo>
                  <a:lnTo>
                    <a:pt x="601979" y="9270"/>
                  </a:lnTo>
                  <a:lnTo>
                    <a:pt x="600837" y="10413"/>
                  </a:lnTo>
                  <a:lnTo>
                    <a:pt x="576579" y="35178"/>
                  </a:lnTo>
                  <a:lnTo>
                    <a:pt x="573785" y="37973"/>
                  </a:lnTo>
                  <a:lnTo>
                    <a:pt x="573658" y="40258"/>
                  </a:lnTo>
                  <a:lnTo>
                    <a:pt x="575818" y="42417"/>
                  </a:lnTo>
                  <a:lnTo>
                    <a:pt x="602360" y="68325"/>
                  </a:lnTo>
                  <a:lnTo>
                    <a:pt x="604393" y="70230"/>
                  </a:lnTo>
                  <a:lnTo>
                    <a:pt x="606298" y="70230"/>
                  </a:lnTo>
                  <a:lnTo>
                    <a:pt x="608328" y="68199"/>
                  </a:lnTo>
                  <a:lnTo>
                    <a:pt x="632714" y="43561"/>
                  </a:lnTo>
                  <a:lnTo>
                    <a:pt x="688944" y="43561"/>
                  </a:lnTo>
                  <a:lnTo>
                    <a:pt x="690245" y="42290"/>
                  </a:lnTo>
                  <a:lnTo>
                    <a:pt x="692276" y="40258"/>
                  </a:lnTo>
                  <a:lnTo>
                    <a:pt x="692403" y="38226"/>
                  </a:lnTo>
                  <a:lnTo>
                    <a:pt x="690372" y="36575"/>
                  </a:lnTo>
                  <a:lnTo>
                    <a:pt x="688008" y="34289"/>
                  </a:lnTo>
                  <a:lnTo>
                    <a:pt x="632714" y="34289"/>
                  </a:lnTo>
                  <a:lnTo>
                    <a:pt x="607949" y="10413"/>
                  </a:lnTo>
                  <a:lnTo>
                    <a:pt x="606805" y="9270"/>
                  </a:lnTo>
                  <a:lnTo>
                    <a:pt x="605663" y="8636"/>
                  </a:lnTo>
                  <a:close/>
                </a:path>
                <a:path w="692784" h="443230">
                  <a:moveTo>
                    <a:pt x="688944" y="43561"/>
                  </a:moveTo>
                  <a:lnTo>
                    <a:pt x="632714" y="43561"/>
                  </a:lnTo>
                  <a:lnTo>
                    <a:pt x="657986" y="68325"/>
                  </a:lnTo>
                  <a:lnTo>
                    <a:pt x="659765" y="70103"/>
                  </a:lnTo>
                  <a:lnTo>
                    <a:pt x="661670" y="70103"/>
                  </a:lnTo>
                  <a:lnTo>
                    <a:pt x="663575" y="68325"/>
                  </a:lnTo>
                  <a:lnTo>
                    <a:pt x="688944" y="43561"/>
                  </a:lnTo>
                  <a:close/>
                </a:path>
                <a:path w="692784" h="443230">
                  <a:moveTo>
                    <a:pt x="661034" y="8254"/>
                  </a:moveTo>
                  <a:lnTo>
                    <a:pt x="658622" y="8254"/>
                  </a:lnTo>
                  <a:lnTo>
                    <a:pt x="632714" y="34289"/>
                  </a:lnTo>
                  <a:lnTo>
                    <a:pt x="688008" y="34289"/>
                  </a:lnTo>
                  <a:lnTo>
                    <a:pt x="663321" y="10413"/>
                  </a:lnTo>
                  <a:lnTo>
                    <a:pt x="661034" y="8254"/>
                  </a:lnTo>
                  <a:close/>
                </a:path>
              </a:pathLst>
            </a:custGeom>
            <a:solidFill>
              <a:srgbClr val="FCD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27998" y="505967"/>
              <a:ext cx="56515" cy="39370"/>
            </a:xfrm>
            <a:custGeom>
              <a:avLst/>
              <a:gdLst/>
              <a:ahLst/>
              <a:cxnLst/>
              <a:rect l="l" t="t" r="r" b="b"/>
              <a:pathLst>
                <a:path w="56515" h="39370">
                  <a:moveTo>
                    <a:pt x="29082" y="0"/>
                  </a:moveTo>
                  <a:lnTo>
                    <a:pt x="22986" y="0"/>
                  </a:lnTo>
                  <a:lnTo>
                    <a:pt x="16891" y="1524"/>
                  </a:lnTo>
                  <a:lnTo>
                    <a:pt x="10922" y="4445"/>
                  </a:lnTo>
                  <a:lnTo>
                    <a:pt x="3682" y="8128"/>
                  </a:lnTo>
                  <a:lnTo>
                    <a:pt x="0" y="12573"/>
                  </a:lnTo>
                  <a:lnTo>
                    <a:pt x="0" y="18161"/>
                  </a:lnTo>
                  <a:lnTo>
                    <a:pt x="0" y="22479"/>
                  </a:lnTo>
                  <a:lnTo>
                    <a:pt x="3555" y="27051"/>
                  </a:lnTo>
                  <a:lnTo>
                    <a:pt x="10541" y="31877"/>
                  </a:lnTo>
                  <a:lnTo>
                    <a:pt x="17525" y="36703"/>
                  </a:lnTo>
                  <a:lnTo>
                    <a:pt x="23241" y="39116"/>
                  </a:lnTo>
                  <a:lnTo>
                    <a:pt x="27685" y="39116"/>
                  </a:lnTo>
                  <a:lnTo>
                    <a:pt x="33527" y="39116"/>
                  </a:lnTo>
                  <a:lnTo>
                    <a:pt x="39497" y="37084"/>
                  </a:lnTo>
                  <a:lnTo>
                    <a:pt x="45720" y="33020"/>
                  </a:lnTo>
                  <a:lnTo>
                    <a:pt x="52831" y="28829"/>
                  </a:lnTo>
                  <a:lnTo>
                    <a:pt x="56260" y="23876"/>
                  </a:lnTo>
                  <a:lnTo>
                    <a:pt x="56260" y="18287"/>
                  </a:lnTo>
                  <a:lnTo>
                    <a:pt x="56260" y="13462"/>
                  </a:lnTo>
                  <a:lnTo>
                    <a:pt x="52831" y="9017"/>
                  </a:lnTo>
                  <a:lnTo>
                    <a:pt x="45974" y="5207"/>
                  </a:lnTo>
                  <a:lnTo>
                    <a:pt x="40004" y="1778"/>
                  </a:lnTo>
                  <a:lnTo>
                    <a:pt x="34417" y="0"/>
                  </a:lnTo>
                  <a:lnTo>
                    <a:pt x="29082" y="0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09203" y="326389"/>
              <a:ext cx="246506" cy="927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1876" y="332358"/>
              <a:ext cx="680085" cy="443230"/>
            </a:xfrm>
            <a:custGeom>
              <a:avLst/>
              <a:gdLst/>
              <a:ahLst/>
              <a:cxnLst/>
              <a:rect l="l" t="t" r="r" b="b"/>
              <a:pathLst>
                <a:path w="680084" h="443230">
                  <a:moveTo>
                    <a:pt x="396113" y="253"/>
                  </a:moveTo>
                  <a:lnTo>
                    <a:pt x="396748" y="380"/>
                  </a:lnTo>
                  <a:lnTo>
                    <a:pt x="396875" y="2031"/>
                  </a:lnTo>
                  <a:lnTo>
                    <a:pt x="396494" y="5079"/>
                  </a:lnTo>
                  <a:lnTo>
                    <a:pt x="389000" y="78866"/>
                  </a:lnTo>
                  <a:lnTo>
                    <a:pt x="282067" y="121412"/>
                  </a:lnTo>
                  <a:lnTo>
                    <a:pt x="308784" y="152271"/>
                  </a:lnTo>
                  <a:lnTo>
                    <a:pt x="342503" y="190509"/>
                  </a:lnTo>
                  <a:lnTo>
                    <a:pt x="378253" y="218551"/>
                  </a:lnTo>
                  <a:lnTo>
                    <a:pt x="406526" y="225425"/>
                  </a:lnTo>
                  <a:lnTo>
                    <a:pt x="416559" y="225425"/>
                  </a:lnTo>
                  <a:lnTo>
                    <a:pt x="430022" y="225425"/>
                  </a:lnTo>
                  <a:lnTo>
                    <a:pt x="448182" y="225425"/>
                  </a:lnTo>
                  <a:lnTo>
                    <a:pt x="445089" y="220684"/>
                  </a:lnTo>
                  <a:lnTo>
                    <a:pt x="442864" y="214074"/>
                  </a:lnTo>
                  <a:lnTo>
                    <a:pt x="441521" y="205583"/>
                  </a:lnTo>
                  <a:lnTo>
                    <a:pt x="441071" y="195199"/>
                  </a:lnTo>
                  <a:lnTo>
                    <a:pt x="442378" y="181004"/>
                  </a:lnTo>
                  <a:lnTo>
                    <a:pt x="461899" y="137160"/>
                  </a:lnTo>
                  <a:lnTo>
                    <a:pt x="502064" y="104780"/>
                  </a:lnTo>
                  <a:lnTo>
                    <a:pt x="517398" y="102615"/>
                  </a:lnTo>
                  <a:lnTo>
                    <a:pt x="529613" y="104161"/>
                  </a:lnTo>
                  <a:lnTo>
                    <a:pt x="562163" y="137064"/>
                  </a:lnTo>
                  <a:lnTo>
                    <a:pt x="568325" y="169925"/>
                  </a:lnTo>
                  <a:lnTo>
                    <a:pt x="567398" y="187188"/>
                  </a:lnTo>
                  <a:lnTo>
                    <a:pt x="564626" y="202199"/>
                  </a:lnTo>
                  <a:lnTo>
                    <a:pt x="560020" y="214949"/>
                  </a:lnTo>
                  <a:lnTo>
                    <a:pt x="553593" y="225425"/>
                  </a:lnTo>
                  <a:lnTo>
                    <a:pt x="568959" y="225425"/>
                  </a:lnTo>
                  <a:lnTo>
                    <a:pt x="582676" y="225425"/>
                  </a:lnTo>
                  <a:lnTo>
                    <a:pt x="619378" y="225425"/>
                  </a:lnTo>
                  <a:lnTo>
                    <a:pt x="628142" y="225425"/>
                  </a:lnTo>
                  <a:lnTo>
                    <a:pt x="632587" y="223012"/>
                  </a:lnTo>
                  <a:lnTo>
                    <a:pt x="632587" y="218058"/>
                  </a:lnTo>
                  <a:lnTo>
                    <a:pt x="632587" y="215518"/>
                  </a:lnTo>
                  <a:lnTo>
                    <a:pt x="631317" y="212598"/>
                  </a:lnTo>
                  <a:lnTo>
                    <a:pt x="603470" y="181578"/>
                  </a:lnTo>
                  <a:lnTo>
                    <a:pt x="590803" y="169925"/>
                  </a:lnTo>
                  <a:lnTo>
                    <a:pt x="590803" y="167258"/>
                  </a:lnTo>
                  <a:lnTo>
                    <a:pt x="593090" y="163956"/>
                  </a:lnTo>
                  <a:lnTo>
                    <a:pt x="634619" y="103504"/>
                  </a:lnTo>
                  <a:lnTo>
                    <a:pt x="636777" y="100329"/>
                  </a:lnTo>
                  <a:lnTo>
                    <a:pt x="638428" y="98678"/>
                  </a:lnTo>
                  <a:lnTo>
                    <a:pt x="639445" y="98678"/>
                  </a:lnTo>
                  <a:lnTo>
                    <a:pt x="640842" y="98678"/>
                  </a:lnTo>
                  <a:lnTo>
                    <a:pt x="642620" y="100075"/>
                  </a:lnTo>
                  <a:lnTo>
                    <a:pt x="671147" y="151129"/>
                  </a:lnTo>
                  <a:lnTo>
                    <a:pt x="679830" y="209423"/>
                  </a:lnTo>
                  <a:lnTo>
                    <a:pt x="678735" y="238242"/>
                  </a:lnTo>
                  <a:lnTo>
                    <a:pt x="669972" y="282021"/>
                  </a:lnTo>
                  <a:lnTo>
                    <a:pt x="632999" y="319341"/>
                  </a:lnTo>
                  <a:lnTo>
                    <a:pt x="586358" y="326770"/>
                  </a:lnTo>
                  <a:lnTo>
                    <a:pt x="582676" y="326770"/>
                  </a:lnTo>
                  <a:lnTo>
                    <a:pt x="568959" y="326770"/>
                  </a:lnTo>
                  <a:lnTo>
                    <a:pt x="564769" y="326770"/>
                  </a:lnTo>
                  <a:lnTo>
                    <a:pt x="555934" y="326030"/>
                  </a:lnTo>
                  <a:lnTo>
                    <a:pt x="520221" y="310191"/>
                  </a:lnTo>
                  <a:lnTo>
                    <a:pt x="503808" y="295528"/>
                  </a:lnTo>
                  <a:lnTo>
                    <a:pt x="485522" y="309197"/>
                  </a:lnTo>
                  <a:lnTo>
                    <a:pt x="467439" y="318960"/>
                  </a:lnTo>
                  <a:lnTo>
                    <a:pt x="449570" y="324818"/>
                  </a:lnTo>
                  <a:lnTo>
                    <a:pt x="431926" y="326770"/>
                  </a:lnTo>
                  <a:lnTo>
                    <a:pt x="430022" y="326770"/>
                  </a:lnTo>
                  <a:lnTo>
                    <a:pt x="416559" y="326770"/>
                  </a:lnTo>
                  <a:lnTo>
                    <a:pt x="412623" y="326770"/>
                  </a:lnTo>
                  <a:lnTo>
                    <a:pt x="401768" y="325745"/>
                  </a:lnTo>
                  <a:lnTo>
                    <a:pt x="366014" y="310261"/>
                  </a:lnTo>
                  <a:lnTo>
                    <a:pt x="336635" y="285757"/>
                  </a:lnTo>
                  <a:lnTo>
                    <a:pt x="328422" y="276351"/>
                  </a:lnTo>
                  <a:lnTo>
                    <a:pt x="320159" y="290308"/>
                  </a:lnTo>
                  <a:lnTo>
                    <a:pt x="284225" y="318007"/>
                  </a:lnTo>
                  <a:lnTo>
                    <a:pt x="239791" y="326223"/>
                  </a:lnTo>
                  <a:lnTo>
                    <a:pt x="220218" y="326770"/>
                  </a:lnTo>
                  <a:lnTo>
                    <a:pt x="205231" y="326770"/>
                  </a:lnTo>
                  <a:lnTo>
                    <a:pt x="192913" y="326770"/>
                  </a:lnTo>
                  <a:lnTo>
                    <a:pt x="192277" y="326770"/>
                  </a:lnTo>
                  <a:lnTo>
                    <a:pt x="188468" y="326516"/>
                  </a:lnTo>
                  <a:lnTo>
                    <a:pt x="184023" y="325754"/>
                  </a:lnTo>
                  <a:lnTo>
                    <a:pt x="180085" y="324103"/>
                  </a:lnTo>
                  <a:lnTo>
                    <a:pt x="176402" y="321437"/>
                  </a:lnTo>
                  <a:lnTo>
                    <a:pt x="176402" y="341121"/>
                  </a:lnTo>
                  <a:lnTo>
                    <a:pt x="168741" y="381198"/>
                  </a:lnTo>
                  <a:lnTo>
                    <a:pt x="150383" y="419735"/>
                  </a:lnTo>
                  <a:lnTo>
                    <a:pt x="129031" y="443102"/>
                  </a:lnTo>
                  <a:lnTo>
                    <a:pt x="123190" y="443102"/>
                  </a:lnTo>
                  <a:lnTo>
                    <a:pt x="18542" y="443102"/>
                  </a:lnTo>
                  <a:lnTo>
                    <a:pt x="6223" y="443102"/>
                  </a:lnTo>
                  <a:lnTo>
                    <a:pt x="0" y="438023"/>
                  </a:lnTo>
                  <a:lnTo>
                    <a:pt x="0" y="427863"/>
                  </a:lnTo>
                  <a:lnTo>
                    <a:pt x="0" y="422401"/>
                  </a:lnTo>
                  <a:lnTo>
                    <a:pt x="2667" y="418338"/>
                  </a:lnTo>
                  <a:lnTo>
                    <a:pt x="7874" y="415925"/>
                  </a:lnTo>
                  <a:lnTo>
                    <a:pt x="23423" y="407900"/>
                  </a:lnTo>
                  <a:lnTo>
                    <a:pt x="59809" y="385992"/>
                  </a:lnTo>
                  <a:lnTo>
                    <a:pt x="105241" y="354270"/>
                  </a:lnTo>
                  <a:lnTo>
                    <a:pt x="133383" y="326925"/>
                  </a:lnTo>
                  <a:lnTo>
                    <a:pt x="136905" y="317373"/>
                  </a:lnTo>
                  <a:lnTo>
                    <a:pt x="133762" y="308610"/>
                  </a:lnTo>
                  <a:lnTo>
                    <a:pt x="124333" y="295656"/>
                  </a:lnTo>
                  <a:lnTo>
                    <a:pt x="108616" y="278511"/>
                  </a:lnTo>
                  <a:lnTo>
                    <a:pt x="86614" y="257175"/>
                  </a:lnTo>
                  <a:lnTo>
                    <a:pt x="122300" y="183514"/>
                  </a:lnTo>
                  <a:lnTo>
                    <a:pt x="124587" y="179069"/>
                  </a:lnTo>
                  <a:lnTo>
                    <a:pt x="127380" y="178435"/>
                  </a:lnTo>
                  <a:lnTo>
                    <a:pt x="130555" y="181863"/>
                  </a:lnTo>
                  <a:lnTo>
                    <a:pt x="140392" y="191936"/>
                  </a:lnTo>
                  <a:lnTo>
                    <a:pt x="169404" y="216919"/>
                  </a:lnTo>
                  <a:lnTo>
                    <a:pt x="197103" y="225170"/>
                  </a:lnTo>
                  <a:lnTo>
                    <a:pt x="205231" y="225170"/>
                  </a:lnTo>
                  <a:lnTo>
                    <a:pt x="205231" y="225425"/>
                  </a:lnTo>
                  <a:lnTo>
                    <a:pt x="221360" y="225425"/>
                  </a:lnTo>
                  <a:lnTo>
                    <a:pt x="237694" y="225186"/>
                  </a:lnTo>
                  <a:lnTo>
                    <a:pt x="275590" y="218948"/>
                  </a:lnTo>
                  <a:lnTo>
                    <a:pt x="275590" y="216788"/>
                  </a:lnTo>
                  <a:lnTo>
                    <a:pt x="275590" y="215137"/>
                  </a:lnTo>
                  <a:lnTo>
                    <a:pt x="250063" y="185848"/>
                  </a:lnTo>
                  <a:lnTo>
                    <a:pt x="202819" y="136525"/>
                  </a:lnTo>
                  <a:lnTo>
                    <a:pt x="215010" y="64515"/>
                  </a:lnTo>
                  <a:lnTo>
                    <a:pt x="215646" y="61087"/>
                  </a:lnTo>
                  <a:lnTo>
                    <a:pt x="217297" y="58927"/>
                  </a:lnTo>
                  <a:lnTo>
                    <a:pt x="219964" y="58038"/>
                  </a:lnTo>
                  <a:lnTo>
                    <a:pt x="392810" y="888"/>
                  </a:lnTo>
                  <a:lnTo>
                    <a:pt x="394334" y="253"/>
                  </a:lnTo>
                  <a:lnTo>
                    <a:pt x="395477" y="0"/>
                  </a:lnTo>
                  <a:lnTo>
                    <a:pt x="396113" y="253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18148" y="311784"/>
              <a:ext cx="2037460" cy="475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6781" y="323341"/>
              <a:ext cx="424180" cy="450215"/>
            </a:xfrm>
            <a:custGeom>
              <a:avLst/>
              <a:gdLst/>
              <a:ahLst/>
              <a:cxnLst/>
              <a:rect l="l" t="t" r="r" b="b"/>
              <a:pathLst>
                <a:path w="424179" h="450215">
                  <a:moveTo>
                    <a:pt x="37592" y="227075"/>
                  </a:moveTo>
                  <a:lnTo>
                    <a:pt x="9652" y="275590"/>
                  </a:lnTo>
                  <a:lnTo>
                    <a:pt x="615" y="324346"/>
                  </a:lnTo>
                  <a:lnTo>
                    <a:pt x="0" y="336677"/>
                  </a:lnTo>
                  <a:lnTo>
                    <a:pt x="8308" y="386330"/>
                  </a:lnTo>
                  <a:lnTo>
                    <a:pt x="33226" y="421767"/>
                  </a:lnTo>
                  <a:lnTo>
                    <a:pt x="74741" y="443011"/>
                  </a:lnTo>
                  <a:lnTo>
                    <a:pt x="132842" y="450088"/>
                  </a:lnTo>
                  <a:lnTo>
                    <a:pt x="185462" y="446171"/>
                  </a:lnTo>
                  <a:lnTo>
                    <a:pt x="228515" y="434419"/>
                  </a:lnTo>
                  <a:lnTo>
                    <a:pt x="262001" y="414829"/>
                  </a:lnTo>
                  <a:lnTo>
                    <a:pt x="285919" y="387397"/>
                  </a:lnTo>
                  <a:lnTo>
                    <a:pt x="299887" y="353060"/>
                  </a:lnTo>
                  <a:lnTo>
                    <a:pt x="158750" y="353060"/>
                  </a:lnTo>
                  <a:lnTo>
                    <a:pt x="111817" y="349178"/>
                  </a:lnTo>
                  <a:lnTo>
                    <a:pt x="78279" y="337534"/>
                  </a:lnTo>
                  <a:lnTo>
                    <a:pt x="58148" y="318127"/>
                  </a:lnTo>
                  <a:lnTo>
                    <a:pt x="51435" y="290957"/>
                  </a:lnTo>
                  <a:lnTo>
                    <a:pt x="51435" y="286385"/>
                  </a:lnTo>
                  <a:lnTo>
                    <a:pt x="52197" y="279400"/>
                  </a:lnTo>
                  <a:lnTo>
                    <a:pt x="55245" y="260731"/>
                  </a:lnTo>
                  <a:lnTo>
                    <a:pt x="56037" y="254508"/>
                  </a:lnTo>
                  <a:lnTo>
                    <a:pt x="56134" y="249174"/>
                  </a:lnTo>
                  <a:lnTo>
                    <a:pt x="54969" y="239506"/>
                  </a:lnTo>
                  <a:lnTo>
                    <a:pt x="51482" y="232600"/>
                  </a:lnTo>
                  <a:lnTo>
                    <a:pt x="45686" y="228457"/>
                  </a:lnTo>
                  <a:lnTo>
                    <a:pt x="37592" y="227075"/>
                  </a:lnTo>
                  <a:close/>
                </a:path>
                <a:path w="424179" h="450215">
                  <a:moveTo>
                    <a:pt x="240030" y="132715"/>
                  </a:moveTo>
                  <a:lnTo>
                    <a:pt x="198723" y="147415"/>
                  </a:lnTo>
                  <a:lnTo>
                    <a:pt x="163703" y="191643"/>
                  </a:lnTo>
                  <a:lnTo>
                    <a:pt x="144446" y="236093"/>
                  </a:lnTo>
                  <a:lnTo>
                    <a:pt x="138049" y="274828"/>
                  </a:lnTo>
                  <a:lnTo>
                    <a:pt x="140910" y="289476"/>
                  </a:lnTo>
                  <a:lnTo>
                    <a:pt x="149510" y="301244"/>
                  </a:lnTo>
                  <a:lnTo>
                    <a:pt x="163873" y="310153"/>
                  </a:lnTo>
                  <a:lnTo>
                    <a:pt x="184023" y="316230"/>
                  </a:lnTo>
                  <a:lnTo>
                    <a:pt x="265811" y="324485"/>
                  </a:lnTo>
                  <a:lnTo>
                    <a:pt x="269748" y="326390"/>
                  </a:lnTo>
                  <a:lnTo>
                    <a:pt x="269748" y="332232"/>
                  </a:lnTo>
                  <a:lnTo>
                    <a:pt x="266954" y="334518"/>
                  </a:lnTo>
                  <a:lnTo>
                    <a:pt x="212121" y="348884"/>
                  </a:lnTo>
                  <a:lnTo>
                    <a:pt x="158750" y="353060"/>
                  </a:lnTo>
                  <a:lnTo>
                    <a:pt x="299887" y="353060"/>
                  </a:lnTo>
                  <a:lnTo>
                    <a:pt x="300270" y="352118"/>
                  </a:lnTo>
                  <a:lnTo>
                    <a:pt x="305054" y="308991"/>
                  </a:lnTo>
                  <a:lnTo>
                    <a:pt x="302865" y="288012"/>
                  </a:lnTo>
                  <a:lnTo>
                    <a:pt x="270129" y="254508"/>
                  </a:lnTo>
                  <a:lnTo>
                    <a:pt x="217551" y="247142"/>
                  </a:lnTo>
                  <a:lnTo>
                    <a:pt x="204142" y="245070"/>
                  </a:lnTo>
                  <a:lnTo>
                    <a:pt x="194579" y="242855"/>
                  </a:lnTo>
                  <a:lnTo>
                    <a:pt x="188850" y="240498"/>
                  </a:lnTo>
                  <a:lnTo>
                    <a:pt x="186944" y="237998"/>
                  </a:lnTo>
                  <a:lnTo>
                    <a:pt x="186944" y="232918"/>
                  </a:lnTo>
                  <a:lnTo>
                    <a:pt x="227687" y="210159"/>
                  </a:lnTo>
                  <a:lnTo>
                    <a:pt x="238760" y="209423"/>
                  </a:lnTo>
                  <a:lnTo>
                    <a:pt x="305054" y="209423"/>
                  </a:lnTo>
                  <a:lnTo>
                    <a:pt x="305054" y="201422"/>
                  </a:lnTo>
                  <a:lnTo>
                    <a:pt x="288544" y="160528"/>
                  </a:lnTo>
                  <a:lnTo>
                    <a:pt x="253700" y="134453"/>
                  </a:lnTo>
                  <a:lnTo>
                    <a:pt x="240030" y="132715"/>
                  </a:lnTo>
                  <a:close/>
                </a:path>
                <a:path w="424179" h="450215">
                  <a:moveTo>
                    <a:pt x="305054" y="209423"/>
                  </a:moveTo>
                  <a:lnTo>
                    <a:pt x="238760" y="209423"/>
                  </a:lnTo>
                  <a:lnTo>
                    <a:pt x="245860" y="209873"/>
                  </a:lnTo>
                  <a:lnTo>
                    <a:pt x="254031" y="211216"/>
                  </a:lnTo>
                  <a:lnTo>
                    <a:pt x="263298" y="213441"/>
                  </a:lnTo>
                  <a:lnTo>
                    <a:pt x="273685" y="216535"/>
                  </a:lnTo>
                  <a:lnTo>
                    <a:pt x="288163" y="221234"/>
                  </a:lnTo>
                  <a:lnTo>
                    <a:pt x="296291" y="223520"/>
                  </a:lnTo>
                  <a:lnTo>
                    <a:pt x="302641" y="223520"/>
                  </a:lnTo>
                  <a:lnTo>
                    <a:pt x="304929" y="216535"/>
                  </a:lnTo>
                  <a:lnTo>
                    <a:pt x="305054" y="209423"/>
                  </a:lnTo>
                  <a:close/>
                </a:path>
                <a:path w="424179" h="450215">
                  <a:moveTo>
                    <a:pt x="409194" y="0"/>
                  </a:moveTo>
                  <a:lnTo>
                    <a:pt x="406527" y="0"/>
                  </a:lnTo>
                  <a:lnTo>
                    <a:pt x="403606" y="2412"/>
                  </a:lnTo>
                  <a:lnTo>
                    <a:pt x="399542" y="6985"/>
                  </a:lnTo>
                  <a:lnTo>
                    <a:pt x="332105" y="80391"/>
                  </a:lnTo>
                  <a:lnTo>
                    <a:pt x="343157" y="153268"/>
                  </a:lnTo>
                  <a:lnTo>
                    <a:pt x="352550" y="212948"/>
                  </a:lnTo>
                  <a:lnTo>
                    <a:pt x="360305" y="259430"/>
                  </a:lnTo>
                  <a:lnTo>
                    <a:pt x="370967" y="312800"/>
                  </a:lnTo>
                  <a:lnTo>
                    <a:pt x="386334" y="336677"/>
                  </a:lnTo>
                  <a:lnTo>
                    <a:pt x="390503" y="335460"/>
                  </a:lnTo>
                  <a:lnTo>
                    <a:pt x="411241" y="296925"/>
                  </a:lnTo>
                  <a:lnTo>
                    <a:pt x="420423" y="254654"/>
                  </a:lnTo>
                  <a:lnTo>
                    <a:pt x="423799" y="219329"/>
                  </a:lnTo>
                  <a:lnTo>
                    <a:pt x="423753" y="179564"/>
                  </a:lnTo>
                  <a:lnTo>
                    <a:pt x="423423" y="126085"/>
                  </a:lnTo>
                  <a:lnTo>
                    <a:pt x="421546" y="82627"/>
                  </a:lnTo>
                  <a:lnTo>
                    <a:pt x="415502" y="29616"/>
                  </a:lnTo>
                  <a:lnTo>
                    <a:pt x="410210" y="2159"/>
                  </a:lnTo>
                  <a:lnTo>
                    <a:pt x="409194" y="0"/>
                  </a:lnTo>
                  <a:close/>
                </a:path>
              </a:pathLst>
            </a:custGeom>
            <a:solidFill>
              <a:srgbClr val="FCD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6781" y="323341"/>
              <a:ext cx="424180" cy="450215"/>
            </a:xfrm>
            <a:custGeom>
              <a:avLst/>
              <a:gdLst/>
              <a:ahLst/>
              <a:cxnLst/>
              <a:rect l="l" t="t" r="r" b="b"/>
              <a:pathLst>
                <a:path w="424179" h="450215">
                  <a:moveTo>
                    <a:pt x="240030" y="132715"/>
                  </a:moveTo>
                  <a:lnTo>
                    <a:pt x="277945" y="148359"/>
                  </a:lnTo>
                  <a:lnTo>
                    <a:pt x="300894" y="182165"/>
                  </a:lnTo>
                  <a:lnTo>
                    <a:pt x="305054" y="201422"/>
                  </a:lnTo>
                  <a:lnTo>
                    <a:pt x="305054" y="216154"/>
                  </a:lnTo>
                  <a:lnTo>
                    <a:pt x="302641" y="223520"/>
                  </a:lnTo>
                  <a:lnTo>
                    <a:pt x="298069" y="223520"/>
                  </a:lnTo>
                  <a:lnTo>
                    <a:pt x="296291" y="223520"/>
                  </a:lnTo>
                  <a:lnTo>
                    <a:pt x="288163" y="221234"/>
                  </a:lnTo>
                  <a:lnTo>
                    <a:pt x="273685" y="216535"/>
                  </a:lnTo>
                  <a:lnTo>
                    <a:pt x="263298" y="213441"/>
                  </a:lnTo>
                  <a:lnTo>
                    <a:pt x="254031" y="211216"/>
                  </a:lnTo>
                  <a:lnTo>
                    <a:pt x="245860" y="209873"/>
                  </a:lnTo>
                  <a:lnTo>
                    <a:pt x="238760" y="209423"/>
                  </a:lnTo>
                  <a:lnTo>
                    <a:pt x="227687" y="210159"/>
                  </a:lnTo>
                  <a:lnTo>
                    <a:pt x="191262" y="227330"/>
                  </a:lnTo>
                  <a:lnTo>
                    <a:pt x="186944" y="232918"/>
                  </a:lnTo>
                  <a:lnTo>
                    <a:pt x="186944" y="237998"/>
                  </a:lnTo>
                  <a:lnTo>
                    <a:pt x="238285" y="249882"/>
                  </a:lnTo>
                  <a:lnTo>
                    <a:pt x="253984" y="252015"/>
                  </a:lnTo>
                  <a:lnTo>
                    <a:pt x="296306" y="271938"/>
                  </a:lnTo>
                  <a:lnTo>
                    <a:pt x="305054" y="308991"/>
                  </a:lnTo>
                  <a:lnTo>
                    <a:pt x="300270" y="352118"/>
                  </a:lnTo>
                  <a:lnTo>
                    <a:pt x="262001" y="414829"/>
                  </a:lnTo>
                  <a:lnTo>
                    <a:pt x="228515" y="434419"/>
                  </a:lnTo>
                  <a:lnTo>
                    <a:pt x="185462" y="446171"/>
                  </a:lnTo>
                  <a:lnTo>
                    <a:pt x="132842" y="450088"/>
                  </a:lnTo>
                  <a:lnTo>
                    <a:pt x="74741" y="443011"/>
                  </a:lnTo>
                  <a:lnTo>
                    <a:pt x="33226" y="421767"/>
                  </a:lnTo>
                  <a:lnTo>
                    <a:pt x="8308" y="386330"/>
                  </a:lnTo>
                  <a:lnTo>
                    <a:pt x="0" y="336677"/>
                  </a:lnTo>
                  <a:lnTo>
                    <a:pt x="615" y="324346"/>
                  </a:lnTo>
                  <a:lnTo>
                    <a:pt x="9652" y="275590"/>
                  </a:lnTo>
                  <a:lnTo>
                    <a:pt x="22669" y="239188"/>
                  </a:lnTo>
                  <a:lnTo>
                    <a:pt x="37592" y="227075"/>
                  </a:lnTo>
                  <a:lnTo>
                    <a:pt x="45686" y="228457"/>
                  </a:lnTo>
                  <a:lnTo>
                    <a:pt x="53721" y="270129"/>
                  </a:lnTo>
                  <a:lnTo>
                    <a:pt x="52197" y="279400"/>
                  </a:lnTo>
                  <a:lnTo>
                    <a:pt x="51435" y="286385"/>
                  </a:lnTo>
                  <a:lnTo>
                    <a:pt x="51435" y="290957"/>
                  </a:lnTo>
                  <a:lnTo>
                    <a:pt x="58148" y="318127"/>
                  </a:lnTo>
                  <a:lnTo>
                    <a:pt x="78279" y="337534"/>
                  </a:lnTo>
                  <a:lnTo>
                    <a:pt x="111817" y="349178"/>
                  </a:lnTo>
                  <a:lnTo>
                    <a:pt x="158750" y="353060"/>
                  </a:lnTo>
                  <a:lnTo>
                    <a:pt x="185947" y="352014"/>
                  </a:lnTo>
                  <a:lnTo>
                    <a:pt x="237295" y="343683"/>
                  </a:lnTo>
                  <a:lnTo>
                    <a:pt x="269748" y="332232"/>
                  </a:lnTo>
                  <a:lnTo>
                    <a:pt x="269748" y="329565"/>
                  </a:lnTo>
                  <a:lnTo>
                    <a:pt x="269748" y="326390"/>
                  </a:lnTo>
                  <a:lnTo>
                    <a:pt x="265811" y="324485"/>
                  </a:lnTo>
                  <a:lnTo>
                    <a:pt x="258064" y="323723"/>
                  </a:lnTo>
                  <a:lnTo>
                    <a:pt x="184023" y="316230"/>
                  </a:lnTo>
                  <a:lnTo>
                    <a:pt x="163873" y="310153"/>
                  </a:lnTo>
                  <a:lnTo>
                    <a:pt x="149510" y="301244"/>
                  </a:lnTo>
                  <a:lnTo>
                    <a:pt x="140910" y="289476"/>
                  </a:lnTo>
                  <a:lnTo>
                    <a:pt x="138049" y="274828"/>
                  </a:lnTo>
                  <a:lnTo>
                    <a:pt x="139646" y="256186"/>
                  </a:lnTo>
                  <a:lnTo>
                    <a:pt x="152461" y="214570"/>
                  </a:lnTo>
                  <a:lnTo>
                    <a:pt x="180415" y="165826"/>
                  </a:lnTo>
                  <a:lnTo>
                    <a:pt x="218602" y="136386"/>
                  </a:lnTo>
                  <a:lnTo>
                    <a:pt x="240030" y="132715"/>
                  </a:lnTo>
                  <a:close/>
                </a:path>
                <a:path w="424179" h="450215">
                  <a:moveTo>
                    <a:pt x="407924" y="0"/>
                  </a:moveTo>
                  <a:lnTo>
                    <a:pt x="409194" y="0"/>
                  </a:lnTo>
                  <a:lnTo>
                    <a:pt x="410210" y="2159"/>
                  </a:lnTo>
                  <a:lnTo>
                    <a:pt x="418988" y="55038"/>
                  </a:lnTo>
                  <a:lnTo>
                    <a:pt x="423164" y="112395"/>
                  </a:lnTo>
                  <a:lnTo>
                    <a:pt x="423753" y="179564"/>
                  </a:lnTo>
                  <a:lnTo>
                    <a:pt x="423799" y="219329"/>
                  </a:lnTo>
                  <a:lnTo>
                    <a:pt x="423419" y="229786"/>
                  </a:lnTo>
                  <a:lnTo>
                    <a:pt x="417830" y="269113"/>
                  </a:lnTo>
                  <a:lnTo>
                    <a:pt x="407703" y="307975"/>
                  </a:lnTo>
                  <a:lnTo>
                    <a:pt x="386334" y="336677"/>
                  </a:lnTo>
                  <a:lnTo>
                    <a:pt x="382021" y="335196"/>
                  </a:lnTo>
                  <a:lnTo>
                    <a:pt x="366437" y="292714"/>
                  </a:lnTo>
                  <a:lnTo>
                    <a:pt x="352550" y="212948"/>
                  </a:lnTo>
                  <a:lnTo>
                    <a:pt x="343157" y="153268"/>
                  </a:lnTo>
                  <a:lnTo>
                    <a:pt x="332105" y="80391"/>
                  </a:lnTo>
                  <a:lnTo>
                    <a:pt x="399542" y="6985"/>
                  </a:lnTo>
                  <a:lnTo>
                    <a:pt x="403606" y="2412"/>
                  </a:lnTo>
                  <a:lnTo>
                    <a:pt x="406527" y="0"/>
                  </a:lnTo>
                  <a:lnTo>
                    <a:pt x="407924" y="0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11312" y="762508"/>
            <a:ext cx="167563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a-IR" sz="2400" spc="150" dirty="0" smtClean="0">
                <a:solidFill>
                  <a:srgbClr val="629FCC"/>
                </a:solidFill>
                <a:cs typeface="B Titr" panose="00000700000000000000" pitchFamily="2" charset="-78"/>
              </a:rPr>
              <a:t>فصل چهارم</a:t>
            </a:r>
            <a:endParaRPr sz="2400" spc="-600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  <p:sp>
        <p:nvSpPr>
          <p:cNvPr id="27" name="object 27">
            <a:hlinkClick r:id="rId16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17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28" name="TextBox 27">
            <a:hlinkClick r:id="rId18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831" y="160020"/>
              <a:ext cx="8784336" cy="4823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216" y="3705250"/>
            <a:ext cx="8759951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3535"/>
              </a:lnSpc>
              <a:spcBef>
                <a:spcPts val="100"/>
              </a:spcBef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درهنگام مشاهده هر کدام از این دو محتوای رسانه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ای کدام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قسمت از مغزتان بیشتر درگیر است؟ خودآگاه یا ناخودآگاه؟</a:t>
            </a:r>
            <a:endParaRPr sz="2400" dirty="0">
              <a:solidFill>
                <a:schemeClr val="bg1"/>
              </a:solidFill>
              <a:latin typeface="Arial"/>
              <a:cs typeface="B Titr" panose="00000700000000000000" pitchFamily="2" charset="-78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9644" y="967739"/>
            <a:ext cx="8773795" cy="2574290"/>
            <a:chOff x="199644" y="967739"/>
            <a:chExt cx="8773795" cy="2574290"/>
          </a:xfrm>
        </p:grpSpPr>
        <p:sp>
          <p:nvSpPr>
            <p:cNvPr id="6" name="object 6"/>
            <p:cNvSpPr/>
            <p:nvPr/>
          </p:nvSpPr>
          <p:spPr>
            <a:xfrm>
              <a:off x="208788" y="976883"/>
              <a:ext cx="3858767" cy="2555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216" y="972311"/>
              <a:ext cx="3868420" cy="2565400"/>
            </a:xfrm>
            <a:custGeom>
              <a:avLst/>
              <a:gdLst/>
              <a:ahLst/>
              <a:cxnLst/>
              <a:rect l="l" t="t" r="r" b="b"/>
              <a:pathLst>
                <a:path w="3868420" h="2565400">
                  <a:moveTo>
                    <a:pt x="0" y="2564891"/>
                  </a:moveTo>
                  <a:lnTo>
                    <a:pt x="3867912" y="2564891"/>
                  </a:lnTo>
                  <a:lnTo>
                    <a:pt x="3867912" y="0"/>
                  </a:lnTo>
                  <a:lnTo>
                    <a:pt x="0" y="0"/>
                  </a:lnTo>
                  <a:lnTo>
                    <a:pt x="0" y="25648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0372" y="987551"/>
              <a:ext cx="4463796" cy="2545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5799" y="982979"/>
              <a:ext cx="4472940" cy="2554605"/>
            </a:xfrm>
            <a:custGeom>
              <a:avLst/>
              <a:gdLst/>
              <a:ahLst/>
              <a:cxnLst/>
              <a:rect l="l" t="t" r="r" b="b"/>
              <a:pathLst>
                <a:path w="4472940" h="2554604">
                  <a:moveTo>
                    <a:pt x="0" y="2554224"/>
                  </a:moveTo>
                  <a:lnTo>
                    <a:pt x="4472940" y="2554224"/>
                  </a:lnTo>
                  <a:lnTo>
                    <a:pt x="4472940" y="0"/>
                  </a:lnTo>
                  <a:lnTo>
                    <a:pt x="0" y="0"/>
                  </a:lnTo>
                  <a:lnTo>
                    <a:pt x="0" y="255422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9078" y="560323"/>
            <a:ext cx="8237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بازی</a:t>
            </a:r>
            <a:endParaRPr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15" name="object 27">
            <a:hlinkClick r:id="rId5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6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1594358" y="613485"/>
            <a:ext cx="8237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کتاب</a:t>
            </a:r>
            <a:endParaRPr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114" y="3914093"/>
            <a:ext cx="7621772" cy="4430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a-IR" sz="2800" dirty="0">
                <a:solidFill>
                  <a:srgbClr val="FFC000"/>
                </a:solidFill>
                <a:cs typeface="B Titr" panose="00000700000000000000" pitchFamily="2" charset="-78"/>
              </a:rPr>
              <a:t>انواع رسانه ها از نظر مارشال مک لوهان</a:t>
            </a:r>
            <a:endParaRPr sz="2800" dirty="0">
              <a:solidFill>
                <a:srgbClr val="FFC000"/>
              </a:solidFill>
              <a:latin typeface="Titr"/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114" y="128348"/>
            <a:ext cx="7621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8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9" name="TextBox 8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334113"/>
            <a:ext cx="41148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•نیاز به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تمرکز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بیشتر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•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نیاز به مشارکت بیشتر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مخاطب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•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درگیر شدن حواس پنجگانه مخاطب برای درک پیام.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6900" y="701930"/>
            <a:ext cx="2362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rgbClr val="001F5F"/>
                </a:solidFill>
                <a:cs typeface="B Titr" panose="00000700000000000000" pitchFamily="2" charset="-78"/>
              </a:rPr>
              <a:t>رسانه های سرد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700" y="701930"/>
            <a:ext cx="2362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rgbClr val="001F5F"/>
                </a:solidFill>
                <a:cs typeface="B Titr" panose="00000700000000000000" pitchFamily="2" charset="-78"/>
              </a:rPr>
              <a:t>رسانه های </a:t>
            </a:r>
            <a:r>
              <a:rPr lang="fa-IR" sz="3200" dirty="0" smtClean="0">
                <a:solidFill>
                  <a:srgbClr val="001F5F"/>
                </a:solidFill>
                <a:cs typeface="B Titr" panose="00000700000000000000" pitchFamily="2" charset="-78"/>
              </a:rPr>
              <a:t>گرم</a:t>
            </a:r>
            <a:endParaRPr lang="fa-IR" sz="3200" dirty="0">
              <a:solidFill>
                <a:srgbClr val="001F5F"/>
              </a:solidFill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341315"/>
            <a:ext cx="4114800" cy="22621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•تمرکز کم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مخاطب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•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مشارکت کمتر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مخاطب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•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گیرنده به راحتی به مفهوم دست پیدا می کند.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4" name="TextBox 3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0174" y="2136139"/>
              <a:ext cx="1813560" cy="1089660"/>
            </a:xfrm>
            <a:custGeom>
              <a:avLst/>
              <a:gdLst/>
              <a:ahLst/>
              <a:cxnLst/>
              <a:rect l="l" t="t" r="r" b="b"/>
              <a:pathLst>
                <a:path w="1813560" h="1089660">
                  <a:moveTo>
                    <a:pt x="181356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89660"/>
                  </a:lnTo>
                  <a:lnTo>
                    <a:pt x="175653" y="1089660"/>
                  </a:lnTo>
                  <a:lnTo>
                    <a:pt x="175653" y="175260"/>
                  </a:lnTo>
                  <a:lnTo>
                    <a:pt x="1813560" y="17526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173" y="2135885"/>
              <a:ext cx="1813560" cy="1089660"/>
            </a:xfrm>
            <a:custGeom>
              <a:avLst/>
              <a:gdLst/>
              <a:ahLst/>
              <a:cxnLst/>
              <a:rect l="l" t="t" r="r" b="b"/>
              <a:pathLst>
                <a:path w="1813560" h="1089660">
                  <a:moveTo>
                    <a:pt x="1813559" y="0"/>
                  </a:moveTo>
                  <a:lnTo>
                    <a:pt x="1813559" y="175513"/>
                  </a:lnTo>
                  <a:lnTo>
                    <a:pt x="175653" y="175513"/>
                  </a:lnTo>
                  <a:lnTo>
                    <a:pt x="175653" y="1089659"/>
                  </a:lnTo>
                  <a:lnTo>
                    <a:pt x="0" y="1089659"/>
                  </a:lnTo>
                  <a:lnTo>
                    <a:pt x="0" y="0"/>
                  </a:lnTo>
                  <a:lnTo>
                    <a:pt x="1813559" y="0"/>
                  </a:lnTo>
                  <a:close/>
                </a:path>
              </a:pathLst>
            </a:custGeom>
            <a:ln w="22860">
              <a:solidFill>
                <a:srgbClr val="FF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1875" y="2328408"/>
            <a:ext cx="1014730" cy="789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105"/>
              </a:spcBef>
            </a:pPr>
            <a:r>
              <a:rPr lang="fa-IR" sz="2400" spc="-155" dirty="0">
                <a:latin typeface="Arial"/>
                <a:cs typeface="B Titr" panose="00000700000000000000" pitchFamily="2" charset="-78"/>
              </a:rPr>
              <a:t>مخاطب منفعل</a:t>
            </a:r>
            <a:endParaRPr sz="2400" dirty="0">
              <a:latin typeface="Arial"/>
              <a:cs typeface="B Titr" panose="00000700000000000000" pitchFamily="2" charset="-78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25979" y="1629155"/>
            <a:ext cx="2333625" cy="1112520"/>
            <a:chOff x="2125979" y="1629155"/>
            <a:chExt cx="2333625" cy="1112520"/>
          </a:xfrm>
        </p:grpSpPr>
        <p:sp>
          <p:nvSpPr>
            <p:cNvPr id="8" name="object 8"/>
            <p:cNvSpPr/>
            <p:nvPr/>
          </p:nvSpPr>
          <p:spPr>
            <a:xfrm>
              <a:off x="2137409" y="164058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309371" y="0"/>
                  </a:moveTo>
                  <a:lnTo>
                    <a:pt x="0" y="309371"/>
                  </a:lnTo>
                  <a:lnTo>
                    <a:pt x="309371" y="309371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FF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7409" y="164058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80">
                  <a:moveTo>
                    <a:pt x="0" y="309371"/>
                  </a:moveTo>
                  <a:lnTo>
                    <a:pt x="309371" y="0"/>
                  </a:lnTo>
                  <a:lnTo>
                    <a:pt x="309371" y="309371"/>
                  </a:lnTo>
                  <a:lnTo>
                    <a:pt x="0" y="309371"/>
                  </a:lnTo>
                  <a:close/>
                </a:path>
              </a:pathLst>
            </a:custGeom>
            <a:ln w="22860">
              <a:solidFill>
                <a:srgbClr val="FF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4234" y="1640839"/>
              <a:ext cx="1813560" cy="1089660"/>
            </a:xfrm>
            <a:custGeom>
              <a:avLst/>
              <a:gdLst/>
              <a:ahLst/>
              <a:cxnLst/>
              <a:rect l="l" t="t" r="r" b="b"/>
              <a:pathLst>
                <a:path w="1813560" h="1089660">
                  <a:moveTo>
                    <a:pt x="181356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89660"/>
                  </a:lnTo>
                  <a:lnTo>
                    <a:pt x="175641" y="1089660"/>
                  </a:lnTo>
                  <a:lnTo>
                    <a:pt x="175641" y="175260"/>
                  </a:lnTo>
                  <a:lnTo>
                    <a:pt x="1813560" y="17526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4233" y="1640585"/>
              <a:ext cx="1813560" cy="1089660"/>
            </a:xfrm>
            <a:custGeom>
              <a:avLst/>
              <a:gdLst/>
              <a:ahLst/>
              <a:cxnLst/>
              <a:rect l="l" t="t" r="r" b="b"/>
              <a:pathLst>
                <a:path w="1813560" h="1089660">
                  <a:moveTo>
                    <a:pt x="1813560" y="0"/>
                  </a:moveTo>
                  <a:lnTo>
                    <a:pt x="1813560" y="175513"/>
                  </a:lnTo>
                  <a:lnTo>
                    <a:pt x="175641" y="175513"/>
                  </a:lnTo>
                  <a:lnTo>
                    <a:pt x="175641" y="1089659"/>
                  </a:lnTo>
                  <a:lnTo>
                    <a:pt x="0" y="1089659"/>
                  </a:lnTo>
                  <a:lnTo>
                    <a:pt x="0" y="0"/>
                  </a:lnTo>
                  <a:lnTo>
                    <a:pt x="1813560" y="0"/>
                  </a:lnTo>
                  <a:close/>
                </a:path>
              </a:pathLst>
            </a:custGeom>
            <a:ln w="2286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36875" y="1832346"/>
            <a:ext cx="1014730" cy="788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100"/>
              </a:spcBef>
            </a:pPr>
            <a:r>
              <a:rPr lang="fa-IR" sz="2400" spc="-155" dirty="0">
                <a:latin typeface="Arial"/>
                <a:cs typeface="B Titr" panose="00000700000000000000" pitchFamily="2" charset="-78"/>
              </a:rPr>
              <a:t>مخاطب فعال</a:t>
            </a:r>
            <a:endParaRPr sz="2400" dirty="0">
              <a:latin typeface="Arial"/>
              <a:cs typeface="B Titr" panose="00000700000000000000" pitchFamily="2" charset="-78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31564" y="1132332"/>
            <a:ext cx="2331720" cy="1112520"/>
            <a:chOff x="4131564" y="1132332"/>
            <a:chExt cx="2331720" cy="1112520"/>
          </a:xfrm>
        </p:grpSpPr>
        <p:sp>
          <p:nvSpPr>
            <p:cNvPr id="14" name="object 14"/>
            <p:cNvSpPr/>
            <p:nvPr/>
          </p:nvSpPr>
          <p:spPr>
            <a:xfrm>
              <a:off x="4142994" y="1143762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307847" y="0"/>
                  </a:moveTo>
                  <a:lnTo>
                    <a:pt x="0" y="309372"/>
                  </a:lnTo>
                  <a:lnTo>
                    <a:pt x="307847" y="309372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2994" y="1143762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0" y="309372"/>
                  </a:moveTo>
                  <a:lnTo>
                    <a:pt x="307847" y="0"/>
                  </a:lnTo>
                  <a:lnTo>
                    <a:pt x="307847" y="309372"/>
                  </a:lnTo>
                  <a:lnTo>
                    <a:pt x="0" y="309372"/>
                  </a:lnTo>
                  <a:close/>
                </a:path>
              </a:pathLst>
            </a:custGeom>
            <a:ln w="2286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38294" y="1144269"/>
              <a:ext cx="1813560" cy="1089660"/>
            </a:xfrm>
            <a:custGeom>
              <a:avLst/>
              <a:gdLst/>
              <a:ahLst/>
              <a:cxnLst/>
              <a:rect l="l" t="t" r="r" b="b"/>
              <a:pathLst>
                <a:path w="1813560" h="1089660">
                  <a:moveTo>
                    <a:pt x="181356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89660"/>
                  </a:lnTo>
                  <a:lnTo>
                    <a:pt x="175641" y="1089660"/>
                  </a:lnTo>
                  <a:lnTo>
                    <a:pt x="175641" y="175260"/>
                  </a:lnTo>
                  <a:lnTo>
                    <a:pt x="1813560" y="17526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38294" y="1143762"/>
              <a:ext cx="1813560" cy="1089660"/>
            </a:xfrm>
            <a:custGeom>
              <a:avLst/>
              <a:gdLst/>
              <a:ahLst/>
              <a:cxnLst/>
              <a:rect l="l" t="t" r="r" b="b"/>
              <a:pathLst>
                <a:path w="1813560" h="1089660">
                  <a:moveTo>
                    <a:pt x="1813559" y="0"/>
                  </a:moveTo>
                  <a:lnTo>
                    <a:pt x="1813559" y="175513"/>
                  </a:lnTo>
                  <a:lnTo>
                    <a:pt x="175640" y="175513"/>
                  </a:lnTo>
                  <a:lnTo>
                    <a:pt x="175640" y="1089660"/>
                  </a:lnTo>
                  <a:lnTo>
                    <a:pt x="0" y="1089660"/>
                  </a:lnTo>
                  <a:lnTo>
                    <a:pt x="0" y="0"/>
                  </a:lnTo>
                  <a:lnTo>
                    <a:pt x="1813559" y="0"/>
                  </a:lnTo>
                  <a:close/>
                </a:path>
              </a:pathLst>
            </a:custGeom>
            <a:ln w="2286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41570" y="1337252"/>
            <a:ext cx="1022985" cy="78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95"/>
              </a:spcBef>
            </a:pPr>
            <a:r>
              <a:rPr lang="fa-IR" sz="2400" spc="-155" dirty="0">
                <a:latin typeface="Arial"/>
                <a:cs typeface="B Titr" panose="00000700000000000000" pitchFamily="2" charset="-78"/>
              </a:rPr>
              <a:t>مخاطب هوشمند</a:t>
            </a:r>
            <a:endParaRPr sz="2400" dirty="0">
              <a:latin typeface="Arial"/>
              <a:cs typeface="B Titr" panose="00000700000000000000" pitchFamily="2" charset="-78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35623" y="637031"/>
            <a:ext cx="2333625" cy="1112520"/>
            <a:chOff x="6135623" y="637031"/>
            <a:chExt cx="2333625" cy="1112520"/>
          </a:xfrm>
        </p:grpSpPr>
        <p:sp>
          <p:nvSpPr>
            <p:cNvPr id="20" name="object 20"/>
            <p:cNvSpPr/>
            <p:nvPr/>
          </p:nvSpPr>
          <p:spPr>
            <a:xfrm>
              <a:off x="6147053" y="64846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309372" y="0"/>
                  </a:moveTo>
                  <a:lnTo>
                    <a:pt x="0" y="309372"/>
                  </a:lnTo>
                  <a:lnTo>
                    <a:pt x="309372" y="309372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7053" y="64846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0" y="309372"/>
                  </a:moveTo>
                  <a:lnTo>
                    <a:pt x="309372" y="0"/>
                  </a:lnTo>
                  <a:lnTo>
                    <a:pt x="309372" y="309372"/>
                  </a:lnTo>
                  <a:lnTo>
                    <a:pt x="0" y="309372"/>
                  </a:lnTo>
                  <a:close/>
                </a:path>
              </a:pathLst>
            </a:custGeom>
            <a:ln w="2286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42354" y="648969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5" h="1089660">
                  <a:moveTo>
                    <a:pt x="1815084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1089660"/>
                  </a:lnTo>
                  <a:lnTo>
                    <a:pt x="175641" y="1089660"/>
                  </a:lnTo>
                  <a:lnTo>
                    <a:pt x="175641" y="175260"/>
                  </a:lnTo>
                  <a:lnTo>
                    <a:pt x="1815084" y="175260"/>
                  </a:lnTo>
                  <a:lnTo>
                    <a:pt x="18150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42353" y="648461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5" h="1089660">
                  <a:moveTo>
                    <a:pt x="1815084" y="0"/>
                  </a:moveTo>
                  <a:lnTo>
                    <a:pt x="1815084" y="175513"/>
                  </a:lnTo>
                  <a:lnTo>
                    <a:pt x="175641" y="175513"/>
                  </a:lnTo>
                  <a:lnTo>
                    <a:pt x="175641" y="1089660"/>
                  </a:lnTo>
                  <a:lnTo>
                    <a:pt x="0" y="1089660"/>
                  </a:lnTo>
                  <a:lnTo>
                    <a:pt x="0" y="0"/>
                  </a:lnTo>
                  <a:lnTo>
                    <a:pt x="1815084" y="0"/>
                  </a:lnTo>
                  <a:close/>
                </a:path>
              </a:pathLst>
            </a:custGeom>
            <a:ln w="2286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45630" y="890097"/>
            <a:ext cx="1296670" cy="78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 algn="ctr">
              <a:lnSpc>
                <a:spcPct val="105300"/>
              </a:lnSpc>
              <a:spcBef>
                <a:spcPts val="95"/>
              </a:spcBef>
            </a:pPr>
            <a:r>
              <a:rPr lang="fa-IR" sz="2400" spc="40" dirty="0">
                <a:latin typeface="Arial"/>
                <a:cs typeface="B Titr" panose="00000700000000000000" pitchFamily="2" charset="-78"/>
              </a:rPr>
              <a:t>تولیدکننده خلاق</a:t>
            </a:r>
            <a:endParaRPr sz="2400" dirty="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8178" y="3345977"/>
            <a:ext cx="7827644" cy="10560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شما جزو کدام دسته هستید؟</a:t>
            </a:r>
          </a:p>
          <a:p>
            <a:pPr marL="12700" algn="ctr">
              <a:lnSpc>
                <a:spcPct val="150000"/>
              </a:lnSpc>
              <a:spcBef>
                <a:spcPts val="95"/>
              </a:spcBef>
            </a:pP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برای پاسخ به این سوال،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جدول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صفحه93را تکمیل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کنید.</a:t>
            </a:r>
            <a:endParaRPr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178" y="89699"/>
            <a:ext cx="78276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0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31" name="TextBox 30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4903" y="443080"/>
            <a:ext cx="5378197" cy="3024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93117" y="42148"/>
            <a:ext cx="7621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0070C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0070C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sp>
        <p:nvSpPr>
          <p:cNvPr id="9" name="object 27">
            <a:hlinkClick r:id="rId4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1850" y="2570099"/>
            <a:ext cx="2438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800" dirty="0">
                <a:cs typeface="B Titr" panose="00000700000000000000" pitchFamily="2" charset="-78"/>
              </a:rPr>
              <a:t>به نظر </a:t>
            </a:r>
            <a:r>
              <a:rPr lang="fa-IR" sz="4800" dirty="0" smtClean="0">
                <a:cs typeface="B Titr" panose="00000700000000000000" pitchFamily="2" charset="-78"/>
              </a:rPr>
              <a:t>شما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055" y="3423168"/>
            <a:ext cx="79141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مخاطب </a:t>
            </a:r>
            <a:r>
              <a:rPr lang="fa-IR" sz="4800" dirty="0">
                <a:cs typeface="B Titr" panose="00000700000000000000" pitchFamily="2" charset="-78"/>
              </a:rPr>
              <a:t>فعال چه کسی است؟</a:t>
            </a:r>
            <a:endParaRPr lang="fa-IR" sz="4800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155947"/>
              <a:ext cx="972312" cy="987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6" name="object 27">
            <a:hlinkClick r:id="rId4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7" name="TextBox 6">
            <a:hlinkClick r:id="rId6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4" name="TextBox 3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584" y="722376"/>
              <a:ext cx="8939022" cy="39387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9209" y="55366"/>
            <a:ext cx="7621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0070C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0070C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sp>
        <p:nvSpPr>
          <p:cNvPr id="9" name="object 27">
            <a:hlinkClick r:id="rId4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33349"/>
            <a:ext cx="8751938" cy="4862399"/>
            <a:chOff x="242315" y="1720595"/>
            <a:chExt cx="8751938" cy="4945470"/>
          </a:xfrm>
        </p:grpSpPr>
        <p:sp>
          <p:nvSpPr>
            <p:cNvPr id="3" name="object 3"/>
            <p:cNvSpPr/>
            <p:nvPr/>
          </p:nvSpPr>
          <p:spPr>
            <a:xfrm>
              <a:off x="1258874" y="2522981"/>
              <a:ext cx="7735379" cy="4143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3413" y="1728470"/>
              <a:ext cx="7724559" cy="590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45203" y="2171319"/>
              <a:ext cx="4735830" cy="131445"/>
            </a:xfrm>
            <a:custGeom>
              <a:avLst/>
              <a:gdLst/>
              <a:ahLst/>
              <a:cxnLst/>
              <a:rect l="l" t="t" r="r" b="b"/>
              <a:pathLst>
                <a:path w="4735830" h="131444">
                  <a:moveTo>
                    <a:pt x="4694174" y="52197"/>
                  </a:moveTo>
                  <a:lnTo>
                    <a:pt x="4695444" y="52197"/>
                  </a:lnTo>
                  <a:lnTo>
                    <a:pt x="4696587" y="52705"/>
                  </a:lnTo>
                  <a:lnTo>
                    <a:pt x="4697857" y="53975"/>
                  </a:lnTo>
                  <a:lnTo>
                    <a:pt x="4732782" y="87503"/>
                  </a:lnTo>
                  <a:lnTo>
                    <a:pt x="4735576" y="90043"/>
                  </a:lnTo>
                  <a:lnTo>
                    <a:pt x="4735322" y="93091"/>
                  </a:lnTo>
                  <a:lnTo>
                    <a:pt x="4731893" y="96393"/>
                  </a:lnTo>
                  <a:lnTo>
                    <a:pt x="4700016" y="128650"/>
                  </a:lnTo>
                  <a:lnTo>
                    <a:pt x="4697222" y="131318"/>
                  </a:lnTo>
                  <a:lnTo>
                    <a:pt x="4694301" y="131318"/>
                  </a:lnTo>
                  <a:lnTo>
                    <a:pt x="4691380" y="128650"/>
                  </a:lnTo>
                  <a:lnTo>
                    <a:pt x="4656201" y="95250"/>
                  </a:lnTo>
                  <a:lnTo>
                    <a:pt x="4653915" y="93091"/>
                  </a:lnTo>
                  <a:lnTo>
                    <a:pt x="4654042" y="90805"/>
                  </a:lnTo>
                  <a:lnTo>
                    <a:pt x="4656709" y="88264"/>
                  </a:lnTo>
                  <a:lnTo>
                    <a:pt x="4690618" y="53975"/>
                  </a:lnTo>
                  <a:lnTo>
                    <a:pt x="4691761" y="52705"/>
                  </a:lnTo>
                  <a:lnTo>
                    <a:pt x="4692904" y="52197"/>
                  </a:lnTo>
                  <a:lnTo>
                    <a:pt x="4694174" y="52197"/>
                  </a:lnTo>
                  <a:close/>
                </a:path>
                <a:path w="4735830" h="131444">
                  <a:moveTo>
                    <a:pt x="241808" y="49403"/>
                  </a:moveTo>
                  <a:lnTo>
                    <a:pt x="243078" y="49403"/>
                  </a:lnTo>
                  <a:lnTo>
                    <a:pt x="244348" y="50037"/>
                  </a:lnTo>
                  <a:lnTo>
                    <a:pt x="245618" y="51181"/>
                  </a:lnTo>
                  <a:lnTo>
                    <a:pt x="280162" y="84836"/>
                  </a:lnTo>
                  <a:lnTo>
                    <a:pt x="282701" y="87375"/>
                  </a:lnTo>
                  <a:lnTo>
                    <a:pt x="282448" y="90297"/>
                  </a:lnTo>
                  <a:lnTo>
                    <a:pt x="279273" y="93472"/>
                  </a:lnTo>
                  <a:lnTo>
                    <a:pt x="247396" y="125856"/>
                  </a:lnTo>
                  <a:lnTo>
                    <a:pt x="244729" y="128650"/>
                  </a:lnTo>
                  <a:lnTo>
                    <a:pt x="242062" y="128650"/>
                  </a:lnTo>
                  <a:lnTo>
                    <a:pt x="239013" y="125856"/>
                  </a:lnTo>
                  <a:lnTo>
                    <a:pt x="203581" y="92582"/>
                  </a:lnTo>
                  <a:lnTo>
                    <a:pt x="201168" y="90169"/>
                  </a:lnTo>
                  <a:lnTo>
                    <a:pt x="201295" y="87756"/>
                  </a:lnTo>
                  <a:lnTo>
                    <a:pt x="203962" y="85089"/>
                  </a:lnTo>
                  <a:lnTo>
                    <a:pt x="238125" y="51181"/>
                  </a:lnTo>
                  <a:lnTo>
                    <a:pt x="239268" y="50037"/>
                  </a:lnTo>
                  <a:lnTo>
                    <a:pt x="240537" y="49403"/>
                  </a:lnTo>
                  <a:lnTo>
                    <a:pt x="241808" y="49403"/>
                  </a:lnTo>
                  <a:close/>
                </a:path>
                <a:path w="4735830" h="131444">
                  <a:moveTo>
                    <a:pt x="40132" y="762"/>
                  </a:moveTo>
                  <a:lnTo>
                    <a:pt x="41656" y="762"/>
                  </a:lnTo>
                  <a:lnTo>
                    <a:pt x="43180" y="1524"/>
                  </a:lnTo>
                  <a:lnTo>
                    <a:pt x="44704" y="2920"/>
                  </a:lnTo>
                  <a:lnTo>
                    <a:pt x="77343" y="35687"/>
                  </a:lnTo>
                  <a:lnTo>
                    <a:pt x="110109" y="2920"/>
                  </a:lnTo>
                  <a:lnTo>
                    <a:pt x="113157" y="0"/>
                  </a:lnTo>
                  <a:lnTo>
                    <a:pt x="116078" y="0"/>
                  </a:lnTo>
                  <a:lnTo>
                    <a:pt x="118999" y="2920"/>
                  </a:lnTo>
                  <a:lnTo>
                    <a:pt x="154812" y="37211"/>
                  </a:lnTo>
                  <a:lnTo>
                    <a:pt x="157099" y="39369"/>
                  </a:lnTo>
                  <a:lnTo>
                    <a:pt x="157099" y="41782"/>
                  </a:lnTo>
                  <a:lnTo>
                    <a:pt x="154432" y="44323"/>
                  </a:lnTo>
                  <a:lnTo>
                    <a:pt x="119887" y="78867"/>
                  </a:lnTo>
                  <a:lnTo>
                    <a:pt x="118618" y="80263"/>
                  </a:lnTo>
                  <a:lnTo>
                    <a:pt x="117221" y="81025"/>
                  </a:lnTo>
                  <a:lnTo>
                    <a:pt x="116078" y="81025"/>
                  </a:lnTo>
                  <a:lnTo>
                    <a:pt x="114935" y="81025"/>
                  </a:lnTo>
                  <a:lnTo>
                    <a:pt x="113537" y="80263"/>
                  </a:lnTo>
                  <a:lnTo>
                    <a:pt x="112268" y="78867"/>
                  </a:lnTo>
                  <a:lnTo>
                    <a:pt x="78867" y="45593"/>
                  </a:lnTo>
                  <a:lnTo>
                    <a:pt x="45593" y="78867"/>
                  </a:lnTo>
                  <a:lnTo>
                    <a:pt x="43180" y="81280"/>
                  </a:lnTo>
                  <a:lnTo>
                    <a:pt x="40640" y="81280"/>
                  </a:lnTo>
                  <a:lnTo>
                    <a:pt x="38100" y="78867"/>
                  </a:lnTo>
                  <a:lnTo>
                    <a:pt x="2921" y="44957"/>
                  </a:lnTo>
                  <a:lnTo>
                    <a:pt x="0" y="42163"/>
                  </a:lnTo>
                  <a:lnTo>
                    <a:pt x="35687" y="2920"/>
                  </a:lnTo>
                  <a:lnTo>
                    <a:pt x="38735" y="762"/>
                  </a:lnTo>
                  <a:lnTo>
                    <a:pt x="40132" y="762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3761" y="2159254"/>
              <a:ext cx="169291" cy="93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8908" y="2158364"/>
              <a:ext cx="100711" cy="984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8874" y="1901063"/>
              <a:ext cx="7560945" cy="418465"/>
            </a:xfrm>
            <a:custGeom>
              <a:avLst/>
              <a:gdLst/>
              <a:ahLst/>
              <a:cxnLst/>
              <a:rect l="l" t="t" r="r" b="b"/>
              <a:pathLst>
                <a:path w="7560945" h="418464">
                  <a:moveTo>
                    <a:pt x="2992577" y="256412"/>
                  </a:moveTo>
                  <a:lnTo>
                    <a:pt x="2993847" y="256412"/>
                  </a:lnTo>
                  <a:lnTo>
                    <a:pt x="2994990" y="257048"/>
                  </a:lnTo>
                  <a:lnTo>
                    <a:pt x="2996133" y="258318"/>
                  </a:lnTo>
                  <a:lnTo>
                    <a:pt x="3029534" y="291973"/>
                  </a:lnTo>
                  <a:lnTo>
                    <a:pt x="3062808" y="258318"/>
                  </a:lnTo>
                  <a:lnTo>
                    <a:pt x="3065221" y="256031"/>
                  </a:lnTo>
                  <a:lnTo>
                    <a:pt x="3067761" y="256031"/>
                  </a:lnTo>
                  <a:lnTo>
                    <a:pt x="3070301" y="258318"/>
                  </a:lnTo>
                  <a:lnTo>
                    <a:pt x="3105480" y="292607"/>
                  </a:lnTo>
                  <a:lnTo>
                    <a:pt x="3108147" y="295401"/>
                  </a:lnTo>
                  <a:lnTo>
                    <a:pt x="3108020" y="298323"/>
                  </a:lnTo>
                  <a:lnTo>
                    <a:pt x="3104845" y="301498"/>
                  </a:lnTo>
                  <a:lnTo>
                    <a:pt x="3072714" y="334263"/>
                  </a:lnTo>
                  <a:lnTo>
                    <a:pt x="3069666" y="337185"/>
                  </a:lnTo>
                  <a:lnTo>
                    <a:pt x="3066745" y="337185"/>
                  </a:lnTo>
                  <a:lnTo>
                    <a:pt x="3063697" y="334263"/>
                  </a:lnTo>
                  <a:lnTo>
                    <a:pt x="3031058" y="301498"/>
                  </a:lnTo>
                  <a:lnTo>
                    <a:pt x="2998292" y="334263"/>
                  </a:lnTo>
                  <a:lnTo>
                    <a:pt x="2995244" y="337185"/>
                  </a:lnTo>
                  <a:lnTo>
                    <a:pt x="2992323" y="337185"/>
                  </a:lnTo>
                  <a:lnTo>
                    <a:pt x="2989402" y="334263"/>
                  </a:lnTo>
                  <a:lnTo>
                    <a:pt x="2953588" y="300355"/>
                  </a:lnTo>
                  <a:lnTo>
                    <a:pt x="2951302" y="297942"/>
                  </a:lnTo>
                  <a:lnTo>
                    <a:pt x="2951302" y="295401"/>
                  </a:lnTo>
                  <a:lnTo>
                    <a:pt x="2953969" y="292862"/>
                  </a:lnTo>
                  <a:lnTo>
                    <a:pt x="2988767" y="258318"/>
                  </a:lnTo>
                  <a:lnTo>
                    <a:pt x="2990037" y="257048"/>
                  </a:lnTo>
                  <a:lnTo>
                    <a:pt x="2991307" y="256412"/>
                  </a:lnTo>
                  <a:lnTo>
                    <a:pt x="2992577" y="256412"/>
                  </a:lnTo>
                  <a:close/>
                </a:path>
                <a:path w="7560945" h="418464">
                  <a:moveTo>
                    <a:pt x="7444816" y="253111"/>
                  </a:moveTo>
                  <a:lnTo>
                    <a:pt x="7445959" y="253111"/>
                  </a:lnTo>
                  <a:lnTo>
                    <a:pt x="7447229" y="253745"/>
                  </a:lnTo>
                  <a:lnTo>
                    <a:pt x="7448499" y="255143"/>
                  </a:lnTo>
                  <a:lnTo>
                    <a:pt x="7482281" y="288798"/>
                  </a:lnTo>
                  <a:lnTo>
                    <a:pt x="7515555" y="255143"/>
                  </a:lnTo>
                  <a:lnTo>
                    <a:pt x="7517968" y="252603"/>
                  </a:lnTo>
                  <a:lnTo>
                    <a:pt x="7520508" y="252603"/>
                  </a:lnTo>
                  <a:lnTo>
                    <a:pt x="7523048" y="255016"/>
                  </a:lnTo>
                  <a:lnTo>
                    <a:pt x="7558100" y="289306"/>
                  </a:lnTo>
                  <a:lnTo>
                    <a:pt x="7560894" y="292100"/>
                  </a:lnTo>
                  <a:lnTo>
                    <a:pt x="7560640" y="295148"/>
                  </a:lnTo>
                  <a:lnTo>
                    <a:pt x="7557211" y="298576"/>
                  </a:lnTo>
                  <a:lnTo>
                    <a:pt x="7525080" y="330962"/>
                  </a:lnTo>
                  <a:lnTo>
                    <a:pt x="7522032" y="334010"/>
                  </a:lnTo>
                  <a:lnTo>
                    <a:pt x="7519111" y="334010"/>
                  </a:lnTo>
                  <a:lnTo>
                    <a:pt x="7516063" y="330962"/>
                  </a:lnTo>
                  <a:lnTo>
                    <a:pt x="7483678" y="298576"/>
                  </a:lnTo>
                  <a:lnTo>
                    <a:pt x="7450912" y="330962"/>
                  </a:lnTo>
                  <a:lnTo>
                    <a:pt x="7447991" y="334010"/>
                  </a:lnTo>
                  <a:lnTo>
                    <a:pt x="7444943" y="334010"/>
                  </a:lnTo>
                  <a:lnTo>
                    <a:pt x="7442022" y="330962"/>
                  </a:lnTo>
                  <a:lnTo>
                    <a:pt x="7406335" y="297053"/>
                  </a:lnTo>
                  <a:lnTo>
                    <a:pt x="7403922" y="294894"/>
                  </a:lnTo>
                  <a:lnTo>
                    <a:pt x="7404049" y="292481"/>
                  </a:lnTo>
                  <a:lnTo>
                    <a:pt x="7406589" y="289941"/>
                  </a:lnTo>
                  <a:lnTo>
                    <a:pt x="7441133" y="255143"/>
                  </a:lnTo>
                  <a:lnTo>
                    <a:pt x="7442403" y="253873"/>
                  </a:lnTo>
                  <a:lnTo>
                    <a:pt x="7443546" y="253237"/>
                  </a:lnTo>
                  <a:lnTo>
                    <a:pt x="7444816" y="253111"/>
                  </a:lnTo>
                  <a:close/>
                </a:path>
                <a:path w="7560945" h="418464">
                  <a:moveTo>
                    <a:pt x="289890" y="17906"/>
                  </a:moveTo>
                  <a:lnTo>
                    <a:pt x="331260" y="30797"/>
                  </a:lnTo>
                  <a:lnTo>
                    <a:pt x="362915" y="69595"/>
                  </a:lnTo>
                  <a:lnTo>
                    <a:pt x="379202" y="113792"/>
                  </a:lnTo>
                  <a:lnTo>
                    <a:pt x="384632" y="162179"/>
                  </a:lnTo>
                  <a:lnTo>
                    <a:pt x="383802" y="178109"/>
                  </a:lnTo>
                  <a:lnTo>
                    <a:pt x="371551" y="218186"/>
                  </a:lnTo>
                  <a:lnTo>
                    <a:pt x="339225" y="244725"/>
                  </a:lnTo>
                  <a:lnTo>
                    <a:pt x="324815" y="246506"/>
                  </a:lnTo>
                  <a:lnTo>
                    <a:pt x="299026" y="242081"/>
                  </a:lnTo>
                  <a:lnTo>
                    <a:pt x="276523" y="228822"/>
                  </a:lnTo>
                  <a:lnTo>
                    <a:pt x="257306" y="206752"/>
                  </a:lnTo>
                  <a:lnTo>
                    <a:pt x="241376" y="175894"/>
                  </a:lnTo>
                  <a:lnTo>
                    <a:pt x="230184" y="199183"/>
                  </a:lnTo>
                  <a:lnTo>
                    <a:pt x="217182" y="216281"/>
                  </a:lnTo>
                  <a:lnTo>
                    <a:pt x="202371" y="227187"/>
                  </a:lnTo>
                  <a:lnTo>
                    <a:pt x="185750" y="231901"/>
                  </a:lnTo>
                  <a:lnTo>
                    <a:pt x="182194" y="232156"/>
                  </a:lnTo>
                  <a:lnTo>
                    <a:pt x="181051" y="232156"/>
                  </a:lnTo>
                  <a:lnTo>
                    <a:pt x="166065" y="232156"/>
                  </a:lnTo>
                  <a:lnTo>
                    <a:pt x="159842" y="232156"/>
                  </a:lnTo>
                  <a:lnTo>
                    <a:pt x="136505" y="228562"/>
                  </a:lnTo>
                  <a:lnTo>
                    <a:pt x="117170" y="217789"/>
                  </a:lnTo>
                  <a:lnTo>
                    <a:pt x="101834" y="199848"/>
                  </a:lnTo>
                  <a:lnTo>
                    <a:pt x="90500" y="174751"/>
                  </a:lnTo>
                  <a:lnTo>
                    <a:pt x="80074" y="199848"/>
                  </a:lnTo>
                  <a:lnTo>
                    <a:pt x="65766" y="217789"/>
                  </a:lnTo>
                  <a:lnTo>
                    <a:pt x="47601" y="228562"/>
                  </a:lnTo>
                  <a:lnTo>
                    <a:pt x="25603" y="232156"/>
                  </a:lnTo>
                  <a:lnTo>
                    <a:pt x="0" y="232156"/>
                  </a:lnTo>
                  <a:lnTo>
                    <a:pt x="0" y="141350"/>
                  </a:lnTo>
                  <a:lnTo>
                    <a:pt x="16332" y="141350"/>
                  </a:lnTo>
                  <a:lnTo>
                    <a:pt x="37997" y="137445"/>
                  </a:lnTo>
                  <a:lnTo>
                    <a:pt x="55352" y="125730"/>
                  </a:lnTo>
                  <a:lnTo>
                    <a:pt x="68374" y="106203"/>
                  </a:lnTo>
                  <a:lnTo>
                    <a:pt x="77038" y="78867"/>
                  </a:lnTo>
                  <a:lnTo>
                    <a:pt x="79832" y="65531"/>
                  </a:lnTo>
                  <a:lnTo>
                    <a:pt x="84785" y="58928"/>
                  </a:lnTo>
                  <a:lnTo>
                    <a:pt x="92024" y="58928"/>
                  </a:lnTo>
                  <a:lnTo>
                    <a:pt x="99136" y="58928"/>
                  </a:lnTo>
                  <a:lnTo>
                    <a:pt x="103454" y="65531"/>
                  </a:lnTo>
                  <a:lnTo>
                    <a:pt x="111175" y="106203"/>
                  </a:lnTo>
                  <a:lnTo>
                    <a:pt x="138555" y="137445"/>
                  </a:lnTo>
                  <a:lnTo>
                    <a:pt x="159842" y="141350"/>
                  </a:lnTo>
                  <a:lnTo>
                    <a:pt x="166065" y="141350"/>
                  </a:lnTo>
                  <a:lnTo>
                    <a:pt x="182194" y="141350"/>
                  </a:lnTo>
                  <a:lnTo>
                    <a:pt x="187274" y="141350"/>
                  </a:lnTo>
                  <a:lnTo>
                    <a:pt x="197104" y="140422"/>
                  </a:lnTo>
                  <a:lnTo>
                    <a:pt x="221125" y="103864"/>
                  </a:lnTo>
                  <a:lnTo>
                    <a:pt x="221437" y="92837"/>
                  </a:lnTo>
                  <a:lnTo>
                    <a:pt x="222627" y="78045"/>
                  </a:lnTo>
                  <a:lnTo>
                    <a:pt x="240487" y="40005"/>
                  </a:lnTo>
                  <a:lnTo>
                    <a:pt x="275437" y="19288"/>
                  </a:lnTo>
                  <a:lnTo>
                    <a:pt x="289890" y="17906"/>
                  </a:lnTo>
                  <a:close/>
                </a:path>
                <a:path w="7560945" h="418464">
                  <a:moveTo>
                    <a:pt x="2326716" y="11303"/>
                  </a:moveTo>
                  <a:lnTo>
                    <a:pt x="2329510" y="11303"/>
                  </a:lnTo>
                  <a:lnTo>
                    <a:pt x="2333447" y="13462"/>
                  </a:lnTo>
                  <a:lnTo>
                    <a:pt x="2363171" y="50071"/>
                  </a:lnTo>
                  <a:lnTo>
                    <a:pt x="2383961" y="104330"/>
                  </a:lnTo>
                  <a:lnTo>
                    <a:pt x="2388438" y="145542"/>
                  </a:lnTo>
                  <a:lnTo>
                    <a:pt x="2384247" y="195385"/>
                  </a:lnTo>
                  <a:lnTo>
                    <a:pt x="2371674" y="241300"/>
                  </a:lnTo>
                  <a:lnTo>
                    <a:pt x="2350719" y="283309"/>
                  </a:lnTo>
                  <a:lnTo>
                    <a:pt x="2321382" y="321437"/>
                  </a:lnTo>
                  <a:lnTo>
                    <a:pt x="2305634" y="335406"/>
                  </a:lnTo>
                  <a:lnTo>
                    <a:pt x="2301824" y="337438"/>
                  </a:lnTo>
                  <a:lnTo>
                    <a:pt x="2295474" y="338581"/>
                  </a:lnTo>
                  <a:lnTo>
                    <a:pt x="2286330" y="338709"/>
                  </a:lnTo>
                  <a:lnTo>
                    <a:pt x="2271469" y="338832"/>
                  </a:lnTo>
                  <a:lnTo>
                    <a:pt x="2255262" y="338264"/>
                  </a:lnTo>
                  <a:lnTo>
                    <a:pt x="2194116" y="331626"/>
                  </a:lnTo>
                  <a:lnTo>
                    <a:pt x="2162505" y="316356"/>
                  </a:lnTo>
                  <a:lnTo>
                    <a:pt x="2164007" y="311241"/>
                  </a:lnTo>
                  <a:lnTo>
                    <a:pt x="2168521" y="306197"/>
                  </a:lnTo>
                  <a:lnTo>
                    <a:pt x="2176060" y="301247"/>
                  </a:lnTo>
                  <a:lnTo>
                    <a:pt x="2186635" y="296418"/>
                  </a:lnTo>
                  <a:lnTo>
                    <a:pt x="2209826" y="286889"/>
                  </a:lnTo>
                  <a:lnTo>
                    <a:pt x="2231196" y="277336"/>
                  </a:lnTo>
                  <a:lnTo>
                    <a:pt x="2268423" y="258063"/>
                  </a:lnTo>
                  <a:lnTo>
                    <a:pt x="2306594" y="233914"/>
                  </a:lnTo>
                  <a:lnTo>
                    <a:pt x="2350219" y="190948"/>
                  </a:lnTo>
                  <a:lnTo>
                    <a:pt x="2355672" y="172085"/>
                  </a:lnTo>
                  <a:lnTo>
                    <a:pt x="2350625" y="155106"/>
                  </a:lnTo>
                  <a:lnTo>
                    <a:pt x="2335495" y="134651"/>
                  </a:lnTo>
                  <a:lnTo>
                    <a:pt x="2310291" y="110720"/>
                  </a:lnTo>
                  <a:lnTo>
                    <a:pt x="2275027" y="83312"/>
                  </a:lnTo>
                  <a:lnTo>
                    <a:pt x="2318080" y="17906"/>
                  </a:lnTo>
                  <a:lnTo>
                    <a:pt x="2320874" y="13462"/>
                  </a:lnTo>
                  <a:lnTo>
                    <a:pt x="2323795" y="11303"/>
                  </a:lnTo>
                  <a:lnTo>
                    <a:pt x="2326716" y="11303"/>
                  </a:lnTo>
                  <a:close/>
                </a:path>
                <a:path w="7560945" h="418464">
                  <a:moveTo>
                    <a:pt x="1627962" y="0"/>
                  </a:moveTo>
                  <a:lnTo>
                    <a:pt x="1671396" y="18923"/>
                  </a:lnTo>
                  <a:lnTo>
                    <a:pt x="1689811" y="62737"/>
                  </a:lnTo>
                  <a:lnTo>
                    <a:pt x="1688426" y="77978"/>
                  </a:lnTo>
                  <a:lnTo>
                    <a:pt x="1667459" y="129412"/>
                  </a:lnTo>
                  <a:lnTo>
                    <a:pt x="1633185" y="173164"/>
                  </a:lnTo>
                  <a:lnTo>
                    <a:pt x="1589100" y="205486"/>
                  </a:lnTo>
                  <a:lnTo>
                    <a:pt x="1537681" y="225488"/>
                  </a:lnTo>
                  <a:lnTo>
                    <a:pt x="1481404" y="232156"/>
                  </a:lnTo>
                  <a:lnTo>
                    <a:pt x="1444760" y="230225"/>
                  </a:lnTo>
                  <a:lnTo>
                    <a:pt x="1414475" y="224424"/>
                  </a:lnTo>
                  <a:lnTo>
                    <a:pt x="1390571" y="214743"/>
                  </a:lnTo>
                  <a:lnTo>
                    <a:pt x="1373073" y="201168"/>
                  </a:lnTo>
                  <a:lnTo>
                    <a:pt x="1363050" y="214743"/>
                  </a:lnTo>
                  <a:lnTo>
                    <a:pt x="1351276" y="224424"/>
                  </a:lnTo>
                  <a:lnTo>
                    <a:pt x="1337765" y="230225"/>
                  </a:lnTo>
                  <a:lnTo>
                    <a:pt x="1322527" y="232156"/>
                  </a:lnTo>
                  <a:lnTo>
                    <a:pt x="1313637" y="232156"/>
                  </a:lnTo>
                  <a:lnTo>
                    <a:pt x="1296873" y="232156"/>
                  </a:lnTo>
                  <a:lnTo>
                    <a:pt x="1253820" y="232156"/>
                  </a:lnTo>
                  <a:lnTo>
                    <a:pt x="1244243" y="281467"/>
                  </a:lnTo>
                  <a:lnTo>
                    <a:pt x="1229213" y="325564"/>
                  </a:lnTo>
                  <a:lnTo>
                    <a:pt x="1208707" y="364422"/>
                  </a:lnTo>
                  <a:lnTo>
                    <a:pt x="1182700" y="398018"/>
                  </a:lnTo>
                  <a:lnTo>
                    <a:pt x="1155903" y="418211"/>
                  </a:lnTo>
                  <a:lnTo>
                    <a:pt x="1135755" y="417425"/>
                  </a:lnTo>
                  <a:lnTo>
                    <a:pt x="1080840" y="411138"/>
                  </a:lnTo>
                  <a:lnTo>
                    <a:pt x="1036953" y="403256"/>
                  </a:lnTo>
                  <a:lnTo>
                    <a:pt x="1025220" y="388112"/>
                  </a:lnTo>
                  <a:lnTo>
                    <a:pt x="1025220" y="383159"/>
                  </a:lnTo>
                  <a:lnTo>
                    <a:pt x="1030554" y="378841"/>
                  </a:lnTo>
                  <a:lnTo>
                    <a:pt x="1041349" y="375031"/>
                  </a:lnTo>
                  <a:lnTo>
                    <a:pt x="1055039" y="370169"/>
                  </a:lnTo>
                  <a:lnTo>
                    <a:pt x="1136353" y="328959"/>
                  </a:lnTo>
                  <a:lnTo>
                    <a:pt x="1178477" y="297799"/>
                  </a:lnTo>
                  <a:lnTo>
                    <a:pt x="1207219" y="266424"/>
                  </a:lnTo>
                  <a:lnTo>
                    <a:pt x="1222578" y="234823"/>
                  </a:lnTo>
                  <a:lnTo>
                    <a:pt x="1193005" y="234511"/>
                  </a:lnTo>
                  <a:lnTo>
                    <a:pt x="1168301" y="233568"/>
                  </a:lnTo>
                  <a:lnTo>
                    <a:pt x="1113524" y="224285"/>
                  </a:lnTo>
                  <a:lnTo>
                    <a:pt x="1078306" y="195961"/>
                  </a:lnTo>
                  <a:lnTo>
                    <a:pt x="1076020" y="188594"/>
                  </a:lnTo>
                  <a:lnTo>
                    <a:pt x="1075131" y="195325"/>
                  </a:lnTo>
                  <a:lnTo>
                    <a:pt x="1053128" y="262763"/>
                  </a:lnTo>
                  <a:lnTo>
                    <a:pt x="1012266" y="321437"/>
                  </a:lnTo>
                  <a:lnTo>
                    <a:pt x="996518" y="335406"/>
                  </a:lnTo>
                  <a:lnTo>
                    <a:pt x="992708" y="337438"/>
                  </a:lnTo>
                  <a:lnTo>
                    <a:pt x="986358" y="338581"/>
                  </a:lnTo>
                  <a:lnTo>
                    <a:pt x="977214" y="338709"/>
                  </a:lnTo>
                  <a:lnTo>
                    <a:pt x="962353" y="338832"/>
                  </a:lnTo>
                  <a:lnTo>
                    <a:pt x="946146" y="338264"/>
                  </a:lnTo>
                  <a:lnTo>
                    <a:pt x="885000" y="331626"/>
                  </a:lnTo>
                  <a:lnTo>
                    <a:pt x="853389" y="316356"/>
                  </a:lnTo>
                  <a:lnTo>
                    <a:pt x="854891" y="311241"/>
                  </a:lnTo>
                  <a:lnTo>
                    <a:pt x="859405" y="306197"/>
                  </a:lnTo>
                  <a:lnTo>
                    <a:pt x="866944" y="301247"/>
                  </a:lnTo>
                  <a:lnTo>
                    <a:pt x="877519" y="296418"/>
                  </a:lnTo>
                  <a:lnTo>
                    <a:pt x="900710" y="286889"/>
                  </a:lnTo>
                  <a:lnTo>
                    <a:pt x="922080" y="277336"/>
                  </a:lnTo>
                  <a:lnTo>
                    <a:pt x="959307" y="258063"/>
                  </a:lnTo>
                  <a:lnTo>
                    <a:pt x="997478" y="233914"/>
                  </a:lnTo>
                  <a:lnTo>
                    <a:pt x="1041103" y="190948"/>
                  </a:lnTo>
                  <a:lnTo>
                    <a:pt x="1046556" y="172085"/>
                  </a:lnTo>
                  <a:lnTo>
                    <a:pt x="1041509" y="155106"/>
                  </a:lnTo>
                  <a:lnTo>
                    <a:pt x="1026379" y="134651"/>
                  </a:lnTo>
                  <a:lnTo>
                    <a:pt x="1001175" y="110720"/>
                  </a:lnTo>
                  <a:lnTo>
                    <a:pt x="965911" y="83312"/>
                  </a:lnTo>
                  <a:lnTo>
                    <a:pt x="1009091" y="17906"/>
                  </a:lnTo>
                  <a:lnTo>
                    <a:pt x="1011758" y="13462"/>
                  </a:lnTo>
                  <a:lnTo>
                    <a:pt x="1014679" y="11303"/>
                  </a:lnTo>
                  <a:lnTo>
                    <a:pt x="1017600" y="11303"/>
                  </a:lnTo>
                  <a:lnTo>
                    <a:pt x="1020394" y="11303"/>
                  </a:lnTo>
                  <a:lnTo>
                    <a:pt x="1054055" y="50071"/>
                  </a:lnTo>
                  <a:lnTo>
                    <a:pt x="1072273" y="94249"/>
                  </a:lnTo>
                  <a:lnTo>
                    <a:pt x="1079068" y="142620"/>
                  </a:lnTo>
                  <a:lnTo>
                    <a:pt x="1079703" y="139826"/>
                  </a:lnTo>
                  <a:lnTo>
                    <a:pt x="1094943" y="89916"/>
                  </a:lnTo>
                  <a:lnTo>
                    <a:pt x="1125486" y="32940"/>
                  </a:lnTo>
                  <a:lnTo>
                    <a:pt x="1162507" y="13969"/>
                  </a:lnTo>
                  <a:lnTo>
                    <a:pt x="1182055" y="16801"/>
                  </a:lnTo>
                  <a:lnTo>
                    <a:pt x="1215531" y="39419"/>
                  </a:lnTo>
                  <a:lnTo>
                    <a:pt x="1238532" y="77396"/>
                  </a:lnTo>
                  <a:lnTo>
                    <a:pt x="1251296" y="118492"/>
                  </a:lnTo>
                  <a:lnTo>
                    <a:pt x="1254963" y="141350"/>
                  </a:lnTo>
                  <a:lnTo>
                    <a:pt x="1296873" y="141350"/>
                  </a:lnTo>
                  <a:lnTo>
                    <a:pt x="1313637" y="141350"/>
                  </a:lnTo>
                  <a:lnTo>
                    <a:pt x="1325541" y="140350"/>
                  </a:lnTo>
                  <a:lnTo>
                    <a:pt x="1356642" y="113807"/>
                  </a:lnTo>
                  <a:lnTo>
                    <a:pt x="1364691" y="85343"/>
                  </a:lnTo>
                  <a:lnTo>
                    <a:pt x="1368501" y="80010"/>
                  </a:lnTo>
                  <a:lnTo>
                    <a:pt x="1373454" y="80010"/>
                  </a:lnTo>
                  <a:lnTo>
                    <a:pt x="1376309" y="81793"/>
                  </a:lnTo>
                  <a:lnTo>
                    <a:pt x="1379915" y="87137"/>
                  </a:lnTo>
                  <a:lnTo>
                    <a:pt x="1384259" y="96029"/>
                  </a:lnTo>
                  <a:lnTo>
                    <a:pt x="1389329" y="108457"/>
                  </a:lnTo>
                  <a:lnTo>
                    <a:pt x="1395018" y="120886"/>
                  </a:lnTo>
                  <a:lnTo>
                    <a:pt x="1401219" y="129778"/>
                  </a:lnTo>
                  <a:lnTo>
                    <a:pt x="1407920" y="135122"/>
                  </a:lnTo>
                  <a:lnTo>
                    <a:pt x="1415110" y="136906"/>
                  </a:lnTo>
                  <a:lnTo>
                    <a:pt x="1436186" y="111067"/>
                  </a:lnTo>
                  <a:lnTo>
                    <a:pt x="1459226" y="87074"/>
                  </a:lnTo>
                  <a:lnTo>
                    <a:pt x="1511249" y="44576"/>
                  </a:lnTo>
                  <a:lnTo>
                    <a:pt x="1572558" y="11144"/>
                  </a:lnTo>
                  <a:lnTo>
                    <a:pt x="1601010" y="2786"/>
                  </a:lnTo>
                  <a:lnTo>
                    <a:pt x="1627962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0644" y="1858010"/>
              <a:ext cx="169037" cy="93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4852" y="1860930"/>
              <a:ext cx="461009" cy="273050"/>
            </a:xfrm>
            <a:custGeom>
              <a:avLst/>
              <a:gdLst/>
              <a:ahLst/>
              <a:cxnLst/>
              <a:rect l="l" t="t" r="r" b="b"/>
              <a:pathLst>
                <a:path w="461010" h="273050">
                  <a:moveTo>
                    <a:pt x="405765" y="0"/>
                  </a:moveTo>
                  <a:lnTo>
                    <a:pt x="443930" y="41201"/>
                  </a:lnTo>
                  <a:lnTo>
                    <a:pt x="458787" y="80502"/>
                  </a:lnTo>
                  <a:lnTo>
                    <a:pt x="460502" y="100203"/>
                  </a:lnTo>
                  <a:lnTo>
                    <a:pt x="460502" y="102616"/>
                  </a:lnTo>
                  <a:lnTo>
                    <a:pt x="455594" y="152360"/>
                  </a:lnTo>
                  <a:lnTo>
                    <a:pt x="440864" y="193008"/>
                  </a:lnTo>
                  <a:lnTo>
                    <a:pt x="416300" y="224559"/>
                  </a:lnTo>
                  <a:lnTo>
                    <a:pt x="381889" y="247015"/>
                  </a:lnTo>
                  <a:lnTo>
                    <a:pt x="316785" y="265985"/>
                  </a:lnTo>
                  <a:lnTo>
                    <a:pt x="273357" y="270714"/>
                  </a:lnTo>
                  <a:lnTo>
                    <a:pt x="222631" y="272288"/>
                  </a:lnTo>
                  <a:lnTo>
                    <a:pt x="254" y="272288"/>
                  </a:lnTo>
                  <a:lnTo>
                    <a:pt x="0" y="272542"/>
                  </a:lnTo>
                  <a:lnTo>
                    <a:pt x="0" y="183007"/>
                  </a:lnTo>
                  <a:lnTo>
                    <a:pt x="254" y="182753"/>
                  </a:lnTo>
                  <a:lnTo>
                    <a:pt x="214884" y="183642"/>
                  </a:lnTo>
                  <a:lnTo>
                    <a:pt x="281223" y="181905"/>
                  </a:lnTo>
                  <a:lnTo>
                    <a:pt x="335835" y="176704"/>
                  </a:lnTo>
                  <a:lnTo>
                    <a:pt x="378708" y="168050"/>
                  </a:lnTo>
                  <a:lnTo>
                    <a:pt x="414782" y="151384"/>
                  </a:lnTo>
                  <a:lnTo>
                    <a:pt x="417322" y="146939"/>
                  </a:lnTo>
                  <a:lnTo>
                    <a:pt x="417322" y="142494"/>
                  </a:lnTo>
                  <a:lnTo>
                    <a:pt x="413962" y="133252"/>
                  </a:lnTo>
                  <a:lnTo>
                    <a:pt x="403875" y="120761"/>
                  </a:lnTo>
                  <a:lnTo>
                    <a:pt x="387050" y="105007"/>
                  </a:lnTo>
                  <a:lnTo>
                    <a:pt x="363474" y="85979"/>
                  </a:lnTo>
                  <a:lnTo>
                    <a:pt x="362585" y="85090"/>
                  </a:lnTo>
                  <a:lnTo>
                    <a:pt x="362585" y="84201"/>
                  </a:lnTo>
                  <a:lnTo>
                    <a:pt x="380654" y="47363"/>
                  </a:lnTo>
                  <a:lnTo>
                    <a:pt x="393890" y="21050"/>
                  </a:lnTo>
                  <a:lnTo>
                    <a:pt x="402268" y="5262"/>
                  </a:lnTo>
                  <a:lnTo>
                    <a:pt x="405765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6600" y="1841626"/>
              <a:ext cx="154686" cy="1437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0084" y="1834642"/>
              <a:ext cx="478790" cy="478155"/>
            </a:xfrm>
            <a:custGeom>
              <a:avLst/>
              <a:gdLst/>
              <a:ahLst/>
              <a:cxnLst/>
              <a:rect l="l" t="t" r="r" b="b"/>
              <a:pathLst>
                <a:path w="478790" h="478155">
                  <a:moveTo>
                    <a:pt x="383921" y="0"/>
                  </a:moveTo>
                  <a:lnTo>
                    <a:pt x="434355" y="18966"/>
                  </a:lnTo>
                  <a:lnTo>
                    <a:pt x="461571" y="54778"/>
                  </a:lnTo>
                  <a:lnTo>
                    <a:pt x="476759" y="108360"/>
                  </a:lnTo>
                  <a:lnTo>
                    <a:pt x="478663" y="140843"/>
                  </a:lnTo>
                  <a:lnTo>
                    <a:pt x="476303" y="176321"/>
                  </a:lnTo>
                  <a:lnTo>
                    <a:pt x="457392" y="234372"/>
                  </a:lnTo>
                  <a:lnTo>
                    <a:pt x="418978" y="275163"/>
                  </a:lnTo>
                  <a:lnTo>
                    <a:pt x="361967" y="295979"/>
                  </a:lnTo>
                  <a:lnTo>
                    <a:pt x="326771" y="298577"/>
                  </a:lnTo>
                  <a:lnTo>
                    <a:pt x="299974" y="298577"/>
                  </a:lnTo>
                  <a:lnTo>
                    <a:pt x="285115" y="298577"/>
                  </a:lnTo>
                  <a:lnTo>
                    <a:pt x="251841" y="298577"/>
                  </a:lnTo>
                  <a:lnTo>
                    <a:pt x="247015" y="298577"/>
                  </a:lnTo>
                  <a:lnTo>
                    <a:pt x="235076" y="298577"/>
                  </a:lnTo>
                  <a:lnTo>
                    <a:pt x="229743" y="298577"/>
                  </a:lnTo>
                  <a:lnTo>
                    <a:pt x="225298" y="296799"/>
                  </a:lnTo>
                  <a:lnTo>
                    <a:pt x="221742" y="293243"/>
                  </a:lnTo>
                  <a:lnTo>
                    <a:pt x="218241" y="340244"/>
                  </a:lnTo>
                  <a:lnTo>
                    <a:pt x="206597" y="383698"/>
                  </a:lnTo>
                  <a:lnTo>
                    <a:pt x="186809" y="423580"/>
                  </a:lnTo>
                  <a:lnTo>
                    <a:pt x="158876" y="459867"/>
                  </a:lnTo>
                  <a:lnTo>
                    <a:pt x="143764" y="473583"/>
                  </a:lnTo>
                  <a:lnTo>
                    <a:pt x="139573" y="475996"/>
                  </a:lnTo>
                  <a:lnTo>
                    <a:pt x="132969" y="477266"/>
                  </a:lnTo>
                  <a:lnTo>
                    <a:pt x="123825" y="477520"/>
                  </a:lnTo>
                  <a:lnTo>
                    <a:pt x="109874" y="477565"/>
                  </a:lnTo>
                  <a:lnTo>
                    <a:pt x="93948" y="476932"/>
                  </a:lnTo>
                  <a:lnTo>
                    <a:pt x="31611" y="470058"/>
                  </a:lnTo>
                  <a:lnTo>
                    <a:pt x="0" y="454914"/>
                  </a:lnTo>
                  <a:lnTo>
                    <a:pt x="1502" y="449724"/>
                  </a:lnTo>
                  <a:lnTo>
                    <a:pt x="6016" y="444642"/>
                  </a:lnTo>
                  <a:lnTo>
                    <a:pt x="13555" y="439679"/>
                  </a:lnTo>
                  <a:lnTo>
                    <a:pt x="24130" y="434848"/>
                  </a:lnTo>
                  <a:lnTo>
                    <a:pt x="47321" y="425319"/>
                  </a:lnTo>
                  <a:lnTo>
                    <a:pt x="68691" y="415766"/>
                  </a:lnTo>
                  <a:lnTo>
                    <a:pt x="105918" y="396494"/>
                  </a:lnTo>
                  <a:lnTo>
                    <a:pt x="144089" y="372397"/>
                  </a:lnTo>
                  <a:lnTo>
                    <a:pt x="187713" y="329396"/>
                  </a:lnTo>
                  <a:lnTo>
                    <a:pt x="193167" y="310515"/>
                  </a:lnTo>
                  <a:lnTo>
                    <a:pt x="188120" y="293554"/>
                  </a:lnTo>
                  <a:lnTo>
                    <a:pt x="172989" y="273129"/>
                  </a:lnTo>
                  <a:lnTo>
                    <a:pt x="147786" y="249203"/>
                  </a:lnTo>
                  <a:lnTo>
                    <a:pt x="112522" y="221742"/>
                  </a:lnTo>
                  <a:lnTo>
                    <a:pt x="157734" y="154559"/>
                  </a:lnTo>
                  <a:lnTo>
                    <a:pt x="160909" y="149733"/>
                  </a:lnTo>
                  <a:lnTo>
                    <a:pt x="163322" y="147320"/>
                  </a:lnTo>
                  <a:lnTo>
                    <a:pt x="165226" y="147320"/>
                  </a:lnTo>
                  <a:lnTo>
                    <a:pt x="167005" y="147320"/>
                  </a:lnTo>
                  <a:lnTo>
                    <a:pt x="169925" y="149733"/>
                  </a:lnTo>
                  <a:lnTo>
                    <a:pt x="174117" y="154559"/>
                  </a:lnTo>
                  <a:lnTo>
                    <a:pt x="195524" y="177821"/>
                  </a:lnTo>
                  <a:lnTo>
                    <a:pt x="214217" y="194452"/>
                  </a:lnTo>
                  <a:lnTo>
                    <a:pt x="230195" y="204440"/>
                  </a:lnTo>
                  <a:lnTo>
                    <a:pt x="243459" y="207772"/>
                  </a:lnTo>
                  <a:lnTo>
                    <a:pt x="246380" y="207772"/>
                  </a:lnTo>
                  <a:lnTo>
                    <a:pt x="251841" y="207772"/>
                  </a:lnTo>
                  <a:lnTo>
                    <a:pt x="285115" y="207772"/>
                  </a:lnTo>
                  <a:lnTo>
                    <a:pt x="299466" y="207772"/>
                  </a:lnTo>
                  <a:lnTo>
                    <a:pt x="354203" y="207772"/>
                  </a:lnTo>
                  <a:lnTo>
                    <a:pt x="366275" y="207367"/>
                  </a:lnTo>
                  <a:lnTo>
                    <a:pt x="404495" y="201295"/>
                  </a:lnTo>
                  <a:lnTo>
                    <a:pt x="439142" y="183007"/>
                  </a:lnTo>
                  <a:lnTo>
                    <a:pt x="441451" y="175006"/>
                  </a:lnTo>
                  <a:lnTo>
                    <a:pt x="421048" y="177099"/>
                  </a:lnTo>
                  <a:lnTo>
                    <a:pt x="403859" y="178609"/>
                  </a:lnTo>
                  <a:lnTo>
                    <a:pt x="389909" y="179524"/>
                  </a:lnTo>
                  <a:lnTo>
                    <a:pt x="379222" y="179832"/>
                  </a:lnTo>
                  <a:lnTo>
                    <a:pt x="347311" y="176760"/>
                  </a:lnTo>
                  <a:lnTo>
                    <a:pt x="324532" y="167544"/>
                  </a:lnTo>
                  <a:lnTo>
                    <a:pt x="310874" y="152185"/>
                  </a:lnTo>
                  <a:lnTo>
                    <a:pt x="306324" y="130683"/>
                  </a:lnTo>
                  <a:lnTo>
                    <a:pt x="307441" y="111962"/>
                  </a:lnTo>
                  <a:lnTo>
                    <a:pt x="316343" y="72997"/>
                  </a:lnTo>
                  <a:lnTo>
                    <a:pt x="336486" y="29682"/>
                  </a:lnTo>
                  <a:lnTo>
                    <a:pt x="366395" y="3305"/>
                  </a:lnTo>
                  <a:lnTo>
                    <a:pt x="383921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5471" y="1827402"/>
              <a:ext cx="169164" cy="934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7317" y="1827402"/>
              <a:ext cx="169202" cy="934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3267" y="1804923"/>
              <a:ext cx="5894705" cy="514350"/>
            </a:xfrm>
            <a:custGeom>
              <a:avLst/>
              <a:gdLst/>
              <a:ahLst/>
              <a:cxnLst/>
              <a:rect l="l" t="t" r="r" b="b"/>
              <a:pathLst>
                <a:path w="5894705" h="514350">
                  <a:moveTo>
                    <a:pt x="3898900" y="25526"/>
                  </a:moveTo>
                  <a:lnTo>
                    <a:pt x="3904233" y="25526"/>
                  </a:lnTo>
                  <a:lnTo>
                    <a:pt x="3924399" y="33244"/>
                  </a:lnTo>
                  <a:lnTo>
                    <a:pt x="3975921" y="76729"/>
                  </a:lnTo>
                  <a:lnTo>
                    <a:pt x="4007230" y="112521"/>
                  </a:lnTo>
                  <a:lnTo>
                    <a:pt x="4032027" y="154447"/>
                  </a:lnTo>
                  <a:lnTo>
                    <a:pt x="4040251" y="192277"/>
                  </a:lnTo>
                  <a:lnTo>
                    <a:pt x="4037341" y="236233"/>
                  </a:lnTo>
                  <a:lnTo>
                    <a:pt x="4013997" y="296951"/>
                  </a:lnTo>
                  <a:lnTo>
                    <a:pt x="3979775" y="320357"/>
                  </a:lnTo>
                  <a:lnTo>
                    <a:pt x="3933698" y="328930"/>
                  </a:lnTo>
                  <a:lnTo>
                    <a:pt x="3855974" y="328930"/>
                  </a:lnTo>
                  <a:lnTo>
                    <a:pt x="3848354" y="328930"/>
                  </a:lnTo>
                  <a:lnTo>
                    <a:pt x="3844416" y="328040"/>
                  </a:lnTo>
                  <a:lnTo>
                    <a:pt x="3844416" y="326517"/>
                  </a:lnTo>
                  <a:lnTo>
                    <a:pt x="3844416" y="231012"/>
                  </a:lnTo>
                  <a:lnTo>
                    <a:pt x="3845305" y="231012"/>
                  </a:lnTo>
                  <a:lnTo>
                    <a:pt x="3855850" y="234013"/>
                  </a:lnTo>
                  <a:lnTo>
                    <a:pt x="3867277" y="236156"/>
                  </a:lnTo>
                  <a:lnTo>
                    <a:pt x="3879560" y="237442"/>
                  </a:lnTo>
                  <a:lnTo>
                    <a:pt x="3892677" y="237870"/>
                  </a:lnTo>
                  <a:lnTo>
                    <a:pt x="3920362" y="237870"/>
                  </a:lnTo>
                  <a:lnTo>
                    <a:pt x="3957941" y="236517"/>
                  </a:lnTo>
                  <a:lnTo>
                    <a:pt x="3985529" y="232473"/>
                  </a:lnTo>
                  <a:lnTo>
                    <a:pt x="4003141" y="225762"/>
                  </a:lnTo>
                  <a:lnTo>
                    <a:pt x="4010786" y="216407"/>
                  </a:lnTo>
                  <a:lnTo>
                    <a:pt x="4010786" y="215519"/>
                  </a:lnTo>
                  <a:lnTo>
                    <a:pt x="3984863" y="182276"/>
                  </a:lnTo>
                  <a:lnTo>
                    <a:pt x="3953726" y="158440"/>
                  </a:lnTo>
                  <a:lnTo>
                    <a:pt x="3910456" y="129793"/>
                  </a:lnTo>
                  <a:lnTo>
                    <a:pt x="3886454" y="121157"/>
                  </a:lnTo>
                  <a:lnTo>
                    <a:pt x="3882771" y="121157"/>
                  </a:lnTo>
                  <a:lnTo>
                    <a:pt x="3864990" y="126237"/>
                  </a:lnTo>
                  <a:lnTo>
                    <a:pt x="3859403" y="126237"/>
                  </a:lnTo>
                  <a:lnTo>
                    <a:pt x="3856101" y="122555"/>
                  </a:lnTo>
                  <a:lnTo>
                    <a:pt x="3855084" y="115188"/>
                  </a:lnTo>
                  <a:lnTo>
                    <a:pt x="3857156" y="106354"/>
                  </a:lnTo>
                  <a:lnTo>
                    <a:pt x="3873730" y="64254"/>
                  </a:lnTo>
                  <a:lnTo>
                    <a:pt x="3891533" y="27431"/>
                  </a:lnTo>
                  <a:lnTo>
                    <a:pt x="3895089" y="25526"/>
                  </a:lnTo>
                  <a:lnTo>
                    <a:pt x="3898900" y="25526"/>
                  </a:lnTo>
                  <a:close/>
                </a:path>
                <a:path w="5894705" h="514350">
                  <a:moveTo>
                    <a:pt x="4774310" y="19938"/>
                  </a:moveTo>
                  <a:lnTo>
                    <a:pt x="4777739" y="19938"/>
                  </a:lnTo>
                  <a:lnTo>
                    <a:pt x="4779899" y="23749"/>
                  </a:lnTo>
                  <a:lnTo>
                    <a:pt x="4780914" y="31496"/>
                  </a:lnTo>
                  <a:lnTo>
                    <a:pt x="4800218" y="170306"/>
                  </a:lnTo>
                  <a:lnTo>
                    <a:pt x="4809743" y="212470"/>
                  </a:lnTo>
                  <a:lnTo>
                    <a:pt x="4840732" y="236981"/>
                  </a:lnTo>
                  <a:lnTo>
                    <a:pt x="4851146" y="236981"/>
                  </a:lnTo>
                  <a:lnTo>
                    <a:pt x="4851146" y="237489"/>
                  </a:lnTo>
                  <a:lnTo>
                    <a:pt x="4853685" y="237489"/>
                  </a:lnTo>
                  <a:lnTo>
                    <a:pt x="4879449" y="236416"/>
                  </a:lnTo>
                  <a:lnTo>
                    <a:pt x="4897866" y="233187"/>
                  </a:lnTo>
                  <a:lnTo>
                    <a:pt x="4908925" y="227792"/>
                  </a:lnTo>
                  <a:lnTo>
                    <a:pt x="4912613" y="220218"/>
                  </a:lnTo>
                  <a:lnTo>
                    <a:pt x="4909304" y="210573"/>
                  </a:lnTo>
                  <a:lnTo>
                    <a:pt x="4899374" y="196691"/>
                  </a:lnTo>
                  <a:lnTo>
                    <a:pt x="4882824" y="178569"/>
                  </a:lnTo>
                  <a:lnTo>
                    <a:pt x="4859655" y="156209"/>
                  </a:lnTo>
                  <a:lnTo>
                    <a:pt x="4902200" y="90805"/>
                  </a:lnTo>
                  <a:lnTo>
                    <a:pt x="4904485" y="87249"/>
                  </a:lnTo>
                  <a:lnTo>
                    <a:pt x="4907280" y="86740"/>
                  </a:lnTo>
                  <a:lnTo>
                    <a:pt x="4910455" y="89281"/>
                  </a:lnTo>
                  <a:lnTo>
                    <a:pt x="4940280" y="129786"/>
                  </a:lnTo>
                  <a:lnTo>
                    <a:pt x="4953619" y="174402"/>
                  </a:lnTo>
                  <a:lnTo>
                    <a:pt x="4955793" y="199136"/>
                  </a:lnTo>
                  <a:lnTo>
                    <a:pt x="4954440" y="221591"/>
                  </a:lnTo>
                  <a:lnTo>
                    <a:pt x="4943685" y="262929"/>
                  </a:lnTo>
                  <a:lnTo>
                    <a:pt x="4919356" y="302148"/>
                  </a:lnTo>
                  <a:lnTo>
                    <a:pt x="4880788" y="325389"/>
                  </a:lnTo>
                  <a:lnTo>
                    <a:pt x="4857241" y="328294"/>
                  </a:lnTo>
                  <a:lnTo>
                    <a:pt x="4851146" y="328294"/>
                  </a:lnTo>
                  <a:lnTo>
                    <a:pt x="4835143" y="328294"/>
                  </a:lnTo>
                  <a:lnTo>
                    <a:pt x="4826761" y="328294"/>
                  </a:lnTo>
                  <a:lnTo>
                    <a:pt x="4808208" y="326270"/>
                  </a:lnTo>
                  <a:lnTo>
                    <a:pt x="4767453" y="295909"/>
                  </a:lnTo>
                  <a:lnTo>
                    <a:pt x="4749927" y="244094"/>
                  </a:lnTo>
                  <a:lnTo>
                    <a:pt x="4742330" y="259689"/>
                  </a:lnTo>
                  <a:lnTo>
                    <a:pt x="4735544" y="270843"/>
                  </a:lnTo>
                  <a:lnTo>
                    <a:pt x="4729567" y="277544"/>
                  </a:lnTo>
                  <a:lnTo>
                    <a:pt x="4724400" y="279781"/>
                  </a:lnTo>
                  <a:lnTo>
                    <a:pt x="4713684" y="278852"/>
                  </a:lnTo>
                  <a:lnTo>
                    <a:pt x="4667250" y="264921"/>
                  </a:lnTo>
                  <a:lnTo>
                    <a:pt x="4632388" y="246252"/>
                  </a:lnTo>
                  <a:lnTo>
                    <a:pt x="4620767" y="226440"/>
                  </a:lnTo>
                  <a:lnTo>
                    <a:pt x="4621365" y="219745"/>
                  </a:lnTo>
                  <a:lnTo>
                    <a:pt x="4635230" y="182155"/>
                  </a:lnTo>
                  <a:lnTo>
                    <a:pt x="4676727" y="144621"/>
                  </a:lnTo>
                  <a:lnTo>
                    <a:pt x="4729987" y="115188"/>
                  </a:lnTo>
                  <a:lnTo>
                    <a:pt x="4725288" y="82423"/>
                  </a:lnTo>
                  <a:lnTo>
                    <a:pt x="4764785" y="27939"/>
                  </a:lnTo>
                  <a:lnTo>
                    <a:pt x="4768850" y="22605"/>
                  </a:lnTo>
                  <a:lnTo>
                    <a:pt x="4772025" y="19938"/>
                  </a:lnTo>
                  <a:lnTo>
                    <a:pt x="4774310" y="19938"/>
                  </a:lnTo>
                  <a:close/>
                </a:path>
                <a:path w="5894705" h="514350">
                  <a:moveTo>
                    <a:pt x="153543" y="19938"/>
                  </a:moveTo>
                  <a:lnTo>
                    <a:pt x="156971" y="19938"/>
                  </a:lnTo>
                  <a:lnTo>
                    <a:pt x="159131" y="23749"/>
                  </a:lnTo>
                  <a:lnTo>
                    <a:pt x="160146" y="31496"/>
                  </a:lnTo>
                  <a:lnTo>
                    <a:pt x="179450" y="170306"/>
                  </a:lnTo>
                  <a:lnTo>
                    <a:pt x="188975" y="212470"/>
                  </a:lnTo>
                  <a:lnTo>
                    <a:pt x="219964" y="236981"/>
                  </a:lnTo>
                  <a:lnTo>
                    <a:pt x="230378" y="236981"/>
                  </a:lnTo>
                  <a:lnTo>
                    <a:pt x="230378" y="237489"/>
                  </a:lnTo>
                  <a:lnTo>
                    <a:pt x="232918" y="237489"/>
                  </a:lnTo>
                  <a:lnTo>
                    <a:pt x="258681" y="236416"/>
                  </a:lnTo>
                  <a:lnTo>
                    <a:pt x="277098" y="233187"/>
                  </a:lnTo>
                  <a:lnTo>
                    <a:pt x="288157" y="227792"/>
                  </a:lnTo>
                  <a:lnTo>
                    <a:pt x="291845" y="220218"/>
                  </a:lnTo>
                  <a:lnTo>
                    <a:pt x="288536" y="210573"/>
                  </a:lnTo>
                  <a:lnTo>
                    <a:pt x="278606" y="196691"/>
                  </a:lnTo>
                  <a:lnTo>
                    <a:pt x="262056" y="178569"/>
                  </a:lnTo>
                  <a:lnTo>
                    <a:pt x="238886" y="156209"/>
                  </a:lnTo>
                  <a:lnTo>
                    <a:pt x="281431" y="90805"/>
                  </a:lnTo>
                  <a:lnTo>
                    <a:pt x="283718" y="87249"/>
                  </a:lnTo>
                  <a:lnTo>
                    <a:pt x="286511" y="86740"/>
                  </a:lnTo>
                  <a:lnTo>
                    <a:pt x="289686" y="89281"/>
                  </a:lnTo>
                  <a:lnTo>
                    <a:pt x="319512" y="129786"/>
                  </a:lnTo>
                  <a:lnTo>
                    <a:pt x="332851" y="174402"/>
                  </a:lnTo>
                  <a:lnTo>
                    <a:pt x="335026" y="199136"/>
                  </a:lnTo>
                  <a:lnTo>
                    <a:pt x="333672" y="221591"/>
                  </a:lnTo>
                  <a:lnTo>
                    <a:pt x="322917" y="262929"/>
                  </a:lnTo>
                  <a:lnTo>
                    <a:pt x="298588" y="302148"/>
                  </a:lnTo>
                  <a:lnTo>
                    <a:pt x="260020" y="325389"/>
                  </a:lnTo>
                  <a:lnTo>
                    <a:pt x="236473" y="328294"/>
                  </a:lnTo>
                  <a:lnTo>
                    <a:pt x="230378" y="328294"/>
                  </a:lnTo>
                  <a:lnTo>
                    <a:pt x="214375" y="328294"/>
                  </a:lnTo>
                  <a:lnTo>
                    <a:pt x="205994" y="328294"/>
                  </a:lnTo>
                  <a:lnTo>
                    <a:pt x="187440" y="326270"/>
                  </a:lnTo>
                  <a:lnTo>
                    <a:pt x="146684" y="295909"/>
                  </a:lnTo>
                  <a:lnTo>
                    <a:pt x="129158" y="244094"/>
                  </a:lnTo>
                  <a:lnTo>
                    <a:pt x="121562" y="259689"/>
                  </a:lnTo>
                  <a:lnTo>
                    <a:pt x="114776" y="270843"/>
                  </a:lnTo>
                  <a:lnTo>
                    <a:pt x="108799" y="277544"/>
                  </a:lnTo>
                  <a:lnTo>
                    <a:pt x="103631" y="279781"/>
                  </a:lnTo>
                  <a:lnTo>
                    <a:pt x="92916" y="278852"/>
                  </a:lnTo>
                  <a:lnTo>
                    <a:pt x="46481" y="264921"/>
                  </a:lnTo>
                  <a:lnTo>
                    <a:pt x="11620" y="246252"/>
                  </a:lnTo>
                  <a:lnTo>
                    <a:pt x="0" y="226440"/>
                  </a:lnTo>
                  <a:lnTo>
                    <a:pt x="597" y="219745"/>
                  </a:lnTo>
                  <a:lnTo>
                    <a:pt x="14462" y="182155"/>
                  </a:lnTo>
                  <a:lnTo>
                    <a:pt x="55959" y="144621"/>
                  </a:lnTo>
                  <a:lnTo>
                    <a:pt x="109219" y="115188"/>
                  </a:lnTo>
                  <a:lnTo>
                    <a:pt x="104520" y="82423"/>
                  </a:lnTo>
                  <a:lnTo>
                    <a:pt x="144018" y="27939"/>
                  </a:lnTo>
                  <a:lnTo>
                    <a:pt x="148081" y="22605"/>
                  </a:lnTo>
                  <a:lnTo>
                    <a:pt x="151256" y="19938"/>
                  </a:lnTo>
                  <a:lnTo>
                    <a:pt x="153543" y="19938"/>
                  </a:lnTo>
                  <a:close/>
                </a:path>
                <a:path w="5894705" h="514350">
                  <a:moveTo>
                    <a:pt x="5428360" y="0"/>
                  </a:moveTo>
                  <a:lnTo>
                    <a:pt x="5428360" y="62737"/>
                  </a:lnTo>
                  <a:lnTo>
                    <a:pt x="5257800" y="106806"/>
                  </a:lnTo>
                  <a:lnTo>
                    <a:pt x="5290397" y="147387"/>
                  </a:lnTo>
                  <a:lnTo>
                    <a:pt x="5314648" y="177323"/>
                  </a:lnTo>
                  <a:lnTo>
                    <a:pt x="5354377" y="219434"/>
                  </a:lnTo>
                  <a:lnTo>
                    <a:pt x="5407152" y="237489"/>
                  </a:lnTo>
                  <a:lnTo>
                    <a:pt x="5457189" y="237489"/>
                  </a:lnTo>
                  <a:lnTo>
                    <a:pt x="5471795" y="237489"/>
                  </a:lnTo>
                  <a:lnTo>
                    <a:pt x="5523864" y="237489"/>
                  </a:lnTo>
                  <a:lnTo>
                    <a:pt x="5524118" y="237870"/>
                  </a:lnTo>
                  <a:lnTo>
                    <a:pt x="5550915" y="237870"/>
                  </a:lnTo>
                  <a:lnTo>
                    <a:pt x="5601192" y="235600"/>
                  </a:lnTo>
                  <a:lnTo>
                    <a:pt x="5643753" y="228853"/>
                  </a:lnTo>
                  <a:lnTo>
                    <a:pt x="5697474" y="211923"/>
                  </a:lnTo>
                  <a:lnTo>
                    <a:pt x="5723001" y="202564"/>
                  </a:lnTo>
                  <a:lnTo>
                    <a:pt x="5711400" y="198899"/>
                  </a:lnTo>
                  <a:lnTo>
                    <a:pt x="5695442" y="193246"/>
                  </a:lnTo>
                  <a:lnTo>
                    <a:pt x="5675102" y="185616"/>
                  </a:lnTo>
                  <a:lnTo>
                    <a:pt x="5650357" y="176021"/>
                  </a:lnTo>
                  <a:lnTo>
                    <a:pt x="5631285" y="168781"/>
                  </a:lnTo>
                  <a:lnTo>
                    <a:pt x="5615797" y="163623"/>
                  </a:lnTo>
                  <a:lnTo>
                    <a:pt x="5603904" y="160537"/>
                  </a:lnTo>
                  <a:lnTo>
                    <a:pt x="5595620" y="159512"/>
                  </a:lnTo>
                  <a:lnTo>
                    <a:pt x="5587190" y="160012"/>
                  </a:lnTo>
                  <a:lnTo>
                    <a:pt x="5579808" y="161512"/>
                  </a:lnTo>
                  <a:lnTo>
                    <a:pt x="5573474" y="164012"/>
                  </a:lnTo>
                  <a:lnTo>
                    <a:pt x="5568187" y="167512"/>
                  </a:lnTo>
                  <a:lnTo>
                    <a:pt x="5565393" y="170561"/>
                  </a:lnTo>
                  <a:lnTo>
                    <a:pt x="5560313" y="176021"/>
                  </a:lnTo>
                  <a:lnTo>
                    <a:pt x="5552948" y="183895"/>
                  </a:lnTo>
                  <a:lnTo>
                    <a:pt x="5548883" y="188468"/>
                  </a:lnTo>
                  <a:lnTo>
                    <a:pt x="5544058" y="190753"/>
                  </a:lnTo>
                  <a:lnTo>
                    <a:pt x="5538724" y="190753"/>
                  </a:lnTo>
                  <a:lnTo>
                    <a:pt x="5531992" y="190753"/>
                  </a:lnTo>
                  <a:lnTo>
                    <a:pt x="5528563" y="186817"/>
                  </a:lnTo>
                  <a:lnTo>
                    <a:pt x="5528563" y="178815"/>
                  </a:lnTo>
                  <a:lnTo>
                    <a:pt x="5528563" y="176275"/>
                  </a:lnTo>
                  <a:lnTo>
                    <a:pt x="5529072" y="173481"/>
                  </a:lnTo>
                  <a:lnTo>
                    <a:pt x="5548483" y="135628"/>
                  </a:lnTo>
                  <a:lnTo>
                    <a:pt x="5587523" y="95678"/>
                  </a:lnTo>
                  <a:lnTo>
                    <a:pt x="5617590" y="86613"/>
                  </a:lnTo>
                  <a:lnTo>
                    <a:pt x="5629779" y="88683"/>
                  </a:lnTo>
                  <a:lnTo>
                    <a:pt x="5651468" y="94884"/>
                  </a:lnTo>
                  <a:lnTo>
                    <a:pt x="5682634" y="105205"/>
                  </a:lnTo>
                  <a:lnTo>
                    <a:pt x="5723255" y="119633"/>
                  </a:lnTo>
                  <a:lnTo>
                    <a:pt x="5768641" y="134852"/>
                  </a:lnTo>
                  <a:lnTo>
                    <a:pt x="5810123" y="146224"/>
                  </a:lnTo>
                  <a:lnTo>
                    <a:pt x="5847699" y="153763"/>
                  </a:lnTo>
                  <a:lnTo>
                    <a:pt x="5881370" y="157480"/>
                  </a:lnTo>
                  <a:lnTo>
                    <a:pt x="5890259" y="157861"/>
                  </a:lnTo>
                  <a:lnTo>
                    <a:pt x="5894705" y="160274"/>
                  </a:lnTo>
                  <a:lnTo>
                    <a:pt x="5894705" y="164845"/>
                  </a:lnTo>
                  <a:lnTo>
                    <a:pt x="5894705" y="167258"/>
                  </a:lnTo>
                  <a:lnTo>
                    <a:pt x="5893561" y="170687"/>
                  </a:lnTo>
                  <a:lnTo>
                    <a:pt x="5891149" y="175006"/>
                  </a:lnTo>
                  <a:lnTo>
                    <a:pt x="5865876" y="221742"/>
                  </a:lnTo>
                  <a:lnTo>
                    <a:pt x="5862447" y="227837"/>
                  </a:lnTo>
                  <a:lnTo>
                    <a:pt x="5858256" y="231267"/>
                  </a:lnTo>
                  <a:lnTo>
                    <a:pt x="5853303" y="231901"/>
                  </a:lnTo>
                  <a:lnTo>
                    <a:pt x="5852062" y="231901"/>
                  </a:lnTo>
                  <a:lnTo>
                    <a:pt x="5846810" y="231901"/>
                  </a:lnTo>
                  <a:lnTo>
                    <a:pt x="5837533" y="231901"/>
                  </a:lnTo>
                  <a:lnTo>
                    <a:pt x="5824220" y="231901"/>
                  </a:lnTo>
                  <a:lnTo>
                    <a:pt x="5811071" y="233453"/>
                  </a:lnTo>
                  <a:lnTo>
                    <a:pt x="5795232" y="238125"/>
                  </a:lnTo>
                  <a:lnTo>
                    <a:pt x="5776678" y="245939"/>
                  </a:lnTo>
                  <a:lnTo>
                    <a:pt x="5755385" y="256920"/>
                  </a:lnTo>
                  <a:lnTo>
                    <a:pt x="5723429" y="274421"/>
                  </a:lnTo>
                  <a:lnTo>
                    <a:pt x="5698045" y="288051"/>
                  </a:lnTo>
                  <a:lnTo>
                    <a:pt x="5638299" y="314565"/>
                  </a:lnTo>
                  <a:lnTo>
                    <a:pt x="5581911" y="326999"/>
                  </a:lnTo>
                  <a:lnTo>
                    <a:pt x="5554217" y="328549"/>
                  </a:lnTo>
                  <a:lnTo>
                    <a:pt x="5502656" y="328549"/>
                  </a:lnTo>
                  <a:lnTo>
                    <a:pt x="5502656" y="328294"/>
                  </a:lnTo>
                  <a:lnTo>
                    <a:pt x="5471795" y="328294"/>
                  </a:lnTo>
                  <a:lnTo>
                    <a:pt x="5457825" y="328294"/>
                  </a:lnTo>
                  <a:lnTo>
                    <a:pt x="5415153" y="328294"/>
                  </a:lnTo>
                  <a:lnTo>
                    <a:pt x="5378842" y="323699"/>
                  </a:lnTo>
                  <a:lnTo>
                    <a:pt x="5346890" y="309911"/>
                  </a:lnTo>
                  <a:lnTo>
                    <a:pt x="5319319" y="286932"/>
                  </a:lnTo>
                  <a:lnTo>
                    <a:pt x="5296154" y="254762"/>
                  </a:lnTo>
                  <a:lnTo>
                    <a:pt x="5283868" y="286932"/>
                  </a:lnTo>
                  <a:lnTo>
                    <a:pt x="5262451" y="309911"/>
                  </a:lnTo>
                  <a:lnTo>
                    <a:pt x="5231913" y="323699"/>
                  </a:lnTo>
                  <a:lnTo>
                    <a:pt x="5192267" y="328294"/>
                  </a:lnTo>
                  <a:lnTo>
                    <a:pt x="5190235" y="328294"/>
                  </a:lnTo>
                  <a:lnTo>
                    <a:pt x="5173472" y="328294"/>
                  </a:lnTo>
                  <a:lnTo>
                    <a:pt x="5130418" y="328294"/>
                  </a:lnTo>
                  <a:lnTo>
                    <a:pt x="5120824" y="377606"/>
                  </a:lnTo>
                  <a:lnTo>
                    <a:pt x="5105765" y="421703"/>
                  </a:lnTo>
                  <a:lnTo>
                    <a:pt x="5085252" y="460561"/>
                  </a:lnTo>
                  <a:lnTo>
                    <a:pt x="5059299" y="494156"/>
                  </a:lnTo>
                  <a:lnTo>
                    <a:pt x="5032502" y="514350"/>
                  </a:lnTo>
                  <a:lnTo>
                    <a:pt x="5012354" y="513564"/>
                  </a:lnTo>
                  <a:lnTo>
                    <a:pt x="4957439" y="507277"/>
                  </a:lnTo>
                  <a:lnTo>
                    <a:pt x="4913552" y="499395"/>
                  </a:lnTo>
                  <a:lnTo>
                    <a:pt x="4901818" y="484250"/>
                  </a:lnTo>
                  <a:lnTo>
                    <a:pt x="4901818" y="479298"/>
                  </a:lnTo>
                  <a:lnTo>
                    <a:pt x="4907153" y="474980"/>
                  </a:lnTo>
                  <a:lnTo>
                    <a:pt x="4917948" y="471169"/>
                  </a:lnTo>
                  <a:lnTo>
                    <a:pt x="4931638" y="466308"/>
                  </a:lnTo>
                  <a:lnTo>
                    <a:pt x="5012951" y="425098"/>
                  </a:lnTo>
                  <a:lnTo>
                    <a:pt x="5055076" y="393938"/>
                  </a:lnTo>
                  <a:lnTo>
                    <a:pt x="5083817" y="362563"/>
                  </a:lnTo>
                  <a:lnTo>
                    <a:pt x="5099177" y="330962"/>
                  </a:lnTo>
                  <a:lnTo>
                    <a:pt x="5069603" y="330650"/>
                  </a:lnTo>
                  <a:lnTo>
                    <a:pt x="5044900" y="329707"/>
                  </a:lnTo>
                  <a:lnTo>
                    <a:pt x="4984386" y="318192"/>
                  </a:lnTo>
                  <a:lnTo>
                    <a:pt x="4954910" y="292145"/>
                  </a:lnTo>
                  <a:lnTo>
                    <a:pt x="4951222" y="273812"/>
                  </a:lnTo>
                  <a:lnTo>
                    <a:pt x="4952486" y="256385"/>
                  </a:lnTo>
                  <a:lnTo>
                    <a:pt x="4962634" y="212482"/>
                  </a:lnTo>
                  <a:lnTo>
                    <a:pt x="4985992" y="152810"/>
                  </a:lnTo>
                  <a:lnTo>
                    <a:pt x="5019798" y="114849"/>
                  </a:lnTo>
                  <a:lnTo>
                    <a:pt x="5039106" y="110108"/>
                  </a:lnTo>
                  <a:lnTo>
                    <a:pt x="5058654" y="112940"/>
                  </a:lnTo>
                  <a:lnTo>
                    <a:pt x="5092130" y="135558"/>
                  </a:lnTo>
                  <a:lnTo>
                    <a:pt x="5115131" y="173535"/>
                  </a:lnTo>
                  <a:lnTo>
                    <a:pt x="5127894" y="214631"/>
                  </a:lnTo>
                  <a:lnTo>
                    <a:pt x="5131561" y="237489"/>
                  </a:lnTo>
                  <a:lnTo>
                    <a:pt x="5173472" y="237489"/>
                  </a:lnTo>
                  <a:lnTo>
                    <a:pt x="5182488" y="237489"/>
                  </a:lnTo>
                  <a:lnTo>
                    <a:pt x="5218826" y="236539"/>
                  </a:lnTo>
                  <a:lnTo>
                    <a:pt x="5244782" y="233695"/>
                  </a:lnTo>
                  <a:lnTo>
                    <a:pt x="5260355" y="228971"/>
                  </a:lnTo>
                  <a:lnTo>
                    <a:pt x="5265547" y="222376"/>
                  </a:lnTo>
                  <a:lnTo>
                    <a:pt x="5260788" y="211778"/>
                  </a:lnTo>
                  <a:lnTo>
                    <a:pt x="5246528" y="191976"/>
                  </a:lnTo>
                  <a:lnTo>
                    <a:pt x="5222791" y="162958"/>
                  </a:lnTo>
                  <a:lnTo>
                    <a:pt x="5189601" y="124713"/>
                  </a:lnTo>
                  <a:lnTo>
                    <a:pt x="5188965" y="124078"/>
                  </a:lnTo>
                  <a:lnTo>
                    <a:pt x="5188711" y="122555"/>
                  </a:lnTo>
                  <a:lnTo>
                    <a:pt x="5188711" y="119887"/>
                  </a:lnTo>
                  <a:lnTo>
                    <a:pt x="5189091" y="114554"/>
                  </a:lnTo>
                  <a:lnTo>
                    <a:pt x="5197709" y="74072"/>
                  </a:lnTo>
                  <a:lnTo>
                    <a:pt x="5205603" y="57785"/>
                  </a:lnTo>
                  <a:lnTo>
                    <a:pt x="5428360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7771" y="1786635"/>
              <a:ext cx="100838" cy="98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9102" y="1778380"/>
              <a:ext cx="647700" cy="354965"/>
            </a:xfrm>
            <a:custGeom>
              <a:avLst/>
              <a:gdLst/>
              <a:ahLst/>
              <a:cxnLst/>
              <a:rect l="l" t="t" r="r" b="b"/>
              <a:pathLst>
                <a:path w="647700" h="354964">
                  <a:moveTo>
                    <a:pt x="449961" y="0"/>
                  </a:moveTo>
                  <a:lnTo>
                    <a:pt x="449961" y="66167"/>
                  </a:lnTo>
                  <a:lnTo>
                    <a:pt x="329438" y="105664"/>
                  </a:lnTo>
                  <a:lnTo>
                    <a:pt x="359108" y="153050"/>
                  </a:lnTo>
                  <a:lnTo>
                    <a:pt x="381444" y="188341"/>
                  </a:lnTo>
                  <a:lnTo>
                    <a:pt x="404113" y="222631"/>
                  </a:lnTo>
                  <a:lnTo>
                    <a:pt x="439277" y="253714"/>
                  </a:lnTo>
                  <a:lnTo>
                    <a:pt x="478536" y="264033"/>
                  </a:lnTo>
                  <a:lnTo>
                    <a:pt x="527050" y="264033"/>
                  </a:lnTo>
                  <a:lnTo>
                    <a:pt x="542925" y="264033"/>
                  </a:lnTo>
                  <a:lnTo>
                    <a:pt x="545592" y="264033"/>
                  </a:lnTo>
                  <a:lnTo>
                    <a:pt x="571355" y="262959"/>
                  </a:lnTo>
                  <a:lnTo>
                    <a:pt x="589772" y="259730"/>
                  </a:lnTo>
                  <a:lnTo>
                    <a:pt x="600831" y="254335"/>
                  </a:lnTo>
                  <a:lnTo>
                    <a:pt x="604520" y="246761"/>
                  </a:lnTo>
                  <a:lnTo>
                    <a:pt x="601210" y="237116"/>
                  </a:lnTo>
                  <a:lnTo>
                    <a:pt x="591280" y="223234"/>
                  </a:lnTo>
                  <a:lnTo>
                    <a:pt x="574730" y="205112"/>
                  </a:lnTo>
                  <a:lnTo>
                    <a:pt x="551561" y="182753"/>
                  </a:lnTo>
                  <a:lnTo>
                    <a:pt x="594106" y="117348"/>
                  </a:lnTo>
                  <a:lnTo>
                    <a:pt x="596392" y="113792"/>
                  </a:lnTo>
                  <a:lnTo>
                    <a:pt x="599186" y="113284"/>
                  </a:lnTo>
                  <a:lnTo>
                    <a:pt x="602361" y="115824"/>
                  </a:lnTo>
                  <a:lnTo>
                    <a:pt x="632186" y="156329"/>
                  </a:lnTo>
                  <a:lnTo>
                    <a:pt x="645525" y="200945"/>
                  </a:lnTo>
                  <a:lnTo>
                    <a:pt x="647700" y="225679"/>
                  </a:lnTo>
                  <a:lnTo>
                    <a:pt x="646346" y="248134"/>
                  </a:lnTo>
                  <a:lnTo>
                    <a:pt x="635591" y="289472"/>
                  </a:lnTo>
                  <a:lnTo>
                    <a:pt x="611262" y="328691"/>
                  </a:lnTo>
                  <a:lnTo>
                    <a:pt x="572694" y="351932"/>
                  </a:lnTo>
                  <a:lnTo>
                    <a:pt x="549148" y="354838"/>
                  </a:lnTo>
                  <a:lnTo>
                    <a:pt x="542925" y="354838"/>
                  </a:lnTo>
                  <a:lnTo>
                    <a:pt x="527050" y="354838"/>
                  </a:lnTo>
                  <a:lnTo>
                    <a:pt x="500634" y="354838"/>
                  </a:lnTo>
                  <a:lnTo>
                    <a:pt x="475368" y="353742"/>
                  </a:lnTo>
                  <a:lnTo>
                    <a:pt x="433839" y="344979"/>
                  </a:lnTo>
                  <a:lnTo>
                    <a:pt x="393191" y="316753"/>
                  </a:lnTo>
                  <a:lnTo>
                    <a:pt x="368426" y="283718"/>
                  </a:lnTo>
                  <a:lnTo>
                    <a:pt x="361781" y="302192"/>
                  </a:lnTo>
                  <a:lnTo>
                    <a:pt x="329438" y="340233"/>
                  </a:lnTo>
                  <a:lnTo>
                    <a:pt x="281932" y="353931"/>
                  </a:lnTo>
                  <a:lnTo>
                    <a:pt x="261238" y="354838"/>
                  </a:lnTo>
                  <a:lnTo>
                    <a:pt x="172847" y="354838"/>
                  </a:lnTo>
                  <a:lnTo>
                    <a:pt x="121158" y="354838"/>
                  </a:lnTo>
                  <a:lnTo>
                    <a:pt x="0" y="354838"/>
                  </a:lnTo>
                  <a:lnTo>
                    <a:pt x="0" y="264414"/>
                  </a:lnTo>
                  <a:lnTo>
                    <a:pt x="121158" y="264414"/>
                  </a:lnTo>
                  <a:lnTo>
                    <a:pt x="172847" y="264414"/>
                  </a:lnTo>
                  <a:lnTo>
                    <a:pt x="254126" y="264414"/>
                  </a:lnTo>
                  <a:lnTo>
                    <a:pt x="290464" y="263294"/>
                  </a:lnTo>
                  <a:lnTo>
                    <a:pt x="316420" y="259937"/>
                  </a:lnTo>
                  <a:lnTo>
                    <a:pt x="331993" y="254341"/>
                  </a:lnTo>
                  <a:lnTo>
                    <a:pt x="337185" y="246507"/>
                  </a:lnTo>
                  <a:lnTo>
                    <a:pt x="332829" y="234813"/>
                  </a:lnTo>
                  <a:lnTo>
                    <a:pt x="319770" y="211915"/>
                  </a:lnTo>
                  <a:lnTo>
                    <a:pt x="298019" y="177801"/>
                  </a:lnTo>
                  <a:lnTo>
                    <a:pt x="267588" y="132461"/>
                  </a:lnTo>
                  <a:lnTo>
                    <a:pt x="267208" y="131699"/>
                  </a:lnTo>
                  <a:lnTo>
                    <a:pt x="266953" y="130175"/>
                  </a:lnTo>
                  <a:lnTo>
                    <a:pt x="266953" y="128016"/>
                  </a:lnTo>
                  <a:lnTo>
                    <a:pt x="273176" y="88138"/>
                  </a:lnTo>
                  <a:lnTo>
                    <a:pt x="284480" y="54229"/>
                  </a:lnTo>
                  <a:lnTo>
                    <a:pt x="449961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7266" y="1766316"/>
              <a:ext cx="100838" cy="984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30545" y="1757552"/>
              <a:ext cx="101092" cy="982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0176" y="1751076"/>
              <a:ext cx="4145279" cy="384175"/>
            </a:xfrm>
            <a:custGeom>
              <a:avLst/>
              <a:gdLst/>
              <a:ahLst/>
              <a:cxnLst/>
              <a:rect l="l" t="t" r="r" b="b"/>
              <a:pathLst>
                <a:path w="4145279" h="384175">
                  <a:moveTo>
                    <a:pt x="4141089" y="0"/>
                  </a:moveTo>
                  <a:lnTo>
                    <a:pt x="4143882" y="0"/>
                  </a:lnTo>
                  <a:lnTo>
                    <a:pt x="4144899" y="4063"/>
                  </a:lnTo>
                  <a:lnTo>
                    <a:pt x="4115816" y="358648"/>
                  </a:lnTo>
                  <a:lnTo>
                    <a:pt x="4102100" y="384175"/>
                  </a:lnTo>
                  <a:lnTo>
                    <a:pt x="4096621" y="382150"/>
                  </a:lnTo>
                  <a:lnTo>
                    <a:pt x="4092178" y="376078"/>
                  </a:lnTo>
                  <a:lnTo>
                    <a:pt x="4088759" y="365958"/>
                  </a:lnTo>
                  <a:lnTo>
                    <a:pt x="4086352" y="351790"/>
                  </a:lnTo>
                  <a:lnTo>
                    <a:pt x="4052316" y="62229"/>
                  </a:lnTo>
                  <a:lnTo>
                    <a:pt x="4132706" y="3810"/>
                  </a:lnTo>
                  <a:lnTo>
                    <a:pt x="4136263" y="1270"/>
                  </a:lnTo>
                  <a:lnTo>
                    <a:pt x="4139056" y="0"/>
                  </a:lnTo>
                  <a:lnTo>
                    <a:pt x="4141089" y="0"/>
                  </a:lnTo>
                  <a:close/>
                </a:path>
                <a:path w="4145279" h="384175">
                  <a:moveTo>
                    <a:pt x="3705225" y="0"/>
                  </a:moveTo>
                  <a:lnTo>
                    <a:pt x="3708019" y="0"/>
                  </a:lnTo>
                  <a:lnTo>
                    <a:pt x="3709034" y="4063"/>
                  </a:lnTo>
                  <a:lnTo>
                    <a:pt x="3679952" y="358648"/>
                  </a:lnTo>
                  <a:lnTo>
                    <a:pt x="3666235" y="384175"/>
                  </a:lnTo>
                  <a:lnTo>
                    <a:pt x="3660757" y="382150"/>
                  </a:lnTo>
                  <a:lnTo>
                    <a:pt x="3656314" y="376078"/>
                  </a:lnTo>
                  <a:lnTo>
                    <a:pt x="3652895" y="365958"/>
                  </a:lnTo>
                  <a:lnTo>
                    <a:pt x="3650488" y="351790"/>
                  </a:lnTo>
                  <a:lnTo>
                    <a:pt x="3616452" y="62229"/>
                  </a:lnTo>
                  <a:lnTo>
                    <a:pt x="3696843" y="3810"/>
                  </a:lnTo>
                  <a:lnTo>
                    <a:pt x="3700399" y="1270"/>
                  </a:lnTo>
                  <a:lnTo>
                    <a:pt x="3703193" y="0"/>
                  </a:lnTo>
                  <a:lnTo>
                    <a:pt x="3705225" y="0"/>
                  </a:lnTo>
                  <a:close/>
                </a:path>
                <a:path w="4145279" h="384175">
                  <a:moveTo>
                    <a:pt x="88773" y="0"/>
                  </a:moveTo>
                  <a:lnTo>
                    <a:pt x="91566" y="0"/>
                  </a:lnTo>
                  <a:lnTo>
                    <a:pt x="92583" y="4063"/>
                  </a:lnTo>
                  <a:lnTo>
                    <a:pt x="63500" y="358648"/>
                  </a:lnTo>
                  <a:lnTo>
                    <a:pt x="49784" y="384175"/>
                  </a:lnTo>
                  <a:lnTo>
                    <a:pt x="44305" y="382150"/>
                  </a:lnTo>
                  <a:lnTo>
                    <a:pt x="39862" y="376078"/>
                  </a:lnTo>
                  <a:lnTo>
                    <a:pt x="36443" y="365958"/>
                  </a:lnTo>
                  <a:lnTo>
                    <a:pt x="34036" y="351790"/>
                  </a:lnTo>
                  <a:lnTo>
                    <a:pt x="0" y="62229"/>
                  </a:lnTo>
                  <a:lnTo>
                    <a:pt x="80390" y="3810"/>
                  </a:lnTo>
                  <a:lnTo>
                    <a:pt x="83947" y="1270"/>
                  </a:lnTo>
                  <a:lnTo>
                    <a:pt x="86740" y="0"/>
                  </a:lnTo>
                  <a:lnTo>
                    <a:pt x="88773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33156" y="1742567"/>
              <a:ext cx="234569" cy="1071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8245" y="1744726"/>
              <a:ext cx="3041650" cy="574675"/>
            </a:xfrm>
            <a:custGeom>
              <a:avLst/>
              <a:gdLst/>
              <a:ahLst/>
              <a:cxnLst/>
              <a:rect l="l" t="t" r="r" b="b"/>
              <a:pathLst>
                <a:path w="3041650" h="574675">
                  <a:moveTo>
                    <a:pt x="309117" y="2794"/>
                  </a:moveTo>
                  <a:lnTo>
                    <a:pt x="311912" y="2794"/>
                  </a:lnTo>
                  <a:lnTo>
                    <a:pt x="313308" y="7747"/>
                  </a:lnTo>
                  <a:lnTo>
                    <a:pt x="313308" y="17652"/>
                  </a:lnTo>
                  <a:lnTo>
                    <a:pt x="312927" y="255143"/>
                  </a:lnTo>
                  <a:lnTo>
                    <a:pt x="315166" y="273738"/>
                  </a:lnTo>
                  <a:lnTo>
                    <a:pt x="321881" y="287035"/>
                  </a:lnTo>
                  <a:lnTo>
                    <a:pt x="333073" y="295022"/>
                  </a:lnTo>
                  <a:lnTo>
                    <a:pt x="348741" y="297688"/>
                  </a:lnTo>
                  <a:lnTo>
                    <a:pt x="356996" y="297688"/>
                  </a:lnTo>
                  <a:lnTo>
                    <a:pt x="376554" y="297688"/>
                  </a:lnTo>
                  <a:lnTo>
                    <a:pt x="390651" y="297688"/>
                  </a:lnTo>
                  <a:lnTo>
                    <a:pt x="392938" y="297688"/>
                  </a:lnTo>
                  <a:lnTo>
                    <a:pt x="414603" y="293782"/>
                  </a:lnTo>
                  <a:lnTo>
                    <a:pt x="431958" y="282067"/>
                  </a:lnTo>
                  <a:lnTo>
                    <a:pt x="444980" y="262540"/>
                  </a:lnTo>
                  <a:lnTo>
                    <a:pt x="453643" y="235204"/>
                  </a:lnTo>
                  <a:lnTo>
                    <a:pt x="456438" y="221869"/>
                  </a:lnTo>
                  <a:lnTo>
                    <a:pt x="461390" y="215265"/>
                  </a:lnTo>
                  <a:lnTo>
                    <a:pt x="468629" y="215265"/>
                  </a:lnTo>
                  <a:lnTo>
                    <a:pt x="475741" y="215265"/>
                  </a:lnTo>
                  <a:lnTo>
                    <a:pt x="480059" y="221869"/>
                  </a:lnTo>
                  <a:lnTo>
                    <a:pt x="487781" y="262540"/>
                  </a:lnTo>
                  <a:lnTo>
                    <a:pt x="515161" y="293782"/>
                  </a:lnTo>
                  <a:lnTo>
                    <a:pt x="536447" y="297688"/>
                  </a:lnTo>
                  <a:lnTo>
                    <a:pt x="542670" y="297688"/>
                  </a:lnTo>
                  <a:lnTo>
                    <a:pt x="558800" y="297688"/>
                  </a:lnTo>
                  <a:lnTo>
                    <a:pt x="561213" y="297688"/>
                  </a:lnTo>
                  <a:lnTo>
                    <a:pt x="586976" y="296614"/>
                  </a:lnTo>
                  <a:lnTo>
                    <a:pt x="605393" y="293385"/>
                  </a:lnTo>
                  <a:lnTo>
                    <a:pt x="616452" y="287990"/>
                  </a:lnTo>
                  <a:lnTo>
                    <a:pt x="620140" y="280416"/>
                  </a:lnTo>
                  <a:lnTo>
                    <a:pt x="616831" y="270771"/>
                  </a:lnTo>
                  <a:lnTo>
                    <a:pt x="606901" y="256889"/>
                  </a:lnTo>
                  <a:lnTo>
                    <a:pt x="590351" y="238767"/>
                  </a:lnTo>
                  <a:lnTo>
                    <a:pt x="567181" y="216407"/>
                  </a:lnTo>
                  <a:lnTo>
                    <a:pt x="609726" y="151003"/>
                  </a:lnTo>
                  <a:lnTo>
                    <a:pt x="612013" y="147447"/>
                  </a:lnTo>
                  <a:lnTo>
                    <a:pt x="614806" y="146938"/>
                  </a:lnTo>
                  <a:lnTo>
                    <a:pt x="617981" y="149479"/>
                  </a:lnTo>
                  <a:lnTo>
                    <a:pt x="647807" y="189984"/>
                  </a:lnTo>
                  <a:lnTo>
                    <a:pt x="661146" y="234600"/>
                  </a:lnTo>
                  <a:lnTo>
                    <a:pt x="663320" y="259334"/>
                  </a:lnTo>
                  <a:lnTo>
                    <a:pt x="661967" y="281789"/>
                  </a:lnTo>
                  <a:lnTo>
                    <a:pt x="651212" y="323127"/>
                  </a:lnTo>
                  <a:lnTo>
                    <a:pt x="626883" y="362346"/>
                  </a:lnTo>
                  <a:lnTo>
                    <a:pt x="588315" y="385587"/>
                  </a:lnTo>
                  <a:lnTo>
                    <a:pt x="564768" y="388493"/>
                  </a:lnTo>
                  <a:lnTo>
                    <a:pt x="558800" y="388493"/>
                  </a:lnTo>
                  <a:lnTo>
                    <a:pt x="542670" y="388493"/>
                  </a:lnTo>
                  <a:lnTo>
                    <a:pt x="536447" y="388493"/>
                  </a:lnTo>
                  <a:lnTo>
                    <a:pt x="513111" y="384899"/>
                  </a:lnTo>
                  <a:lnTo>
                    <a:pt x="493775" y="374126"/>
                  </a:lnTo>
                  <a:lnTo>
                    <a:pt x="478440" y="356185"/>
                  </a:lnTo>
                  <a:lnTo>
                    <a:pt x="467105" y="331088"/>
                  </a:lnTo>
                  <a:lnTo>
                    <a:pt x="456680" y="356185"/>
                  </a:lnTo>
                  <a:lnTo>
                    <a:pt x="442372" y="374126"/>
                  </a:lnTo>
                  <a:lnTo>
                    <a:pt x="424207" y="384899"/>
                  </a:lnTo>
                  <a:lnTo>
                    <a:pt x="402208" y="388493"/>
                  </a:lnTo>
                  <a:lnTo>
                    <a:pt x="391287" y="388493"/>
                  </a:lnTo>
                  <a:lnTo>
                    <a:pt x="376554" y="388493"/>
                  </a:lnTo>
                  <a:lnTo>
                    <a:pt x="356996" y="388493"/>
                  </a:lnTo>
                  <a:lnTo>
                    <a:pt x="345947" y="388493"/>
                  </a:lnTo>
                  <a:lnTo>
                    <a:pt x="327787" y="388493"/>
                  </a:lnTo>
                  <a:lnTo>
                    <a:pt x="293282" y="380541"/>
                  </a:lnTo>
                  <a:lnTo>
                    <a:pt x="268636" y="356695"/>
                  </a:lnTo>
                  <a:lnTo>
                    <a:pt x="253849" y="316966"/>
                  </a:lnTo>
                  <a:lnTo>
                    <a:pt x="248919" y="261366"/>
                  </a:lnTo>
                  <a:lnTo>
                    <a:pt x="248919" y="255905"/>
                  </a:lnTo>
                  <a:lnTo>
                    <a:pt x="248538" y="257048"/>
                  </a:lnTo>
                  <a:lnTo>
                    <a:pt x="229858" y="295783"/>
                  </a:lnTo>
                  <a:lnTo>
                    <a:pt x="198246" y="319786"/>
                  </a:lnTo>
                  <a:lnTo>
                    <a:pt x="84200" y="310515"/>
                  </a:lnTo>
                  <a:lnTo>
                    <a:pt x="81787" y="310261"/>
                  </a:lnTo>
                  <a:lnTo>
                    <a:pt x="79501" y="310261"/>
                  </a:lnTo>
                  <a:lnTo>
                    <a:pt x="77342" y="310261"/>
                  </a:lnTo>
                  <a:lnTo>
                    <a:pt x="66415" y="311812"/>
                  </a:lnTo>
                  <a:lnTo>
                    <a:pt x="58594" y="316484"/>
                  </a:lnTo>
                  <a:lnTo>
                    <a:pt x="53893" y="324298"/>
                  </a:lnTo>
                  <a:lnTo>
                    <a:pt x="52324" y="335280"/>
                  </a:lnTo>
                  <a:lnTo>
                    <a:pt x="52324" y="489712"/>
                  </a:lnTo>
                  <a:lnTo>
                    <a:pt x="51845" y="500068"/>
                  </a:lnTo>
                  <a:lnTo>
                    <a:pt x="44576" y="537591"/>
                  </a:lnTo>
                  <a:lnTo>
                    <a:pt x="27449" y="571988"/>
                  </a:lnTo>
                  <a:lnTo>
                    <a:pt x="20827" y="574294"/>
                  </a:lnTo>
                  <a:lnTo>
                    <a:pt x="16158" y="572105"/>
                  </a:lnTo>
                  <a:lnTo>
                    <a:pt x="12620" y="565546"/>
                  </a:lnTo>
                  <a:lnTo>
                    <a:pt x="10201" y="554630"/>
                  </a:lnTo>
                  <a:lnTo>
                    <a:pt x="8889" y="539369"/>
                  </a:lnTo>
                  <a:lnTo>
                    <a:pt x="0" y="310515"/>
                  </a:lnTo>
                  <a:lnTo>
                    <a:pt x="502" y="292536"/>
                  </a:lnTo>
                  <a:lnTo>
                    <a:pt x="17271" y="249174"/>
                  </a:lnTo>
                  <a:lnTo>
                    <a:pt x="57259" y="226099"/>
                  </a:lnTo>
                  <a:lnTo>
                    <a:pt x="74929" y="224790"/>
                  </a:lnTo>
                  <a:lnTo>
                    <a:pt x="71169" y="216814"/>
                  </a:lnTo>
                  <a:lnTo>
                    <a:pt x="68468" y="208899"/>
                  </a:lnTo>
                  <a:lnTo>
                    <a:pt x="66839" y="201054"/>
                  </a:lnTo>
                  <a:lnTo>
                    <a:pt x="66293" y="193294"/>
                  </a:lnTo>
                  <a:lnTo>
                    <a:pt x="67724" y="184626"/>
                  </a:lnTo>
                  <a:lnTo>
                    <a:pt x="89280" y="149479"/>
                  </a:lnTo>
                  <a:lnTo>
                    <a:pt x="123303" y="121261"/>
                  </a:lnTo>
                  <a:lnTo>
                    <a:pt x="133350" y="119379"/>
                  </a:lnTo>
                  <a:lnTo>
                    <a:pt x="146016" y="121332"/>
                  </a:lnTo>
                  <a:lnTo>
                    <a:pt x="181588" y="136953"/>
                  </a:lnTo>
                  <a:lnTo>
                    <a:pt x="217235" y="159148"/>
                  </a:lnTo>
                  <a:lnTo>
                    <a:pt x="248030" y="187071"/>
                  </a:lnTo>
                  <a:lnTo>
                    <a:pt x="247903" y="183896"/>
                  </a:lnTo>
                  <a:lnTo>
                    <a:pt x="246858" y="150750"/>
                  </a:lnTo>
                  <a:lnTo>
                    <a:pt x="245443" y="117046"/>
                  </a:lnTo>
                  <a:lnTo>
                    <a:pt x="243671" y="82794"/>
                  </a:lnTo>
                  <a:lnTo>
                    <a:pt x="241553" y="48006"/>
                  </a:lnTo>
                  <a:lnTo>
                    <a:pt x="295655" y="9906"/>
                  </a:lnTo>
                  <a:lnTo>
                    <a:pt x="302387" y="5079"/>
                  </a:lnTo>
                  <a:lnTo>
                    <a:pt x="306958" y="2794"/>
                  </a:lnTo>
                  <a:lnTo>
                    <a:pt x="309117" y="2794"/>
                  </a:lnTo>
                  <a:close/>
                </a:path>
                <a:path w="3041650" h="574675">
                  <a:moveTo>
                    <a:pt x="2175129" y="0"/>
                  </a:moveTo>
                  <a:lnTo>
                    <a:pt x="2179446" y="0"/>
                  </a:lnTo>
                  <a:lnTo>
                    <a:pt x="2181479" y="4063"/>
                  </a:lnTo>
                  <a:lnTo>
                    <a:pt x="2180970" y="12319"/>
                  </a:lnTo>
                  <a:lnTo>
                    <a:pt x="2172716" y="237617"/>
                  </a:lnTo>
                  <a:lnTo>
                    <a:pt x="2174265" y="263880"/>
                  </a:lnTo>
                  <a:lnTo>
                    <a:pt x="2181018" y="282654"/>
                  </a:lnTo>
                  <a:lnTo>
                    <a:pt x="2192986" y="293927"/>
                  </a:lnTo>
                  <a:lnTo>
                    <a:pt x="2210180" y="297688"/>
                  </a:lnTo>
                  <a:lnTo>
                    <a:pt x="2216150" y="297688"/>
                  </a:lnTo>
                  <a:lnTo>
                    <a:pt x="2229230" y="297688"/>
                  </a:lnTo>
                  <a:lnTo>
                    <a:pt x="2258694" y="297688"/>
                  </a:lnTo>
                  <a:lnTo>
                    <a:pt x="2275078" y="297688"/>
                  </a:lnTo>
                  <a:lnTo>
                    <a:pt x="2296743" y="293782"/>
                  </a:lnTo>
                  <a:lnTo>
                    <a:pt x="2314098" y="282067"/>
                  </a:lnTo>
                  <a:lnTo>
                    <a:pt x="2327120" y="262540"/>
                  </a:lnTo>
                  <a:lnTo>
                    <a:pt x="2335783" y="235204"/>
                  </a:lnTo>
                  <a:lnTo>
                    <a:pt x="2338578" y="221869"/>
                  </a:lnTo>
                  <a:lnTo>
                    <a:pt x="2343530" y="215265"/>
                  </a:lnTo>
                  <a:lnTo>
                    <a:pt x="2350769" y="215265"/>
                  </a:lnTo>
                  <a:lnTo>
                    <a:pt x="2357881" y="215265"/>
                  </a:lnTo>
                  <a:lnTo>
                    <a:pt x="2362200" y="221869"/>
                  </a:lnTo>
                  <a:lnTo>
                    <a:pt x="2369921" y="262540"/>
                  </a:lnTo>
                  <a:lnTo>
                    <a:pt x="2397301" y="293782"/>
                  </a:lnTo>
                  <a:lnTo>
                    <a:pt x="2418588" y="297688"/>
                  </a:lnTo>
                  <a:lnTo>
                    <a:pt x="2424810" y="297688"/>
                  </a:lnTo>
                  <a:lnTo>
                    <a:pt x="2440940" y="297688"/>
                  </a:lnTo>
                  <a:lnTo>
                    <a:pt x="2462021" y="297688"/>
                  </a:lnTo>
                  <a:lnTo>
                    <a:pt x="2488815" y="296564"/>
                  </a:lnTo>
                  <a:lnTo>
                    <a:pt x="2542067" y="287508"/>
                  </a:lnTo>
                  <a:lnTo>
                    <a:pt x="2585295" y="273315"/>
                  </a:lnTo>
                  <a:lnTo>
                    <a:pt x="2627689" y="254559"/>
                  </a:lnTo>
                  <a:lnTo>
                    <a:pt x="2653410" y="242062"/>
                  </a:lnTo>
                  <a:lnTo>
                    <a:pt x="2599932" y="227726"/>
                  </a:lnTo>
                  <a:lnTo>
                    <a:pt x="2558192" y="217487"/>
                  </a:lnTo>
                  <a:lnTo>
                    <a:pt x="2528216" y="211343"/>
                  </a:lnTo>
                  <a:lnTo>
                    <a:pt x="2510028" y="209296"/>
                  </a:lnTo>
                  <a:lnTo>
                    <a:pt x="2503382" y="209796"/>
                  </a:lnTo>
                  <a:lnTo>
                    <a:pt x="2471546" y="232537"/>
                  </a:lnTo>
                  <a:lnTo>
                    <a:pt x="2466466" y="238251"/>
                  </a:lnTo>
                  <a:lnTo>
                    <a:pt x="2461514" y="241173"/>
                  </a:lnTo>
                  <a:lnTo>
                    <a:pt x="2456688" y="241173"/>
                  </a:lnTo>
                  <a:lnTo>
                    <a:pt x="2450338" y="241173"/>
                  </a:lnTo>
                  <a:lnTo>
                    <a:pt x="2447163" y="237236"/>
                  </a:lnTo>
                  <a:lnTo>
                    <a:pt x="2447163" y="229235"/>
                  </a:lnTo>
                  <a:lnTo>
                    <a:pt x="2447163" y="226441"/>
                  </a:lnTo>
                  <a:lnTo>
                    <a:pt x="2447797" y="223266"/>
                  </a:lnTo>
                  <a:lnTo>
                    <a:pt x="2466943" y="184187"/>
                  </a:lnTo>
                  <a:lnTo>
                    <a:pt x="2505805" y="142478"/>
                  </a:lnTo>
                  <a:lnTo>
                    <a:pt x="2536190" y="132841"/>
                  </a:lnTo>
                  <a:lnTo>
                    <a:pt x="2547808" y="133536"/>
                  </a:lnTo>
                  <a:lnTo>
                    <a:pt x="2561510" y="135636"/>
                  </a:lnTo>
                  <a:lnTo>
                    <a:pt x="2577284" y="139164"/>
                  </a:lnTo>
                  <a:lnTo>
                    <a:pt x="2595117" y="144145"/>
                  </a:lnTo>
                  <a:lnTo>
                    <a:pt x="2619744" y="151336"/>
                  </a:lnTo>
                  <a:lnTo>
                    <a:pt x="2640298" y="157099"/>
                  </a:lnTo>
                  <a:lnTo>
                    <a:pt x="2704171" y="171152"/>
                  </a:lnTo>
                  <a:lnTo>
                    <a:pt x="2770084" y="181733"/>
                  </a:lnTo>
                  <a:lnTo>
                    <a:pt x="2810763" y="186436"/>
                  </a:lnTo>
                  <a:lnTo>
                    <a:pt x="2815716" y="188975"/>
                  </a:lnTo>
                  <a:lnTo>
                    <a:pt x="2815716" y="192912"/>
                  </a:lnTo>
                  <a:lnTo>
                    <a:pt x="2815716" y="195325"/>
                  </a:lnTo>
                  <a:lnTo>
                    <a:pt x="2814193" y="199136"/>
                  </a:lnTo>
                  <a:lnTo>
                    <a:pt x="2811272" y="204216"/>
                  </a:lnTo>
                  <a:lnTo>
                    <a:pt x="2779649" y="259080"/>
                  </a:lnTo>
                  <a:lnTo>
                    <a:pt x="2767716" y="258153"/>
                  </a:lnTo>
                  <a:lnTo>
                    <a:pt x="2757439" y="257476"/>
                  </a:lnTo>
                  <a:lnTo>
                    <a:pt x="2748805" y="257061"/>
                  </a:lnTo>
                  <a:lnTo>
                    <a:pt x="2741803" y="256921"/>
                  </a:lnTo>
                  <a:lnTo>
                    <a:pt x="2730634" y="257778"/>
                  </a:lnTo>
                  <a:lnTo>
                    <a:pt x="2722657" y="260350"/>
                  </a:lnTo>
                  <a:lnTo>
                    <a:pt x="2717871" y="264636"/>
                  </a:lnTo>
                  <a:lnTo>
                    <a:pt x="2716276" y="270637"/>
                  </a:lnTo>
                  <a:lnTo>
                    <a:pt x="2720470" y="282471"/>
                  </a:lnTo>
                  <a:lnTo>
                    <a:pt x="2733071" y="290925"/>
                  </a:lnTo>
                  <a:lnTo>
                    <a:pt x="2754102" y="295997"/>
                  </a:lnTo>
                  <a:lnTo>
                    <a:pt x="2783585" y="297688"/>
                  </a:lnTo>
                  <a:lnTo>
                    <a:pt x="2822575" y="297688"/>
                  </a:lnTo>
                  <a:lnTo>
                    <a:pt x="2839211" y="297688"/>
                  </a:lnTo>
                  <a:lnTo>
                    <a:pt x="2843783" y="297688"/>
                  </a:lnTo>
                  <a:lnTo>
                    <a:pt x="2853614" y="296759"/>
                  </a:lnTo>
                  <a:lnTo>
                    <a:pt x="2877635" y="260201"/>
                  </a:lnTo>
                  <a:lnTo>
                    <a:pt x="2877947" y="249174"/>
                  </a:lnTo>
                  <a:lnTo>
                    <a:pt x="2879137" y="234382"/>
                  </a:lnTo>
                  <a:lnTo>
                    <a:pt x="2896997" y="196342"/>
                  </a:lnTo>
                  <a:lnTo>
                    <a:pt x="2931947" y="175625"/>
                  </a:lnTo>
                  <a:lnTo>
                    <a:pt x="2946400" y="174244"/>
                  </a:lnTo>
                  <a:lnTo>
                    <a:pt x="2968311" y="177462"/>
                  </a:lnTo>
                  <a:lnTo>
                    <a:pt x="3004800" y="203283"/>
                  </a:lnTo>
                  <a:lnTo>
                    <a:pt x="3028926" y="247507"/>
                  </a:lnTo>
                  <a:lnTo>
                    <a:pt x="3039784" y="293798"/>
                  </a:lnTo>
                  <a:lnTo>
                    <a:pt x="3041141" y="318516"/>
                  </a:lnTo>
                  <a:lnTo>
                    <a:pt x="3040312" y="334446"/>
                  </a:lnTo>
                  <a:lnTo>
                    <a:pt x="3028060" y="374523"/>
                  </a:lnTo>
                  <a:lnTo>
                    <a:pt x="2995735" y="401062"/>
                  </a:lnTo>
                  <a:lnTo>
                    <a:pt x="2981325" y="402844"/>
                  </a:lnTo>
                  <a:lnTo>
                    <a:pt x="2955536" y="398418"/>
                  </a:lnTo>
                  <a:lnTo>
                    <a:pt x="2933033" y="385159"/>
                  </a:lnTo>
                  <a:lnTo>
                    <a:pt x="2913816" y="363089"/>
                  </a:lnTo>
                  <a:lnTo>
                    <a:pt x="2897885" y="332231"/>
                  </a:lnTo>
                  <a:lnTo>
                    <a:pt x="2886694" y="355520"/>
                  </a:lnTo>
                  <a:lnTo>
                    <a:pt x="2873692" y="372618"/>
                  </a:lnTo>
                  <a:lnTo>
                    <a:pt x="2858881" y="383524"/>
                  </a:lnTo>
                  <a:lnTo>
                    <a:pt x="2842259" y="388238"/>
                  </a:lnTo>
                  <a:lnTo>
                    <a:pt x="2839211" y="388366"/>
                  </a:lnTo>
                  <a:lnTo>
                    <a:pt x="2837560" y="388493"/>
                  </a:lnTo>
                  <a:lnTo>
                    <a:pt x="2822575" y="388493"/>
                  </a:lnTo>
                  <a:lnTo>
                    <a:pt x="2784982" y="388493"/>
                  </a:lnTo>
                  <a:lnTo>
                    <a:pt x="2755717" y="386278"/>
                  </a:lnTo>
                  <a:lnTo>
                    <a:pt x="2713616" y="368561"/>
                  </a:lnTo>
                  <a:lnTo>
                    <a:pt x="2691637" y="323738"/>
                  </a:lnTo>
                  <a:lnTo>
                    <a:pt x="2688590" y="278130"/>
                  </a:lnTo>
                  <a:lnTo>
                    <a:pt x="2663606" y="299870"/>
                  </a:lnTo>
                  <a:lnTo>
                    <a:pt x="2621974" y="333208"/>
                  </a:lnTo>
                  <a:lnTo>
                    <a:pt x="2571343" y="363900"/>
                  </a:lnTo>
                  <a:lnTo>
                    <a:pt x="2505569" y="385756"/>
                  </a:lnTo>
                  <a:lnTo>
                    <a:pt x="2473705" y="388493"/>
                  </a:lnTo>
                  <a:lnTo>
                    <a:pt x="2440940" y="388493"/>
                  </a:lnTo>
                  <a:lnTo>
                    <a:pt x="2424810" y="388493"/>
                  </a:lnTo>
                  <a:lnTo>
                    <a:pt x="2418588" y="388493"/>
                  </a:lnTo>
                  <a:lnTo>
                    <a:pt x="2395251" y="384899"/>
                  </a:lnTo>
                  <a:lnTo>
                    <a:pt x="2375916" y="374126"/>
                  </a:lnTo>
                  <a:lnTo>
                    <a:pt x="2360580" y="356185"/>
                  </a:lnTo>
                  <a:lnTo>
                    <a:pt x="2349245" y="331088"/>
                  </a:lnTo>
                  <a:lnTo>
                    <a:pt x="2338820" y="356185"/>
                  </a:lnTo>
                  <a:lnTo>
                    <a:pt x="2324512" y="374126"/>
                  </a:lnTo>
                  <a:lnTo>
                    <a:pt x="2306347" y="384899"/>
                  </a:lnTo>
                  <a:lnTo>
                    <a:pt x="2284349" y="388493"/>
                  </a:lnTo>
                  <a:lnTo>
                    <a:pt x="2283459" y="388493"/>
                  </a:lnTo>
                  <a:lnTo>
                    <a:pt x="2258694" y="388493"/>
                  </a:lnTo>
                  <a:lnTo>
                    <a:pt x="2229230" y="388493"/>
                  </a:lnTo>
                  <a:lnTo>
                    <a:pt x="2216784" y="388493"/>
                  </a:lnTo>
                  <a:lnTo>
                    <a:pt x="2205735" y="388493"/>
                  </a:lnTo>
                  <a:lnTo>
                    <a:pt x="2183973" y="386066"/>
                  </a:lnTo>
                  <a:lnTo>
                    <a:pt x="2165937" y="378793"/>
                  </a:lnTo>
                  <a:lnTo>
                    <a:pt x="2151639" y="366686"/>
                  </a:lnTo>
                  <a:lnTo>
                    <a:pt x="2141092" y="349757"/>
                  </a:lnTo>
                  <a:lnTo>
                    <a:pt x="2136830" y="357544"/>
                  </a:lnTo>
                  <a:lnTo>
                    <a:pt x="2103104" y="384921"/>
                  </a:lnTo>
                  <a:lnTo>
                    <a:pt x="2088260" y="388366"/>
                  </a:lnTo>
                  <a:lnTo>
                    <a:pt x="2088006" y="388493"/>
                  </a:lnTo>
                  <a:lnTo>
                    <a:pt x="2018029" y="388493"/>
                  </a:lnTo>
                  <a:lnTo>
                    <a:pt x="2006147" y="387852"/>
                  </a:lnTo>
                  <a:lnTo>
                    <a:pt x="1967356" y="378332"/>
                  </a:lnTo>
                  <a:lnTo>
                    <a:pt x="1932304" y="359918"/>
                  </a:lnTo>
                  <a:lnTo>
                    <a:pt x="1887940" y="387473"/>
                  </a:lnTo>
                  <a:lnTo>
                    <a:pt x="1840338" y="408885"/>
                  </a:lnTo>
                  <a:lnTo>
                    <a:pt x="1789494" y="424163"/>
                  </a:lnTo>
                  <a:lnTo>
                    <a:pt x="1735400" y="433321"/>
                  </a:lnTo>
                  <a:lnTo>
                    <a:pt x="1678051" y="436372"/>
                  </a:lnTo>
                  <a:lnTo>
                    <a:pt x="1636426" y="435038"/>
                  </a:lnTo>
                  <a:lnTo>
                    <a:pt x="1572037" y="424370"/>
                  </a:lnTo>
                  <a:lnTo>
                    <a:pt x="1525436" y="396936"/>
                  </a:lnTo>
                  <a:lnTo>
                    <a:pt x="1498195" y="341830"/>
                  </a:lnTo>
                  <a:lnTo>
                    <a:pt x="1494789" y="304800"/>
                  </a:lnTo>
                  <a:lnTo>
                    <a:pt x="1495956" y="284801"/>
                  </a:lnTo>
                  <a:lnTo>
                    <a:pt x="1505291" y="247757"/>
                  </a:lnTo>
                  <a:lnTo>
                    <a:pt x="1519681" y="223900"/>
                  </a:lnTo>
                  <a:lnTo>
                    <a:pt x="1524507" y="223900"/>
                  </a:lnTo>
                  <a:lnTo>
                    <a:pt x="1530857" y="223900"/>
                  </a:lnTo>
                  <a:lnTo>
                    <a:pt x="1534032" y="228600"/>
                  </a:lnTo>
                  <a:lnTo>
                    <a:pt x="1534032" y="238125"/>
                  </a:lnTo>
                  <a:lnTo>
                    <a:pt x="1534032" y="241554"/>
                  </a:lnTo>
                  <a:lnTo>
                    <a:pt x="1533525" y="246506"/>
                  </a:lnTo>
                  <a:lnTo>
                    <a:pt x="1532508" y="252856"/>
                  </a:lnTo>
                  <a:lnTo>
                    <a:pt x="1531492" y="259334"/>
                  </a:lnTo>
                  <a:lnTo>
                    <a:pt x="1531112" y="264287"/>
                  </a:lnTo>
                  <a:lnTo>
                    <a:pt x="1531112" y="267588"/>
                  </a:lnTo>
                  <a:lnTo>
                    <a:pt x="1546859" y="311657"/>
                  </a:lnTo>
                  <a:lnTo>
                    <a:pt x="1598104" y="338058"/>
                  </a:lnTo>
                  <a:lnTo>
                    <a:pt x="1638299" y="344644"/>
                  </a:lnTo>
                  <a:lnTo>
                    <a:pt x="1688210" y="346837"/>
                  </a:lnTo>
                  <a:lnTo>
                    <a:pt x="1738977" y="344789"/>
                  </a:lnTo>
                  <a:lnTo>
                    <a:pt x="1786874" y="338645"/>
                  </a:lnTo>
                  <a:lnTo>
                    <a:pt x="1831889" y="328406"/>
                  </a:lnTo>
                  <a:lnTo>
                    <a:pt x="1874012" y="314071"/>
                  </a:lnTo>
                  <a:lnTo>
                    <a:pt x="1868914" y="310114"/>
                  </a:lnTo>
                  <a:lnTo>
                    <a:pt x="1863899" y="305085"/>
                  </a:lnTo>
                  <a:lnTo>
                    <a:pt x="1843125" y="265233"/>
                  </a:lnTo>
                  <a:lnTo>
                    <a:pt x="1842389" y="256921"/>
                  </a:lnTo>
                  <a:lnTo>
                    <a:pt x="1844482" y="242800"/>
                  </a:lnTo>
                  <a:lnTo>
                    <a:pt x="1875789" y="193294"/>
                  </a:lnTo>
                  <a:lnTo>
                    <a:pt x="1910460" y="164211"/>
                  </a:lnTo>
                  <a:lnTo>
                    <a:pt x="1943607" y="154559"/>
                  </a:lnTo>
                  <a:lnTo>
                    <a:pt x="1958278" y="155940"/>
                  </a:lnTo>
                  <a:lnTo>
                    <a:pt x="1994407" y="176656"/>
                  </a:lnTo>
                  <a:lnTo>
                    <a:pt x="2013213" y="214911"/>
                  </a:lnTo>
                  <a:lnTo>
                    <a:pt x="2014474" y="229869"/>
                  </a:lnTo>
                  <a:lnTo>
                    <a:pt x="2012904" y="250182"/>
                  </a:lnTo>
                  <a:lnTo>
                    <a:pt x="2008203" y="268255"/>
                  </a:lnTo>
                  <a:lnTo>
                    <a:pt x="2000382" y="284091"/>
                  </a:lnTo>
                  <a:lnTo>
                    <a:pt x="1989454" y="297688"/>
                  </a:lnTo>
                  <a:lnTo>
                    <a:pt x="2020696" y="297688"/>
                  </a:lnTo>
                  <a:lnTo>
                    <a:pt x="2034666" y="297688"/>
                  </a:lnTo>
                  <a:lnTo>
                    <a:pt x="2054478" y="297688"/>
                  </a:lnTo>
                  <a:lnTo>
                    <a:pt x="2070607" y="297688"/>
                  </a:lnTo>
                  <a:lnTo>
                    <a:pt x="2079228" y="296997"/>
                  </a:lnTo>
                  <a:lnTo>
                    <a:pt x="2110410" y="266172"/>
                  </a:lnTo>
                  <a:lnTo>
                    <a:pt x="2111120" y="257556"/>
                  </a:lnTo>
                  <a:lnTo>
                    <a:pt x="2111120" y="53975"/>
                  </a:lnTo>
                  <a:lnTo>
                    <a:pt x="2165857" y="4825"/>
                  </a:lnTo>
                  <a:lnTo>
                    <a:pt x="2169414" y="1650"/>
                  </a:lnTo>
                  <a:lnTo>
                    <a:pt x="2172462" y="0"/>
                  </a:lnTo>
                  <a:lnTo>
                    <a:pt x="2175129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65745" y="1722373"/>
              <a:ext cx="100710" cy="986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6339" y="1720595"/>
              <a:ext cx="7736585" cy="6042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9821" y="1747520"/>
              <a:ext cx="1048626" cy="5274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989" y="1870710"/>
              <a:ext cx="232410" cy="404495"/>
            </a:xfrm>
            <a:custGeom>
              <a:avLst/>
              <a:gdLst/>
              <a:ahLst/>
              <a:cxnLst/>
              <a:rect l="l" t="t" r="r" b="b"/>
              <a:pathLst>
                <a:path w="232409" h="404494">
                  <a:moveTo>
                    <a:pt x="137210" y="0"/>
                  </a:moveTo>
                  <a:lnTo>
                    <a:pt x="180378" y="15160"/>
                  </a:lnTo>
                  <a:lnTo>
                    <a:pt x="212229" y="60706"/>
                  </a:lnTo>
                  <a:lnTo>
                    <a:pt x="227185" y="109505"/>
                  </a:lnTo>
                  <a:lnTo>
                    <a:pt x="232168" y="163067"/>
                  </a:lnTo>
                  <a:lnTo>
                    <a:pt x="230699" y="199094"/>
                  </a:lnTo>
                  <a:lnTo>
                    <a:pt x="218940" y="266670"/>
                  </a:lnTo>
                  <a:lnTo>
                    <a:pt x="199089" y="320837"/>
                  </a:lnTo>
                  <a:lnTo>
                    <a:pt x="176172" y="360739"/>
                  </a:lnTo>
                  <a:lnTo>
                    <a:pt x="143613" y="397668"/>
                  </a:lnTo>
                  <a:lnTo>
                    <a:pt x="130670" y="404240"/>
                  </a:lnTo>
                  <a:lnTo>
                    <a:pt x="110519" y="403455"/>
                  </a:lnTo>
                  <a:lnTo>
                    <a:pt x="55601" y="397168"/>
                  </a:lnTo>
                  <a:lnTo>
                    <a:pt x="11717" y="389215"/>
                  </a:lnTo>
                  <a:lnTo>
                    <a:pt x="0" y="374141"/>
                  </a:lnTo>
                  <a:lnTo>
                    <a:pt x="0" y="369188"/>
                  </a:lnTo>
                  <a:lnTo>
                    <a:pt x="5359" y="364870"/>
                  </a:lnTo>
                  <a:lnTo>
                    <a:pt x="16065" y="361060"/>
                  </a:lnTo>
                  <a:lnTo>
                    <a:pt x="29926" y="356107"/>
                  </a:lnTo>
                  <a:lnTo>
                    <a:pt x="110839" y="315102"/>
                  </a:lnTo>
                  <a:lnTo>
                    <a:pt x="152846" y="283527"/>
                  </a:lnTo>
                  <a:lnTo>
                    <a:pt x="181681" y="251094"/>
                  </a:lnTo>
                  <a:lnTo>
                    <a:pt x="197345" y="217804"/>
                  </a:lnTo>
                  <a:lnTo>
                    <a:pt x="186815" y="218638"/>
                  </a:lnTo>
                  <a:lnTo>
                    <a:pt x="176656" y="219233"/>
                  </a:lnTo>
                  <a:lnTo>
                    <a:pt x="166870" y="219590"/>
                  </a:lnTo>
                  <a:lnTo>
                    <a:pt x="157454" y="219709"/>
                  </a:lnTo>
                  <a:lnTo>
                    <a:pt x="110182" y="216209"/>
                  </a:lnTo>
                  <a:lnTo>
                    <a:pt x="76415" y="205708"/>
                  </a:lnTo>
                  <a:lnTo>
                    <a:pt x="56156" y="188206"/>
                  </a:lnTo>
                  <a:lnTo>
                    <a:pt x="49403" y="163702"/>
                  </a:lnTo>
                  <a:lnTo>
                    <a:pt x="50669" y="147486"/>
                  </a:lnTo>
                  <a:lnTo>
                    <a:pt x="60793" y="104624"/>
                  </a:lnTo>
                  <a:lnTo>
                    <a:pt x="84250" y="43880"/>
                  </a:lnTo>
                  <a:lnTo>
                    <a:pt x="118034" y="4879"/>
                  </a:lnTo>
                  <a:lnTo>
                    <a:pt x="137210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536" y="1858010"/>
              <a:ext cx="169163" cy="934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821" y="1860930"/>
              <a:ext cx="461009" cy="273050"/>
            </a:xfrm>
            <a:custGeom>
              <a:avLst/>
              <a:gdLst/>
              <a:ahLst/>
              <a:cxnLst/>
              <a:rect l="l" t="t" r="r" b="b"/>
              <a:pathLst>
                <a:path w="461009" h="273050">
                  <a:moveTo>
                    <a:pt x="405701" y="0"/>
                  </a:moveTo>
                  <a:lnTo>
                    <a:pt x="443929" y="41201"/>
                  </a:lnTo>
                  <a:lnTo>
                    <a:pt x="458755" y="80502"/>
                  </a:lnTo>
                  <a:lnTo>
                    <a:pt x="460463" y="100203"/>
                  </a:lnTo>
                  <a:lnTo>
                    <a:pt x="460463" y="102616"/>
                  </a:lnTo>
                  <a:lnTo>
                    <a:pt x="455553" y="152360"/>
                  </a:lnTo>
                  <a:lnTo>
                    <a:pt x="440821" y="193008"/>
                  </a:lnTo>
                  <a:lnTo>
                    <a:pt x="416267" y="224559"/>
                  </a:lnTo>
                  <a:lnTo>
                    <a:pt x="381889" y="247015"/>
                  </a:lnTo>
                  <a:lnTo>
                    <a:pt x="316777" y="265985"/>
                  </a:lnTo>
                  <a:lnTo>
                    <a:pt x="273337" y="270714"/>
                  </a:lnTo>
                  <a:lnTo>
                    <a:pt x="222643" y="272288"/>
                  </a:lnTo>
                  <a:lnTo>
                    <a:pt x="292" y="272288"/>
                  </a:lnTo>
                  <a:lnTo>
                    <a:pt x="0" y="272542"/>
                  </a:lnTo>
                  <a:lnTo>
                    <a:pt x="0" y="183007"/>
                  </a:lnTo>
                  <a:lnTo>
                    <a:pt x="292" y="182753"/>
                  </a:lnTo>
                  <a:lnTo>
                    <a:pt x="214896" y="183642"/>
                  </a:lnTo>
                  <a:lnTo>
                    <a:pt x="281224" y="181905"/>
                  </a:lnTo>
                  <a:lnTo>
                    <a:pt x="335827" y="176704"/>
                  </a:lnTo>
                  <a:lnTo>
                    <a:pt x="378708" y="168050"/>
                  </a:lnTo>
                  <a:lnTo>
                    <a:pt x="414832" y="151384"/>
                  </a:lnTo>
                  <a:lnTo>
                    <a:pt x="417309" y="146939"/>
                  </a:lnTo>
                  <a:lnTo>
                    <a:pt x="417309" y="142494"/>
                  </a:lnTo>
                  <a:lnTo>
                    <a:pt x="413942" y="133252"/>
                  </a:lnTo>
                  <a:lnTo>
                    <a:pt x="403840" y="120761"/>
                  </a:lnTo>
                  <a:lnTo>
                    <a:pt x="387005" y="105007"/>
                  </a:lnTo>
                  <a:lnTo>
                    <a:pt x="363435" y="85979"/>
                  </a:lnTo>
                  <a:lnTo>
                    <a:pt x="362534" y="85090"/>
                  </a:lnTo>
                  <a:lnTo>
                    <a:pt x="362534" y="84201"/>
                  </a:lnTo>
                  <a:lnTo>
                    <a:pt x="380641" y="47363"/>
                  </a:lnTo>
                  <a:lnTo>
                    <a:pt x="393871" y="21050"/>
                  </a:lnTo>
                  <a:lnTo>
                    <a:pt x="402224" y="5262"/>
                  </a:lnTo>
                  <a:lnTo>
                    <a:pt x="405701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5469" y="1762379"/>
              <a:ext cx="100799" cy="9855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1481" y="1747520"/>
              <a:ext cx="417195" cy="386080"/>
            </a:xfrm>
            <a:custGeom>
              <a:avLst/>
              <a:gdLst/>
              <a:ahLst/>
              <a:cxnLst/>
              <a:rect l="l" t="t" r="r" b="b"/>
              <a:pathLst>
                <a:path w="417194" h="386080">
                  <a:moveTo>
                    <a:pt x="67563" y="0"/>
                  </a:moveTo>
                  <a:lnTo>
                    <a:pt x="70345" y="0"/>
                  </a:lnTo>
                  <a:lnTo>
                    <a:pt x="71729" y="4952"/>
                  </a:lnTo>
                  <a:lnTo>
                    <a:pt x="71729" y="14858"/>
                  </a:lnTo>
                  <a:lnTo>
                    <a:pt x="71437" y="252348"/>
                  </a:lnTo>
                  <a:lnTo>
                    <a:pt x="73668" y="270944"/>
                  </a:lnTo>
                  <a:lnTo>
                    <a:pt x="80364" y="284241"/>
                  </a:lnTo>
                  <a:lnTo>
                    <a:pt x="91523" y="292228"/>
                  </a:lnTo>
                  <a:lnTo>
                    <a:pt x="107149" y="294893"/>
                  </a:lnTo>
                  <a:lnTo>
                    <a:pt x="115493" y="294893"/>
                  </a:lnTo>
                  <a:lnTo>
                    <a:pt x="135077" y="294893"/>
                  </a:lnTo>
                  <a:lnTo>
                    <a:pt x="149123" y="294893"/>
                  </a:lnTo>
                  <a:lnTo>
                    <a:pt x="183299" y="294893"/>
                  </a:lnTo>
                  <a:lnTo>
                    <a:pt x="173271" y="285771"/>
                  </a:lnTo>
                  <a:lnTo>
                    <a:pt x="166108" y="276304"/>
                  </a:lnTo>
                  <a:lnTo>
                    <a:pt x="161808" y="266479"/>
                  </a:lnTo>
                  <a:lnTo>
                    <a:pt x="160375" y="256285"/>
                  </a:lnTo>
                  <a:lnTo>
                    <a:pt x="162514" y="241428"/>
                  </a:lnTo>
                  <a:lnTo>
                    <a:pt x="194602" y="190118"/>
                  </a:lnTo>
                  <a:lnTo>
                    <a:pt x="231139" y="160004"/>
                  </a:lnTo>
                  <a:lnTo>
                    <a:pt x="267525" y="149986"/>
                  </a:lnTo>
                  <a:lnTo>
                    <a:pt x="277126" y="151110"/>
                  </a:lnTo>
                  <a:lnTo>
                    <a:pt x="318020" y="180601"/>
                  </a:lnTo>
                  <a:lnTo>
                    <a:pt x="332422" y="227964"/>
                  </a:lnTo>
                  <a:lnTo>
                    <a:pt x="330953" y="249084"/>
                  </a:lnTo>
                  <a:lnTo>
                    <a:pt x="326543" y="267287"/>
                  </a:lnTo>
                  <a:lnTo>
                    <a:pt x="319194" y="282561"/>
                  </a:lnTo>
                  <a:lnTo>
                    <a:pt x="308902" y="294893"/>
                  </a:lnTo>
                  <a:lnTo>
                    <a:pt x="347306" y="294893"/>
                  </a:lnTo>
                  <a:lnTo>
                    <a:pt x="359511" y="294893"/>
                  </a:lnTo>
                  <a:lnTo>
                    <a:pt x="413918" y="294893"/>
                  </a:lnTo>
                  <a:lnTo>
                    <a:pt x="416331" y="297306"/>
                  </a:lnTo>
                  <a:lnTo>
                    <a:pt x="416966" y="383285"/>
                  </a:lnTo>
                  <a:lnTo>
                    <a:pt x="414553" y="385698"/>
                  </a:lnTo>
                  <a:lnTo>
                    <a:pt x="359511" y="385698"/>
                  </a:lnTo>
                  <a:lnTo>
                    <a:pt x="347903" y="385698"/>
                  </a:lnTo>
                  <a:lnTo>
                    <a:pt x="334200" y="385698"/>
                  </a:lnTo>
                  <a:lnTo>
                    <a:pt x="307411" y="383795"/>
                  </a:lnTo>
                  <a:lnTo>
                    <a:pt x="284194" y="378094"/>
                  </a:lnTo>
                  <a:lnTo>
                    <a:pt x="264548" y="368607"/>
                  </a:lnTo>
                  <a:lnTo>
                    <a:pt x="248475" y="355345"/>
                  </a:lnTo>
                  <a:lnTo>
                    <a:pt x="229132" y="368607"/>
                  </a:lnTo>
                  <a:lnTo>
                    <a:pt x="208595" y="378094"/>
                  </a:lnTo>
                  <a:lnTo>
                    <a:pt x="186866" y="383795"/>
                  </a:lnTo>
                  <a:lnTo>
                    <a:pt x="163944" y="385698"/>
                  </a:lnTo>
                  <a:lnTo>
                    <a:pt x="149720" y="385698"/>
                  </a:lnTo>
                  <a:lnTo>
                    <a:pt x="135077" y="385698"/>
                  </a:lnTo>
                  <a:lnTo>
                    <a:pt x="115493" y="385698"/>
                  </a:lnTo>
                  <a:lnTo>
                    <a:pt x="104470" y="385698"/>
                  </a:lnTo>
                  <a:lnTo>
                    <a:pt x="86321" y="385698"/>
                  </a:lnTo>
                  <a:lnTo>
                    <a:pt x="51810" y="377747"/>
                  </a:lnTo>
                  <a:lnTo>
                    <a:pt x="27160" y="353901"/>
                  </a:lnTo>
                  <a:lnTo>
                    <a:pt x="12371" y="314172"/>
                  </a:lnTo>
                  <a:lnTo>
                    <a:pt x="7442" y="258571"/>
                  </a:lnTo>
                  <a:lnTo>
                    <a:pt x="6975" y="207303"/>
                  </a:lnTo>
                  <a:lnTo>
                    <a:pt x="5578" y="154654"/>
                  </a:lnTo>
                  <a:lnTo>
                    <a:pt x="3252" y="100623"/>
                  </a:lnTo>
                  <a:lnTo>
                    <a:pt x="0" y="45212"/>
                  </a:lnTo>
                  <a:lnTo>
                    <a:pt x="54165" y="7112"/>
                  </a:lnTo>
                  <a:lnTo>
                    <a:pt x="60921" y="2285"/>
                  </a:lnTo>
                  <a:lnTo>
                    <a:pt x="65379" y="0"/>
                  </a:lnTo>
                  <a:lnTo>
                    <a:pt x="67563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2315" y="1740395"/>
              <a:ext cx="1061466" cy="54027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68421" y="2478658"/>
              <a:ext cx="2459990" cy="4927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07536" y="2782442"/>
              <a:ext cx="96138" cy="958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31284" y="2643885"/>
              <a:ext cx="1189990" cy="327660"/>
            </a:xfrm>
            <a:custGeom>
              <a:avLst/>
              <a:gdLst/>
              <a:ahLst/>
              <a:cxnLst/>
              <a:rect l="l" t="t" r="r" b="b"/>
              <a:pathLst>
                <a:path w="1189989" h="327660">
                  <a:moveTo>
                    <a:pt x="412368" y="6603"/>
                  </a:moveTo>
                  <a:lnTo>
                    <a:pt x="453739" y="19494"/>
                  </a:lnTo>
                  <a:lnTo>
                    <a:pt x="485393" y="58293"/>
                  </a:lnTo>
                  <a:lnTo>
                    <a:pt x="501681" y="102488"/>
                  </a:lnTo>
                  <a:lnTo>
                    <a:pt x="507111" y="150875"/>
                  </a:lnTo>
                  <a:lnTo>
                    <a:pt x="506281" y="166806"/>
                  </a:lnTo>
                  <a:lnTo>
                    <a:pt x="494029" y="206882"/>
                  </a:lnTo>
                  <a:lnTo>
                    <a:pt x="461704" y="233422"/>
                  </a:lnTo>
                  <a:lnTo>
                    <a:pt x="447293" y="235203"/>
                  </a:lnTo>
                  <a:lnTo>
                    <a:pt x="421505" y="230778"/>
                  </a:lnTo>
                  <a:lnTo>
                    <a:pt x="399002" y="217519"/>
                  </a:lnTo>
                  <a:lnTo>
                    <a:pt x="379785" y="195449"/>
                  </a:lnTo>
                  <a:lnTo>
                    <a:pt x="363854" y="164591"/>
                  </a:lnTo>
                  <a:lnTo>
                    <a:pt x="352663" y="187880"/>
                  </a:lnTo>
                  <a:lnTo>
                    <a:pt x="339661" y="204977"/>
                  </a:lnTo>
                  <a:lnTo>
                    <a:pt x="324850" y="215884"/>
                  </a:lnTo>
                  <a:lnTo>
                    <a:pt x="308228" y="220599"/>
                  </a:lnTo>
                  <a:lnTo>
                    <a:pt x="304800" y="220852"/>
                  </a:lnTo>
                  <a:lnTo>
                    <a:pt x="304800" y="220852"/>
                  </a:lnTo>
                  <a:lnTo>
                    <a:pt x="101218" y="220852"/>
                  </a:lnTo>
                  <a:lnTo>
                    <a:pt x="74382" y="221831"/>
                  </a:lnTo>
                  <a:lnTo>
                    <a:pt x="55213" y="224774"/>
                  </a:lnTo>
                  <a:lnTo>
                    <a:pt x="43711" y="229693"/>
                  </a:lnTo>
                  <a:lnTo>
                    <a:pt x="39877" y="236600"/>
                  </a:lnTo>
                  <a:lnTo>
                    <a:pt x="43711" y="242508"/>
                  </a:lnTo>
                  <a:lnTo>
                    <a:pt x="55213" y="246713"/>
                  </a:lnTo>
                  <a:lnTo>
                    <a:pt x="74382" y="249227"/>
                  </a:lnTo>
                  <a:lnTo>
                    <a:pt x="101218" y="250062"/>
                  </a:lnTo>
                  <a:lnTo>
                    <a:pt x="114300" y="250062"/>
                  </a:lnTo>
                  <a:lnTo>
                    <a:pt x="227711" y="250062"/>
                  </a:lnTo>
                  <a:lnTo>
                    <a:pt x="227711" y="299465"/>
                  </a:lnTo>
                  <a:lnTo>
                    <a:pt x="114300" y="299465"/>
                  </a:lnTo>
                  <a:lnTo>
                    <a:pt x="72136" y="299465"/>
                  </a:lnTo>
                  <a:lnTo>
                    <a:pt x="40558" y="296872"/>
                  </a:lnTo>
                  <a:lnTo>
                    <a:pt x="18018" y="289099"/>
                  </a:lnTo>
                  <a:lnTo>
                    <a:pt x="4502" y="276159"/>
                  </a:lnTo>
                  <a:lnTo>
                    <a:pt x="0" y="258063"/>
                  </a:lnTo>
                  <a:lnTo>
                    <a:pt x="3284" y="238488"/>
                  </a:lnTo>
                  <a:lnTo>
                    <a:pt x="29521" y="197860"/>
                  </a:lnTo>
                  <a:lnTo>
                    <a:pt x="83571" y="156354"/>
                  </a:lnTo>
                  <a:lnTo>
                    <a:pt x="119205" y="141747"/>
                  </a:lnTo>
                  <a:lnTo>
                    <a:pt x="159339" y="132974"/>
                  </a:lnTo>
                  <a:lnTo>
                    <a:pt x="203962" y="130047"/>
                  </a:lnTo>
                  <a:lnTo>
                    <a:pt x="218186" y="130047"/>
                  </a:lnTo>
                  <a:lnTo>
                    <a:pt x="224154" y="130047"/>
                  </a:lnTo>
                  <a:lnTo>
                    <a:pt x="288543" y="130047"/>
                  </a:lnTo>
                  <a:lnTo>
                    <a:pt x="304800" y="130047"/>
                  </a:lnTo>
                  <a:lnTo>
                    <a:pt x="309752" y="130047"/>
                  </a:lnTo>
                  <a:lnTo>
                    <a:pt x="319583" y="129119"/>
                  </a:lnTo>
                  <a:lnTo>
                    <a:pt x="343604" y="92561"/>
                  </a:lnTo>
                  <a:lnTo>
                    <a:pt x="343915" y="81533"/>
                  </a:lnTo>
                  <a:lnTo>
                    <a:pt x="345106" y="66742"/>
                  </a:lnTo>
                  <a:lnTo>
                    <a:pt x="362965" y="28701"/>
                  </a:lnTo>
                  <a:lnTo>
                    <a:pt x="397916" y="7985"/>
                  </a:lnTo>
                  <a:lnTo>
                    <a:pt x="412368" y="6603"/>
                  </a:lnTo>
                  <a:close/>
                </a:path>
                <a:path w="1189989" h="327660">
                  <a:moveTo>
                    <a:pt x="1127887" y="0"/>
                  </a:moveTo>
                  <a:lnTo>
                    <a:pt x="1130680" y="0"/>
                  </a:lnTo>
                  <a:lnTo>
                    <a:pt x="1134617" y="2158"/>
                  </a:lnTo>
                  <a:lnTo>
                    <a:pt x="1164341" y="38715"/>
                  </a:lnTo>
                  <a:lnTo>
                    <a:pt x="1185132" y="93011"/>
                  </a:lnTo>
                  <a:lnTo>
                    <a:pt x="1189608" y="134238"/>
                  </a:lnTo>
                  <a:lnTo>
                    <a:pt x="1185417" y="184082"/>
                  </a:lnTo>
                  <a:lnTo>
                    <a:pt x="1172844" y="229997"/>
                  </a:lnTo>
                  <a:lnTo>
                    <a:pt x="1151889" y="272006"/>
                  </a:lnTo>
                  <a:lnTo>
                    <a:pt x="1122552" y="310133"/>
                  </a:lnTo>
                  <a:lnTo>
                    <a:pt x="1106804" y="324103"/>
                  </a:lnTo>
                  <a:lnTo>
                    <a:pt x="1102994" y="326136"/>
                  </a:lnTo>
                  <a:lnTo>
                    <a:pt x="1096644" y="327278"/>
                  </a:lnTo>
                  <a:lnTo>
                    <a:pt x="1087501" y="327406"/>
                  </a:lnTo>
                  <a:lnTo>
                    <a:pt x="1072640" y="327529"/>
                  </a:lnTo>
                  <a:lnTo>
                    <a:pt x="1056433" y="326961"/>
                  </a:lnTo>
                  <a:lnTo>
                    <a:pt x="995287" y="320323"/>
                  </a:lnTo>
                  <a:lnTo>
                    <a:pt x="963676" y="305053"/>
                  </a:lnTo>
                  <a:lnTo>
                    <a:pt x="965178" y="299938"/>
                  </a:lnTo>
                  <a:lnTo>
                    <a:pt x="969692" y="294894"/>
                  </a:lnTo>
                  <a:lnTo>
                    <a:pt x="977231" y="289944"/>
                  </a:lnTo>
                  <a:lnTo>
                    <a:pt x="987805" y="285114"/>
                  </a:lnTo>
                  <a:lnTo>
                    <a:pt x="1010997" y="275568"/>
                  </a:lnTo>
                  <a:lnTo>
                    <a:pt x="1032367" y="265985"/>
                  </a:lnTo>
                  <a:lnTo>
                    <a:pt x="1069593" y="246761"/>
                  </a:lnTo>
                  <a:lnTo>
                    <a:pt x="1107765" y="222611"/>
                  </a:lnTo>
                  <a:lnTo>
                    <a:pt x="1151389" y="179645"/>
                  </a:lnTo>
                  <a:lnTo>
                    <a:pt x="1156842" y="160781"/>
                  </a:lnTo>
                  <a:lnTo>
                    <a:pt x="1151796" y="143803"/>
                  </a:lnTo>
                  <a:lnTo>
                    <a:pt x="1136665" y="123348"/>
                  </a:lnTo>
                  <a:lnTo>
                    <a:pt x="1111462" y="99417"/>
                  </a:lnTo>
                  <a:lnTo>
                    <a:pt x="1076198" y="72008"/>
                  </a:lnTo>
                  <a:lnTo>
                    <a:pt x="1119251" y="6603"/>
                  </a:lnTo>
                  <a:lnTo>
                    <a:pt x="1122044" y="2158"/>
                  </a:lnTo>
                  <a:lnTo>
                    <a:pt x="1124965" y="0"/>
                  </a:lnTo>
                  <a:lnTo>
                    <a:pt x="1127887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8635" y="2590926"/>
              <a:ext cx="154812" cy="1438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30903" y="2571750"/>
              <a:ext cx="100838" cy="984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64788" y="2571750"/>
              <a:ext cx="100837" cy="9842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68421" y="2478658"/>
              <a:ext cx="2459990" cy="388620"/>
            </a:xfrm>
            <a:custGeom>
              <a:avLst/>
              <a:gdLst/>
              <a:ahLst/>
              <a:cxnLst/>
              <a:rect l="l" t="t" r="r" b="b"/>
              <a:pathLst>
                <a:path w="2459990" h="388619">
                  <a:moveTo>
                    <a:pt x="2318639" y="83312"/>
                  </a:moveTo>
                  <a:lnTo>
                    <a:pt x="2323973" y="83312"/>
                  </a:lnTo>
                  <a:lnTo>
                    <a:pt x="2344138" y="91029"/>
                  </a:lnTo>
                  <a:lnTo>
                    <a:pt x="2395660" y="134514"/>
                  </a:lnTo>
                  <a:lnTo>
                    <a:pt x="2426969" y="170307"/>
                  </a:lnTo>
                  <a:lnTo>
                    <a:pt x="2451766" y="212232"/>
                  </a:lnTo>
                  <a:lnTo>
                    <a:pt x="2459990" y="250063"/>
                  </a:lnTo>
                  <a:lnTo>
                    <a:pt x="2457080" y="294018"/>
                  </a:lnTo>
                  <a:lnTo>
                    <a:pt x="2433736" y="354736"/>
                  </a:lnTo>
                  <a:lnTo>
                    <a:pt x="2399514" y="378142"/>
                  </a:lnTo>
                  <a:lnTo>
                    <a:pt x="2353437" y="386715"/>
                  </a:lnTo>
                  <a:lnTo>
                    <a:pt x="2275713" y="386715"/>
                  </a:lnTo>
                  <a:lnTo>
                    <a:pt x="2268092" y="386715"/>
                  </a:lnTo>
                  <a:lnTo>
                    <a:pt x="2264155" y="385826"/>
                  </a:lnTo>
                  <a:lnTo>
                    <a:pt x="2264155" y="384302"/>
                  </a:lnTo>
                  <a:lnTo>
                    <a:pt x="2264155" y="288798"/>
                  </a:lnTo>
                  <a:lnTo>
                    <a:pt x="2265044" y="288798"/>
                  </a:lnTo>
                  <a:lnTo>
                    <a:pt x="2275589" y="291798"/>
                  </a:lnTo>
                  <a:lnTo>
                    <a:pt x="2287016" y="293941"/>
                  </a:lnTo>
                  <a:lnTo>
                    <a:pt x="2299299" y="295227"/>
                  </a:lnTo>
                  <a:lnTo>
                    <a:pt x="2312416" y="295656"/>
                  </a:lnTo>
                  <a:lnTo>
                    <a:pt x="2340102" y="295656"/>
                  </a:lnTo>
                  <a:lnTo>
                    <a:pt x="2377680" y="294302"/>
                  </a:lnTo>
                  <a:lnTo>
                    <a:pt x="2405268" y="290258"/>
                  </a:lnTo>
                  <a:lnTo>
                    <a:pt x="2422880" y="283547"/>
                  </a:lnTo>
                  <a:lnTo>
                    <a:pt x="2430526" y="274193"/>
                  </a:lnTo>
                  <a:lnTo>
                    <a:pt x="2430526" y="273304"/>
                  </a:lnTo>
                  <a:lnTo>
                    <a:pt x="2404602" y="240061"/>
                  </a:lnTo>
                  <a:lnTo>
                    <a:pt x="2373465" y="216225"/>
                  </a:lnTo>
                  <a:lnTo>
                    <a:pt x="2330195" y="187579"/>
                  </a:lnTo>
                  <a:lnTo>
                    <a:pt x="2306192" y="178943"/>
                  </a:lnTo>
                  <a:lnTo>
                    <a:pt x="2302509" y="178943"/>
                  </a:lnTo>
                  <a:lnTo>
                    <a:pt x="2284729" y="184023"/>
                  </a:lnTo>
                  <a:lnTo>
                    <a:pt x="2279141" y="184023"/>
                  </a:lnTo>
                  <a:lnTo>
                    <a:pt x="2275840" y="180340"/>
                  </a:lnTo>
                  <a:lnTo>
                    <a:pt x="2274824" y="172974"/>
                  </a:lnTo>
                  <a:lnTo>
                    <a:pt x="2276895" y="164139"/>
                  </a:lnTo>
                  <a:lnTo>
                    <a:pt x="2293469" y="122039"/>
                  </a:lnTo>
                  <a:lnTo>
                    <a:pt x="2311273" y="85090"/>
                  </a:lnTo>
                  <a:lnTo>
                    <a:pt x="2314829" y="83312"/>
                  </a:lnTo>
                  <a:lnTo>
                    <a:pt x="2318639" y="83312"/>
                  </a:lnTo>
                  <a:close/>
                </a:path>
                <a:path w="2459990" h="388619">
                  <a:moveTo>
                    <a:pt x="2120391" y="31623"/>
                  </a:moveTo>
                  <a:lnTo>
                    <a:pt x="2120391" y="98298"/>
                  </a:lnTo>
                  <a:lnTo>
                    <a:pt x="2008886" y="136906"/>
                  </a:lnTo>
                  <a:lnTo>
                    <a:pt x="2031388" y="173726"/>
                  </a:lnTo>
                  <a:lnTo>
                    <a:pt x="2047462" y="206676"/>
                  </a:lnTo>
                  <a:lnTo>
                    <a:pt x="2057106" y="235793"/>
                  </a:lnTo>
                  <a:lnTo>
                    <a:pt x="2060320" y="261112"/>
                  </a:lnTo>
                  <a:lnTo>
                    <a:pt x="2058818" y="284759"/>
                  </a:lnTo>
                  <a:lnTo>
                    <a:pt x="2046765" y="325959"/>
                  </a:lnTo>
                  <a:lnTo>
                    <a:pt x="2018643" y="362130"/>
                  </a:lnTo>
                  <a:lnTo>
                    <a:pt x="1970879" y="383414"/>
                  </a:lnTo>
                  <a:lnTo>
                    <a:pt x="1940687" y="386080"/>
                  </a:lnTo>
                  <a:lnTo>
                    <a:pt x="1842769" y="386080"/>
                  </a:lnTo>
                  <a:lnTo>
                    <a:pt x="1669795" y="386080"/>
                  </a:lnTo>
                  <a:lnTo>
                    <a:pt x="1669795" y="295656"/>
                  </a:lnTo>
                  <a:lnTo>
                    <a:pt x="1842769" y="295656"/>
                  </a:lnTo>
                  <a:lnTo>
                    <a:pt x="1933575" y="295656"/>
                  </a:lnTo>
                  <a:lnTo>
                    <a:pt x="1969912" y="294536"/>
                  </a:lnTo>
                  <a:lnTo>
                    <a:pt x="1995868" y="291179"/>
                  </a:lnTo>
                  <a:lnTo>
                    <a:pt x="2011441" y="285583"/>
                  </a:lnTo>
                  <a:lnTo>
                    <a:pt x="2016632" y="277749"/>
                  </a:lnTo>
                  <a:lnTo>
                    <a:pt x="2011874" y="265487"/>
                  </a:lnTo>
                  <a:lnTo>
                    <a:pt x="1997614" y="240903"/>
                  </a:lnTo>
                  <a:lnTo>
                    <a:pt x="1973877" y="204007"/>
                  </a:lnTo>
                  <a:lnTo>
                    <a:pt x="1940687" y="154813"/>
                  </a:lnTo>
                  <a:lnTo>
                    <a:pt x="1940305" y="154051"/>
                  </a:lnTo>
                  <a:lnTo>
                    <a:pt x="1940052" y="153162"/>
                  </a:lnTo>
                  <a:lnTo>
                    <a:pt x="1940052" y="152146"/>
                  </a:lnTo>
                  <a:lnTo>
                    <a:pt x="1953801" y="103366"/>
                  </a:lnTo>
                  <a:lnTo>
                    <a:pt x="1963927" y="85471"/>
                  </a:lnTo>
                  <a:lnTo>
                    <a:pt x="2120391" y="31623"/>
                  </a:lnTo>
                  <a:close/>
                </a:path>
                <a:path w="2459990" h="388619">
                  <a:moveTo>
                    <a:pt x="971041" y="29210"/>
                  </a:moveTo>
                  <a:lnTo>
                    <a:pt x="971041" y="95885"/>
                  </a:lnTo>
                  <a:lnTo>
                    <a:pt x="852551" y="136906"/>
                  </a:lnTo>
                  <a:lnTo>
                    <a:pt x="857696" y="145170"/>
                  </a:lnTo>
                  <a:lnTo>
                    <a:pt x="882395" y="186944"/>
                  </a:lnTo>
                  <a:lnTo>
                    <a:pt x="898683" y="224837"/>
                  </a:lnTo>
                  <a:lnTo>
                    <a:pt x="904113" y="261112"/>
                  </a:lnTo>
                  <a:lnTo>
                    <a:pt x="902448" y="285519"/>
                  </a:lnTo>
                  <a:lnTo>
                    <a:pt x="889164" y="328191"/>
                  </a:lnTo>
                  <a:lnTo>
                    <a:pt x="860903" y="363791"/>
                  </a:lnTo>
                  <a:lnTo>
                    <a:pt x="818473" y="383603"/>
                  </a:lnTo>
                  <a:lnTo>
                    <a:pt x="792733" y="386080"/>
                  </a:lnTo>
                  <a:lnTo>
                    <a:pt x="783843" y="386080"/>
                  </a:lnTo>
                  <a:lnTo>
                    <a:pt x="767714" y="386080"/>
                  </a:lnTo>
                  <a:lnTo>
                    <a:pt x="761491" y="386080"/>
                  </a:lnTo>
                  <a:lnTo>
                    <a:pt x="738155" y="382486"/>
                  </a:lnTo>
                  <a:lnTo>
                    <a:pt x="718819" y="371713"/>
                  </a:lnTo>
                  <a:lnTo>
                    <a:pt x="703484" y="353772"/>
                  </a:lnTo>
                  <a:lnTo>
                    <a:pt x="692150" y="328676"/>
                  </a:lnTo>
                  <a:lnTo>
                    <a:pt x="681724" y="353772"/>
                  </a:lnTo>
                  <a:lnTo>
                    <a:pt x="667416" y="371713"/>
                  </a:lnTo>
                  <a:lnTo>
                    <a:pt x="649251" y="382486"/>
                  </a:lnTo>
                  <a:lnTo>
                    <a:pt x="627252" y="386080"/>
                  </a:lnTo>
                  <a:lnTo>
                    <a:pt x="617727" y="386080"/>
                  </a:lnTo>
                  <a:lnTo>
                    <a:pt x="601599" y="386080"/>
                  </a:lnTo>
                  <a:lnTo>
                    <a:pt x="595376" y="386080"/>
                  </a:lnTo>
                  <a:lnTo>
                    <a:pt x="572039" y="382486"/>
                  </a:lnTo>
                  <a:lnTo>
                    <a:pt x="552703" y="371713"/>
                  </a:lnTo>
                  <a:lnTo>
                    <a:pt x="537368" y="353772"/>
                  </a:lnTo>
                  <a:lnTo>
                    <a:pt x="526033" y="328676"/>
                  </a:lnTo>
                  <a:lnTo>
                    <a:pt x="515608" y="353772"/>
                  </a:lnTo>
                  <a:lnTo>
                    <a:pt x="501300" y="371713"/>
                  </a:lnTo>
                  <a:lnTo>
                    <a:pt x="483135" y="382486"/>
                  </a:lnTo>
                  <a:lnTo>
                    <a:pt x="461137" y="386080"/>
                  </a:lnTo>
                  <a:lnTo>
                    <a:pt x="451357" y="386080"/>
                  </a:lnTo>
                  <a:lnTo>
                    <a:pt x="435482" y="386080"/>
                  </a:lnTo>
                  <a:lnTo>
                    <a:pt x="428751" y="386080"/>
                  </a:lnTo>
                  <a:lnTo>
                    <a:pt x="411606" y="383915"/>
                  </a:lnTo>
                  <a:lnTo>
                    <a:pt x="370458" y="351536"/>
                  </a:lnTo>
                  <a:lnTo>
                    <a:pt x="351403" y="310834"/>
                  </a:lnTo>
                  <a:lnTo>
                    <a:pt x="343280" y="289687"/>
                  </a:lnTo>
                  <a:lnTo>
                    <a:pt x="332351" y="308856"/>
                  </a:lnTo>
                  <a:lnTo>
                    <a:pt x="299846" y="350647"/>
                  </a:lnTo>
                  <a:lnTo>
                    <a:pt x="254428" y="378761"/>
                  </a:lnTo>
                  <a:lnTo>
                    <a:pt x="199008" y="388112"/>
                  </a:lnTo>
                  <a:lnTo>
                    <a:pt x="191262" y="388112"/>
                  </a:lnTo>
                  <a:lnTo>
                    <a:pt x="184023" y="387477"/>
                  </a:lnTo>
                  <a:lnTo>
                    <a:pt x="177291" y="386080"/>
                  </a:lnTo>
                  <a:lnTo>
                    <a:pt x="177291" y="291973"/>
                  </a:lnTo>
                  <a:lnTo>
                    <a:pt x="185126" y="295640"/>
                  </a:lnTo>
                  <a:lnTo>
                    <a:pt x="194722" y="298259"/>
                  </a:lnTo>
                  <a:lnTo>
                    <a:pt x="206081" y="299831"/>
                  </a:lnTo>
                  <a:lnTo>
                    <a:pt x="219201" y="300355"/>
                  </a:lnTo>
                  <a:lnTo>
                    <a:pt x="252374" y="297856"/>
                  </a:lnTo>
                  <a:lnTo>
                    <a:pt x="282178" y="290369"/>
                  </a:lnTo>
                  <a:lnTo>
                    <a:pt x="308623" y="277905"/>
                  </a:lnTo>
                  <a:lnTo>
                    <a:pt x="331724" y="260477"/>
                  </a:lnTo>
                  <a:lnTo>
                    <a:pt x="285623" y="136017"/>
                  </a:lnTo>
                  <a:lnTo>
                    <a:pt x="326643" y="90805"/>
                  </a:lnTo>
                  <a:lnTo>
                    <a:pt x="329691" y="87376"/>
                  </a:lnTo>
                  <a:lnTo>
                    <a:pt x="331977" y="85725"/>
                  </a:lnTo>
                  <a:lnTo>
                    <a:pt x="333501" y="85725"/>
                  </a:lnTo>
                  <a:lnTo>
                    <a:pt x="335533" y="85725"/>
                  </a:lnTo>
                  <a:lnTo>
                    <a:pt x="337184" y="87884"/>
                  </a:lnTo>
                  <a:lnTo>
                    <a:pt x="338581" y="92329"/>
                  </a:lnTo>
                  <a:lnTo>
                    <a:pt x="387350" y="239903"/>
                  </a:lnTo>
                  <a:lnTo>
                    <a:pt x="397400" y="264146"/>
                  </a:lnTo>
                  <a:lnTo>
                    <a:pt x="409273" y="281447"/>
                  </a:lnTo>
                  <a:lnTo>
                    <a:pt x="422979" y="291820"/>
                  </a:lnTo>
                  <a:lnTo>
                    <a:pt x="438530" y="295275"/>
                  </a:lnTo>
                  <a:lnTo>
                    <a:pt x="451357" y="295275"/>
                  </a:lnTo>
                  <a:lnTo>
                    <a:pt x="451865" y="295275"/>
                  </a:lnTo>
                  <a:lnTo>
                    <a:pt x="490886" y="279654"/>
                  </a:lnTo>
                  <a:lnTo>
                    <a:pt x="512571" y="232791"/>
                  </a:lnTo>
                  <a:lnTo>
                    <a:pt x="515365" y="219456"/>
                  </a:lnTo>
                  <a:lnTo>
                    <a:pt x="520318" y="212852"/>
                  </a:lnTo>
                  <a:lnTo>
                    <a:pt x="527557" y="212852"/>
                  </a:lnTo>
                  <a:lnTo>
                    <a:pt x="534669" y="212852"/>
                  </a:lnTo>
                  <a:lnTo>
                    <a:pt x="538988" y="219456"/>
                  </a:lnTo>
                  <a:lnTo>
                    <a:pt x="546709" y="260127"/>
                  </a:lnTo>
                  <a:lnTo>
                    <a:pt x="574089" y="291369"/>
                  </a:lnTo>
                  <a:lnTo>
                    <a:pt x="595376" y="295275"/>
                  </a:lnTo>
                  <a:lnTo>
                    <a:pt x="601599" y="295275"/>
                  </a:lnTo>
                  <a:lnTo>
                    <a:pt x="617727" y="295275"/>
                  </a:lnTo>
                  <a:lnTo>
                    <a:pt x="617981" y="295275"/>
                  </a:lnTo>
                  <a:lnTo>
                    <a:pt x="639647" y="291369"/>
                  </a:lnTo>
                  <a:lnTo>
                    <a:pt x="657002" y="279654"/>
                  </a:lnTo>
                  <a:lnTo>
                    <a:pt x="670024" y="260127"/>
                  </a:lnTo>
                  <a:lnTo>
                    <a:pt x="678688" y="232791"/>
                  </a:lnTo>
                  <a:lnTo>
                    <a:pt x="681481" y="219456"/>
                  </a:lnTo>
                  <a:lnTo>
                    <a:pt x="686434" y="212852"/>
                  </a:lnTo>
                  <a:lnTo>
                    <a:pt x="693674" y="212852"/>
                  </a:lnTo>
                  <a:lnTo>
                    <a:pt x="700786" y="212852"/>
                  </a:lnTo>
                  <a:lnTo>
                    <a:pt x="705103" y="219456"/>
                  </a:lnTo>
                  <a:lnTo>
                    <a:pt x="712825" y="260127"/>
                  </a:lnTo>
                  <a:lnTo>
                    <a:pt x="740205" y="291369"/>
                  </a:lnTo>
                  <a:lnTo>
                    <a:pt x="761491" y="295275"/>
                  </a:lnTo>
                  <a:lnTo>
                    <a:pt x="767714" y="295275"/>
                  </a:lnTo>
                  <a:lnTo>
                    <a:pt x="777239" y="295275"/>
                  </a:lnTo>
                  <a:lnTo>
                    <a:pt x="813577" y="294179"/>
                  </a:lnTo>
                  <a:lnTo>
                    <a:pt x="839533" y="290893"/>
                  </a:lnTo>
                  <a:lnTo>
                    <a:pt x="855106" y="285416"/>
                  </a:lnTo>
                  <a:lnTo>
                    <a:pt x="860298" y="277749"/>
                  </a:lnTo>
                  <a:lnTo>
                    <a:pt x="855559" y="265487"/>
                  </a:lnTo>
                  <a:lnTo>
                    <a:pt x="841343" y="240903"/>
                  </a:lnTo>
                  <a:lnTo>
                    <a:pt x="817649" y="204007"/>
                  </a:lnTo>
                  <a:lnTo>
                    <a:pt x="784478" y="154813"/>
                  </a:lnTo>
                  <a:lnTo>
                    <a:pt x="783970" y="154051"/>
                  </a:lnTo>
                  <a:lnTo>
                    <a:pt x="783843" y="153162"/>
                  </a:lnTo>
                  <a:lnTo>
                    <a:pt x="783843" y="152146"/>
                  </a:lnTo>
                  <a:lnTo>
                    <a:pt x="798020" y="103080"/>
                  </a:lnTo>
                  <a:lnTo>
                    <a:pt x="807592" y="85471"/>
                  </a:lnTo>
                  <a:lnTo>
                    <a:pt x="971041" y="29210"/>
                  </a:lnTo>
                  <a:close/>
                </a:path>
                <a:path w="2459990" h="388619">
                  <a:moveTo>
                    <a:pt x="80644" y="0"/>
                  </a:moveTo>
                  <a:lnTo>
                    <a:pt x="125349" y="15748"/>
                  </a:lnTo>
                  <a:lnTo>
                    <a:pt x="151888" y="61057"/>
                  </a:lnTo>
                  <a:lnTo>
                    <a:pt x="153669" y="81534"/>
                  </a:lnTo>
                  <a:lnTo>
                    <a:pt x="152650" y="101965"/>
                  </a:lnTo>
                  <a:lnTo>
                    <a:pt x="149605" y="120395"/>
                  </a:lnTo>
                  <a:lnTo>
                    <a:pt x="144561" y="136826"/>
                  </a:lnTo>
                  <a:lnTo>
                    <a:pt x="137540" y="151257"/>
                  </a:lnTo>
                  <a:lnTo>
                    <a:pt x="118490" y="135128"/>
                  </a:lnTo>
                  <a:lnTo>
                    <a:pt x="125658" y="123219"/>
                  </a:lnTo>
                  <a:lnTo>
                    <a:pt x="130778" y="110728"/>
                  </a:lnTo>
                  <a:lnTo>
                    <a:pt x="133850" y="97641"/>
                  </a:lnTo>
                  <a:lnTo>
                    <a:pt x="134874" y="83947"/>
                  </a:lnTo>
                  <a:lnTo>
                    <a:pt x="133945" y="72110"/>
                  </a:lnTo>
                  <a:lnTo>
                    <a:pt x="111970" y="35958"/>
                  </a:lnTo>
                  <a:lnTo>
                    <a:pt x="80644" y="26797"/>
                  </a:lnTo>
                  <a:lnTo>
                    <a:pt x="74312" y="27578"/>
                  </a:lnTo>
                  <a:lnTo>
                    <a:pt x="44809" y="58118"/>
                  </a:lnTo>
                  <a:lnTo>
                    <a:pt x="44068" y="64643"/>
                  </a:lnTo>
                  <a:lnTo>
                    <a:pt x="46853" y="72661"/>
                  </a:lnTo>
                  <a:lnTo>
                    <a:pt x="55197" y="86979"/>
                  </a:lnTo>
                  <a:lnTo>
                    <a:pt x="69089" y="107559"/>
                  </a:lnTo>
                  <a:lnTo>
                    <a:pt x="88518" y="134366"/>
                  </a:lnTo>
                  <a:lnTo>
                    <a:pt x="108021" y="162107"/>
                  </a:lnTo>
                  <a:lnTo>
                    <a:pt x="121951" y="185324"/>
                  </a:lnTo>
                  <a:lnTo>
                    <a:pt x="130309" y="204017"/>
                  </a:lnTo>
                  <a:lnTo>
                    <a:pt x="133095" y="218186"/>
                  </a:lnTo>
                  <a:lnTo>
                    <a:pt x="132433" y="229879"/>
                  </a:lnTo>
                  <a:lnTo>
                    <a:pt x="115923" y="269557"/>
                  </a:lnTo>
                  <a:lnTo>
                    <a:pt x="87883" y="281559"/>
                  </a:lnTo>
                  <a:lnTo>
                    <a:pt x="71338" y="280558"/>
                  </a:lnTo>
                  <a:lnTo>
                    <a:pt x="32512" y="265557"/>
                  </a:lnTo>
                  <a:lnTo>
                    <a:pt x="17017" y="241173"/>
                  </a:lnTo>
                  <a:lnTo>
                    <a:pt x="17017" y="231775"/>
                  </a:lnTo>
                  <a:lnTo>
                    <a:pt x="21208" y="227076"/>
                  </a:lnTo>
                  <a:lnTo>
                    <a:pt x="29463" y="227076"/>
                  </a:lnTo>
                  <a:lnTo>
                    <a:pt x="30099" y="227076"/>
                  </a:lnTo>
                  <a:lnTo>
                    <a:pt x="34798" y="230378"/>
                  </a:lnTo>
                  <a:lnTo>
                    <a:pt x="43814" y="236982"/>
                  </a:lnTo>
                  <a:lnTo>
                    <a:pt x="50290" y="241242"/>
                  </a:lnTo>
                  <a:lnTo>
                    <a:pt x="56372" y="244300"/>
                  </a:lnTo>
                  <a:lnTo>
                    <a:pt x="62049" y="246143"/>
                  </a:lnTo>
                  <a:lnTo>
                    <a:pt x="67309" y="246761"/>
                  </a:lnTo>
                  <a:lnTo>
                    <a:pt x="76811" y="245782"/>
                  </a:lnTo>
                  <a:lnTo>
                    <a:pt x="83597" y="242839"/>
                  </a:lnTo>
                  <a:lnTo>
                    <a:pt x="87669" y="237920"/>
                  </a:lnTo>
                  <a:lnTo>
                    <a:pt x="89026" y="231013"/>
                  </a:lnTo>
                  <a:lnTo>
                    <a:pt x="87574" y="223271"/>
                  </a:lnTo>
                  <a:lnTo>
                    <a:pt x="83216" y="213756"/>
                  </a:lnTo>
                  <a:lnTo>
                    <a:pt x="75953" y="202455"/>
                  </a:lnTo>
                  <a:lnTo>
                    <a:pt x="65786" y="189357"/>
                  </a:lnTo>
                  <a:lnTo>
                    <a:pt x="49168" y="169164"/>
                  </a:lnTo>
                  <a:lnTo>
                    <a:pt x="36480" y="153543"/>
                  </a:lnTo>
                  <a:lnTo>
                    <a:pt x="12912" y="119374"/>
                  </a:lnTo>
                  <a:lnTo>
                    <a:pt x="0" y="73279"/>
                  </a:lnTo>
                  <a:lnTo>
                    <a:pt x="1190" y="59969"/>
                  </a:lnTo>
                  <a:lnTo>
                    <a:pt x="19050" y="25018"/>
                  </a:lnTo>
                  <a:lnTo>
                    <a:pt x="62216" y="1569"/>
                  </a:lnTo>
                  <a:lnTo>
                    <a:pt x="80644" y="0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60420" y="2470416"/>
              <a:ext cx="2472690" cy="5067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27">
            <a:hlinkClick r:id="rId26"/>
          </p:cNvPr>
          <p:cNvSpPr txBox="1"/>
          <p:nvPr/>
        </p:nvSpPr>
        <p:spPr>
          <a:xfrm>
            <a:off x="97263" y="4778190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27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41" name="TextBox 40">
            <a:hlinkClick r:id="rId28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024" y="3533670"/>
            <a:ext cx="8759951" cy="9105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3535"/>
              </a:lnSpc>
              <a:spcBef>
                <a:spcPts val="100"/>
              </a:spcBef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به نظر شما کدام یک از این رسانه ها سرد و کدام یک گرم هستند؟ مخاطب منفعل از کدامیک بیشتر تاثیر می گیرد؟</a:t>
            </a:r>
            <a:endParaRPr sz="2400" dirty="0">
              <a:solidFill>
                <a:schemeClr val="bg1"/>
              </a:solidFill>
              <a:latin typeface="Arial"/>
              <a:cs typeface="B Titr" panose="00000700000000000000" pitchFamily="2" charset="-78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2351" y="850146"/>
            <a:ext cx="8773795" cy="2574290"/>
            <a:chOff x="199644" y="967739"/>
            <a:chExt cx="8773795" cy="2574290"/>
          </a:xfrm>
        </p:grpSpPr>
        <p:sp>
          <p:nvSpPr>
            <p:cNvPr id="6" name="object 6"/>
            <p:cNvSpPr/>
            <p:nvPr/>
          </p:nvSpPr>
          <p:spPr>
            <a:xfrm>
              <a:off x="208788" y="976883"/>
              <a:ext cx="3858767" cy="255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216" y="972311"/>
              <a:ext cx="3868420" cy="2565400"/>
            </a:xfrm>
            <a:custGeom>
              <a:avLst/>
              <a:gdLst/>
              <a:ahLst/>
              <a:cxnLst/>
              <a:rect l="l" t="t" r="r" b="b"/>
              <a:pathLst>
                <a:path w="3868420" h="2565400">
                  <a:moveTo>
                    <a:pt x="0" y="2564891"/>
                  </a:moveTo>
                  <a:lnTo>
                    <a:pt x="3867912" y="2564891"/>
                  </a:lnTo>
                  <a:lnTo>
                    <a:pt x="3867912" y="0"/>
                  </a:lnTo>
                  <a:lnTo>
                    <a:pt x="0" y="0"/>
                  </a:lnTo>
                  <a:lnTo>
                    <a:pt x="0" y="25648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0372" y="987551"/>
              <a:ext cx="4463796" cy="2545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5799" y="982979"/>
              <a:ext cx="4472940" cy="2554605"/>
            </a:xfrm>
            <a:custGeom>
              <a:avLst/>
              <a:gdLst/>
              <a:ahLst/>
              <a:cxnLst/>
              <a:rect l="l" t="t" r="r" b="b"/>
              <a:pathLst>
                <a:path w="4472940" h="2554604">
                  <a:moveTo>
                    <a:pt x="0" y="2554224"/>
                  </a:moveTo>
                  <a:lnTo>
                    <a:pt x="4472940" y="2554224"/>
                  </a:lnTo>
                  <a:lnTo>
                    <a:pt x="4472940" y="0"/>
                  </a:lnTo>
                  <a:lnTo>
                    <a:pt x="0" y="0"/>
                  </a:lnTo>
                  <a:lnTo>
                    <a:pt x="0" y="255422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9078" y="560323"/>
            <a:ext cx="8237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بازی</a:t>
            </a:r>
            <a:endParaRPr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7201"/>
            <a:ext cx="87182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15" name="object 27">
            <a:hlinkClick r:id="rId4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6" name="TextBox 15">
            <a:hlinkClick r:id="rId6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1562274" y="547660"/>
            <a:ext cx="8237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کتاب</a:t>
            </a:r>
            <a:endParaRPr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3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1639" y="188973"/>
              <a:ext cx="5792723" cy="4866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0070C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0070C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sp>
        <p:nvSpPr>
          <p:cNvPr id="9" name="object 27">
            <a:hlinkClick r:id="rId4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4611" y="741873"/>
            <a:ext cx="7380605" cy="312585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 algn="r">
              <a:lnSpc>
                <a:spcPct val="150000"/>
              </a:lnSpc>
              <a:spcBef>
                <a:spcPts val="675"/>
              </a:spcBef>
            </a:pPr>
            <a:r>
              <a:rPr sz="2400" b="1" spc="-395" dirty="0" smtClean="0">
                <a:solidFill>
                  <a:srgbClr val="313131"/>
                </a:solidFill>
                <a:latin typeface="Titr"/>
                <a:cs typeface="Titr"/>
              </a:rPr>
              <a:t> </a:t>
            </a:r>
            <a:r>
              <a:rPr sz="240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lang="fa-IR" sz="2400" dirty="0" smtClean="0">
                <a:cs typeface="B Titr" panose="00000700000000000000" pitchFamily="2" charset="-78"/>
              </a:rPr>
              <a:t>تصویر </a:t>
            </a:r>
            <a:r>
              <a:rPr lang="fa-IR" sz="2400" dirty="0">
                <a:cs typeface="B Titr" panose="00000700000000000000" pitchFamily="2" charset="-78"/>
              </a:rPr>
              <a:t>شما از یک آدم معلول یا کم توان چیست</a:t>
            </a:r>
            <a:r>
              <a:rPr lang="fa-IR" sz="2400" dirty="0" smtClean="0">
                <a:cs typeface="B Titr" panose="00000700000000000000" pitchFamily="2" charset="-78"/>
              </a:rPr>
              <a:t>؟</a:t>
            </a:r>
          </a:p>
          <a:p>
            <a:pPr marR="5080">
              <a:lnSpc>
                <a:spcPct val="150000"/>
              </a:lnSpc>
              <a:spcBef>
                <a:spcPts val="675"/>
              </a:spcBef>
            </a:pPr>
            <a:r>
              <a:rPr lang="fa-IR" sz="2400" b="1" spc="-395" dirty="0">
                <a:solidFill>
                  <a:srgbClr val="313131"/>
                </a:solidFill>
                <a:latin typeface="Titr"/>
                <a:cs typeface="Titr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lang="fa-IR" sz="2400" dirty="0" smtClean="0">
                <a:cs typeface="B Titr" panose="00000700000000000000" pitchFamily="2" charset="-78"/>
              </a:rPr>
              <a:t>آیا </a:t>
            </a:r>
            <a:r>
              <a:rPr lang="fa-IR" sz="2400" dirty="0">
                <a:cs typeface="B Titr" panose="00000700000000000000" pitchFamily="2" charset="-78"/>
              </a:rPr>
              <a:t>این تصویر واقعی است یا رسانه ها برای ما ساخته اند</a:t>
            </a:r>
            <a:r>
              <a:rPr lang="fa-IR" sz="2400" dirty="0" smtClean="0">
                <a:cs typeface="B Titr" panose="00000700000000000000" pitchFamily="2" charset="-78"/>
              </a:rPr>
              <a:t>؟</a:t>
            </a:r>
          </a:p>
          <a:p>
            <a:pPr marR="5080">
              <a:lnSpc>
                <a:spcPct val="150000"/>
              </a:lnSpc>
              <a:spcBef>
                <a:spcPts val="675"/>
              </a:spcBef>
            </a:pPr>
            <a:r>
              <a:rPr lang="fa-IR" sz="2400" b="1" spc="-395" dirty="0">
                <a:solidFill>
                  <a:srgbClr val="313131"/>
                </a:solidFill>
                <a:latin typeface="Titr"/>
                <a:cs typeface="Titr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latin typeface="Arial"/>
                <a:cs typeface="Arial"/>
              </a:rPr>
              <a:t>• </a:t>
            </a:r>
            <a:r>
              <a:rPr lang="fa-IR" sz="2400" dirty="0" smtClean="0">
                <a:cs typeface="B Titr" panose="00000700000000000000" pitchFamily="2" charset="-78"/>
              </a:rPr>
              <a:t>اگر </a:t>
            </a:r>
            <a:r>
              <a:rPr lang="fa-IR" sz="2400" dirty="0">
                <a:cs typeface="B Titr" panose="00000700000000000000" pitchFamily="2" charset="-78"/>
              </a:rPr>
              <a:t>شما دچار معلولیت بودید چه می کردید؟ </a:t>
            </a:r>
            <a:r>
              <a:rPr lang="fa-IR" sz="2400" dirty="0">
                <a:cs typeface="B Nazanin" panose="00000400000000000000" pitchFamily="2" charset="-78"/>
              </a:rPr>
              <a:t>(مثلاً بر اثر تصادف، دست، پا یا عضو دیگری را از دست داده بودید</a:t>
            </a:r>
            <a:r>
              <a:rPr lang="fa-IR" sz="2400" dirty="0" smtClean="0">
                <a:cs typeface="B Nazanin" panose="00000400000000000000" pitchFamily="2" charset="-78"/>
              </a:rPr>
              <a:t>).</a:t>
            </a:r>
          </a:p>
          <a:p>
            <a:pPr marR="5080">
              <a:lnSpc>
                <a:spcPct val="150000"/>
              </a:lnSpc>
              <a:spcBef>
                <a:spcPts val="675"/>
              </a:spcBef>
            </a:pPr>
            <a:r>
              <a:rPr lang="fa-IR" sz="2400" b="1" spc="-395" dirty="0">
                <a:solidFill>
                  <a:srgbClr val="313131"/>
                </a:solidFill>
                <a:latin typeface="Titr"/>
                <a:cs typeface="Titr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lang="fa-IR" sz="2400" dirty="0" smtClean="0">
                <a:cs typeface="B Titr" panose="00000700000000000000" pitchFamily="2" charset="-78"/>
              </a:rPr>
              <a:t>تا </a:t>
            </a:r>
            <a:r>
              <a:rPr lang="fa-IR" sz="2400" dirty="0">
                <a:cs typeface="B Titr" panose="00000700000000000000" pitchFamily="2" charset="-78"/>
              </a:rPr>
              <a:t>به حال در مواجهه با رسانه ها چقدر فعال بوده ایم و چقدر منفعل؟</a:t>
            </a:r>
            <a:endParaRPr sz="2400" dirty="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27" y="115300"/>
            <a:ext cx="7621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8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9" name="TextBox 8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81000" y="1410831"/>
            <a:ext cx="8382000" cy="19947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60" marR="5080" indent="0">
              <a:lnSpc>
                <a:spcPct val="200000"/>
              </a:lnSpc>
              <a:spcBef>
                <a:spcPts val="95"/>
              </a:spcBef>
              <a:buNone/>
            </a:pPr>
            <a:r>
              <a:rPr lang="fa-IR" sz="3200" spc="-5" dirty="0" smtClean="0">
                <a:solidFill>
                  <a:srgbClr val="C00000"/>
                </a:solidFill>
                <a:latin typeface="Arial"/>
                <a:cs typeface="B Titr" panose="00000700000000000000" pitchFamily="2" charset="-78"/>
              </a:rPr>
              <a:t>• </a:t>
            </a:r>
            <a:r>
              <a:rPr lang="fa-IR" sz="3200" dirty="0" smtClean="0">
                <a:cs typeface="B Titr" panose="00000700000000000000" pitchFamily="2" charset="-78"/>
              </a:rPr>
              <a:t>آیا رسانه ها می توانند برقلب و مغز ما تاثیر بگذارند؟</a:t>
            </a:r>
          </a:p>
          <a:p>
            <a:pPr marL="505460" marR="5080" indent="0">
              <a:lnSpc>
                <a:spcPct val="200000"/>
              </a:lnSpc>
              <a:spcBef>
                <a:spcPts val="95"/>
              </a:spcBef>
              <a:buNone/>
            </a:pPr>
            <a:r>
              <a:rPr lang="fa-IR" sz="3200" spc="-5" dirty="0" smtClean="0">
                <a:solidFill>
                  <a:srgbClr val="C00000"/>
                </a:solidFill>
                <a:latin typeface="Arial"/>
                <a:cs typeface="B Titr" panose="00000700000000000000" pitchFamily="2" charset="-78"/>
              </a:rPr>
              <a:t>• </a:t>
            </a:r>
            <a:r>
              <a:rPr lang="fa-IR" sz="3200" dirty="0" smtClean="0">
                <a:cs typeface="B Titr" panose="00000700000000000000" pitchFamily="2" charset="-78"/>
              </a:rPr>
              <a:t>فیلم مسافر را ببینید</a:t>
            </a:r>
            <a:r>
              <a:rPr lang="fa-IR" sz="3200" dirty="0">
                <a:cs typeface="B Titr" panose="00000700000000000000" pitchFamily="2" charset="-78"/>
              </a:rPr>
              <a:t>!!!</a:t>
            </a:r>
            <a:endParaRPr sz="3200" b="0" spc="-5" dirty="0">
              <a:solidFill>
                <a:srgbClr val="C00000"/>
              </a:solidFill>
              <a:latin typeface="Arial"/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4665"/>
            <a:ext cx="7621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0070C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0070C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0070C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sp>
        <p:nvSpPr>
          <p:cNvPr id="9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0" name="TextBox 9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276987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پایان درس سیزدهم</a:t>
            </a:r>
            <a:endParaRPr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1" y="0"/>
            <a:ext cx="9131935" cy="5143500"/>
            <a:chOff x="12191" y="0"/>
            <a:chExt cx="9131935" cy="5143500"/>
          </a:xfrm>
        </p:grpSpPr>
        <p:sp>
          <p:nvSpPr>
            <p:cNvPr id="4" name="object 4"/>
            <p:cNvSpPr/>
            <p:nvPr/>
          </p:nvSpPr>
          <p:spPr>
            <a:xfrm>
              <a:off x="4666488" y="0"/>
              <a:ext cx="4477511" cy="3529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1" y="2246375"/>
              <a:ext cx="4664964" cy="2897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27">
            <a:hlinkClick r:id="rId4"/>
          </p:cNvPr>
          <p:cNvSpPr txBox="1"/>
          <p:nvPr/>
        </p:nvSpPr>
        <p:spPr>
          <a:xfrm>
            <a:off x="762000" y="1344091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7" name="TextBox 6">
            <a:hlinkClick r:id="rId6"/>
          </p:cNvPr>
          <p:cNvSpPr txBox="1"/>
          <p:nvPr/>
        </p:nvSpPr>
        <p:spPr>
          <a:xfrm>
            <a:off x="990600" y="971550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4736" y="4466031"/>
            <a:ext cx="6496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3200" b="1" spc="-190" dirty="0" smtClean="0">
                <a:solidFill>
                  <a:srgbClr val="FFFF00"/>
                </a:solidFill>
                <a:latin typeface="Titr"/>
                <a:cs typeface="B Titr" panose="00000700000000000000" pitchFamily="2" charset="-78"/>
              </a:rPr>
              <a:t>در هنگام تماشای این فیلم چه احساسی دارید؟</a:t>
            </a:r>
            <a:endParaRPr sz="3200" dirty="0">
              <a:solidFill>
                <a:srgbClr val="FFFF00"/>
              </a:solidFill>
              <a:latin typeface="Titr"/>
              <a:cs typeface="B Titr" panose="00000700000000000000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784" y="0"/>
            <a:ext cx="8028432" cy="4517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1114" y="13335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810" y="4718100"/>
            <a:ext cx="263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20" dirty="0">
                <a:solidFill>
                  <a:srgbClr val="FFFFFF"/>
                </a:solidFill>
                <a:latin typeface="Titr"/>
                <a:cs typeface="Titr"/>
              </a:rPr>
              <a:t>.دیناوخب </a:t>
            </a:r>
            <a:r>
              <a:rPr sz="2000" b="1" spc="-5" dirty="0">
                <a:solidFill>
                  <a:srgbClr val="FFFFFF"/>
                </a:solidFill>
                <a:latin typeface="Titr"/>
                <a:cs typeface="Titr"/>
              </a:rPr>
              <a:t>ار </a:t>
            </a:r>
            <a:r>
              <a:rPr sz="2000" b="1" spc="-440" dirty="0">
                <a:solidFill>
                  <a:srgbClr val="FFFFFF"/>
                </a:solidFill>
                <a:latin typeface="Titr"/>
                <a:cs typeface="Titr"/>
              </a:rPr>
              <a:t>باتک</a:t>
            </a:r>
            <a:r>
              <a:rPr sz="2000" b="1" spc="-30" dirty="0">
                <a:solidFill>
                  <a:srgbClr val="FFFFFF"/>
                </a:solidFill>
                <a:latin typeface="Titr"/>
                <a:cs typeface="Titr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tr"/>
                <a:cs typeface="Titr"/>
              </a:rPr>
              <a:t>زا</a:t>
            </a:r>
            <a:r>
              <a:rPr sz="2000" b="1" spc="-40" dirty="0">
                <a:solidFill>
                  <a:srgbClr val="FFFFFF"/>
                </a:solidFill>
                <a:latin typeface="Titr"/>
                <a:cs typeface="Titr"/>
              </a:rPr>
              <a:t> </a:t>
            </a:r>
            <a:r>
              <a:rPr sz="2000" b="1" spc="-445" dirty="0">
                <a:solidFill>
                  <a:srgbClr val="FFFFFF"/>
                </a:solidFill>
                <a:latin typeface="Titr"/>
                <a:cs typeface="Titr"/>
              </a:rPr>
              <a:t>هحفص</a:t>
            </a:r>
            <a:r>
              <a:rPr sz="2000" b="1" spc="-30" dirty="0">
                <a:solidFill>
                  <a:srgbClr val="FFFFFF"/>
                </a:solidFill>
                <a:latin typeface="Titr"/>
                <a:cs typeface="Titr"/>
              </a:rPr>
              <a:t> </a:t>
            </a:r>
            <a:r>
              <a:rPr sz="2000" b="1" spc="-285" dirty="0">
                <a:solidFill>
                  <a:srgbClr val="FFFFFF"/>
                </a:solidFill>
                <a:latin typeface="Titr"/>
                <a:cs typeface="Titr"/>
              </a:rPr>
              <a:t>نیا</a:t>
            </a:r>
            <a:endParaRPr sz="2000">
              <a:latin typeface="Titr"/>
              <a:cs typeface="Tit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1" y="345538"/>
            <a:ext cx="824718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r>
              <a:rPr lang="fa-IR" sz="2400" dirty="0" smtClean="0">
                <a:cs typeface="B Titr" panose="00000700000000000000" pitchFamily="2" charset="-78"/>
              </a:rPr>
              <a:t>یک </a:t>
            </a:r>
            <a:r>
              <a:rPr lang="fa-IR" sz="2400" dirty="0">
                <a:cs typeface="B Titr" panose="00000700000000000000" pitchFamily="2" charset="-78"/>
              </a:rPr>
              <a:t>پیام در بستر مجموعه ای از متن، زیرمتن و فرامتن، قابل فهم و تفسیر است</a:t>
            </a:r>
            <a:endParaRPr sz="1400" dirty="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774153"/>
            <a:ext cx="16052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a-IR" sz="2800" spc="-80" dirty="0" smtClean="0">
                <a:solidFill>
                  <a:srgbClr val="C00000"/>
                </a:solidFill>
                <a:latin typeface="Arial"/>
                <a:cs typeface="B Titr" panose="00000700000000000000" pitchFamily="2" charset="-78"/>
              </a:rPr>
              <a:t>متن</a:t>
            </a:r>
            <a:endParaRPr sz="3500" dirty="0">
              <a:solidFill>
                <a:srgbClr val="C00000"/>
              </a:solidFill>
              <a:latin typeface="Arial"/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434" y="1217223"/>
            <a:ext cx="8094789" cy="33701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پژوهشگران رسانه در ابتدا اعتقاد داشتند که رسانه‌ها مثل تفنگی که «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گلوله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جادویی» شلیک می‌کند، بر مخاطب تأثیر قوی، فوری و مستقیم دارند و مخاطب کاملاً منفعل است و بدون هیچ مقاومتی در برابر این گلوله به مردن محکوم است! الان سال‌ها از این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فرضیه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غلط گذشته و اثبات شده که تشخیص اثر پیام، بسیار پیچیده‌تر از اینها است ولی هنوز هستند آنهایی که تمامی متن‌های رسانه‌ای را با چوب گلولۀ جادویی می‌رانند! 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762000" y="4587376"/>
            <a:ext cx="7543800" cy="382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این صفحه از کتاب را بخوانید</a:t>
            </a:r>
            <a:endParaRPr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694184" y="133339"/>
            <a:ext cx="7621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" y="909755"/>
            <a:ext cx="845820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باید دقّت کرد که هر چند «متنِ» تولید رسانه‌ای برای همۀ مخاطبان یکسان است، </a:t>
            </a:r>
          </a:p>
          <a:p>
            <a:pPr marL="514350" indent="-51435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مخاطبان ممکن است بر اساس 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دانش قبلی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، 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تجربیات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، 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ارزش‌ها و عقاید خود</a:t>
            </a:r>
            <a:r>
              <a:rPr lang="fa-I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، </a:t>
            </a:r>
            <a:r>
              <a:rPr lang="fa-I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برداشت و تفسیر متفاوتی از پیام برای خود ایجاد کنند که الزاما همۀ این تفسیرها، درست نیست.</a:t>
            </a: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1" name="object 3"/>
          <p:cNvSpPr txBox="1"/>
          <p:nvPr/>
        </p:nvSpPr>
        <p:spPr>
          <a:xfrm>
            <a:off x="762000" y="4587376"/>
            <a:ext cx="7543800" cy="382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این صفحه از کتاب را بخوانید</a:t>
            </a:r>
            <a:endParaRPr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4" name="TextBox 3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86600" y="4095750"/>
            <a:ext cx="1904999" cy="7982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5"/>
              </a:spcBef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تاثیر فوری و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مستقیم مخاطب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منفعل</a:t>
            </a:r>
            <a:endParaRPr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597" y="1733550"/>
            <a:ext cx="57912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سانه ها مثل تفنگی که «گلولۀ جادویی» شلیک می کند، بر مخاطب تأثیر قوی، فوری و مستقیم دارند و مخاطب کاملاً منفعل است و بدون هیچ مقاومتی در برابر این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گلوله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به مردن محکوم </a:t>
            </a:r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است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!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سال ها از این فرضیه غلط (گلوله </a:t>
            </a:r>
            <a:r>
              <a:rPr lang="fa-IR" dirty="0" smtClean="0">
                <a:solidFill>
                  <a:srgbClr val="00B0F0"/>
                </a:solidFill>
                <a:cs typeface="B Titr" panose="00000700000000000000" pitchFamily="2" charset="-78"/>
              </a:rPr>
              <a:t>جادویی) گذشته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و مخاطبان </a:t>
            </a:r>
            <a:r>
              <a:rPr lang="fa-IR" dirty="0" smtClean="0">
                <a:solidFill>
                  <a:srgbClr val="00B0F0"/>
                </a:solidFill>
                <a:cs typeface="B Titr" panose="00000700000000000000" pitchFamily="2" charset="-78"/>
              </a:rPr>
              <a:t>الزاماً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هر پیامی را بدون هیچ گونه </a:t>
            </a:r>
            <a:r>
              <a:rPr lang="fa-IR" dirty="0" smtClean="0">
                <a:solidFill>
                  <a:srgbClr val="00B0F0"/>
                </a:solidFill>
                <a:cs typeface="B Titr" panose="00000700000000000000" pitchFamily="2" charset="-78"/>
              </a:rPr>
              <a:t>مقاومتی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دریافت نخواهند </a:t>
            </a:r>
            <a:r>
              <a:rPr lang="fa-IR" dirty="0" smtClean="0">
                <a:solidFill>
                  <a:srgbClr val="00B0F0"/>
                </a:solidFill>
                <a:cs typeface="B Titr" panose="00000700000000000000" pitchFamily="2" charset="-78"/>
              </a:rPr>
              <a:t>کرد.</a:t>
            </a:r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928864"/>
            <a:ext cx="8737600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a-IR" sz="2700" dirty="0">
                <a:solidFill>
                  <a:srgbClr val="0070C0"/>
                </a:solidFill>
                <a:cs typeface="B Titr" panose="00000700000000000000" pitchFamily="2" charset="-78"/>
              </a:rPr>
              <a:t>حس شما در مواجهه با این دو محتوای رسانه ای چه تفاوتی با هم </a:t>
            </a:r>
            <a:r>
              <a:rPr lang="fa-IR" sz="27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داشت؟</a:t>
            </a:r>
            <a:endParaRPr sz="27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2257" y="2032005"/>
            <a:ext cx="401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sz="1800" b="1" spc="-225" dirty="0">
                <a:solidFill>
                  <a:srgbClr val="FFFFFF"/>
                </a:solidFill>
                <a:latin typeface="Titr"/>
                <a:cs typeface="Titr"/>
              </a:rPr>
              <a:t>با</a:t>
            </a:r>
            <a:r>
              <a:rPr sz="1800" b="1" spc="-335" dirty="0">
                <a:solidFill>
                  <a:srgbClr val="FFFFFF"/>
                </a:solidFill>
                <a:latin typeface="Titr"/>
                <a:cs typeface="Titr"/>
              </a:rPr>
              <a:t>ت</a:t>
            </a:r>
            <a:r>
              <a:rPr sz="1800" b="1" spc="-819" dirty="0">
                <a:solidFill>
                  <a:srgbClr val="FFFFFF"/>
                </a:solidFill>
                <a:latin typeface="Titr"/>
                <a:cs typeface="Titr"/>
              </a:rPr>
              <a:t>ک</a:t>
            </a:r>
            <a:endParaRPr sz="1800">
              <a:latin typeface="Titr"/>
              <a:cs typeface="Tit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921" y="407992"/>
            <a:ext cx="4159885" cy="3306758"/>
            <a:chOff x="133921" y="772477"/>
            <a:chExt cx="4159885" cy="3248025"/>
          </a:xfrm>
        </p:grpSpPr>
        <p:sp>
          <p:nvSpPr>
            <p:cNvPr id="5" name="object 5"/>
            <p:cNvSpPr/>
            <p:nvPr/>
          </p:nvSpPr>
          <p:spPr>
            <a:xfrm>
              <a:off x="143256" y="781812"/>
              <a:ext cx="4140708" cy="3229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684" y="777240"/>
              <a:ext cx="4150360" cy="3238500"/>
            </a:xfrm>
            <a:custGeom>
              <a:avLst/>
              <a:gdLst/>
              <a:ahLst/>
              <a:cxnLst/>
              <a:rect l="l" t="t" r="r" b="b"/>
              <a:pathLst>
                <a:path w="4150360" h="3238500">
                  <a:moveTo>
                    <a:pt x="0" y="3238500"/>
                  </a:moveTo>
                  <a:lnTo>
                    <a:pt x="4149852" y="3238500"/>
                  </a:lnTo>
                  <a:lnTo>
                    <a:pt x="4149852" y="0"/>
                  </a:lnTo>
                  <a:lnTo>
                    <a:pt x="0" y="0"/>
                  </a:lnTo>
                  <a:lnTo>
                    <a:pt x="0" y="32385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51778" y="2032005"/>
            <a:ext cx="387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sz="1800" b="1" spc="-215" dirty="0">
                <a:solidFill>
                  <a:srgbClr val="FFFFFF"/>
                </a:solidFill>
                <a:latin typeface="Titr"/>
                <a:cs typeface="Titr"/>
              </a:rPr>
              <a:t>یزاب</a:t>
            </a:r>
            <a:endParaRPr sz="1800">
              <a:latin typeface="Titr"/>
              <a:cs typeface="Titr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14520" y="285750"/>
            <a:ext cx="4729480" cy="3249295"/>
            <a:chOff x="4419600" y="470916"/>
            <a:chExt cx="4729480" cy="3249295"/>
          </a:xfrm>
        </p:grpSpPr>
        <p:sp>
          <p:nvSpPr>
            <p:cNvPr id="9" name="object 9"/>
            <p:cNvSpPr/>
            <p:nvPr/>
          </p:nvSpPr>
          <p:spPr>
            <a:xfrm>
              <a:off x="4428744" y="480060"/>
              <a:ext cx="4715256" cy="3230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4172" y="475488"/>
              <a:ext cx="4719955" cy="3240405"/>
            </a:xfrm>
            <a:custGeom>
              <a:avLst/>
              <a:gdLst/>
              <a:ahLst/>
              <a:cxnLst/>
              <a:rect l="l" t="t" r="r" b="b"/>
              <a:pathLst>
                <a:path w="4719955" h="3240404">
                  <a:moveTo>
                    <a:pt x="0" y="3240024"/>
                  </a:moveTo>
                  <a:lnTo>
                    <a:pt x="4719828" y="3240024"/>
                  </a:lnTo>
                </a:path>
                <a:path w="4719955" h="3240404">
                  <a:moveTo>
                    <a:pt x="4719828" y="0"/>
                  </a:moveTo>
                  <a:lnTo>
                    <a:pt x="0" y="0"/>
                  </a:lnTo>
                  <a:lnTo>
                    <a:pt x="0" y="3240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028" y="0"/>
            <a:ext cx="76217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16" name="object 27">
            <a:hlinkClick r:id="rId4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5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TextBox 16">
            <a:hlinkClick r:id="rId6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220133" y="971550"/>
            <a:ext cx="2922505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85731" y="802385"/>
            <a:ext cx="1595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ضمیر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خودآگاه</a:t>
            </a:r>
            <a:endParaRPr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0785" y="802385"/>
            <a:ext cx="17564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ضمیر ناخودآگاه</a:t>
            </a:r>
            <a:endParaRPr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0321" y="1363348"/>
            <a:ext cx="2887679" cy="28084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2857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انجام فعالیتهایی که به صورت غیراختیاری انجام می شود.</a:t>
            </a:r>
          </a:p>
          <a:p>
            <a:pPr marL="2857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مثل نفس کشیدن، خرید ناخودگاه یک محصول بعد از بارها دیدن تبلیغ آن و...</a:t>
            </a:r>
          </a:p>
          <a:p>
            <a:pPr marL="2857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انجام در نیمه پایینی مغز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9079" y="147316"/>
            <a:ext cx="7621772" cy="369332"/>
          </a:xfrm>
          <a:prstGeom prst="rect">
            <a:avLst/>
          </a:prstGeom>
          <a:solidFill>
            <a:schemeClr val="accent1">
              <a:alpha val="9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تفکر و سواد رسانه </a:t>
            </a:r>
            <a:r>
              <a:rPr lang="fa-IR" dirty="0" smtClean="0">
                <a:solidFill>
                  <a:srgbClr val="FFFF00"/>
                </a:solidFill>
                <a:latin typeface="Arial"/>
                <a:cs typeface="B Zar" panose="00000400000000000000" pitchFamily="2" charset="-78"/>
              </a:rPr>
              <a:t>ای                                          </a:t>
            </a:r>
            <a:r>
              <a:rPr lang="fa-IR" spc="150" dirty="0" smtClean="0">
                <a:solidFill>
                  <a:srgbClr val="FFFF00"/>
                </a:solidFill>
                <a:cs typeface="B Zar" panose="00000400000000000000" pitchFamily="2" charset="-78"/>
              </a:rPr>
              <a:t>فصل چهارم                                                  </a:t>
            </a:r>
            <a:r>
              <a:rPr lang="fa-IR" dirty="0" smtClean="0">
                <a:solidFill>
                  <a:srgbClr val="FFFF00"/>
                </a:solidFill>
                <a:cs typeface="B Zar" panose="00000400000000000000" pitchFamily="2" charset="-78"/>
              </a:rPr>
              <a:t>درس سیزدهم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76507" y="1363348"/>
            <a:ext cx="2587284" cy="3277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انجام فعالیتهایی که به صورت </a:t>
            </a:r>
            <a:r>
              <a:rPr lang="fa-IR" sz="2000" u="sng" dirty="0" smtClean="0">
                <a:solidFill>
                  <a:schemeClr val="bg1"/>
                </a:solidFill>
                <a:cs typeface="B Titr" panose="00000700000000000000" pitchFamily="2" charset="-78"/>
              </a:rPr>
              <a:t>اختیاری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انجام می شود.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مثل غذا خوردن، آب نوشیدن، ورزش کردن و...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انجام در نیمه بالایی مغز</a:t>
            </a:r>
            <a:endParaRPr lang="fa-IR" dirty="0"/>
          </a:p>
        </p:txBody>
      </p:sp>
      <p:sp>
        <p:nvSpPr>
          <p:cNvPr id="71" name="object 27">
            <a:hlinkClick r:id="rId3"/>
          </p:cNvPr>
          <p:cNvSpPr txBox="1"/>
          <p:nvPr/>
        </p:nvSpPr>
        <p:spPr>
          <a:xfrm>
            <a:off x="76200" y="4819649"/>
            <a:ext cx="2341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urier New"/>
                <a:cs typeface="Courier New"/>
                <a:hlinkClick r:id="rId4"/>
              </a:rPr>
              <a:t>www.ziaossalehin.ir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72" name="TextBox 71">
            <a:hlinkClick r:id="rId5"/>
          </p:cNvPr>
          <p:cNvSpPr txBox="1"/>
          <p:nvPr/>
        </p:nvSpPr>
        <p:spPr>
          <a:xfrm>
            <a:off x="304800" y="4447108"/>
            <a:ext cx="1447800" cy="37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ضیاءالصالحین</a:t>
            </a:r>
            <a:endParaRPr lang="fa-IR" dirty="0">
              <a:solidFill>
                <a:srgbClr val="629F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reen-Theme">
  <a:themeElements>
    <a:clrScheme name="Custom 67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B05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reen-Theme" id="{30E4A803-528D-4081-A08E-5E82FF1D8412}" vid="{946F7D2F-854D-4CB2-8264-9A4692F379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Qreen-Theme</Template>
  <TotalTime>153</TotalTime>
  <Words>633</Words>
  <Application>Microsoft Office PowerPoint</Application>
  <PresentationFormat>On-screen Show (16:9)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 Titr</vt:lpstr>
      <vt:lpstr>B Zar</vt:lpstr>
      <vt:lpstr>Courier New</vt:lpstr>
      <vt:lpstr>Impact</vt:lpstr>
      <vt:lpstr>Times New Roman</vt:lpstr>
      <vt:lpstr>Titr</vt:lpstr>
      <vt:lpstr>Wingdings</vt:lpstr>
      <vt:lpstr>Qreen-Theme</vt:lpstr>
      <vt:lpstr>فصل چهارم</vt:lpstr>
      <vt:lpstr>PowerPoint Presentation</vt:lpstr>
      <vt:lpstr>PowerPoint Presentation</vt:lpstr>
      <vt:lpstr>یک پیام در بستر مجموعه ای از متن، زیرمتن و فرامتن، قابل فهم و تفسیر است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 درس سیزدهم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13 کتاب تفکر و سواد رسانه ای پایه دهم متوسطه</dc:title>
  <dc:subject>سواد رسانه ای</dc:subject>
  <dc:creator>www.ziaossalehin.ir | ضیاءالصالحین</dc:creator>
  <cp:keywords>www.ziaossalehin.ir | ضیاءالصالحین</cp:keywords>
  <cp:lastModifiedBy>ضیاءالصالحین | www.ziaossalehin.ir</cp:lastModifiedBy>
  <cp:revision>57</cp:revision>
  <dcterms:created xsi:type="dcterms:W3CDTF">2020-01-24T18:15:46Z</dcterms:created>
  <dcterms:modified xsi:type="dcterms:W3CDTF">2020-01-25T04:59:14Z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2020-01-24T00:00:00Z</vt:filetime>
  </property>
</Properties>
</file>