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3.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4.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3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3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3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38.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39.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73" r:id="rId1"/>
    <p:sldMasterId id="2147483685" r:id="rId2"/>
    <p:sldMasterId id="2147483697" r:id="rId3"/>
    <p:sldMasterId id="2147483837" r:id="rId4"/>
    <p:sldMasterId id="2147483849" r:id="rId5"/>
    <p:sldMasterId id="2147483861" r:id="rId6"/>
    <p:sldMasterId id="2147483873" r:id="rId7"/>
    <p:sldMasterId id="2147483885" r:id="rId8"/>
    <p:sldMasterId id="2147483897" r:id="rId9"/>
    <p:sldMasterId id="2147483909" r:id="rId10"/>
    <p:sldMasterId id="2147483921" r:id="rId11"/>
    <p:sldMasterId id="2147483933" r:id="rId12"/>
    <p:sldMasterId id="2147483945" r:id="rId13"/>
    <p:sldMasterId id="2147483957" r:id="rId14"/>
    <p:sldMasterId id="2147483969" r:id="rId15"/>
    <p:sldMasterId id="2147483981" r:id="rId16"/>
    <p:sldMasterId id="2147483993" r:id="rId17"/>
    <p:sldMasterId id="2147484005" r:id="rId18"/>
    <p:sldMasterId id="2147484017" r:id="rId19"/>
    <p:sldMasterId id="2147484029" r:id="rId20"/>
    <p:sldMasterId id="2147484041" r:id="rId21"/>
    <p:sldMasterId id="2147484053" r:id="rId22"/>
    <p:sldMasterId id="2147484065" r:id="rId23"/>
    <p:sldMasterId id="2147484077" r:id="rId24"/>
    <p:sldMasterId id="2147484089" r:id="rId25"/>
    <p:sldMasterId id="2147484101" r:id="rId26"/>
    <p:sldMasterId id="2147484113" r:id="rId27"/>
    <p:sldMasterId id="2147484125" r:id="rId28"/>
    <p:sldMasterId id="2147484137" r:id="rId29"/>
    <p:sldMasterId id="2147484149" r:id="rId30"/>
    <p:sldMasterId id="2147484161" r:id="rId31"/>
    <p:sldMasterId id="2147484173" r:id="rId32"/>
    <p:sldMasterId id="2147484185" r:id="rId33"/>
    <p:sldMasterId id="2147484198" r:id="rId34"/>
    <p:sldMasterId id="2147484210" r:id="rId35"/>
    <p:sldMasterId id="2147484224" r:id="rId36"/>
    <p:sldMasterId id="2147484236" r:id="rId37"/>
    <p:sldMasterId id="2147484248" r:id="rId38"/>
    <p:sldMasterId id="2147484260" r:id="rId39"/>
    <p:sldMasterId id="2147484272" r:id="rId40"/>
  </p:sldMasterIdLst>
  <p:notesMasterIdLst>
    <p:notesMasterId r:id="rId89"/>
  </p:notesMasterIdLst>
  <p:sldIdLst>
    <p:sldId id="273" r:id="rId41"/>
    <p:sldId id="303" r:id="rId42"/>
    <p:sldId id="305" r:id="rId43"/>
    <p:sldId id="310" r:id="rId44"/>
    <p:sldId id="306" r:id="rId45"/>
    <p:sldId id="307" r:id="rId46"/>
    <p:sldId id="308" r:id="rId47"/>
    <p:sldId id="309" r:id="rId48"/>
    <p:sldId id="311" r:id="rId49"/>
    <p:sldId id="286" r:id="rId50"/>
    <p:sldId id="304" r:id="rId51"/>
    <p:sldId id="287" r:id="rId52"/>
    <p:sldId id="301" r:id="rId53"/>
    <p:sldId id="288" r:id="rId54"/>
    <p:sldId id="312" r:id="rId55"/>
    <p:sldId id="332" r:id="rId56"/>
    <p:sldId id="289" r:id="rId57"/>
    <p:sldId id="315" r:id="rId58"/>
    <p:sldId id="349" r:id="rId59"/>
    <p:sldId id="333" r:id="rId60"/>
    <p:sldId id="293" r:id="rId61"/>
    <p:sldId id="328" r:id="rId62"/>
    <p:sldId id="329" r:id="rId63"/>
    <p:sldId id="330" r:id="rId64"/>
    <p:sldId id="331" r:id="rId65"/>
    <p:sldId id="350" r:id="rId66"/>
    <p:sldId id="334" r:id="rId67"/>
    <p:sldId id="335" r:id="rId68"/>
    <p:sldId id="336" r:id="rId69"/>
    <p:sldId id="319" r:id="rId70"/>
    <p:sldId id="338" r:id="rId71"/>
    <p:sldId id="337" r:id="rId72"/>
    <p:sldId id="322" r:id="rId73"/>
    <p:sldId id="324" r:id="rId74"/>
    <p:sldId id="340" r:id="rId75"/>
    <p:sldId id="341" r:id="rId76"/>
    <p:sldId id="339" r:id="rId77"/>
    <p:sldId id="344" r:id="rId78"/>
    <p:sldId id="342" r:id="rId79"/>
    <p:sldId id="343" r:id="rId80"/>
    <p:sldId id="345" r:id="rId81"/>
    <p:sldId id="346" r:id="rId82"/>
    <p:sldId id="320" r:id="rId83"/>
    <p:sldId id="325" r:id="rId84"/>
    <p:sldId id="298" r:id="rId85"/>
    <p:sldId id="316" r:id="rId86"/>
    <p:sldId id="347" r:id="rId87"/>
    <p:sldId id="348" r:id="rId88"/>
  </p:sldIdLst>
  <p:sldSz cx="9144000" cy="5143500" type="screen16x9"/>
  <p:notesSz cx="6858000" cy="9144000"/>
  <p:embeddedFontLst>
    <p:embeddedFont>
      <p:font typeface="Garamond" panose="02020404030301010803" pitchFamily="18" charset="0"/>
      <p:regular r:id="rId90"/>
      <p:bold r:id="rId91"/>
      <p:italic r:id="rId92"/>
    </p:embeddedFont>
    <p:embeddedFont>
      <p:font typeface="Bookman Old Style" panose="02050604050505020204" pitchFamily="18" charset="0"/>
      <p:regular r:id="rId93"/>
      <p:bold r:id="rId94"/>
      <p:italic r:id="rId95"/>
      <p:boldItalic r:id="rId96"/>
    </p:embeddedFont>
    <p:embeddedFont>
      <p:font typeface="Arial Black" panose="020B0A04020102020204" pitchFamily="34" charset="0"/>
      <p:bold r:id="rId97"/>
    </p:embeddedFont>
    <p:embeddedFont>
      <p:font typeface="Impact" panose="020B0806030902050204" pitchFamily="34" charset="0"/>
      <p:regular r:id="rId98"/>
    </p:embeddedFont>
    <p:embeddedFont>
      <p:font typeface="Far.Ashgar" panose="00000400000000000000" charset="-78"/>
      <p:regular r:id="rId99"/>
    </p:embeddedFont>
    <p:embeddedFont>
      <p:font typeface="Cambria" panose="02040503050406030204" pitchFamily="18" charset="0"/>
      <p:regular r:id="rId100"/>
      <p:bold r:id="rId101"/>
      <p:italic r:id="rId102"/>
      <p:boldItalic r:id="rId103"/>
    </p:embeddedFont>
    <p:embeddedFont>
      <p:font typeface="B Titr" panose="00000700000000000000" pitchFamily="2" charset="-78"/>
      <p:bold r:id="rId104"/>
    </p:embeddedFont>
    <p:embeddedFont>
      <p:font typeface="B Mitra" panose="00000400000000000000" pitchFamily="2" charset="-78"/>
      <p:regular r:id="rId105"/>
      <p:bold r:id="rId106"/>
    </p:embeddedFont>
    <p:embeddedFont>
      <p:font typeface="Tahoma" panose="020B0604030504040204" pitchFamily="34" charset="0"/>
      <p:regular r:id="rId107"/>
      <p:bold r:id="rId108"/>
    </p:embeddedFont>
    <p:embeddedFont>
      <p:font typeface="Calibri" panose="020F0502020204030204" pitchFamily="34" charset="0"/>
      <p:regular r:id="rId109"/>
      <p:bold r:id="rId110"/>
    </p:embeddedFont>
    <p:embeddedFont>
      <p:font typeface="Calibri Light" panose="020F0302020204030204" pitchFamily="34" charset="0"/>
      <p:regular r:id="rId1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Ua8JcXELO01INj50eRgvYg==" hashData="2KLXQ3uJEEIM9wwwHZi1Aj/C/Y27YWP8MpEaIgbeoUB45N9eo/N//foXZaGE6TrUDa2ZPxkTX6RE3/ZXmeaOYg=="/>
  <p:extLst>
    <p:ext uri="{521415D9-36F7-43E2-AB2F-B90AF26B5E84}">
      <p14:sectionLst xmlns:p14="http://schemas.microsoft.com/office/powerpoint/2010/main">
        <p14:section name="Default Section" id="{83979742-5179-4C17-AEFB-B96225198DC5}">
          <p14:sldIdLst/>
        </p14:section>
        <p14:section name="Untitled Section" id="{3356D0DF-D6B6-4A04-B53A-FC097ABE2E75}">
          <p14:sldIdLst>
            <p14:sldId id="273"/>
            <p14:sldId id="303"/>
            <p14:sldId id="305"/>
            <p14:sldId id="310"/>
            <p14:sldId id="306"/>
            <p14:sldId id="307"/>
            <p14:sldId id="308"/>
            <p14:sldId id="309"/>
            <p14:sldId id="311"/>
            <p14:sldId id="286"/>
            <p14:sldId id="304"/>
            <p14:sldId id="287"/>
            <p14:sldId id="301"/>
            <p14:sldId id="288"/>
            <p14:sldId id="312"/>
            <p14:sldId id="332"/>
            <p14:sldId id="289"/>
            <p14:sldId id="315"/>
            <p14:sldId id="349"/>
            <p14:sldId id="333"/>
            <p14:sldId id="293"/>
            <p14:sldId id="328"/>
            <p14:sldId id="329"/>
            <p14:sldId id="330"/>
            <p14:sldId id="331"/>
            <p14:sldId id="350"/>
            <p14:sldId id="334"/>
            <p14:sldId id="335"/>
            <p14:sldId id="336"/>
            <p14:sldId id="319"/>
            <p14:sldId id="338"/>
            <p14:sldId id="337"/>
            <p14:sldId id="322"/>
            <p14:sldId id="324"/>
            <p14:sldId id="340"/>
            <p14:sldId id="341"/>
            <p14:sldId id="339"/>
            <p14:sldId id="344"/>
            <p14:sldId id="342"/>
            <p14:sldId id="343"/>
            <p14:sldId id="345"/>
            <p14:sldId id="346"/>
            <p14:sldId id="320"/>
            <p14:sldId id="325"/>
            <p14:sldId id="298"/>
            <p14:sldId id="316"/>
            <p14:sldId id="347"/>
            <p14:sldId id="34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068"/>
    <a:srgbClr val="090907"/>
    <a:srgbClr val="000000"/>
    <a:srgbClr val="2A2A2A"/>
    <a:srgbClr val="40668C"/>
    <a:srgbClr val="0E619B"/>
    <a:srgbClr val="87B3AB"/>
    <a:srgbClr val="AC9873"/>
    <a:srgbClr val="6D4A26"/>
    <a:srgbClr val="E5A4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2" autoAdjust="0"/>
    <p:restoredTop sz="95400" autoAdjust="0"/>
  </p:normalViewPr>
  <p:slideViewPr>
    <p:cSldViewPr>
      <p:cViewPr varScale="1">
        <p:scale>
          <a:sx n="99" d="100"/>
          <a:sy n="99" d="100"/>
        </p:scale>
        <p:origin x="82" y="250"/>
      </p:cViewPr>
      <p:guideLst>
        <p:guide orient="horz" pos="1620"/>
        <p:guide pos="2880"/>
      </p:guideLst>
    </p:cSldViewPr>
  </p:slideViewPr>
  <p:notesTextViewPr>
    <p:cViewPr>
      <p:scale>
        <a:sx n="1" d="1"/>
        <a:sy n="1" d="1"/>
      </p:scale>
      <p:origin x="0" y="0"/>
    </p:cViewPr>
  </p:notesTextViewPr>
  <p:sorterViewPr>
    <p:cViewPr>
      <p:scale>
        <a:sx n="100" d="100"/>
        <a:sy n="100" d="100"/>
      </p:scale>
      <p:origin x="0" y="4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2.xml"/><Relationship Id="rId47" Type="http://schemas.openxmlformats.org/officeDocument/2006/relationships/slide" Target="slides/slide7.xml"/><Relationship Id="rId63" Type="http://schemas.openxmlformats.org/officeDocument/2006/relationships/slide" Target="slides/slide23.xml"/><Relationship Id="rId68" Type="http://schemas.openxmlformats.org/officeDocument/2006/relationships/slide" Target="slides/slide28.xml"/><Relationship Id="rId84" Type="http://schemas.openxmlformats.org/officeDocument/2006/relationships/slide" Target="slides/slide44.xml"/><Relationship Id="rId89" Type="http://schemas.openxmlformats.org/officeDocument/2006/relationships/notesMaster" Target="notesMasters/notesMaster1.xml"/><Relationship Id="rId112"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font" Target="fonts/font18.fntdata"/><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3.xml"/><Relationship Id="rId58" Type="http://schemas.openxmlformats.org/officeDocument/2006/relationships/slide" Target="slides/slide18.xml"/><Relationship Id="rId74" Type="http://schemas.openxmlformats.org/officeDocument/2006/relationships/slide" Target="slides/slide34.xml"/><Relationship Id="rId79" Type="http://schemas.openxmlformats.org/officeDocument/2006/relationships/slide" Target="slides/slide39.xml"/><Relationship Id="rId102" Type="http://schemas.openxmlformats.org/officeDocument/2006/relationships/font" Target="fonts/font13.fntdata"/><Relationship Id="rId5" Type="http://schemas.openxmlformats.org/officeDocument/2006/relationships/slideMaster" Target="slideMasters/slideMaster5.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3.xml"/><Relationship Id="rId48" Type="http://schemas.openxmlformats.org/officeDocument/2006/relationships/slide" Target="slides/slide8.xml"/><Relationship Id="rId64" Type="http://schemas.openxmlformats.org/officeDocument/2006/relationships/slide" Target="slides/slide24.xml"/><Relationship Id="rId69" Type="http://schemas.openxmlformats.org/officeDocument/2006/relationships/slide" Target="slides/slide29.xml"/><Relationship Id="rId113" Type="http://schemas.openxmlformats.org/officeDocument/2006/relationships/viewProps" Target="viewProps.xml"/><Relationship Id="rId80" Type="http://schemas.openxmlformats.org/officeDocument/2006/relationships/slide" Target="slides/slide40.xml"/><Relationship Id="rId85" Type="http://schemas.openxmlformats.org/officeDocument/2006/relationships/slide" Target="slides/slide4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14.xml"/><Relationship Id="rId70" Type="http://schemas.openxmlformats.org/officeDocument/2006/relationships/slide" Target="slides/slide30.xml"/><Relationship Id="rId75" Type="http://schemas.openxmlformats.org/officeDocument/2006/relationships/slide" Target="slides/slide35.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106" Type="http://schemas.openxmlformats.org/officeDocument/2006/relationships/font" Target="fonts/font17.fntdata"/><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slide" Target="slides/slide25.xml"/><Relationship Id="rId73" Type="http://schemas.openxmlformats.org/officeDocument/2006/relationships/slide" Target="slides/slide33.xml"/><Relationship Id="rId78" Type="http://schemas.openxmlformats.org/officeDocument/2006/relationships/slide" Target="slides/slide38.xml"/><Relationship Id="rId81" Type="http://schemas.openxmlformats.org/officeDocument/2006/relationships/slide" Target="slides/slide41.xml"/><Relationship Id="rId86" Type="http://schemas.openxmlformats.org/officeDocument/2006/relationships/slide" Target="slides/slide46.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font" Target="fonts/font20.fntdata"/><Relationship Id="rId34" Type="http://schemas.openxmlformats.org/officeDocument/2006/relationships/slideMaster" Target="slideMasters/slideMaster34.xml"/><Relationship Id="rId50" Type="http://schemas.openxmlformats.org/officeDocument/2006/relationships/slide" Target="slides/slide10.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font" Target="fonts/font8.fntdata"/><Relationship Id="rId104" Type="http://schemas.openxmlformats.org/officeDocument/2006/relationships/font" Target="fonts/font15.fntdata"/><Relationship Id="rId7" Type="http://schemas.openxmlformats.org/officeDocument/2006/relationships/slideMaster" Target="slideMasters/slideMaster7.xml"/><Relationship Id="rId71" Type="http://schemas.openxmlformats.org/officeDocument/2006/relationships/slide" Target="slides/slide31.xml"/><Relationship Id="rId92" Type="http://schemas.openxmlformats.org/officeDocument/2006/relationships/font" Target="fonts/font3.fntdata"/><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font" Target="fonts/font21.fntdata"/><Relationship Id="rId115" Type="http://schemas.openxmlformats.org/officeDocument/2006/relationships/tableStyles" Target="tableStyles.xml"/><Relationship Id="rId61" Type="http://schemas.openxmlformats.org/officeDocument/2006/relationships/slide" Target="slides/slide21.xml"/><Relationship Id="rId82" Type="http://schemas.openxmlformats.org/officeDocument/2006/relationships/slide" Target="slides/slide4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Master" Target="slideMasters/slideMaster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font" Target="fonts/font4.fntdata"/><Relationship Id="rId98" Type="http://schemas.openxmlformats.org/officeDocument/2006/relationships/font" Target="fonts/font9.fntdata"/><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88" Type="http://schemas.openxmlformats.org/officeDocument/2006/relationships/slide" Target="slides/slide48.xml"/><Relationship Id="rId111"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8408A7-825A-4D63-ABA9-DC408B534B1D}" type="doc">
      <dgm:prSet loTypeId="urn:microsoft.com/office/officeart/2005/8/layout/radial5" loCatId="cycle" qsTypeId="urn:microsoft.com/office/officeart/2005/8/quickstyle/simple4" qsCatId="simple" csTypeId="urn:microsoft.com/office/officeart/2005/8/colors/colorful4" csCatId="colorful" phldr="1"/>
      <dgm:spPr/>
      <dgm:t>
        <a:bodyPr/>
        <a:lstStyle/>
        <a:p>
          <a:endParaRPr lang="en-US"/>
        </a:p>
      </dgm:t>
    </dgm:pt>
    <dgm:pt modelId="{2D9F902C-BD1C-4339-B63C-132AD1C82823}">
      <dgm:prSet phldrT="[Text]" custT="1"/>
      <dgm:spPr/>
      <dgm:t>
        <a:bodyPr/>
        <a:lstStyle/>
        <a:p>
          <a:r>
            <a:rPr lang="fa-IR" sz="2800" b="1" dirty="0" smtClean="0">
              <a:cs typeface="B Mitra" panose="00000400000000000000" pitchFamily="2" charset="-78"/>
            </a:rPr>
            <a:t>حقوق مخاطب</a:t>
          </a:r>
          <a:endParaRPr lang="en-US" sz="2800" b="1" dirty="0">
            <a:cs typeface="B Mitra" panose="00000400000000000000" pitchFamily="2" charset="-78"/>
          </a:endParaRPr>
        </a:p>
      </dgm:t>
    </dgm:pt>
    <dgm:pt modelId="{991E039A-C93F-4F91-B882-E990CE0F7E79}" type="parTrans" cxnId="{D9AF0897-BA9A-4382-9579-BADD30CA1CFD}">
      <dgm:prSet/>
      <dgm:spPr/>
      <dgm:t>
        <a:bodyPr/>
        <a:lstStyle/>
        <a:p>
          <a:endParaRPr lang="en-US" sz="2000" b="1">
            <a:cs typeface="B Mitra" panose="00000400000000000000" pitchFamily="2" charset="-78"/>
          </a:endParaRPr>
        </a:p>
      </dgm:t>
    </dgm:pt>
    <dgm:pt modelId="{1888FFBD-0A5C-486F-AA3B-306B00E5BA50}" type="sibTrans" cxnId="{D9AF0897-BA9A-4382-9579-BADD30CA1CFD}">
      <dgm:prSet/>
      <dgm:spPr/>
      <dgm:t>
        <a:bodyPr/>
        <a:lstStyle/>
        <a:p>
          <a:endParaRPr lang="en-US" sz="2000" b="1">
            <a:cs typeface="B Mitra" panose="00000400000000000000" pitchFamily="2" charset="-78"/>
          </a:endParaRPr>
        </a:p>
      </dgm:t>
    </dgm:pt>
    <dgm:pt modelId="{82915887-3CFE-4FD8-B62D-75160D587821}">
      <dgm:prSet phldrT="[Text]" custT="1"/>
      <dgm:spPr/>
      <dgm:t>
        <a:bodyPr/>
        <a:lstStyle/>
        <a:p>
          <a:r>
            <a:rPr lang="fa-IR" sz="1400" b="1" dirty="0" smtClean="0">
              <a:cs typeface="B Mitra" panose="00000400000000000000" pitchFamily="2" charset="-78"/>
            </a:rPr>
            <a:t>حریم شخصی</a:t>
          </a:r>
          <a:endParaRPr lang="en-US" sz="1400" b="1" dirty="0">
            <a:cs typeface="B Mitra" panose="00000400000000000000" pitchFamily="2" charset="-78"/>
          </a:endParaRPr>
        </a:p>
      </dgm:t>
    </dgm:pt>
    <dgm:pt modelId="{744B23A5-24B5-4CC5-AB80-8BCABD9AA462}" type="parTrans" cxnId="{067D8E8B-7774-439D-A459-FD7B0159CAD2}">
      <dgm:prSet custT="1"/>
      <dgm:spPr/>
      <dgm:t>
        <a:bodyPr/>
        <a:lstStyle/>
        <a:p>
          <a:endParaRPr lang="en-US" sz="1050" b="1">
            <a:cs typeface="B Mitra" panose="00000400000000000000" pitchFamily="2" charset="-78"/>
          </a:endParaRPr>
        </a:p>
      </dgm:t>
    </dgm:pt>
    <dgm:pt modelId="{6129D082-68C8-41B0-B920-3C4BC5F53FAC}" type="sibTrans" cxnId="{067D8E8B-7774-439D-A459-FD7B0159CAD2}">
      <dgm:prSet/>
      <dgm:spPr/>
      <dgm:t>
        <a:bodyPr/>
        <a:lstStyle/>
        <a:p>
          <a:endParaRPr lang="en-US" sz="2000" b="1">
            <a:cs typeface="B Mitra" panose="00000400000000000000" pitchFamily="2" charset="-78"/>
          </a:endParaRPr>
        </a:p>
      </dgm:t>
    </dgm:pt>
    <dgm:pt modelId="{53914DD1-E07F-4333-A7A8-66FB52E4053D}">
      <dgm:prSet phldrT="[Text]" custT="1"/>
      <dgm:spPr/>
      <dgm:t>
        <a:bodyPr/>
        <a:lstStyle/>
        <a:p>
          <a:r>
            <a:rPr lang="fa-IR" sz="1400" b="1" dirty="0" smtClean="0">
              <a:cs typeface="B Mitra" panose="00000400000000000000" pitchFamily="2" charset="-78"/>
            </a:rPr>
            <a:t>دسترسی آزاد به اطلاعات</a:t>
          </a:r>
          <a:endParaRPr lang="en-US" sz="1400" b="1" dirty="0">
            <a:cs typeface="B Mitra" panose="00000400000000000000" pitchFamily="2" charset="-78"/>
          </a:endParaRPr>
        </a:p>
      </dgm:t>
    </dgm:pt>
    <dgm:pt modelId="{6A564197-B80D-4A33-A010-8173028AB2D4}" type="parTrans" cxnId="{A4A1C5D4-9276-4AAE-9EE0-21B2172E9307}">
      <dgm:prSet custT="1"/>
      <dgm:spPr/>
      <dgm:t>
        <a:bodyPr/>
        <a:lstStyle/>
        <a:p>
          <a:endParaRPr lang="en-US" sz="1050" b="1">
            <a:cs typeface="B Mitra" panose="00000400000000000000" pitchFamily="2" charset="-78"/>
          </a:endParaRPr>
        </a:p>
      </dgm:t>
    </dgm:pt>
    <dgm:pt modelId="{186D61E3-DDFE-4397-A084-B8582216CC6D}" type="sibTrans" cxnId="{A4A1C5D4-9276-4AAE-9EE0-21B2172E9307}">
      <dgm:prSet/>
      <dgm:spPr/>
      <dgm:t>
        <a:bodyPr/>
        <a:lstStyle/>
        <a:p>
          <a:endParaRPr lang="en-US" sz="2000" b="1">
            <a:cs typeface="B Mitra" panose="00000400000000000000" pitchFamily="2" charset="-78"/>
          </a:endParaRPr>
        </a:p>
      </dgm:t>
    </dgm:pt>
    <dgm:pt modelId="{24CD0367-30EE-498F-B3B5-6D2A591A68EA}">
      <dgm:prSet phldrT="[Text]" custT="1"/>
      <dgm:spPr/>
      <dgm:t>
        <a:bodyPr/>
        <a:lstStyle/>
        <a:p>
          <a:r>
            <a:rPr lang="fa-IR" sz="1400" b="1" dirty="0" smtClean="0">
              <a:cs typeface="B Mitra" panose="00000400000000000000" pitchFamily="2" charset="-78"/>
            </a:rPr>
            <a:t>پاسخگویی و تصحیح</a:t>
          </a:r>
          <a:endParaRPr lang="en-US" sz="1400" b="1" dirty="0">
            <a:cs typeface="B Mitra" panose="00000400000000000000" pitchFamily="2" charset="-78"/>
          </a:endParaRPr>
        </a:p>
      </dgm:t>
    </dgm:pt>
    <dgm:pt modelId="{3F225602-A87A-4699-AD73-29A8DD0C56E9}" type="parTrans" cxnId="{6C9F3CE8-26B1-4472-8939-2507417924DD}">
      <dgm:prSet custT="1"/>
      <dgm:spPr/>
      <dgm:t>
        <a:bodyPr/>
        <a:lstStyle/>
        <a:p>
          <a:endParaRPr lang="en-US" sz="1050" b="1">
            <a:cs typeface="B Mitra" panose="00000400000000000000" pitchFamily="2" charset="-78"/>
          </a:endParaRPr>
        </a:p>
      </dgm:t>
    </dgm:pt>
    <dgm:pt modelId="{6069EDA6-B39B-4DB5-B223-9A87255867B0}" type="sibTrans" cxnId="{6C9F3CE8-26B1-4472-8939-2507417924DD}">
      <dgm:prSet/>
      <dgm:spPr/>
      <dgm:t>
        <a:bodyPr/>
        <a:lstStyle/>
        <a:p>
          <a:endParaRPr lang="en-US" sz="2000" b="1">
            <a:cs typeface="B Mitra" panose="00000400000000000000" pitchFamily="2" charset="-78"/>
          </a:endParaRPr>
        </a:p>
      </dgm:t>
    </dgm:pt>
    <dgm:pt modelId="{0A2FEC42-5BDD-42B6-809A-703AEE02C21D}">
      <dgm:prSet custT="1"/>
      <dgm:spPr/>
      <dgm:t>
        <a:bodyPr/>
        <a:lstStyle/>
        <a:p>
          <a:r>
            <a:rPr lang="fa-IR" sz="1400" b="1" dirty="0" smtClean="0">
              <a:cs typeface="B Mitra" panose="00000400000000000000" pitchFamily="2" charset="-78"/>
            </a:rPr>
            <a:t>کپی رایت</a:t>
          </a:r>
          <a:endParaRPr lang="en-US" sz="1400" b="1" dirty="0">
            <a:cs typeface="B Mitra" panose="00000400000000000000" pitchFamily="2" charset="-78"/>
          </a:endParaRPr>
        </a:p>
      </dgm:t>
    </dgm:pt>
    <dgm:pt modelId="{61799552-754F-4BBA-9BD3-881AA842103D}" type="parTrans" cxnId="{39EE1E77-929B-437A-89D3-FA00E451A049}">
      <dgm:prSet custT="1"/>
      <dgm:spPr/>
      <dgm:t>
        <a:bodyPr/>
        <a:lstStyle/>
        <a:p>
          <a:endParaRPr lang="en-US" sz="1050" b="1">
            <a:cs typeface="B Mitra" panose="00000400000000000000" pitchFamily="2" charset="-78"/>
          </a:endParaRPr>
        </a:p>
      </dgm:t>
    </dgm:pt>
    <dgm:pt modelId="{0AB10EA4-1A2F-4C0B-8532-9A325B87DF76}" type="sibTrans" cxnId="{39EE1E77-929B-437A-89D3-FA00E451A049}">
      <dgm:prSet/>
      <dgm:spPr/>
      <dgm:t>
        <a:bodyPr/>
        <a:lstStyle/>
        <a:p>
          <a:endParaRPr lang="en-US" sz="2000" b="1">
            <a:cs typeface="B Mitra" panose="00000400000000000000" pitchFamily="2" charset="-78"/>
          </a:endParaRPr>
        </a:p>
      </dgm:t>
    </dgm:pt>
    <dgm:pt modelId="{BA7E9075-8C1B-46EA-916E-E1D715E48C04}">
      <dgm:prSet custT="1"/>
      <dgm:spPr/>
      <dgm:t>
        <a:bodyPr/>
        <a:lstStyle/>
        <a:p>
          <a:r>
            <a:rPr lang="fa-IR" sz="1400" b="1" dirty="0" smtClean="0">
              <a:cs typeface="B Mitra" panose="00000400000000000000" pitchFamily="2" charset="-78"/>
            </a:rPr>
            <a:t>احترام به عقاید دینی</a:t>
          </a:r>
          <a:endParaRPr lang="en-US" sz="1400" b="1" dirty="0">
            <a:cs typeface="B Mitra" panose="00000400000000000000" pitchFamily="2" charset="-78"/>
          </a:endParaRPr>
        </a:p>
      </dgm:t>
    </dgm:pt>
    <dgm:pt modelId="{F1965857-7471-4054-B1B8-2ABA790D5C29}" type="parTrans" cxnId="{0A1B6CEB-89C1-4243-AF0D-5AC7711657C1}">
      <dgm:prSet custT="1"/>
      <dgm:spPr/>
      <dgm:t>
        <a:bodyPr/>
        <a:lstStyle/>
        <a:p>
          <a:endParaRPr lang="en-US" sz="1050" b="1">
            <a:cs typeface="B Mitra" panose="00000400000000000000" pitchFamily="2" charset="-78"/>
          </a:endParaRPr>
        </a:p>
      </dgm:t>
    </dgm:pt>
    <dgm:pt modelId="{14A54CF8-410E-4AB0-9530-FC802FFDB7F3}" type="sibTrans" cxnId="{0A1B6CEB-89C1-4243-AF0D-5AC7711657C1}">
      <dgm:prSet/>
      <dgm:spPr/>
      <dgm:t>
        <a:bodyPr/>
        <a:lstStyle/>
        <a:p>
          <a:endParaRPr lang="en-US" sz="2000" b="1">
            <a:cs typeface="B Mitra" panose="00000400000000000000" pitchFamily="2" charset="-78"/>
          </a:endParaRPr>
        </a:p>
      </dgm:t>
    </dgm:pt>
    <dgm:pt modelId="{CDB407C4-21E7-4978-B091-70B6332D7570}">
      <dgm:prSet custT="1"/>
      <dgm:spPr/>
      <dgm:t>
        <a:bodyPr/>
        <a:lstStyle/>
        <a:p>
          <a:r>
            <a:rPr lang="fa-IR" sz="1200" b="1" dirty="0" smtClean="0">
              <a:cs typeface="B Mitra" panose="00000400000000000000" pitchFamily="2" charset="-78"/>
            </a:rPr>
            <a:t>حفظ احترام و منع توهین و افترا</a:t>
          </a:r>
          <a:endParaRPr lang="en-US" sz="1200" b="1" dirty="0">
            <a:cs typeface="B Mitra" panose="00000400000000000000" pitchFamily="2" charset="-78"/>
          </a:endParaRPr>
        </a:p>
      </dgm:t>
    </dgm:pt>
    <dgm:pt modelId="{AD7E59F2-4AF1-49C4-9631-9BD64069409E}" type="parTrans" cxnId="{57EDFB5C-E76D-4B02-9D3A-142479905AD8}">
      <dgm:prSet custT="1"/>
      <dgm:spPr/>
      <dgm:t>
        <a:bodyPr/>
        <a:lstStyle/>
        <a:p>
          <a:endParaRPr lang="en-US" sz="1050" b="1">
            <a:cs typeface="B Mitra" panose="00000400000000000000" pitchFamily="2" charset="-78"/>
          </a:endParaRPr>
        </a:p>
      </dgm:t>
    </dgm:pt>
    <dgm:pt modelId="{0B7D5118-EEA8-4535-9EB6-B0DD23CACA94}" type="sibTrans" cxnId="{57EDFB5C-E76D-4B02-9D3A-142479905AD8}">
      <dgm:prSet/>
      <dgm:spPr/>
      <dgm:t>
        <a:bodyPr/>
        <a:lstStyle/>
        <a:p>
          <a:endParaRPr lang="en-US" sz="2000" b="1">
            <a:cs typeface="B Mitra" panose="00000400000000000000" pitchFamily="2" charset="-78"/>
          </a:endParaRPr>
        </a:p>
      </dgm:t>
    </dgm:pt>
    <dgm:pt modelId="{894CF6C1-FB81-4538-8ED5-90F7675A8A64}">
      <dgm:prSet custT="1"/>
      <dgm:spPr/>
      <dgm:t>
        <a:bodyPr/>
        <a:lstStyle/>
        <a:p>
          <a:r>
            <a:rPr lang="fa-IR" sz="1400" b="1" dirty="0" smtClean="0">
              <a:cs typeface="B Mitra" panose="00000400000000000000" pitchFamily="2" charset="-78"/>
            </a:rPr>
            <a:t>منع نشر اکاذیب</a:t>
          </a:r>
          <a:endParaRPr lang="en-US" sz="1400" b="1" dirty="0">
            <a:cs typeface="B Mitra" panose="00000400000000000000" pitchFamily="2" charset="-78"/>
          </a:endParaRPr>
        </a:p>
      </dgm:t>
    </dgm:pt>
    <dgm:pt modelId="{E8D77459-2EE0-497E-8C39-38D58273E6A1}" type="parTrans" cxnId="{BDABDB4B-2001-47EE-A8D5-F7596BFB4A4E}">
      <dgm:prSet custT="1"/>
      <dgm:spPr/>
      <dgm:t>
        <a:bodyPr/>
        <a:lstStyle/>
        <a:p>
          <a:endParaRPr lang="en-US" sz="1050" b="1">
            <a:cs typeface="B Mitra" panose="00000400000000000000" pitchFamily="2" charset="-78"/>
          </a:endParaRPr>
        </a:p>
      </dgm:t>
    </dgm:pt>
    <dgm:pt modelId="{417D3029-446F-4904-85AE-70577B6B26E4}" type="sibTrans" cxnId="{BDABDB4B-2001-47EE-A8D5-F7596BFB4A4E}">
      <dgm:prSet/>
      <dgm:spPr/>
      <dgm:t>
        <a:bodyPr/>
        <a:lstStyle/>
        <a:p>
          <a:endParaRPr lang="en-US" sz="2000" b="1">
            <a:cs typeface="B Mitra" panose="00000400000000000000" pitchFamily="2" charset="-78"/>
          </a:endParaRPr>
        </a:p>
      </dgm:t>
    </dgm:pt>
    <dgm:pt modelId="{6F7697A8-B06E-492A-AA9D-3CDB3093FA7A}">
      <dgm:prSet custT="1"/>
      <dgm:spPr/>
      <dgm:t>
        <a:bodyPr/>
        <a:lstStyle/>
        <a:p>
          <a:r>
            <a:rPr lang="fa-IR" sz="1400" b="1" dirty="0" smtClean="0">
              <a:cs typeface="B Mitra" panose="00000400000000000000" pitchFamily="2" charset="-78"/>
            </a:rPr>
            <a:t>حفظ عفت و منع هرزه نگاری</a:t>
          </a:r>
          <a:endParaRPr lang="en-US" sz="1400" b="1" dirty="0">
            <a:cs typeface="B Mitra" panose="00000400000000000000" pitchFamily="2" charset="-78"/>
          </a:endParaRPr>
        </a:p>
      </dgm:t>
    </dgm:pt>
    <dgm:pt modelId="{C071466F-8813-4474-942E-B40246F426C3}" type="parTrans" cxnId="{7181E1E6-9603-420A-A8E7-6A346B05E179}">
      <dgm:prSet custT="1"/>
      <dgm:spPr/>
      <dgm:t>
        <a:bodyPr/>
        <a:lstStyle/>
        <a:p>
          <a:endParaRPr lang="en-US" sz="1050" b="1">
            <a:cs typeface="B Mitra" panose="00000400000000000000" pitchFamily="2" charset="-78"/>
          </a:endParaRPr>
        </a:p>
      </dgm:t>
    </dgm:pt>
    <dgm:pt modelId="{9C2CE8B0-ABE7-403C-A5F9-41C14A83912F}" type="sibTrans" cxnId="{7181E1E6-9603-420A-A8E7-6A346B05E179}">
      <dgm:prSet/>
      <dgm:spPr/>
      <dgm:t>
        <a:bodyPr/>
        <a:lstStyle/>
        <a:p>
          <a:endParaRPr lang="en-US" sz="2000" b="1">
            <a:cs typeface="B Mitra" panose="00000400000000000000" pitchFamily="2" charset="-78"/>
          </a:endParaRPr>
        </a:p>
      </dgm:t>
    </dgm:pt>
    <dgm:pt modelId="{F7DDD8E9-D25C-4270-8483-A5F9443CCBAF}">
      <dgm:prSet custT="1"/>
      <dgm:spPr/>
      <dgm:t>
        <a:bodyPr/>
        <a:lstStyle/>
        <a:p>
          <a:r>
            <a:rPr lang="fa-IR" sz="1400" b="1" dirty="0" smtClean="0">
              <a:cs typeface="B Mitra" panose="00000400000000000000" pitchFamily="2" charset="-78"/>
            </a:rPr>
            <a:t>پرهیز از خشونت</a:t>
          </a:r>
          <a:endParaRPr lang="en-US" sz="1400" b="1" dirty="0">
            <a:cs typeface="B Mitra" panose="00000400000000000000" pitchFamily="2" charset="-78"/>
          </a:endParaRPr>
        </a:p>
      </dgm:t>
    </dgm:pt>
    <dgm:pt modelId="{A325C90B-646A-4652-8541-F8C726BA6A3F}" type="parTrans" cxnId="{E66F178E-1EB2-4D3D-AB80-537EDF7CE113}">
      <dgm:prSet custT="1"/>
      <dgm:spPr/>
      <dgm:t>
        <a:bodyPr/>
        <a:lstStyle/>
        <a:p>
          <a:endParaRPr lang="en-US" sz="1050" b="1">
            <a:cs typeface="B Mitra" panose="00000400000000000000" pitchFamily="2" charset="-78"/>
          </a:endParaRPr>
        </a:p>
      </dgm:t>
    </dgm:pt>
    <dgm:pt modelId="{5F786934-8CEA-4023-B3A8-C3A231949CDC}" type="sibTrans" cxnId="{E66F178E-1EB2-4D3D-AB80-537EDF7CE113}">
      <dgm:prSet/>
      <dgm:spPr/>
      <dgm:t>
        <a:bodyPr/>
        <a:lstStyle/>
        <a:p>
          <a:endParaRPr lang="en-US" sz="2000" b="1">
            <a:cs typeface="B Mitra" panose="00000400000000000000" pitchFamily="2" charset="-78"/>
          </a:endParaRPr>
        </a:p>
      </dgm:t>
    </dgm:pt>
    <dgm:pt modelId="{B3E33578-D3C2-4F71-81BD-5AB666D112C3}">
      <dgm:prSet custT="1"/>
      <dgm:spPr/>
      <dgm:t>
        <a:bodyPr/>
        <a:lstStyle/>
        <a:p>
          <a:r>
            <a:rPr lang="fa-IR" sz="1100" b="1" dirty="0" smtClean="0">
              <a:cs typeface="B Mitra" panose="00000400000000000000" pitchFamily="2" charset="-78"/>
            </a:rPr>
            <a:t>رعایت حق مخاطبان آسیب پذیرتر</a:t>
          </a:r>
          <a:endParaRPr lang="en-US" sz="1100" b="1" dirty="0">
            <a:cs typeface="B Mitra" panose="00000400000000000000" pitchFamily="2" charset="-78"/>
          </a:endParaRPr>
        </a:p>
      </dgm:t>
    </dgm:pt>
    <dgm:pt modelId="{B064D243-7676-4887-8A30-63DFDF8AE5E6}" type="parTrans" cxnId="{D9324780-A05F-490A-B382-7F7C5AF8022E}">
      <dgm:prSet custT="1"/>
      <dgm:spPr/>
      <dgm:t>
        <a:bodyPr/>
        <a:lstStyle/>
        <a:p>
          <a:endParaRPr lang="en-US" sz="1050">
            <a:cs typeface="B Mitra" panose="00000400000000000000" pitchFamily="2" charset="-78"/>
          </a:endParaRPr>
        </a:p>
      </dgm:t>
    </dgm:pt>
    <dgm:pt modelId="{97A04B03-261F-4475-A4E8-858218255A22}" type="sibTrans" cxnId="{D9324780-A05F-490A-B382-7F7C5AF8022E}">
      <dgm:prSet/>
      <dgm:spPr/>
      <dgm:t>
        <a:bodyPr/>
        <a:lstStyle/>
        <a:p>
          <a:endParaRPr lang="en-US" sz="2000">
            <a:cs typeface="B Mitra" panose="00000400000000000000" pitchFamily="2" charset="-78"/>
          </a:endParaRPr>
        </a:p>
      </dgm:t>
    </dgm:pt>
    <dgm:pt modelId="{08785F61-60BD-4EE8-85EB-DD23C4692B72}">
      <dgm:prSet custT="1"/>
      <dgm:spPr/>
      <dgm:t>
        <a:bodyPr/>
        <a:lstStyle/>
        <a:p>
          <a:r>
            <a:rPr lang="fa-IR" sz="1400" b="1" dirty="0" smtClean="0">
              <a:cs typeface="B Mitra" panose="00000400000000000000" pitchFamily="2" charset="-78"/>
            </a:rPr>
            <a:t>بهره مندی مساوی از قانون</a:t>
          </a:r>
          <a:endParaRPr lang="en-US" sz="1400" b="1" dirty="0">
            <a:cs typeface="B Mitra" panose="00000400000000000000" pitchFamily="2" charset="-78"/>
          </a:endParaRPr>
        </a:p>
      </dgm:t>
    </dgm:pt>
    <dgm:pt modelId="{63F841DD-1906-4775-A7C7-CDE827C37CE5}" type="parTrans" cxnId="{BBEAD53C-EC67-45CE-9C6C-7FAE1C2D2066}">
      <dgm:prSet custT="1"/>
      <dgm:spPr/>
      <dgm:t>
        <a:bodyPr/>
        <a:lstStyle/>
        <a:p>
          <a:endParaRPr lang="en-US" sz="1050">
            <a:cs typeface="B Mitra" panose="00000400000000000000" pitchFamily="2" charset="-78"/>
          </a:endParaRPr>
        </a:p>
      </dgm:t>
    </dgm:pt>
    <dgm:pt modelId="{C4C7E7D9-E44A-4B1E-B8C5-1F52ADA838B8}" type="sibTrans" cxnId="{BBEAD53C-EC67-45CE-9C6C-7FAE1C2D2066}">
      <dgm:prSet/>
      <dgm:spPr/>
      <dgm:t>
        <a:bodyPr/>
        <a:lstStyle/>
        <a:p>
          <a:endParaRPr lang="en-US" sz="2000">
            <a:cs typeface="B Mitra" panose="00000400000000000000" pitchFamily="2" charset="-78"/>
          </a:endParaRPr>
        </a:p>
      </dgm:t>
    </dgm:pt>
    <dgm:pt modelId="{8E524A9F-740A-4E49-9A46-36A2F26C9830}">
      <dgm:prSet custT="1"/>
      <dgm:spPr/>
      <dgm:t>
        <a:bodyPr/>
        <a:lstStyle/>
        <a:p>
          <a:r>
            <a:rPr lang="fa-IR" sz="1400" b="1" dirty="0" smtClean="0">
              <a:cs typeface="B Mitra" panose="00000400000000000000" pitchFamily="2" charset="-78"/>
            </a:rPr>
            <a:t>رعایت انصاف در رسانه ها</a:t>
          </a:r>
          <a:endParaRPr lang="en-US" sz="1400" b="1" dirty="0">
            <a:cs typeface="B Mitra" panose="00000400000000000000" pitchFamily="2" charset="-78"/>
          </a:endParaRPr>
        </a:p>
      </dgm:t>
    </dgm:pt>
    <dgm:pt modelId="{60C6F151-6B23-4F3D-96A9-8E72889D8AD9}" type="parTrans" cxnId="{E10138D6-C35E-41CB-8AC4-F429E1507A4C}">
      <dgm:prSet custT="1"/>
      <dgm:spPr/>
      <dgm:t>
        <a:bodyPr/>
        <a:lstStyle/>
        <a:p>
          <a:endParaRPr lang="en-US" sz="1050">
            <a:cs typeface="B Mitra" panose="00000400000000000000" pitchFamily="2" charset="-78"/>
          </a:endParaRPr>
        </a:p>
      </dgm:t>
    </dgm:pt>
    <dgm:pt modelId="{27E5D22B-0BD9-405C-9385-FB78D2E4B95A}" type="sibTrans" cxnId="{E10138D6-C35E-41CB-8AC4-F429E1507A4C}">
      <dgm:prSet/>
      <dgm:spPr/>
      <dgm:t>
        <a:bodyPr/>
        <a:lstStyle/>
        <a:p>
          <a:endParaRPr lang="en-US" sz="2000">
            <a:cs typeface="B Mitra" panose="00000400000000000000" pitchFamily="2" charset="-78"/>
          </a:endParaRPr>
        </a:p>
      </dgm:t>
    </dgm:pt>
    <dgm:pt modelId="{0A935E8E-3E87-48B0-9F1B-96D609DAFFCE}" type="pres">
      <dgm:prSet presAssocID="{6D8408A7-825A-4D63-ABA9-DC408B534B1D}" presName="Name0" presStyleCnt="0">
        <dgm:presLayoutVars>
          <dgm:chMax val="1"/>
          <dgm:dir/>
          <dgm:animLvl val="ctr"/>
          <dgm:resizeHandles val="exact"/>
        </dgm:presLayoutVars>
      </dgm:prSet>
      <dgm:spPr/>
      <dgm:t>
        <a:bodyPr/>
        <a:lstStyle/>
        <a:p>
          <a:endParaRPr lang="en-US"/>
        </a:p>
      </dgm:t>
    </dgm:pt>
    <dgm:pt modelId="{6200F1BE-0433-4D08-9DF8-0E466E70B188}" type="pres">
      <dgm:prSet presAssocID="{2D9F902C-BD1C-4339-B63C-132AD1C82823}" presName="centerShape" presStyleLbl="node0" presStyleIdx="0" presStyleCnt="1" custScaleX="205823" custScaleY="200555"/>
      <dgm:spPr/>
      <dgm:t>
        <a:bodyPr/>
        <a:lstStyle/>
        <a:p>
          <a:endParaRPr lang="en-US"/>
        </a:p>
      </dgm:t>
    </dgm:pt>
    <dgm:pt modelId="{BABA0774-7B11-4C05-93A4-E87FDFE3A554}" type="pres">
      <dgm:prSet presAssocID="{744B23A5-24B5-4CC5-AB80-8BCABD9AA462}" presName="parTrans" presStyleLbl="sibTrans2D1" presStyleIdx="0" presStyleCnt="12"/>
      <dgm:spPr/>
      <dgm:t>
        <a:bodyPr/>
        <a:lstStyle/>
        <a:p>
          <a:endParaRPr lang="en-US"/>
        </a:p>
      </dgm:t>
    </dgm:pt>
    <dgm:pt modelId="{9E0AFD1F-509C-4F17-847A-2A2BC266BEB6}" type="pres">
      <dgm:prSet presAssocID="{744B23A5-24B5-4CC5-AB80-8BCABD9AA462}" presName="connectorText" presStyleLbl="sibTrans2D1" presStyleIdx="0" presStyleCnt="12"/>
      <dgm:spPr/>
      <dgm:t>
        <a:bodyPr/>
        <a:lstStyle/>
        <a:p>
          <a:endParaRPr lang="en-US"/>
        </a:p>
      </dgm:t>
    </dgm:pt>
    <dgm:pt modelId="{DCBCFEA2-AFCD-439B-9C1D-6E7E0E071A02}" type="pres">
      <dgm:prSet presAssocID="{82915887-3CFE-4FD8-B62D-75160D587821}" presName="node" presStyleLbl="node1" presStyleIdx="0" presStyleCnt="12" custScaleX="119806" custScaleY="118967" custRadScaleRad="96035">
        <dgm:presLayoutVars>
          <dgm:bulletEnabled val="1"/>
        </dgm:presLayoutVars>
      </dgm:prSet>
      <dgm:spPr/>
      <dgm:t>
        <a:bodyPr/>
        <a:lstStyle/>
        <a:p>
          <a:endParaRPr lang="en-US"/>
        </a:p>
      </dgm:t>
    </dgm:pt>
    <dgm:pt modelId="{EB235E7C-8CD9-4056-AED8-ED75743F5CF4}" type="pres">
      <dgm:prSet presAssocID="{6A564197-B80D-4A33-A010-8173028AB2D4}" presName="parTrans" presStyleLbl="sibTrans2D1" presStyleIdx="1" presStyleCnt="12"/>
      <dgm:spPr/>
      <dgm:t>
        <a:bodyPr/>
        <a:lstStyle/>
        <a:p>
          <a:endParaRPr lang="en-US"/>
        </a:p>
      </dgm:t>
    </dgm:pt>
    <dgm:pt modelId="{748C1A06-9852-4D7C-9406-B90BDF26907C}" type="pres">
      <dgm:prSet presAssocID="{6A564197-B80D-4A33-A010-8173028AB2D4}" presName="connectorText" presStyleLbl="sibTrans2D1" presStyleIdx="1" presStyleCnt="12"/>
      <dgm:spPr/>
      <dgm:t>
        <a:bodyPr/>
        <a:lstStyle/>
        <a:p>
          <a:endParaRPr lang="en-US"/>
        </a:p>
      </dgm:t>
    </dgm:pt>
    <dgm:pt modelId="{3DCCD69E-F3AB-47C8-A300-B2E214C34466}" type="pres">
      <dgm:prSet presAssocID="{53914DD1-E07F-4333-A7A8-66FB52E4053D}" presName="node" presStyleLbl="node1" presStyleIdx="1" presStyleCnt="12" custScaleX="119806" custScaleY="118967">
        <dgm:presLayoutVars>
          <dgm:bulletEnabled val="1"/>
        </dgm:presLayoutVars>
      </dgm:prSet>
      <dgm:spPr/>
      <dgm:t>
        <a:bodyPr/>
        <a:lstStyle/>
        <a:p>
          <a:endParaRPr lang="en-US"/>
        </a:p>
      </dgm:t>
    </dgm:pt>
    <dgm:pt modelId="{0ABB668C-F17D-446B-9C6A-F659D771ECD7}" type="pres">
      <dgm:prSet presAssocID="{3F225602-A87A-4699-AD73-29A8DD0C56E9}" presName="parTrans" presStyleLbl="sibTrans2D1" presStyleIdx="2" presStyleCnt="12"/>
      <dgm:spPr/>
      <dgm:t>
        <a:bodyPr/>
        <a:lstStyle/>
        <a:p>
          <a:endParaRPr lang="en-US"/>
        </a:p>
      </dgm:t>
    </dgm:pt>
    <dgm:pt modelId="{8C696D86-E7CA-4F30-9A1B-66D881C0B4B6}" type="pres">
      <dgm:prSet presAssocID="{3F225602-A87A-4699-AD73-29A8DD0C56E9}" presName="connectorText" presStyleLbl="sibTrans2D1" presStyleIdx="2" presStyleCnt="12"/>
      <dgm:spPr/>
      <dgm:t>
        <a:bodyPr/>
        <a:lstStyle/>
        <a:p>
          <a:endParaRPr lang="en-US"/>
        </a:p>
      </dgm:t>
    </dgm:pt>
    <dgm:pt modelId="{A906D25A-286F-450C-BA5F-E03AF3973CA3}" type="pres">
      <dgm:prSet presAssocID="{24CD0367-30EE-498F-B3B5-6D2A591A68EA}" presName="node" presStyleLbl="node1" presStyleIdx="2" presStyleCnt="12" custScaleX="119806" custScaleY="118967">
        <dgm:presLayoutVars>
          <dgm:bulletEnabled val="1"/>
        </dgm:presLayoutVars>
      </dgm:prSet>
      <dgm:spPr/>
      <dgm:t>
        <a:bodyPr/>
        <a:lstStyle/>
        <a:p>
          <a:endParaRPr lang="en-US"/>
        </a:p>
      </dgm:t>
    </dgm:pt>
    <dgm:pt modelId="{3C6F2FFB-895B-4BE9-B2F1-24E9F0BF4109}" type="pres">
      <dgm:prSet presAssocID="{61799552-754F-4BBA-9BD3-881AA842103D}" presName="parTrans" presStyleLbl="sibTrans2D1" presStyleIdx="3" presStyleCnt="12"/>
      <dgm:spPr/>
      <dgm:t>
        <a:bodyPr/>
        <a:lstStyle/>
        <a:p>
          <a:endParaRPr lang="en-US"/>
        </a:p>
      </dgm:t>
    </dgm:pt>
    <dgm:pt modelId="{2933F9C2-A7CA-440A-A0F4-5126EEA4537F}" type="pres">
      <dgm:prSet presAssocID="{61799552-754F-4BBA-9BD3-881AA842103D}" presName="connectorText" presStyleLbl="sibTrans2D1" presStyleIdx="3" presStyleCnt="12"/>
      <dgm:spPr/>
      <dgm:t>
        <a:bodyPr/>
        <a:lstStyle/>
        <a:p>
          <a:endParaRPr lang="en-US"/>
        </a:p>
      </dgm:t>
    </dgm:pt>
    <dgm:pt modelId="{5EFDC005-D90E-41A2-8AB8-209E72E7B022}" type="pres">
      <dgm:prSet presAssocID="{0A2FEC42-5BDD-42B6-809A-703AEE02C21D}" presName="node" presStyleLbl="node1" presStyleIdx="3" presStyleCnt="12" custScaleX="119806" custScaleY="118967">
        <dgm:presLayoutVars>
          <dgm:bulletEnabled val="1"/>
        </dgm:presLayoutVars>
      </dgm:prSet>
      <dgm:spPr/>
      <dgm:t>
        <a:bodyPr/>
        <a:lstStyle/>
        <a:p>
          <a:endParaRPr lang="en-US"/>
        </a:p>
      </dgm:t>
    </dgm:pt>
    <dgm:pt modelId="{15864AFC-337F-487B-B254-DC3C4F5B36EA}" type="pres">
      <dgm:prSet presAssocID="{F1965857-7471-4054-B1B8-2ABA790D5C29}" presName="parTrans" presStyleLbl="sibTrans2D1" presStyleIdx="4" presStyleCnt="12"/>
      <dgm:spPr/>
      <dgm:t>
        <a:bodyPr/>
        <a:lstStyle/>
        <a:p>
          <a:endParaRPr lang="en-US"/>
        </a:p>
      </dgm:t>
    </dgm:pt>
    <dgm:pt modelId="{99CCD60B-8ABC-4668-B542-DD32E5A59237}" type="pres">
      <dgm:prSet presAssocID="{F1965857-7471-4054-B1B8-2ABA790D5C29}" presName="connectorText" presStyleLbl="sibTrans2D1" presStyleIdx="4" presStyleCnt="12"/>
      <dgm:spPr/>
      <dgm:t>
        <a:bodyPr/>
        <a:lstStyle/>
        <a:p>
          <a:endParaRPr lang="en-US"/>
        </a:p>
      </dgm:t>
    </dgm:pt>
    <dgm:pt modelId="{C6ACC0DC-798C-4F45-B93F-B70E5D14E922}" type="pres">
      <dgm:prSet presAssocID="{BA7E9075-8C1B-46EA-916E-E1D715E48C04}" presName="node" presStyleLbl="node1" presStyleIdx="4" presStyleCnt="12" custScaleX="119806" custScaleY="118967">
        <dgm:presLayoutVars>
          <dgm:bulletEnabled val="1"/>
        </dgm:presLayoutVars>
      </dgm:prSet>
      <dgm:spPr/>
      <dgm:t>
        <a:bodyPr/>
        <a:lstStyle/>
        <a:p>
          <a:endParaRPr lang="en-US"/>
        </a:p>
      </dgm:t>
    </dgm:pt>
    <dgm:pt modelId="{1CE2FA5C-1069-4F8E-8168-B6FB2F1B576F}" type="pres">
      <dgm:prSet presAssocID="{AD7E59F2-4AF1-49C4-9631-9BD64069409E}" presName="parTrans" presStyleLbl="sibTrans2D1" presStyleIdx="5" presStyleCnt="12"/>
      <dgm:spPr/>
      <dgm:t>
        <a:bodyPr/>
        <a:lstStyle/>
        <a:p>
          <a:endParaRPr lang="en-US"/>
        </a:p>
      </dgm:t>
    </dgm:pt>
    <dgm:pt modelId="{25DDEE8E-402F-4B62-B003-535DB29C6C98}" type="pres">
      <dgm:prSet presAssocID="{AD7E59F2-4AF1-49C4-9631-9BD64069409E}" presName="connectorText" presStyleLbl="sibTrans2D1" presStyleIdx="5" presStyleCnt="12"/>
      <dgm:spPr/>
      <dgm:t>
        <a:bodyPr/>
        <a:lstStyle/>
        <a:p>
          <a:endParaRPr lang="en-US"/>
        </a:p>
      </dgm:t>
    </dgm:pt>
    <dgm:pt modelId="{067FA0C8-AE4F-4E4E-AE66-B71CE604BCAD}" type="pres">
      <dgm:prSet presAssocID="{CDB407C4-21E7-4978-B091-70B6332D7570}" presName="node" presStyleLbl="node1" presStyleIdx="5" presStyleCnt="12" custScaleX="119806" custScaleY="118967">
        <dgm:presLayoutVars>
          <dgm:bulletEnabled val="1"/>
        </dgm:presLayoutVars>
      </dgm:prSet>
      <dgm:spPr/>
      <dgm:t>
        <a:bodyPr/>
        <a:lstStyle/>
        <a:p>
          <a:endParaRPr lang="en-US"/>
        </a:p>
      </dgm:t>
    </dgm:pt>
    <dgm:pt modelId="{F0FD4608-1811-47AB-9446-67567BB14AE6}" type="pres">
      <dgm:prSet presAssocID="{E8D77459-2EE0-497E-8C39-38D58273E6A1}" presName="parTrans" presStyleLbl="sibTrans2D1" presStyleIdx="6" presStyleCnt="12"/>
      <dgm:spPr/>
      <dgm:t>
        <a:bodyPr/>
        <a:lstStyle/>
        <a:p>
          <a:endParaRPr lang="en-US"/>
        </a:p>
      </dgm:t>
    </dgm:pt>
    <dgm:pt modelId="{4ABCB2B8-003D-4764-B3EA-B53FB328E142}" type="pres">
      <dgm:prSet presAssocID="{E8D77459-2EE0-497E-8C39-38D58273E6A1}" presName="connectorText" presStyleLbl="sibTrans2D1" presStyleIdx="6" presStyleCnt="12"/>
      <dgm:spPr/>
      <dgm:t>
        <a:bodyPr/>
        <a:lstStyle/>
        <a:p>
          <a:endParaRPr lang="en-US"/>
        </a:p>
      </dgm:t>
    </dgm:pt>
    <dgm:pt modelId="{676C87AE-EBF3-4817-BE4B-778B6545F367}" type="pres">
      <dgm:prSet presAssocID="{894CF6C1-FB81-4538-8ED5-90F7675A8A64}" presName="node" presStyleLbl="node1" presStyleIdx="6" presStyleCnt="12" custScaleX="119806" custScaleY="118967">
        <dgm:presLayoutVars>
          <dgm:bulletEnabled val="1"/>
        </dgm:presLayoutVars>
      </dgm:prSet>
      <dgm:spPr/>
      <dgm:t>
        <a:bodyPr/>
        <a:lstStyle/>
        <a:p>
          <a:endParaRPr lang="en-US"/>
        </a:p>
      </dgm:t>
    </dgm:pt>
    <dgm:pt modelId="{5B08421A-9A80-4D0A-90D5-85E477276D9B}" type="pres">
      <dgm:prSet presAssocID="{C071466F-8813-4474-942E-B40246F426C3}" presName="parTrans" presStyleLbl="sibTrans2D1" presStyleIdx="7" presStyleCnt="12"/>
      <dgm:spPr/>
      <dgm:t>
        <a:bodyPr/>
        <a:lstStyle/>
        <a:p>
          <a:endParaRPr lang="en-US"/>
        </a:p>
      </dgm:t>
    </dgm:pt>
    <dgm:pt modelId="{D9968E1A-0A5D-4025-AAED-1BC651F82229}" type="pres">
      <dgm:prSet presAssocID="{C071466F-8813-4474-942E-B40246F426C3}" presName="connectorText" presStyleLbl="sibTrans2D1" presStyleIdx="7" presStyleCnt="12"/>
      <dgm:spPr/>
      <dgm:t>
        <a:bodyPr/>
        <a:lstStyle/>
        <a:p>
          <a:endParaRPr lang="en-US"/>
        </a:p>
      </dgm:t>
    </dgm:pt>
    <dgm:pt modelId="{42AA5F55-868E-4DA8-866D-AEC17E987F84}" type="pres">
      <dgm:prSet presAssocID="{6F7697A8-B06E-492A-AA9D-3CDB3093FA7A}" presName="node" presStyleLbl="node1" presStyleIdx="7" presStyleCnt="12" custScaleX="119806" custScaleY="118967">
        <dgm:presLayoutVars>
          <dgm:bulletEnabled val="1"/>
        </dgm:presLayoutVars>
      </dgm:prSet>
      <dgm:spPr/>
      <dgm:t>
        <a:bodyPr/>
        <a:lstStyle/>
        <a:p>
          <a:endParaRPr lang="en-US"/>
        </a:p>
      </dgm:t>
    </dgm:pt>
    <dgm:pt modelId="{33393C48-906C-471B-9843-636D62C122F5}" type="pres">
      <dgm:prSet presAssocID="{A325C90B-646A-4652-8541-F8C726BA6A3F}" presName="parTrans" presStyleLbl="sibTrans2D1" presStyleIdx="8" presStyleCnt="12"/>
      <dgm:spPr/>
      <dgm:t>
        <a:bodyPr/>
        <a:lstStyle/>
        <a:p>
          <a:endParaRPr lang="en-US"/>
        </a:p>
      </dgm:t>
    </dgm:pt>
    <dgm:pt modelId="{CFAAEDD8-D059-4C69-901F-CFB903BFD335}" type="pres">
      <dgm:prSet presAssocID="{A325C90B-646A-4652-8541-F8C726BA6A3F}" presName="connectorText" presStyleLbl="sibTrans2D1" presStyleIdx="8" presStyleCnt="12"/>
      <dgm:spPr/>
      <dgm:t>
        <a:bodyPr/>
        <a:lstStyle/>
        <a:p>
          <a:endParaRPr lang="en-US"/>
        </a:p>
      </dgm:t>
    </dgm:pt>
    <dgm:pt modelId="{94CEC077-1164-414B-92A8-AA507C761D7B}" type="pres">
      <dgm:prSet presAssocID="{F7DDD8E9-D25C-4270-8483-A5F9443CCBAF}" presName="node" presStyleLbl="node1" presStyleIdx="8" presStyleCnt="12" custScaleX="119806" custScaleY="118967">
        <dgm:presLayoutVars>
          <dgm:bulletEnabled val="1"/>
        </dgm:presLayoutVars>
      </dgm:prSet>
      <dgm:spPr/>
      <dgm:t>
        <a:bodyPr/>
        <a:lstStyle/>
        <a:p>
          <a:endParaRPr lang="en-US"/>
        </a:p>
      </dgm:t>
    </dgm:pt>
    <dgm:pt modelId="{0E29A4AA-6541-4775-B960-3D8D04B53F32}" type="pres">
      <dgm:prSet presAssocID="{B064D243-7676-4887-8A30-63DFDF8AE5E6}" presName="parTrans" presStyleLbl="sibTrans2D1" presStyleIdx="9" presStyleCnt="12"/>
      <dgm:spPr/>
      <dgm:t>
        <a:bodyPr/>
        <a:lstStyle/>
        <a:p>
          <a:endParaRPr lang="en-US"/>
        </a:p>
      </dgm:t>
    </dgm:pt>
    <dgm:pt modelId="{4BEB7D1B-3615-42CA-9B07-B602EDB3C3A2}" type="pres">
      <dgm:prSet presAssocID="{B064D243-7676-4887-8A30-63DFDF8AE5E6}" presName="connectorText" presStyleLbl="sibTrans2D1" presStyleIdx="9" presStyleCnt="12"/>
      <dgm:spPr/>
      <dgm:t>
        <a:bodyPr/>
        <a:lstStyle/>
        <a:p>
          <a:endParaRPr lang="en-US"/>
        </a:p>
      </dgm:t>
    </dgm:pt>
    <dgm:pt modelId="{E4A52339-5E9B-4FE1-A557-F6C222878940}" type="pres">
      <dgm:prSet presAssocID="{B3E33578-D3C2-4F71-81BD-5AB666D112C3}" presName="node" presStyleLbl="node1" presStyleIdx="9" presStyleCnt="12" custScaleX="119806" custScaleY="118967">
        <dgm:presLayoutVars>
          <dgm:bulletEnabled val="1"/>
        </dgm:presLayoutVars>
      </dgm:prSet>
      <dgm:spPr/>
      <dgm:t>
        <a:bodyPr/>
        <a:lstStyle/>
        <a:p>
          <a:endParaRPr lang="en-US"/>
        </a:p>
      </dgm:t>
    </dgm:pt>
    <dgm:pt modelId="{7BF17989-3DAB-4128-8816-214E41679824}" type="pres">
      <dgm:prSet presAssocID="{63F841DD-1906-4775-A7C7-CDE827C37CE5}" presName="parTrans" presStyleLbl="sibTrans2D1" presStyleIdx="10" presStyleCnt="12"/>
      <dgm:spPr/>
      <dgm:t>
        <a:bodyPr/>
        <a:lstStyle/>
        <a:p>
          <a:endParaRPr lang="en-US"/>
        </a:p>
      </dgm:t>
    </dgm:pt>
    <dgm:pt modelId="{D681161A-8BD2-420C-88B8-168B77C8DF83}" type="pres">
      <dgm:prSet presAssocID="{63F841DD-1906-4775-A7C7-CDE827C37CE5}" presName="connectorText" presStyleLbl="sibTrans2D1" presStyleIdx="10" presStyleCnt="12"/>
      <dgm:spPr/>
      <dgm:t>
        <a:bodyPr/>
        <a:lstStyle/>
        <a:p>
          <a:endParaRPr lang="en-US"/>
        </a:p>
      </dgm:t>
    </dgm:pt>
    <dgm:pt modelId="{10A096DC-5DB6-4C79-A830-EBE7D90DFD45}" type="pres">
      <dgm:prSet presAssocID="{08785F61-60BD-4EE8-85EB-DD23C4692B72}" presName="node" presStyleLbl="node1" presStyleIdx="10" presStyleCnt="12" custScaleX="119806" custScaleY="118967">
        <dgm:presLayoutVars>
          <dgm:bulletEnabled val="1"/>
        </dgm:presLayoutVars>
      </dgm:prSet>
      <dgm:spPr/>
      <dgm:t>
        <a:bodyPr/>
        <a:lstStyle/>
        <a:p>
          <a:endParaRPr lang="en-US"/>
        </a:p>
      </dgm:t>
    </dgm:pt>
    <dgm:pt modelId="{8D8F8D92-3809-467E-BA63-FDA1252328FC}" type="pres">
      <dgm:prSet presAssocID="{60C6F151-6B23-4F3D-96A9-8E72889D8AD9}" presName="parTrans" presStyleLbl="sibTrans2D1" presStyleIdx="11" presStyleCnt="12"/>
      <dgm:spPr/>
      <dgm:t>
        <a:bodyPr/>
        <a:lstStyle/>
        <a:p>
          <a:endParaRPr lang="en-US"/>
        </a:p>
      </dgm:t>
    </dgm:pt>
    <dgm:pt modelId="{5A3E0B5B-0CFE-45EA-B0E7-FBA257F3EFA0}" type="pres">
      <dgm:prSet presAssocID="{60C6F151-6B23-4F3D-96A9-8E72889D8AD9}" presName="connectorText" presStyleLbl="sibTrans2D1" presStyleIdx="11" presStyleCnt="12"/>
      <dgm:spPr/>
      <dgm:t>
        <a:bodyPr/>
        <a:lstStyle/>
        <a:p>
          <a:endParaRPr lang="en-US"/>
        </a:p>
      </dgm:t>
    </dgm:pt>
    <dgm:pt modelId="{608B1164-A5DD-4318-8DE8-4687E36BE40D}" type="pres">
      <dgm:prSet presAssocID="{8E524A9F-740A-4E49-9A46-36A2F26C9830}" presName="node" presStyleLbl="node1" presStyleIdx="11" presStyleCnt="12" custScaleX="119806" custScaleY="118967">
        <dgm:presLayoutVars>
          <dgm:bulletEnabled val="1"/>
        </dgm:presLayoutVars>
      </dgm:prSet>
      <dgm:spPr/>
      <dgm:t>
        <a:bodyPr/>
        <a:lstStyle/>
        <a:p>
          <a:endParaRPr lang="en-US"/>
        </a:p>
      </dgm:t>
    </dgm:pt>
  </dgm:ptLst>
  <dgm:cxnLst>
    <dgm:cxn modelId="{369CBF71-138E-455A-B640-6466738753B3}" type="presOf" srcId="{6F7697A8-B06E-492A-AA9D-3CDB3093FA7A}" destId="{42AA5F55-868E-4DA8-866D-AEC17E987F84}" srcOrd="0" destOrd="0" presId="urn:microsoft.com/office/officeart/2005/8/layout/radial5"/>
    <dgm:cxn modelId="{044555A6-5E2A-4885-AEAF-A4810B48CBF4}" type="presOf" srcId="{6D8408A7-825A-4D63-ABA9-DC408B534B1D}" destId="{0A935E8E-3E87-48B0-9F1B-96D609DAFFCE}" srcOrd="0" destOrd="0" presId="urn:microsoft.com/office/officeart/2005/8/layout/radial5"/>
    <dgm:cxn modelId="{3E8C98CD-B43A-44AB-9EBB-526977A540B5}" type="presOf" srcId="{C071466F-8813-4474-942E-B40246F426C3}" destId="{5B08421A-9A80-4D0A-90D5-85E477276D9B}" srcOrd="0" destOrd="0" presId="urn:microsoft.com/office/officeart/2005/8/layout/radial5"/>
    <dgm:cxn modelId="{FDE57921-DCA0-426A-9166-6B6EAE8001E9}" type="presOf" srcId="{6A564197-B80D-4A33-A010-8173028AB2D4}" destId="{EB235E7C-8CD9-4056-AED8-ED75743F5CF4}" srcOrd="0" destOrd="0" presId="urn:microsoft.com/office/officeart/2005/8/layout/radial5"/>
    <dgm:cxn modelId="{C1B38467-BBC6-4809-B1C6-E1CC5335FF7D}" type="presOf" srcId="{60C6F151-6B23-4F3D-96A9-8E72889D8AD9}" destId="{5A3E0B5B-0CFE-45EA-B0E7-FBA257F3EFA0}" srcOrd="1" destOrd="0" presId="urn:microsoft.com/office/officeart/2005/8/layout/radial5"/>
    <dgm:cxn modelId="{3E40F23D-7158-4C47-8459-E3A514C67042}" type="presOf" srcId="{2D9F902C-BD1C-4339-B63C-132AD1C82823}" destId="{6200F1BE-0433-4D08-9DF8-0E466E70B188}" srcOrd="0" destOrd="0" presId="urn:microsoft.com/office/officeart/2005/8/layout/radial5"/>
    <dgm:cxn modelId="{F9417808-5912-4072-A348-ABB9943974A4}" type="presOf" srcId="{B064D243-7676-4887-8A30-63DFDF8AE5E6}" destId="{0E29A4AA-6541-4775-B960-3D8D04B53F32}" srcOrd="0" destOrd="0" presId="urn:microsoft.com/office/officeart/2005/8/layout/radial5"/>
    <dgm:cxn modelId="{39E3A044-7600-41F4-BB37-42199123EF26}" type="presOf" srcId="{A325C90B-646A-4652-8541-F8C726BA6A3F}" destId="{33393C48-906C-471B-9843-636D62C122F5}" srcOrd="0" destOrd="0" presId="urn:microsoft.com/office/officeart/2005/8/layout/radial5"/>
    <dgm:cxn modelId="{A37075C6-1E06-4ADA-B5C4-81A59388E566}" type="presOf" srcId="{08785F61-60BD-4EE8-85EB-DD23C4692B72}" destId="{10A096DC-5DB6-4C79-A830-EBE7D90DFD45}" srcOrd="0" destOrd="0" presId="urn:microsoft.com/office/officeart/2005/8/layout/radial5"/>
    <dgm:cxn modelId="{067D8E8B-7774-439D-A459-FD7B0159CAD2}" srcId="{2D9F902C-BD1C-4339-B63C-132AD1C82823}" destId="{82915887-3CFE-4FD8-B62D-75160D587821}" srcOrd="0" destOrd="0" parTransId="{744B23A5-24B5-4CC5-AB80-8BCABD9AA462}" sibTransId="{6129D082-68C8-41B0-B920-3C4BC5F53FAC}"/>
    <dgm:cxn modelId="{1D4082ED-BC4F-497C-AE64-90F62C36D8CE}" type="presOf" srcId="{82915887-3CFE-4FD8-B62D-75160D587821}" destId="{DCBCFEA2-AFCD-439B-9C1D-6E7E0E071A02}" srcOrd="0" destOrd="0" presId="urn:microsoft.com/office/officeart/2005/8/layout/radial5"/>
    <dgm:cxn modelId="{06DA433C-EA93-47F7-9A41-74E13B98AB09}" type="presOf" srcId="{C071466F-8813-4474-942E-B40246F426C3}" destId="{D9968E1A-0A5D-4025-AAED-1BC651F82229}" srcOrd="1" destOrd="0" presId="urn:microsoft.com/office/officeart/2005/8/layout/radial5"/>
    <dgm:cxn modelId="{C58DFB18-50D9-4515-B457-FC01FC2E9421}" type="presOf" srcId="{61799552-754F-4BBA-9BD3-881AA842103D}" destId="{2933F9C2-A7CA-440A-A0F4-5126EEA4537F}" srcOrd="1" destOrd="0" presId="urn:microsoft.com/office/officeart/2005/8/layout/radial5"/>
    <dgm:cxn modelId="{2B7FB12B-937D-42CC-9E40-4CEBC2A053F0}" type="presOf" srcId="{F1965857-7471-4054-B1B8-2ABA790D5C29}" destId="{15864AFC-337F-487B-B254-DC3C4F5B36EA}" srcOrd="0" destOrd="0" presId="urn:microsoft.com/office/officeart/2005/8/layout/radial5"/>
    <dgm:cxn modelId="{3D3B0329-2C94-4A77-B2BC-E4E3E2153A6F}" type="presOf" srcId="{53914DD1-E07F-4333-A7A8-66FB52E4053D}" destId="{3DCCD69E-F3AB-47C8-A300-B2E214C34466}" srcOrd="0" destOrd="0" presId="urn:microsoft.com/office/officeart/2005/8/layout/radial5"/>
    <dgm:cxn modelId="{3C08C459-4AE6-4A66-A08E-865076EB5739}" type="presOf" srcId="{744B23A5-24B5-4CC5-AB80-8BCABD9AA462}" destId="{9E0AFD1F-509C-4F17-847A-2A2BC266BEB6}" srcOrd="1" destOrd="0" presId="urn:microsoft.com/office/officeart/2005/8/layout/radial5"/>
    <dgm:cxn modelId="{57EDFB5C-E76D-4B02-9D3A-142479905AD8}" srcId="{2D9F902C-BD1C-4339-B63C-132AD1C82823}" destId="{CDB407C4-21E7-4978-B091-70B6332D7570}" srcOrd="5" destOrd="0" parTransId="{AD7E59F2-4AF1-49C4-9631-9BD64069409E}" sibTransId="{0B7D5118-EEA8-4535-9EB6-B0DD23CACA94}"/>
    <dgm:cxn modelId="{9BC0A5A3-DCF6-4142-8D22-ACF17868D98D}" type="presOf" srcId="{B064D243-7676-4887-8A30-63DFDF8AE5E6}" destId="{4BEB7D1B-3615-42CA-9B07-B602EDB3C3A2}" srcOrd="1" destOrd="0" presId="urn:microsoft.com/office/officeart/2005/8/layout/radial5"/>
    <dgm:cxn modelId="{3F09FE94-B751-4DDB-B485-9BDAF5A15EB7}" type="presOf" srcId="{AD7E59F2-4AF1-49C4-9631-9BD64069409E}" destId="{1CE2FA5C-1069-4F8E-8168-B6FB2F1B576F}" srcOrd="0" destOrd="0" presId="urn:microsoft.com/office/officeart/2005/8/layout/radial5"/>
    <dgm:cxn modelId="{2BB27949-476F-4913-AE61-DEB5A5926E03}" type="presOf" srcId="{A325C90B-646A-4652-8541-F8C726BA6A3F}" destId="{CFAAEDD8-D059-4C69-901F-CFB903BFD335}" srcOrd="1" destOrd="0" presId="urn:microsoft.com/office/officeart/2005/8/layout/radial5"/>
    <dgm:cxn modelId="{65CF69D8-A919-4DE3-972D-2D38B892697C}" type="presOf" srcId="{61799552-754F-4BBA-9BD3-881AA842103D}" destId="{3C6F2FFB-895B-4BE9-B2F1-24E9F0BF4109}" srcOrd="0" destOrd="0" presId="urn:microsoft.com/office/officeart/2005/8/layout/radial5"/>
    <dgm:cxn modelId="{AA187C10-AD0A-4AD9-BD2C-DA60D04DA4B6}" type="presOf" srcId="{24CD0367-30EE-498F-B3B5-6D2A591A68EA}" destId="{A906D25A-286F-450C-BA5F-E03AF3973CA3}" srcOrd="0" destOrd="0" presId="urn:microsoft.com/office/officeart/2005/8/layout/radial5"/>
    <dgm:cxn modelId="{6C9F3CE8-26B1-4472-8939-2507417924DD}" srcId="{2D9F902C-BD1C-4339-B63C-132AD1C82823}" destId="{24CD0367-30EE-498F-B3B5-6D2A591A68EA}" srcOrd="2" destOrd="0" parTransId="{3F225602-A87A-4699-AD73-29A8DD0C56E9}" sibTransId="{6069EDA6-B39B-4DB5-B223-9A87255867B0}"/>
    <dgm:cxn modelId="{0AF729E8-5E7C-4DE0-B0B6-339B3F12A27F}" type="presOf" srcId="{3F225602-A87A-4699-AD73-29A8DD0C56E9}" destId="{8C696D86-E7CA-4F30-9A1B-66D881C0B4B6}" srcOrd="1" destOrd="0" presId="urn:microsoft.com/office/officeart/2005/8/layout/radial5"/>
    <dgm:cxn modelId="{62AAEE75-ED14-400A-A843-85DC0F2FBABF}" type="presOf" srcId="{BA7E9075-8C1B-46EA-916E-E1D715E48C04}" destId="{C6ACC0DC-798C-4F45-B93F-B70E5D14E922}" srcOrd="0" destOrd="0" presId="urn:microsoft.com/office/officeart/2005/8/layout/radial5"/>
    <dgm:cxn modelId="{09B61217-2588-40BC-808B-CE4B59AB4BC5}" type="presOf" srcId="{AD7E59F2-4AF1-49C4-9631-9BD64069409E}" destId="{25DDEE8E-402F-4B62-B003-535DB29C6C98}" srcOrd="1" destOrd="0" presId="urn:microsoft.com/office/officeart/2005/8/layout/radial5"/>
    <dgm:cxn modelId="{BDABDB4B-2001-47EE-A8D5-F7596BFB4A4E}" srcId="{2D9F902C-BD1C-4339-B63C-132AD1C82823}" destId="{894CF6C1-FB81-4538-8ED5-90F7675A8A64}" srcOrd="6" destOrd="0" parTransId="{E8D77459-2EE0-497E-8C39-38D58273E6A1}" sibTransId="{417D3029-446F-4904-85AE-70577B6B26E4}"/>
    <dgm:cxn modelId="{60CF2E26-FF5B-4076-9560-EC0DAEBA1CAA}" type="presOf" srcId="{894CF6C1-FB81-4538-8ED5-90F7675A8A64}" destId="{676C87AE-EBF3-4817-BE4B-778B6545F367}" srcOrd="0" destOrd="0" presId="urn:microsoft.com/office/officeart/2005/8/layout/radial5"/>
    <dgm:cxn modelId="{51BAD796-11A9-4B30-9177-25D1BCCA15EC}" type="presOf" srcId="{E8D77459-2EE0-497E-8C39-38D58273E6A1}" destId="{4ABCB2B8-003D-4764-B3EA-B53FB328E142}" srcOrd="1" destOrd="0" presId="urn:microsoft.com/office/officeart/2005/8/layout/radial5"/>
    <dgm:cxn modelId="{66D514EB-BFAC-4BB1-BE9D-56E41D654802}" type="presOf" srcId="{63F841DD-1906-4775-A7C7-CDE827C37CE5}" destId="{D681161A-8BD2-420C-88B8-168B77C8DF83}" srcOrd="1" destOrd="0" presId="urn:microsoft.com/office/officeart/2005/8/layout/radial5"/>
    <dgm:cxn modelId="{D9324780-A05F-490A-B382-7F7C5AF8022E}" srcId="{2D9F902C-BD1C-4339-B63C-132AD1C82823}" destId="{B3E33578-D3C2-4F71-81BD-5AB666D112C3}" srcOrd="9" destOrd="0" parTransId="{B064D243-7676-4887-8A30-63DFDF8AE5E6}" sibTransId="{97A04B03-261F-4475-A4E8-858218255A22}"/>
    <dgm:cxn modelId="{7181E1E6-9603-420A-A8E7-6A346B05E179}" srcId="{2D9F902C-BD1C-4339-B63C-132AD1C82823}" destId="{6F7697A8-B06E-492A-AA9D-3CDB3093FA7A}" srcOrd="7" destOrd="0" parTransId="{C071466F-8813-4474-942E-B40246F426C3}" sibTransId="{9C2CE8B0-ABE7-403C-A5F9-41C14A83912F}"/>
    <dgm:cxn modelId="{7B1C5EAC-DDFD-4580-B629-65B01883DB62}" type="presOf" srcId="{8E524A9F-740A-4E49-9A46-36A2F26C9830}" destId="{608B1164-A5DD-4318-8DE8-4687E36BE40D}" srcOrd="0" destOrd="0" presId="urn:microsoft.com/office/officeart/2005/8/layout/radial5"/>
    <dgm:cxn modelId="{325D33CD-BF9C-4A2C-B1FB-02C47297D39A}" type="presOf" srcId="{F1965857-7471-4054-B1B8-2ABA790D5C29}" destId="{99CCD60B-8ABC-4668-B542-DD32E5A59237}" srcOrd="1" destOrd="0" presId="urn:microsoft.com/office/officeart/2005/8/layout/radial5"/>
    <dgm:cxn modelId="{5601C4D4-C4A5-45F3-9BEF-EB1835E17EE4}" type="presOf" srcId="{F7DDD8E9-D25C-4270-8483-A5F9443CCBAF}" destId="{94CEC077-1164-414B-92A8-AA507C761D7B}" srcOrd="0" destOrd="0" presId="urn:microsoft.com/office/officeart/2005/8/layout/radial5"/>
    <dgm:cxn modelId="{BBEAD53C-EC67-45CE-9C6C-7FAE1C2D2066}" srcId="{2D9F902C-BD1C-4339-B63C-132AD1C82823}" destId="{08785F61-60BD-4EE8-85EB-DD23C4692B72}" srcOrd="10" destOrd="0" parTransId="{63F841DD-1906-4775-A7C7-CDE827C37CE5}" sibTransId="{C4C7E7D9-E44A-4B1E-B8C5-1F52ADA838B8}"/>
    <dgm:cxn modelId="{0A1B6CEB-89C1-4243-AF0D-5AC7711657C1}" srcId="{2D9F902C-BD1C-4339-B63C-132AD1C82823}" destId="{BA7E9075-8C1B-46EA-916E-E1D715E48C04}" srcOrd="4" destOrd="0" parTransId="{F1965857-7471-4054-B1B8-2ABA790D5C29}" sibTransId="{14A54CF8-410E-4AB0-9530-FC802FFDB7F3}"/>
    <dgm:cxn modelId="{DD3EB693-D5B4-4F84-8835-DA9E550486B3}" type="presOf" srcId="{63F841DD-1906-4775-A7C7-CDE827C37CE5}" destId="{7BF17989-3DAB-4128-8816-214E41679824}" srcOrd="0" destOrd="0" presId="urn:microsoft.com/office/officeart/2005/8/layout/radial5"/>
    <dgm:cxn modelId="{D9AF0897-BA9A-4382-9579-BADD30CA1CFD}" srcId="{6D8408A7-825A-4D63-ABA9-DC408B534B1D}" destId="{2D9F902C-BD1C-4339-B63C-132AD1C82823}" srcOrd="0" destOrd="0" parTransId="{991E039A-C93F-4F91-B882-E990CE0F7E79}" sibTransId="{1888FFBD-0A5C-486F-AA3B-306B00E5BA50}"/>
    <dgm:cxn modelId="{D98F58A9-B350-4C82-BA6E-1CEA3140E8F0}" type="presOf" srcId="{0A2FEC42-5BDD-42B6-809A-703AEE02C21D}" destId="{5EFDC005-D90E-41A2-8AB8-209E72E7B022}" srcOrd="0" destOrd="0" presId="urn:microsoft.com/office/officeart/2005/8/layout/radial5"/>
    <dgm:cxn modelId="{A5238AC4-6B91-4A30-9706-B820EE0ADF99}" type="presOf" srcId="{3F225602-A87A-4699-AD73-29A8DD0C56E9}" destId="{0ABB668C-F17D-446B-9C6A-F659D771ECD7}" srcOrd="0" destOrd="0" presId="urn:microsoft.com/office/officeart/2005/8/layout/radial5"/>
    <dgm:cxn modelId="{23F6D2A0-FC0D-41C7-A9E6-3A73D481A62D}" type="presOf" srcId="{6A564197-B80D-4A33-A010-8173028AB2D4}" destId="{748C1A06-9852-4D7C-9406-B90BDF26907C}" srcOrd="1" destOrd="0" presId="urn:microsoft.com/office/officeart/2005/8/layout/radial5"/>
    <dgm:cxn modelId="{E66F178E-1EB2-4D3D-AB80-537EDF7CE113}" srcId="{2D9F902C-BD1C-4339-B63C-132AD1C82823}" destId="{F7DDD8E9-D25C-4270-8483-A5F9443CCBAF}" srcOrd="8" destOrd="0" parTransId="{A325C90B-646A-4652-8541-F8C726BA6A3F}" sibTransId="{5F786934-8CEA-4023-B3A8-C3A231949CDC}"/>
    <dgm:cxn modelId="{37F82659-B945-40D8-9A87-2994ED45E06D}" type="presOf" srcId="{B3E33578-D3C2-4F71-81BD-5AB666D112C3}" destId="{E4A52339-5E9B-4FE1-A557-F6C222878940}" srcOrd="0" destOrd="0" presId="urn:microsoft.com/office/officeart/2005/8/layout/radial5"/>
    <dgm:cxn modelId="{E213FD97-9427-4581-80DA-A7898603D5E4}" type="presOf" srcId="{744B23A5-24B5-4CC5-AB80-8BCABD9AA462}" destId="{BABA0774-7B11-4C05-93A4-E87FDFE3A554}" srcOrd="0" destOrd="0" presId="urn:microsoft.com/office/officeart/2005/8/layout/radial5"/>
    <dgm:cxn modelId="{A009BD3B-76C0-4C57-B061-7798227FDB50}" type="presOf" srcId="{CDB407C4-21E7-4978-B091-70B6332D7570}" destId="{067FA0C8-AE4F-4E4E-AE66-B71CE604BCAD}" srcOrd="0" destOrd="0" presId="urn:microsoft.com/office/officeart/2005/8/layout/radial5"/>
    <dgm:cxn modelId="{8A6633AB-1FEB-4AB7-B93C-72CB1DA9AA05}" type="presOf" srcId="{E8D77459-2EE0-497E-8C39-38D58273E6A1}" destId="{F0FD4608-1811-47AB-9446-67567BB14AE6}" srcOrd="0" destOrd="0" presId="urn:microsoft.com/office/officeart/2005/8/layout/radial5"/>
    <dgm:cxn modelId="{95A9985F-72DA-43C2-9A9D-593EBB9C884A}" type="presOf" srcId="{60C6F151-6B23-4F3D-96A9-8E72889D8AD9}" destId="{8D8F8D92-3809-467E-BA63-FDA1252328FC}" srcOrd="0" destOrd="0" presId="urn:microsoft.com/office/officeart/2005/8/layout/radial5"/>
    <dgm:cxn modelId="{A4A1C5D4-9276-4AAE-9EE0-21B2172E9307}" srcId="{2D9F902C-BD1C-4339-B63C-132AD1C82823}" destId="{53914DD1-E07F-4333-A7A8-66FB52E4053D}" srcOrd="1" destOrd="0" parTransId="{6A564197-B80D-4A33-A010-8173028AB2D4}" sibTransId="{186D61E3-DDFE-4397-A084-B8582216CC6D}"/>
    <dgm:cxn modelId="{E10138D6-C35E-41CB-8AC4-F429E1507A4C}" srcId="{2D9F902C-BD1C-4339-B63C-132AD1C82823}" destId="{8E524A9F-740A-4E49-9A46-36A2F26C9830}" srcOrd="11" destOrd="0" parTransId="{60C6F151-6B23-4F3D-96A9-8E72889D8AD9}" sibTransId="{27E5D22B-0BD9-405C-9385-FB78D2E4B95A}"/>
    <dgm:cxn modelId="{39EE1E77-929B-437A-89D3-FA00E451A049}" srcId="{2D9F902C-BD1C-4339-B63C-132AD1C82823}" destId="{0A2FEC42-5BDD-42B6-809A-703AEE02C21D}" srcOrd="3" destOrd="0" parTransId="{61799552-754F-4BBA-9BD3-881AA842103D}" sibTransId="{0AB10EA4-1A2F-4C0B-8532-9A325B87DF76}"/>
    <dgm:cxn modelId="{8CD6968D-5830-4D18-97DB-341D54E621C2}" type="presParOf" srcId="{0A935E8E-3E87-48B0-9F1B-96D609DAFFCE}" destId="{6200F1BE-0433-4D08-9DF8-0E466E70B188}" srcOrd="0" destOrd="0" presId="urn:microsoft.com/office/officeart/2005/8/layout/radial5"/>
    <dgm:cxn modelId="{CBA0483F-4B70-4B71-A9C1-3CACAB2A25B3}" type="presParOf" srcId="{0A935E8E-3E87-48B0-9F1B-96D609DAFFCE}" destId="{BABA0774-7B11-4C05-93A4-E87FDFE3A554}" srcOrd="1" destOrd="0" presId="urn:microsoft.com/office/officeart/2005/8/layout/radial5"/>
    <dgm:cxn modelId="{DE18D85F-311C-40E3-A478-1E265202FED5}" type="presParOf" srcId="{BABA0774-7B11-4C05-93A4-E87FDFE3A554}" destId="{9E0AFD1F-509C-4F17-847A-2A2BC266BEB6}" srcOrd="0" destOrd="0" presId="urn:microsoft.com/office/officeart/2005/8/layout/radial5"/>
    <dgm:cxn modelId="{32CF0002-121B-44FC-A783-3CCA5025BA37}" type="presParOf" srcId="{0A935E8E-3E87-48B0-9F1B-96D609DAFFCE}" destId="{DCBCFEA2-AFCD-439B-9C1D-6E7E0E071A02}" srcOrd="2" destOrd="0" presId="urn:microsoft.com/office/officeart/2005/8/layout/radial5"/>
    <dgm:cxn modelId="{3D1F0DCA-16A5-4188-9676-E58AA7B9FC36}" type="presParOf" srcId="{0A935E8E-3E87-48B0-9F1B-96D609DAFFCE}" destId="{EB235E7C-8CD9-4056-AED8-ED75743F5CF4}" srcOrd="3" destOrd="0" presId="urn:microsoft.com/office/officeart/2005/8/layout/radial5"/>
    <dgm:cxn modelId="{D86A3A47-2DC2-4519-842A-B5BE03E4A210}" type="presParOf" srcId="{EB235E7C-8CD9-4056-AED8-ED75743F5CF4}" destId="{748C1A06-9852-4D7C-9406-B90BDF26907C}" srcOrd="0" destOrd="0" presId="urn:microsoft.com/office/officeart/2005/8/layout/radial5"/>
    <dgm:cxn modelId="{B515EE90-713E-449C-B89F-88675E8F0F1A}" type="presParOf" srcId="{0A935E8E-3E87-48B0-9F1B-96D609DAFFCE}" destId="{3DCCD69E-F3AB-47C8-A300-B2E214C34466}" srcOrd="4" destOrd="0" presId="urn:microsoft.com/office/officeart/2005/8/layout/radial5"/>
    <dgm:cxn modelId="{7D743054-6DB9-4E75-95B1-0B69C93F1DFF}" type="presParOf" srcId="{0A935E8E-3E87-48B0-9F1B-96D609DAFFCE}" destId="{0ABB668C-F17D-446B-9C6A-F659D771ECD7}" srcOrd="5" destOrd="0" presId="urn:microsoft.com/office/officeart/2005/8/layout/radial5"/>
    <dgm:cxn modelId="{0C1D468F-A853-429F-8AB9-AAE79F1F79A0}" type="presParOf" srcId="{0ABB668C-F17D-446B-9C6A-F659D771ECD7}" destId="{8C696D86-E7CA-4F30-9A1B-66D881C0B4B6}" srcOrd="0" destOrd="0" presId="urn:microsoft.com/office/officeart/2005/8/layout/radial5"/>
    <dgm:cxn modelId="{9EF392B8-1EE3-4250-92C7-2A1FF89C549F}" type="presParOf" srcId="{0A935E8E-3E87-48B0-9F1B-96D609DAFFCE}" destId="{A906D25A-286F-450C-BA5F-E03AF3973CA3}" srcOrd="6" destOrd="0" presId="urn:microsoft.com/office/officeart/2005/8/layout/radial5"/>
    <dgm:cxn modelId="{19697AE2-D101-4556-A376-5F9A61B16E72}" type="presParOf" srcId="{0A935E8E-3E87-48B0-9F1B-96D609DAFFCE}" destId="{3C6F2FFB-895B-4BE9-B2F1-24E9F0BF4109}" srcOrd="7" destOrd="0" presId="urn:microsoft.com/office/officeart/2005/8/layout/radial5"/>
    <dgm:cxn modelId="{0FD8956E-4147-4FBD-BC6C-6E4E80C7D8F6}" type="presParOf" srcId="{3C6F2FFB-895B-4BE9-B2F1-24E9F0BF4109}" destId="{2933F9C2-A7CA-440A-A0F4-5126EEA4537F}" srcOrd="0" destOrd="0" presId="urn:microsoft.com/office/officeart/2005/8/layout/radial5"/>
    <dgm:cxn modelId="{A176EE1B-9862-4B00-B2F2-7580900DDF17}" type="presParOf" srcId="{0A935E8E-3E87-48B0-9F1B-96D609DAFFCE}" destId="{5EFDC005-D90E-41A2-8AB8-209E72E7B022}" srcOrd="8" destOrd="0" presId="urn:microsoft.com/office/officeart/2005/8/layout/radial5"/>
    <dgm:cxn modelId="{EE5E3247-4A6F-401B-B019-226F806A5E3A}" type="presParOf" srcId="{0A935E8E-3E87-48B0-9F1B-96D609DAFFCE}" destId="{15864AFC-337F-487B-B254-DC3C4F5B36EA}" srcOrd="9" destOrd="0" presId="urn:microsoft.com/office/officeart/2005/8/layout/radial5"/>
    <dgm:cxn modelId="{8AF6BE14-AC40-4C3E-9137-885B27B84B1C}" type="presParOf" srcId="{15864AFC-337F-487B-B254-DC3C4F5B36EA}" destId="{99CCD60B-8ABC-4668-B542-DD32E5A59237}" srcOrd="0" destOrd="0" presId="urn:microsoft.com/office/officeart/2005/8/layout/radial5"/>
    <dgm:cxn modelId="{545DDE65-6908-444A-80EF-B133B2025665}" type="presParOf" srcId="{0A935E8E-3E87-48B0-9F1B-96D609DAFFCE}" destId="{C6ACC0DC-798C-4F45-B93F-B70E5D14E922}" srcOrd="10" destOrd="0" presId="urn:microsoft.com/office/officeart/2005/8/layout/radial5"/>
    <dgm:cxn modelId="{0604F97F-1EB3-466A-985D-6ED5183DC1D9}" type="presParOf" srcId="{0A935E8E-3E87-48B0-9F1B-96D609DAFFCE}" destId="{1CE2FA5C-1069-4F8E-8168-B6FB2F1B576F}" srcOrd="11" destOrd="0" presId="urn:microsoft.com/office/officeart/2005/8/layout/radial5"/>
    <dgm:cxn modelId="{B3CE2E21-AD5C-44FC-B784-668C6F02F23C}" type="presParOf" srcId="{1CE2FA5C-1069-4F8E-8168-B6FB2F1B576F}" destId="{25DDEE8E-402F-4B62-B003-535DB29C6C98}" srcOrd="0" destOrd="0" presId="urn:microsoft.com/office/officeart/2005/8/layout/radial5"/>
    <dgm:cxn modelId="{A4C179C1-83EC-4759-ADC3-63492A80997E}" type="presParOf" srcId="{0A935E8E-3E87-48B0-9F1B-96D609DAFFCE}" destId="{067FA0C8-AE4F-4E4E-AE66-B71CE604BCAD}" srcOrd="12" destOrd="0" presId="urn:microsoft.com/office/officeart/2005/8/layout/radial5"/>
    <dgm:cxn modelId="{9FF1ACCE-2678-4422-8F60-E74019EEA8ED}" type="presParOf" srcId="{0A935E8E-3E87-48B0-9F1B-96D609DAFFCE}" destId="{F0FD4608-1811-47AB-9446-67567BB14AE6}" srcOrd="13" destOrd="0" presId="urn:microsoft.com/office/officeart/2005/8/layout/radial5"/>
    <dgm:cxn modelId="{E4FAB6AF-D7E5-40F5-86FE-0BD03E586B41}" type="presParOf" srcId="{F0FD4608-1811-47AB-9446-67567BB14AE6}" destId="{4ABCB2B8-003D-4764-B3EA-B53FB328E142}" srcOrd="0" destOrd="0" presId="urn:microsoft.com/office/officeart/2005/8/layout/radial5"/>
    <dgm:cxn modelId="{3FDC5679-2AA5-46A9-A751-B64915EE0313}" type="presParOf" srcId="{0A935E8E-3E87-48B0-9F1B-96D609DAFFCE}" destId="{676C87AE-EBF3-4817-BE4B-778B6545F367}" srcOrd="14" destOrd="0" presId="urn:microsoft.com/office/officeart/2005/8/layout/radial5"/>
    <dgm:cxn modelId="{F89B2BE5-E01D-4CCA-9947-F844D6F1F33F}" type="presParOf" srcId="{0A935E8E-3E87-48B0-9F1B-96D609DAFFCE}" destId="{5B08421A-9A80-4D0A-90D5-85E477276D9B}" srcOrd="15" destOrd="0" presId="urn:microsoft.com/office/officeart/2005/8/layout/radial5"/>
    <dgm:cxn modelId="{6E298ECD-43E6-4E7A-BFFD-7186879E6372}" type="presParOf" srcId="{5B08421A-9A80-4D0A-90D5-85E477276D9B}" destId="{D9968E1A-0A5D-4025-AAED-1BC651F82229}" srcOrd="0" destOrd="0" presId="urn:microsoft.com/office/officeart/2005/8/layout/radial5"/>
    <dgm:cxn modelId="{3DF001A2-2010-44FD-B03D-4815246198D0}" type="presParOf" srcId="{0A935E8E-3E87-48B0-9F1B-96D609DAFFCE}" destId="{42AA5F55-868E-4DA8-866D-AEC17E987F84}" srcOrd="16" destOrd="0" presId="urn:microsoft.com/office/officeart/2005/8/layout/radial5"/>
    <dgm:cxn modelId="{4F114256-693E-4941-9C65-81BE82690C6E}" type="presParOf" srcId="{0A935E8E-3E87-48B0-9F1B-96D609DAFFCE}" destId="{33393C48-906C-471B-9843-636D62C122F5}" srcOrd="17" destOrd="0" presId="urn:microsoft.com/office/officeart/2005/8/layout/radial5"/>
    <dgm:cxn modelId="{BB529840-AA0E-45AA-B9E1-EB058B98CCFE}" type="presParOf" srcId="{33393C48-906C-471B-9843-636D62C122F5}" destId="{CFAAEDD8-D059-4C69-901F-CFB903BFD335}" srcOrd="0" destOrd="0" presId="urn:microsoft.com/office/officeart/2005/8/layout/radial5"/>
    <dgm:cxn modelId="{43EBF9B0-FE37-4BE9-9F81-B725D6698E99}" type="presParOf" srcId="{0A935E8E-3E87-48B0-9F1B-96D609DAFFCE}" destId="{94CEC077-1164-414B-92A8-AA507C761D7B}" srcOrd="18" destOrd="0" presId="urn:microsoft.com/office/officeart/2005/8/layout/radial5"/>
    <dgm:cxn modelId="{64DF8560-1638-4F3F-A28D-979A3CE1FDD7}" type="presParOf" srcId="{0A935E8E-3E87-48B0-9F1B-96D609DAFFCE}" destId="{0E29A4AA-6541-4775-B960-3D8D04B53F32}" srcOrd="19" destOrd="0" presId="urn:microsoft.com/office/officeart/2005/8/layout/radial5"/>
    <dgm:cxn modelId="{E762A02C-C89E-407D-9637-5C188AB63C7D}" type="presParOf" srcId="{0E29A4AA-6541-4775-B960-3D8D04B53F32}" destId="{4BEB7D1B-3615-42CA-9B07-B602EDB3C3A2}" srcOrd="0" destOrd="0" presId="urn:microsoft.com/office/officeart/2005/8/layout/radial5"/>
    <dgm:cxn modelId="{62CCB7B0-7203-4B82-B18C-82E5D0B97AF8}" type="presParOf" srcId="{0A935E8E-3E87-48B0-9F1B-96D609DAFFCE}" destId="{E4A52339-5E9B-4FE1-A557-F6C222878940}" srcOrd="20" destOrd="0" presId="urn:microsoft.com/office/officeart/2005/8/layout/radial5"/>
    <dgm:cxn modelId="{8095AE08-D8A4-46DA-9BB7-DD385994FBD1}" type="presParOf" srcId="{0A935E8E-3E87-48B0-9F1B-96D609DAFFCE}" destId="{7BF17989-3DAB-4128-8816-214E41679824}" srcOrd="21" destOrd="0" presId="urn:microsoft.com/office/officeart/2005/8/layout/radial5"/>
    <dgm:cxn modelId="{C306073E-B696-4B34-9823-F676C6612F6F}" type="presParOf" srcId="{7BF17989-3DAB-4128-8816-214E41679824}" destId="{D681161A-8BD2-420C-88B8-168B77C8DF83}" srcOrd="0" destOrd="0" presId="urn:microsoft.com/office/officeart/2005/8/layout/radial5"/>
    <dgm:cxn modelId="{7524C670-96C1-4ADD-82E1-7141016DCE2F}" type="presParOf" srcId="{0A935E8E-3E87-48B0-9F1B-96D609DAFFCE}" destId="{10A096DC-5DB6-4C79-A830-EBE7D90DFD45}" srcOrd="22" destOrd="0" presId="urn:microsoft.com/office/officeart/2005/8/layout/radial5"/>
    <dgm:cxn modelId="{F34B7075-0E15-40B8-A705-7B0CBD6AF3F2}" type="presParOf" srcId="{0A935E8E-3E87-48B0-9F1B-96D609DAFFCE}" destId="{8D8F8D92-3809-467E-BA63-FDA1252328FC}" srcOrd="23" destOrd="0" presId="urn:microsoft.com/office/officeart/2005/8/layout/radial5"/>
    <dgm:cxn modelId="{E4D56019-FB9D-48F5-91F0-04217544E8DC}" type="presParOf" srcId="{8D8F8D92-3809-467E-BA63-FDA1252328FC}" destId="{5A3E0B5B-0CFE-45EA-B0E7-FBA257F3EFA0}" srcOrd="0" destOrd="0" presId="urn:microsoft.com/office/officeart/2005/8/layout/radial5"/>
    <dgm:cxn modelId="{57D7E5DF-050C-4F98-ABD8-D157F2F6E7C5}" type="presParOf" srcId="{0A935E8E-3E87-48B0-9F1B-96D609DAFFCE}" destId="{608B1164-A5DD-4318-8DE8-4687E36BE40D}" srcOrd="24"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33E66F-2F8C-42B9-BCFD-EE4D6108EB86}" type="doc">
      <dgm:prSet loTypeId="urn:microsoft.com/office/officeart/2008/layout/RadialCluster" loCatId="cycle" qsTypeId="urn:microsoft.com/office/officeart/2005/8/quickstyle/simple4" qsCatId="simple" csTypeId="urn:microsoft.com/office/officeart/2005/8/colors/colorful3" csCatId="colorful" phldr="1"/>
      <dgm:spPr/>
      <dgm:t>
        <a:bodyPr/>
        <a:lstStyle/>
        <a:p>
          <a:endParaRPr lang="en-US"/>
        </a:p>
      </dgm:t>
    </dgm:pt>
    <dgm:pt modelId="{4250CECE-006B-46B0-A424-6B8D93C7EF29}">
      <dgm:prSet phldrT="[Text]"/>
      <dgm:spPr/>
      <dgm:t>
        <a:bodyPr/>
        <a:lstStyle/>
        <a:p>
          <a:r>
            <a:rPr lang="fa-IR" b="1" dirty="0" smtClean="0">
              <a:solidFill>
                <a:srgbClr val="40668C"/>
              </a:solidFill>
              <a:cs typeface="B Mitra" panose="00000400000000000000" pitchFamily="2" charset="-78"/>
            </a:rPr>
            <a:t>به نظر شما حق با کدام است؟</a:t>
          </a:r>
          <a:endParaRPr lang="en-US" b="1" dirty="0">
            <a:solidFill>
              <a:srgbClr val="40668C"/>
            </a:solidFill>
            <a:cs typeface="B Mitra" panose="00000400000000000000" pitchFamily="2" charset="-78"/>
          </a:endParaRPr>
        </a:p>
      </dgm:t>
    </dgm:pt>
    <dgm:pt modelId="{46698E8E-81D1-4F25-BB79-932BC9085EEA}" type="parTrans" cxnId="{6CC58E06-863C-491A-9729-7F149E717048}">
      <dgm:prSet/>
      <dgm:spPr/>
      <dgm:t>
        <a:bodyPr/>
        <a:lstStyle/>
        <a:p>
          <a:endParaRPr lang="en-US" b="1">
            <a:solidFill>
              <a:schemeClr val="tx1"/>
            </a:solidFill>
            <a:cs typeface="B Mitra" panose="00000400000000000000" pitchFamily="2" charset="-78"/>
          </a:endParaRPr>
        </a:p>
      </dgm:t>
    </dgm:pt>
    <dgm:pt modelId="{8BD66841-7C6C-4B63-831D-49D8C16E5158}" type="sibTrans" cxnId="{6CC58E06-863C-491A-9729-7F149E717048}">
      <dgm:prSet/>
      <dgm:spPr/>
      <dgm:t>
        <a:bodyPr/>
        <a:lstStyle/>
        <a:p>
          <a:endParaRPr lang="en-US" b="1">
            <a:solidFill>
              <a:schemeClr val="tx1"/>
            </a:solidFill>
            <a:cs typeface="B Mitra" panose="00000400000000000000" pitchFamily="2" charset="-78"/>
          </a:endParaRPr>
        </a:p>
      </dgm:t>
    </dgm:pt>
    <dgm:pt modelId="{A90B0FCC-C3A7-48C7-A299-0EE2759867D4}">
      <dgm:prSet phldrT="[Text]" custT="1"/>
      <dgm:spPr/>
      <dgm:t>
        <a:bodyPr/>
        <a:lstStyle/>
        <a:p>
          <a:r>
            <a:rPr lang="fa-IR" sz="2000" b="1" dirty="0" smtClean="0">
              <a:cs typeface="B Mitra" panose="00000400000000000000" pitchFamily="2" charset="-78"/>
            </a:rPr>
            <a:t>ویکی پدیا؟</a:t>
          </a:r>
          <a:endParaRPr lang="en-US" sz="2000" b="1" dirty="0">
            <a:cs typeface="B Mitra" panose="00000400000000000000" pitchFamily="2" charset="-78"/>
          </a:endParaRPr>
        </a:p>
      </dgm:t>
    </dgm:pt>
    <dgm:pt modelId="{9F0BFDDB-18F7-416C-9052-74BC40A3B7D3}" type="parTrans" cxnId="{59A37B0C-7DD4-4436-BC81-B5191607CDE1}">
      <dgm:prSet/>
      <dgm:spPr/>
      <dgm:t>
        <a:bodyPr/>
        <a:lstStyle/>
        <a:p>
          <a:endParaRPr lang="en-US" b="1">
            <a:solidFill>
              <a:schemeClr val="tx1"/>
            </a:solidFill>
            <a:cs typeface="B Mitra" panose="00000400000000000000" pitchFamily="2" charset="-78"/>
          </a:endParaRPr>
        </a:p>
      </dgm:t>
    </dgm:pt>
    <dgm:pt modelId="{95D48257-3922-4DC4-BF92-061CCC2DF98F}" type="sibTrans" cxnId="{59A37B0C-7DD4-4436-BC81-B5191607CDE1}">
      <dgm:prSet/>
      <dgm:spPr/>
      <dgm:t>
        <a:bodyPr/>
        <a:lstStyle/>
        <a:p>
          <a:endParaRPr lang="en-US" b="1">
            <a:solidFill>
              <a:schemeClr val="tx1"/>
            </a:solidFill>
            <a:cs typeface="B Mitra" panose="00000400000000000000" pitchFamily="2" charset="-78"/>
          </a:endParaRPr>
        </a:p>
      </dgm:t>
    </dgm:pt>
    <dgm:pt modelId="{9561CE40-2AED-4A52-B3C6-39ED880FD88E}">
      <dgm:prSet phldrT="[Text]"/>
      <dgm:spPr/>
      <dgm:t>
        <a:bodyPr/>
        <a:lstStyle/>
        <a:p>
          <a:r>
            <a:rPr lang="fa-IR" b="1" dirty="0" smtClean="0">
              <a:cs typeface="B Mitra" panose="00000400000000000000" pitchFamily="2" charset="-78"/>
            </a:rPr>
            <a:t>دیوید اسلاتر؟</a:t>
          </a:r>
          <a:endParaRPr lang="en-US" b="1" dirty="0">
            <a:cs typeface="B Mitra" panose="00000400000000000000" pitchFamily="2" charset="-78"/>
          </a:endParaRPr>
        </a:p>
      </dgm:t>
    </dgm:pt>
    <dgm:pt modelId="{50C9DF6C-2328-46C1-AD80-4C2C037ED2C7}" type="parTrans" cxnId="{65AF8491-3D19-4D65-9FDA-B9D75022F231}">
      <dgm:prSet/>
      <dgm:spPr/>
      <dgm:t>
        <a:bodyPr/>
        <a:lstStyle/>
        <a:p>
          <a:endParaRPr lang="en-US" b="1">
            <a:solidFill>
              <a:schemeClr val="tx1"/>
            </a:solidFill>
            <a:cs typeface="B Mitra" panose="00000400000000000000" pitchFamily="2" charset="-78"/>
          </a:endParaRPr>
        </a:p>
      </dgm:t>
    </dgm:pt>
    <dgm:pt modelId="{F197221E-DDAD-4ABD-9B90-3E1D285FAFC6}" type="sibTrans" cxnId="{65AF8491-3D19-4D65-9FDA-B9D75022F231}">
      <dgm:prSet/>
      <dgm:spPr/>
      <dgm:t>
        <a:bodyPr/>
        <a:lstStyle/>
        <a:p>
          <a:endParaRPr lang="en-US" b="1">
            <a:solidFill>
              <a:schemeClr val="tx1"/>
            </a:solidFill>
            <a:cs typeface="B Mitra" panose="00000400000000000000" pitchFamily="2" charset="-78"/>
          </a:endParaRPr>
        </a:p>
      </dgm:t>
    </dgm:pt>
    <dgm:pt modelId="{5D3F7402-999C-4A43-A8B0-8F2B2D67B776}">
      <dgm:prSet phldrT="[Text]" custT="1"/>
      <dgm:spPr/>
      <dgm:t>
        <a:bodyPr/>
        <a:lstStyle/>
        <a:p>
          <a:r>
            <a:rPr lang="fa-IR" sz="2000" b="1" dirty="0" smtClean="0">
              <a:cs typeface="B Mitra" panose="00000400000000000000" pitchFamily="2" charset="-78"/>
            </a:rPr>
            <a:t>میمون!</a:t>
          </a:r>
          <a:endParaRPr lang="en-US" sz="2000" b="1" dirty="0">
            <a:cs typeface="B Mitra" panose="00000400000000000000" pitchFamily="2" charset="-78"/>
          </a:endParaRPr>
        </a:p>
      </dgm:t>
    </dgm:pt>
    <dgm:pt modelId="{A7BE2AA3-0C60-4186-ACC4-ADA2BD42E6FE}" type="parTrans" cxnId="{CEA5DBFE-3D5A-4990-A129-CA1DB855AFE2}">
      <dgm:prSet/>
      <dgm:spPr/>
      <dgm:t>
        <a:bodyPr/>
        <a:lstStyle/>
        <a:p>
          <a:endParaRPr lang="en-US" b="1">
            <a:solidFill>
              <a:schemeClr val="tx1"/>
            </a:solidFill>
            <a:cs typeface="B Mitra" panose="00000400000000000000" pitchFamily="2" charset="-78"/>
          </a:endParaRPr>
        </a:p>
      </dgm:t>
    </dgm:pt>
    <dgm:pt modelId="{F2CEFACA-7615-424A-80C1-8B49F850F613}" type="sibTrans" cxnId="{CEA5DBFE-3D5A-4990-A129-CA1DB855AFE2}">
      <dgm:prSet/>
      <dgm:spPr/>
      <dgm:t>
        <a:bodyPr/>
        <a:lstStyle/>
        <a:p>
          <a:endParaRPr lang="en-US" b="1">
            <a:solidFill>
              <a:schemeClr val="tx1"/>
            </a:solidFill>
            <a:cs typeface="B Mitra" panose="00000400000000000000" pitchFamily="2" charset="-78"/>
          </a:endParaRPr>
        </a:p>
      </dgm:t>
    </dgm:pt>
    <dgm:pt modelId="{4E1DA783-AAFD-4B08-A4AB-7205FE27DDDC}" type="pres">
      <dgm:prSet presAssocID="{F333E66F-2F8C-42B9-BCFD-EE4D6108EB86}" presName="Name0" presStyleCnt="0">
        <dgm:presLayoutVars>
          <dgm:chMax val="1"/>
          <dgm:chPref val="1"/>
          <dgm:dir/>
          <dgm:animOne val="branch"/>
          <dgm:animLvl val="lvl"/>
        </dgm:presLayoutVars>
      </dgm:prSet>
      <dgm:spPr/>
      <dgm:t>
        <a:bodyPr/>
        <a:lstStyle/>
        <a:p>
          <a:endParaRPr lang="en-US"/>
        </a:p>
      </dgm:t>
    </dgm:pt>
    <dgm:pt modelId="{9015F5C4-F0CA-4C63-834F-AF2E6697F654}" type="pres">
      <dgm:prSet presAssocID="{4250CECE-006B-46B0-A424-6B8D93C7EF29}" presName="singleCycle" presStyleCnt="0"/>
      <dgm:spPr/>
    </dgm:pt>
    <dgm:pt modelId="{F3CFFC3F-ED3B-4EE6-9DF9-3A4F2915A9CC}" type="pres">
      <dgm:prSet presAssocID="{4250CECE-006B-46B0-A424-6B8D93C7EF29}" presName="singleCenter" presStyleLbl="node1" presStyleIdx="0" presStyleCnt="4">
        <dgm:presLayoutVars>
          <dgm:chMax val="7"/>
          <dgm:chPref val="7"/>
        </dgm:presLayoutVars>
      </dgm:prSet>
      <dgm:spPr/>
      <dgm:t>
        <a:bodyPr/>
        <a:lstStyle/>
        <a:p>
          <a:endParaRPr lang="en-US"/>
        </a:p>
      </dgm:t>
    </dgm:pt>
    <dgm:pt modelId="{D6C8C581-ABC2-4802-868F-5DE601756105}" type="pres">
      <dgm:prSet presAssocID="{9F0BFDDB-18F7-416C-9052-74BC40A3B7D3}" presName="Name56" presStyleLbl="parChTrans1D2" presStyleIdx="0" presStyleCnt="3"/>
      <dgm:spPr/>
      <dgm:t>
        <a:bodyPr/>
        <a:lstStyle/>
        <a:p>
          <a:endParaRPr lang="en-US"/>
        </a:p>
      </dgm:t>
    </dgm:pt>
    <dgm:pt modelId="{B62B67F1-2561-44FB-A39C-2E592F617215}" type="pres">
      <dgm:prSet presAssocID="{A90B0FCC-C3A7-48C7-A299-0EE2759867D4}" presName="text0" presStyleLbl="node1" presStyleIdx="1" presStyleCnt="4" custScaleX="180892">
        <dgm:presLayoutVars>
          <dgm:bulletEnabled val="1"/>
        </dgm:presLayoutVars>
      </dgm:prSet>
      <dgm:spPr/>
      <dgm:t>
        <a:bodyPr/>
        <a:lstStyle/>
        <a:p>
          <a:endParaRPr lang="en-US"/>
        </a:p>
      </dgm:t>
    </dgm:pt>
    <dgm:pt modelId="{6476EEAD-6EC4-4512-9D67-84D3B4E9D66C}" type="pres">
      <dgm:prSet presAssocID="{50C9DF6C-2328-46C1-AD80-4C2C037ED2C7}" presName="Name56" presStyleLbl="parChTrans1D2" presStyleIdx="1" presStyleCnt="3"/>
      <dgm:spPr/>
      <dgm:t>
        <a:bodyPr/>
        <a:lstStyle/>
        <a:p>
          <a:endParaRPr lang="en-US"/>
        </a:p>
      </dgm:t>
    </dgm:pt>
    <dgm:pt modelId="{4F350D14-B10D-4A9A-9745-7024352C4839}" type="pres">
      <dgm:prSet presAssocID="{9561CE40-2AED-4A52-B3C6-39ED880FD88E}" presName="text0" presStyleLbl="node1" presStyleIdx="2" presStyleCnt="4" custScaleX="164701">
        <dgm:presLayoutVars>
          <dgm:bulletEnabled val="1"/>
        </dgm:presLayoutVars>
      </dgm:prSet>
      <dgm:spPr/>
      <dgm:t>
        <a:bodyPr/>
        <a:lstStyle/>
        <a:p>
          <a:endParaRPr lang="en-US"/>
        </a:p>
      </dgm:t>
    </dgm:pt>
    <dgm:pt modelId="{0D71ABFB-1445-467F-9059-39E6DAD7E4DA}" type="pres">
      <dgm:prSet presAssocID="{A7BE2AA3-0C60-4186-ACC4-ADA2BD42E6FE}" presName="Name56" presStyleLbl="parChTrans1D2" presStyleIdx="2" presStyleCnt="3"/>
      <dgm:spPr/>
      <dgm:t>
        <a:bodyPr/>
        <a:lstStyle/>
        <a:p>
          <a:endParaRPr lang="en-US"/>
        </a:p>
      </dgm:t>
    </dgm:pt>
    <dgm:pt modelId="{85A97BAD-B3E6-46B6-B5A1-4D0CE347FCE8}" type="pres">
      <dgm:prSet presAssocID="{5D3F7402-999C-4A43-A8B0-8F2B2D67B776}" presName="text0" presStyleLbl="node1" presStyleIdx="3" presStyleCnt="4" custScaleX="179198">
        <dgm:presLayoutVars>
          <dgm:bulletEnabled val="1"/>
        </dgm:presLayoutVars>
      </dgm:prSet>
      <dgm:spPr/>
      <dgm:t>
        <a:bodyPr/>
        <a:lstStyle/>
        <a:p>
          <a:endParaRPr lang="en-US"/>
        </a:p>
      </dgm:t>
    </dgm:pt>
  </dgm:ptLst>
  <dgm:cxnLst>
    <dgm:cxn modelId="{251A11E2-0D8D-487D-9AA7-931C1E0FA289}" type="presOf" srcId="{50C9DF6C-2328-46C1-AD80-4C2C037ED2C7}" destId="{6476EEAD-6EC4-4512-9D67-84D3B4E9D66C}" srcOrd="0" destOrd="0" presId="urn:microsoft.com/office/officeart/2008/layout/RadialCluster"/>
    <dgm:cxn modelId="{59A37B0C-7DD4-4436-BC81-B5191607CDE1}" srcId="{4250CECE-006B-46B0-A424-6B8D93C7EF29}" destId="{A90B0FCC-C3A7-48C7-A299-0EE2759867D4}" srcOrd="0" destOrd="0" parTransId="{9F0BFDDB-18F7-416C-9052-74BC40A3B7D3}" sibTransId="{95D48257-3922-4DC4-BF92-061CCC2DF98F}"/>
    <dgm:cxn modelId="{D11C2054-54B6-41ED-A7DC-B6B614638E4C}" type="presOf" srcId="{9F0BFDDB-18F7-416C-9052-74BC40A3B7D3}" destId="{D6C8C581-ABC2-4802-868F-5DE601756105}" srcOrd="0" destOrd="0" presId="urn:microsoft.com/office/officeart/2008/layout/RadialCluster"/>
    <dgm:cxn modelId="{31142389-647F-4E99-9810-D1982D5AF1E5}" type="presOf" srcId="{9561CE40-2AED-4A52-B3C6-39ED880FD88E}" destId="{4F350D14-B10D-4A9A-9745-7024352C4839}" srcOrd="0" destOrd="0" presId="urn:microsoft.com/office/officeart/2008/layout/RadialCluster"/>
    <dgm:cxn modelId="{1898E9C4-C7F9-4CFA-9586-5D6DC42217DC}" type="presOf" srcId="{F333E66F-2F8C-42B9-BCFD-EE4D6108EB86}" destId="{4E1DA783-AAFD-4B08-A4AB-7205FE27DDDC}" srcOrd="0" destOrd="0" presId="urn:microsoft.com/office/officeart/2008/layout/RadialCluster"/>
    <dgm:cxn modelId="{733B9565-CA5F-4C2F-B7B6-ECF8D68CCE68}" type="presOf" srcId="{4250CECE-006B-46B0-A424-6B8D93C7EF29}" destId="{F3CFFC3F-ED3B-4EE6-9DF9-3A4F2915A9CC}" srcOrd="0" destOrd="0" presId="urn:microsoft.com/office/officeart/2008/layout/RadialCluster"/>
    <dgm:cxn modelId="{65AF8491-3D19-4D65-9FDA-B9D75022F231}" srcId="{4250CECE-006B-46B0-A424-6B8D93C7EF29}" destId="{9561CE40-2AED-4A52-B3C6-39ED880FD88E}" srcOrd="1" destOrd="0" parTransId="{50C9DF6C-2328-46C1-AD80-4C2C037ED2C7}" sibTransId="{F197221E-DDAD-4ABD-9B90-3E1D285FAFC6}"/>
    <dgm:cxn modelId="{CEA5DBFE-3D5A-4990-A129-CA1DB855AFE2}" srcId="{4250CECE-006B-46B0-A424-6B8D93C7EF29}" destId="{5D3F7402-999C-4A43-A8B0-8F2B2D67B776}" srcOrd="2" destOrd="0" parTransId="{A7BE2AA3-0C60-4186-ACC4-ADA2BD42E6FE}" sibTransId="{F2CEFACA-7615-424A-80C1-8B49F850F613}"/>
    <dgm:cxn modelId="{46640141-2A6A-48A2-8504-EB601E5D5880}" type="presOf" srcId="{A7BE2AA3-0C60-4186-ACC4-ADA2BD42E6FE}" destId="{0D71ABFB-1445-467F-9059-39E6DAD7E4DA}" srcOrd="0" destOrd="0" presId="urn:microsoft.com/office/officeart/2008/layout/RadialCluster"/>
    <dgm:cxn modelId="{6CC58E06-863C-491A-9729-7F149E717048}" srcId="{F333E66F-2F8C-42B9-BCFD-EE4D6108EB86}" destId="{4250CECE-006B-46B0-A424-6B8D93C7EF29}" srcOrd="0" destOrd="0" parTransId="{46698E8E-81D1-4F25-BB79-932BC9085EEA}" sibTransId="{8BD66841-7C6C-4B63-831D-49D8C16E5158}"/>
    <dgm:cxn modelId="{FED250B7-C728-4E3C-92B2-1A742B02240C}" type="presOf" srcId="{A90B0FCC-C3A7-48C7-A299-0EE2759867D4}" destId="{B62B67F1-2561-44FB-A39C-2E592F617215}" srcOrd="0" destOrd="0" presId="urn:microsoft.com/office/officeart/2008/layout/RadialCluster"/>
    <dgm:cxn modelId="{745A1888-566B-4C11-B48E-D8EF9E8FC5A9}" type="presOf" srcId="{5D3F7402-999C-4A43-A8B0-8F2B2D67B776}" destId="{85A97BAD-B3E6-46B6-B5A1-4D0CE347FCE8}" srcOrd="0" destOrd="0" presId="urn:microsoft.com/office/officeart/2008/layout/RadialCluster"/>
    <dgm:cxn modelId="{2F488349-160C-4402-B631-4818A44226FA}" type="presParOf" srcId="{4E1DA783-AAFD-4B08-A4AB-7205FE27DDDC}" destId="{9015F5C4-F0CA-4C63-834F-AF2E6697F654}" srcOrd="0" destOrd="0" presId="urn:microsoft.com/office/officeart/2008/layout/RadialCluster"/>
    <dgm:cxn modelId="{9E795C21-72DD-474E-9200-4A2396DF85A0}" type="presParOf" srcId="{9015F5C4-F0CA-4C63-834F-AF2E6697F654}" destId="{F3CFFC3F-ED3B-4EE6-9DF9-3A4F2915A9CC}" srcOrd="0" destOrd="0" presId="urn:microsoft.com/office/officeart/2008/layout/RadialCluster"/>
    <dgm:cxn modelId="{130AFC3F-8426-4219-87DC-DCD6A7F8D944}" type="presParOf" srcId="{9015F5C4-F0CA-4C63-834F-AF2E6697F654}" destId="{D6C8C581-ABC2-4802-868F-5DE601756105}" srcOrd="1" destOrd="0" presId="urn:microsoft.com/office/officeart/2008/layout/RadialCluster"/>
    <dgm:cxn modelId="{1C74C27F-43B2-477D-A226-A1C0A2345515}" type="presParOf" srcId="{9015F5C4-F0CA-4C63-834F-AF2E6697F654}" destId="{B62B67F1-2561-44FB-A39C-2E592F617215}" srcOrd="2" destOrd="0" presId="urn:microsoft.com/office/officeart/2008/layout/RadialCluster"/>
    <dgm:cxn modelId="{54E07E19-522C-47C0-B759-3ABF68D5A0F8}" type="presParOf" srcId="{9015F5C4-F0CA-4C63-834F-AF2E6697F654}" destId="{6476EEAD-6EC4-4512-9D67-84D3B4E9D66C}" srcOrd="3" destOrd="0" presId="urn:microsoft.com/office/officeart/2008/layout/RadialCluster"/>
    <dgm:cxn modelId="{287E8C92-C0D3-4D8F-8E19-B1A8366AD63E}" type="presParOf" srcId="{9015F5C4-F0CA-4C63-834F-AF2E6697F654}" destId="{4F350D14-B10D-4A9A-9745-7024352C4839}" srcOrd="4" destOrd="0" presId="urn:microsoft.com/office/officeart/2008/layout/RadialCluster"/>
    <dgm:cxn modelId="{5773EFD9-C07B-499E-B403-5DBF3CA03A8C}" type="presParOf" srcId="{9015F5C4-F0CA-4C63-834F-AF2E6697F654}" destId="{0D71ABFB-1445-467F-9059-39E6DAD7E4DA}" srcOrd="5" destOrd="0" presId="urn:microsoft.com/office/officeart/2008/layout/RadialCluster"/>
    <dgm:cxn modelId="{AEFC3EA0-64AB-4F52-A40F-5FA16630D465}" type="presParOf" srcId="{9015F5C4-F0CA-4C63-834F-AF2E6697F654}" destId="{85A97BAD-B3E6-46B6-B5A1-4D0CE347FCE8}" srcOrd="6" destOrd="0" presId="urn:microsoft.com/office/officeart/2008/layout/Radial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8408A7-825A-4D63-ABA9-DC408B534B1D}" type="doc">
      <dgm:prSet loTypeId="urn:microsoft.com/office/officeart/2005/8/layout/radial5" loCatId="cycle" qsTypeId="urn:microsoft.com/office/officeart/2005/8/quickstyle/simple4" qsCatId="simple" csTypeId="urn:microsoft.com/office/officeart/2005/8/colors/colorful4" csCatId="colorful" phldr="1"/>
      <dgm:spPr/>
      <dgm:t>
        <a:bodyPr/>
        <a:lstStyle/>
        <a:p>
          <a:endParaRPr lang="en-US"/>
        </a:p>
      </dgm:t>
    </dgm:pt>
    <dgm:pt modelId="{2D9F902C-BD1C-4339-B63C-132AD1C82823}">
      <dgm:prSet phldrT="[Text]" custT="1"/>
      <dgm:spPr/>
      <dgm:t>
        <a:bodyPr/>
        <a:lstStyle/>
        <a:p>
          <a:r>
            <a:rPr lang="fa-IR" sz="2800" b="1" dirty="0" smtClean="0">
              <a:cs typeface="B Mitra" panose="00000400000000000000" pitchFamily="2" charset="-78"/>
            </a:rPr>
            <a:t>حقوق مخاطب</a:t>
          </a:r>
          <a:endParaRPr lang="en-US" sz="2800" b="1" dirty="0">
            <a:cs typeface="B Mitra" panose="00000400000000000000" pitchFamily="2" charset="-78"/>
          </a:endParaRPr>
        </a:p>
      </dgm:t>
    </dgm:pt>
    <dgm:pt modelId="{991E039A-C93F-4F91-B882-E990CE0F7E79}" type="parTrans" cxnId="{D9AF0897-BA9A-4382-9579-BADD30CA1CFD}">
      <dgm:prSet/>
      <dgm:spPr/>
      <dgm:t>
        <a:bodyPr/>
        <a:lstStyle/>
        <a:p>
          <a:endParaRPr lang="en-US" sz="2000" b="1">
            <a:cs typeface="B Mitra" panose="00000400000000000000" pitchFamily="2" charset="-78"/>
          </a:endParaRPr>
        </a:p>
      </dgm:t>
    </dgm:pt>
    <dgm:pt modelId="{1888FFBD-0A5C-486F-AA3B-306B00E5BA50}" type="sibTrans" cxnId="{D9AF0897-BA9A-4382-9579-BADD30CA1CFD}">
      <dgm:prSet/>
      <dgm:spPr/>
      <dgm:t>
        <a:bodyPr/>
        <a:lstStyle/>
        <a:p>
          <a:endParaRPr lang="en-US" sz="2000" b="1">
            <a:cs typeface="B Mitra" panose="00000400000000000000" pitchFamily="2" charset="-78"/>
          </a:endParaRPr>
        </a:p>
      </dgm:t>
    </dgm:pt>
    <dgm:pt modelId="{82915887-3CFE-4FD8-B62D-75160D587821}">
      <dgm:prSet phldrT="[Text]" custT="1"/>
      <dgm:spPr/>
      <dgm:t>
        <a:bodyPr/>
        <a:lstStyle/>
        <a:p>
          <a:r>
            <a:rPr lang="fa-IR" sz="1400" b="1" dirty="0" smtClean="0">
              <a:cs typeface="B Mitra" panose="00000400000000000000" pitchFamily="2" charset="-78"/>
            </a:rPr>
            <a:t>حریم شخصی</a:t>
          </a:r>
          <a:endParaRPr lang="en-US" sz="1400" b="1" dirty="0">
            <a:cs typeface="B Mitra" panose="00000400000000000000" pitchFamily="2" charset="-78"/>
          </a:endParaRPr>
        </a:p>
      </dgm:t>
    </dgm:pt>
    <dgm:pt modelId="{744B23A5-24B5-4CC5-AB80-8BCABD9AA462}" type="parTrans" cxnId="{067D8E8B-7774-439D-A459-FD7B0159CAD2}">
      <dgm:prSet custT="1"/>
      <dgm:spPr/>
      <dgm:t>
        <a:bodyPr/>
        <a:lstStyle/>
        <a:p>
          <a:endParaRPr lang="en-US" sz="1050" b="1">
            <a:cs typeface="B Mitra" panose="00000400000000000000" pitchFamily="2" charset="-78"/>
          </a:endParaRPr>
        </a:p>
      </dgm:t>
    </dgm:pt>
    <dgm:pt modelId="{6129D082-68C8-41B0-B920-3C4BC5F53FAC}" type="sibTrans" cxnId="{067D8E8B-7774-439D-A459-FD7B0159CAD2}">
      <dgm:prSet/>
      <dgm:spPr/>
      <dgm:t>
        <a:bodyPr/>
        <a:lstStyle/>
        <a:p>
          <a:endParaRPr lang="en-US" sz="2000" b="1">
            <a:cs typeface="B Mitra" panose="00000400000000000000" pitchFamily="2" charset="-78"/>
          </a:endParaRPr>
        </a:p>
      </dgm:t>
    </dgm:pt>
    <dgm:pt modelId="{53914DD1-E07F-4333-A7A8-66FB52E4053D}">
      <dgm:prSet phldrT="[Text]" custT="1"/>
      <dgm:spPr/>
      <dgm:t>
        <a:bodyPr/>
        <a:lstStyle/>
        <a:p>
          <a:r>
            <a:rPr lang="fa-IR" sz="1400" b="1" dirty="0" smtClean="0">
              <a:cs typeface="B Mitra" panose="00000400000000000000" pitchFamily="2" charset="-78"/>
            </a:rPr>
            <a:t>دسترسی آزاد به اطلاعات</a:t>
          </a:r>
          <a:endParaRPr lang="en-US" sz="1400" b="1" dirty="0">
            <a:cs typeface="B Mitra" panose="00000400000000000000" pitchFamily="2" charset="-78"/>
          </a:endParaRPr>
        </a:p>
      </dgm:t>
    </dgm:pt>
    <dgm:pt modelId="{6A564197-B80D-4A33-A010-8173028AB2D4}" type="parTrans" cxnId="{A4A1C5D4-9276-4AAE-9EE0-21B2172E9307}">
      <dgm:prSet custT="1"/>
      <dgm:spPr/>
      <dgm:t>
        <a:bodyPr/>
        <a:lstStyle/>
        <a:p>
          <a:endParaRPr lang="en-US" sz="1050" b="1">
            <a:cs typeface="B Mitra" panose="00000400000000000000" pitchFamily="2" charset="-78"/>
          </a:endParaRPr>
        </a:p>
      </dgm:t>
    </dgm:pt>
    <dgm:pt modelId="{186D61E3-DDFE-4397-A084-B8582216CC6D}" type="sibTrans" cxnId="{A4A1C5D4-9276-4AAE-9EE0-21B2172E9307}">
      <dgm:prSet/>
      <dgm:spPr/>
      <dgm:t>
        <a:bodyPr/>
        <a:lstStyle/>
        <a:p>
          <a:endParaRPr lang="en-US" sz="2000" b="1">
            <a:cs typeface="B Mitra" panose="00000400000000000000" pitchFamily="2" charset="-78"/>
          </a:endParaRPr>
        </a:p>
      </dgm:t>
    </dgm:pt>
    <dgm:pt modelId="{24CD0367-30EE-498F-B3B5-6D2A591A68EA}">
      <dgm:prSet phldrT="[Text]" custT="1"/>
      <dgm:spPr/>
      <dgm:t>
        <a:bodyPr/>
        <a:lstStyle/>
        <a:p>
          <a:r>
            <a:rPr lang="fa-IR" sz="1400" b="1" dirty="0" smtClean="0">
              <a:cs typeface="B Mitra" panose="00000400000000000000" pitchFamily="2" charset="-78"/>
            </a:rPr>
            <a:t>پاسخگویی و تصحیح</a:t>
          </a:r>
          <a:endParaRPr lang="en-US" sz="1400" b="1" dirty="0">
            <a:cs typeface="B Mitra" panose="00000400000000000000" pitchFamily="2" charset="-78"/>
          </a:endParaRPr>
        </a:p>
      </dgm:t>
    </dgm:pt>
    <dgm:pt modelId="{3F225602-A87A-4699-AD73-29A8DD0C56E9}" type="parTrans" cxnId="{6C9F3CE8-26B1-4472-8939-2507417924DD}">
      <dgm:prSet custT="1"/>
      <dgm:spPr/>
      <dgm:t>
        <a:bodyPr/>
        <a:lstStyle/>
        <a:p>
          <a:endParaRPr lang="en-US" sz="1050" b="1">
            <a:cs typeface="B Mitra" panose="00000400000000000000" pitchFamily="2" charset="-78"/>
          </a:endParaRPr>
        </a:p>
      </dgm:t>
    </dgm:pt>
    <dgm:pt modelId="{6069EDA6-B39B-4DB5-B223-9A87255867B0}" type="sibTrans" cxnId="{6C9F3CE8-26B1-4472-8939-2507417924DD}">
      <dgm:prSet/>
      <dgm:spPr/>
      <dgm:t>
        <a:bodyPr/>
        <a:lstStyle/>
        <a:p>
          <a:endParaRPr lang="en-US" sz="2000" b="1">
            <a:cs typeface="B Mitra" panose="00000400000000000000" pitchFamily="2" charset="-78"/>
          </a:endParaRPr>
        </a:p>
      </dgm:t>
    </dgm:pt>
    <dgm:pt modelId="{0A2FEC42-5BDD-42B6-809A-703AEE02C21D}">
      <dgm:prSet custT="1"/>
      <dgm:spPr/>
      <dgm:t>
        <a:bodyPr/>
        <a:lstStyle/>
        <a:p>
          <a:r>
            <a:rPr lang="fa-IR" sz="1400" b="1" dirty="0" smtClean="0">
              <a:cs typeface="B Mitra" panose="00000400000000000000" pitchFamily="2" charset="-78"/>
            </a:rPr>
            <a:t>کپی رایت</a:t>
          </a:r>
          <a:endParaRPr lang="en-US" sz="1400" b="1" dirty="0">
            <a:cs typeface="B Mitra" panose="00000400000000000000" pitchFamily="2" charset="-78"/>
          </a:endParaRPr>
        </a:p>
      </dgm:t>
    </dgm:pt>
    <dgm:pt modelId="{61799552-754F-4BBA-9BD3-881AA842103D}" type="parTrans" cxnId="{39EE1E77-929B-437A-89D3-FA00E451A049}">
      <dgm:prSet custT="1"/>
      <dgm:spPr/>
      <dgm:t>
        <a:bodyPr/>
        <a:lstStyle/>
        <a:p>
          <a:endParaRPr lang="en-US" sz="1050" b="1">
            <a:cs typeface="B Mitra" panose="00000400000000000000" pitchFamily="2" charset="-78"/>
          </a:endParaRPr>
        </a:p>
      </dgm:t>
    </dgm:pt>
    <dgm:pt modelId="{0AB10EA4-1A2F-4C0B-8532-9A325B87DF76}" type="sibTrans" cxnId="{39EE1E77-929B-437A-89D3-FA00E451A049}">
      <dgm:prSet/>
      <dgm:spPr/>
      <dgm:t>
        <a:bodyPr/>
        <a:lstStyle/>
        <a:p>
          <a:endParaRPr lang="en-US" sz="2000" b="1">
            <a:cs typeface="B Mitra" panose="00000400000000000000" pitchFamily="2" charset="-78"/>
          </a:endParaRPr>
        </a:p>
      </dgm:t>
    </dgm:pt>
    <dgm:pt modelId="{BA7E9075-8C1B-46EA-916E-E1D715E48C04}">
      <dgm:prSet custT="1"/>
      <dgm:spPr/>
      <dgm:t>
        <a:bodyPr/>
        <a:lstStyle/>
        <a:p>
          <a:r>
            <a:rPr lang="fa-IR" sz="1400" b="1" dirty="0" smtClean="0">
              <a:cs typeface="B Mitra" panose="00000400000000000000" pitchFamily="2" charset="-78"/>
            </a:rPr>
            <a:t>احترام به عقاید دینی</a:t>
          </a:r>
          <a:endParaRPr lang="en-US" sz="1400" b="1" dirty="0">
            <a:cs typeface="B Mitra" panose="00000400000000000000" pitchFamily="2" charset="-78"/>
          </a:endParaRPr>
        </a:p>
      </dgm:t>
    </dgm:pt>
    <dgm:pt modelId="{F1965857-7471-4054-B1B8-2ABA790D5C29}" type="parTrans" cxnId="{0A1B6CEB-89C1-4243-AF0D-5AC7711657C1}">
      <dgm:prSet custT="1"/>
      <dgm:spPr/>
      <dgm:t>
        <a:bodyPr/>
        <a:lstStyle/>
        <a:p>
          <a:endParaRPr lang="en-US" sz="1050" b="1">
            <a:cs typeface="B Mitra" panose="00000400000000000000" pitchFamily="2" charset="-78"/>
          </a:endParaRPr>
        </a:p>
      </dgm:t>
    </dgm:pt>
    <dgm:pt modelId="{14A54CF8-410E-4AB0-9530-FC802FFDB7F3}" type="sibTrans" cxnId="{0A1B6CEB-89C1-4243-AF0D-5AC7711657C1}">
      <dgm:prSet/>
      <dgm:spPr/>
      <dgm:t>
        <a:bodyPr/>
        <a:lstStyle/>
        <a:p>
          <a:endParaRPr lang="en-US" sz="2000" b="1">
            <a:cs typeface="B Mitra" panose="00000400000000000000" pitchFamily="2" charset="-78"/>
          </a:endParaRPr>
        </a:p>
      </dgm:t>
    </dgm:pt>
    <dgm:pt modelId="{CDB407C4-21E7-4978-B091-70B6332D7570}">
      <dgm:prSet custT="1"/>
      <dgm:spPr/>
      <dgm:t>
        <a:bodyPr/>
        <a:lstStyle/>
        <a:p>
          <a:r>
            <a:rPr lang="fa-IR" sz="1200" b="1" dirty="0" smtClean="0">
              <a:cs typeface="B Mitra" panose="00000400000000000000" pitchFamily="2" charset="-78"/>
            </a:rPr>
            <a:t>حفظ احترام و منع توهین و افترا</a:t>
          </a:r>
          <a:endParaRPr lang="en-US" sz="1200" b="1" dirty="0">
            <a:cs typeface="B Mitra" panose="00000400000000000000" pitchFamily="2" charset="-78"/>
          </a:endParaRPr>
        </a:p>
      </dgm:t>
    </dgm:pt>
    <dgm:pt modelId="{AD7E59F2-4AF1-49C4-9631-9BD64069409E}" type="parTrans" cxnId="{57EDFB5C-E76D-4B02-9D3A-142479905AD8}">
      <dgm:prSet custT="1"/>
      <dgm:spPr/>
      <dgm:t>
        <a:bodyPr/>
        <a:lstStyle/>
        <a:p>
          <a:endParaRPr lang="en-US" sz="1050" b="1">
            <a:cs typeface="B Mitra" panose="00000400000000000000" pitchFamily="2" charset="-78"/>
          </a:endParaRPr>
        </a:p>
      </dgm:t>
    </dgm:pt>
    <dgm:pt modelId="{0B7D5118-EEA8-4535-9EB6-B0DD23CACA94}" type="sibTrans" cxnId="{57EDFB5C-E76D-4B02-9D3A-142479905AD8}">
      <dgm:prSet/>
      <dgm:spPr/>
      <dgm:t>
        <a:bodyPr/>
        <a:lstStyle/>
        <a:p>
          <a:endParaRPr lang="en-US" sz="2000" b="1">
            <a:cs typeface="B Mitra" panose="00000400000000000000" pitchFamily="2" charset="-78"/>
          </a:endParaRPr>
        </a:p>
      </dgm:t>
    </dgm:pt>
    <dgm:pt modelId="{894CF6C1-FB81-4538-8ED5-90F7675A8A64}">
      <dgm:prSet custT="1"/>
      <dgm:spPr/>
      <dgm:t>
        <a:bodyPr/>
        <a:lstStyle/>
        <a:p>
          <a:r>
            <a:rPr lang="fa-IR" sz="1400" b="1" dirty="0" smtClean="0">
              <a:cs typeface="B Mitra" panose="00000400000000000000" pitchFamily="2" charset="-78"/>
            </a:rPr>
            <a:t>منع نشر اکاذیب</a:t>
          </a:r>
          <a:endParaRPr lang="en-US" sz="1400" b="1" dirty="0">
            <a:cs typeface="B Mitra" panose="00000400000000000000" pitchFamily="2" charset="-78"/>
          </a:endParaRPr>
        </a:p>
      </dgm:t>
    </dgm:pt>
    <dgm:pt modelId="{E8D77459-2EE0-497E-8C39-38D58273E6A1}" type="parTrans" cxnId="{BDABDB4B-2001-47EE-A8D5-F7596BFB4A4E}">
      <dgm:prSet custT="1"/>
      <dgm:spPr/>
      <dgm:t>
        <a:bodyPr/>
        <a:lstStyle/>
        <a:p>
          <a:endParaRPr lang="en-US" sz="1050" b="1">
            <a:cs typeface="B Mitra" panose="00000400000000000000" pitchFamily="2" charset="-78"/>
          </a:endParaRPr>
        </a:p>
      </dgm:t>
    </dgm:pt>
    <dgm:pt modelId="{417D3029-446F-4904-85AE-70577B6B26E4}" type="sibTrans" cxnId="{BDABDB4B-2001-47EE-A8D5-F7596BFB4A4E}">
      <dgm:prSet/>
      <dgm:spPr/>
      <dgm:t>
        <a:bodyPr/>
        <a:lstStyle/>
        <a:p>
          <a:endParaRPr lang="en-US" sz="2000" b="1">
            <a:cs typeface="B Mitra" panose="00000400000000000000" pitchFamily="2" charset="-78"/>
          </a:endParaRPr>
        </a:p>
      </dgm:t>
    </dgm:pt>
    <dgm:pt modelId="{6F7697A8-B06E-492A-AA9D-3CDB3093FA7A}">
      <dgm:prSet custT="1"/>
      <dgm:spPr/>
      <dgm:t>
        <a:bodyPr/>
        <a:lstStyle/>
        <a:p>
          <a:r>
            <a:rPr lang="fa-IR" sz="1400" b="1" dirty="0" smtClean="0">
              <a:cs typeface="B Mitra" panose="00000400000000000000" pitchFamily="2" charset="-78"/>
            </a:rPr>
            <a:t>حفظ عفت و منع هرزه نگاری</a:t>
          </a:r>
          <a:endParaRPr lang="en-US" sz="1400" b="1" dirty="0">
            <a:cs typeface="B Mitra" panose="00000400000000000000" pitchFamily="2" charset="-78"/>
          </a:endParaRPr>
        </a:p>
      </dgm:t>
    </dgm:pt>
    <dgm:pt modelId="{C071466F-8813-4474-942E-B40246F426C3}" type="parTrans" cxnId="{7181E1E6-9603-420A-A8E7-6A346B05E179}">
      <dgm:prSet custT="1"/>
      <dgm:spPr/>
      <dgm:t>
        <a:bodyPr/>
        <a:lstStyle/>
        <a:p>
          <a:endParaRPr lang="en-US" sz="1050" b="1">
            <a:cs typeface="B Mitra" panose="00000400000000000000" pitchFamily="2" charset="-78"/>
          </a:endParaRPr>
        </a:p>
      </dgm:t>
    </dgm:pt>
    <dgm:pt modelId="{9C2CE8B0-ABE7-403C-A5F9-41C14A83912F}" type="sibTrans" cxnId="{7181E1E6-9603-420A-A8E7-6A346B05E179}">
      <dgm:prSet/>
      <dgm:spPr/>
      <dgm:t>
        <a:bodyPr/>
        <a:lstStyle/>
        <a:p>
          <a:endParaRPr lang="en-US" sz="2000" b="1">
            <a:cs typeface="B Mitra" panose="00000400000000000000" pitchFamily="2" charset="-78"/>
          </a:endParaRPr>
        </a:p>
      </dgm:t>
    </dgm:pt>
    <dgm:pt modelId="{F7DDD8E9-D25C-4270-8483-A5F9443CCBAF}">
      <dgm:prSet custT="1"/>
      <dgm:spPr/>
      <dgm:t>
        <a:bodyPr/>
        <a:lstStyle/>
        <a:p>
          <a:r>
            <a:rPr lang="fa-IR" sz="1400" b="1" dirty="0" smtClean="0">
              <a:cs typeface="B Mitra" panose="00000400000000000000" pitchFamily="2" charset="-78"/>
            </a:rPr>
            <a:t>پرهیز از خشونت</a:t>
          </a:r>
          <a:endParaRPr lang="en-US" sz="1400" b="1" dirty="0">
            <a:cs typeface="B Mitra" panose="00000400000000000000" pitchFamily="2" charset="-78"/>
          </a:endParaRPr>
        </a:p>
      </dgm:t>
    </dgm:pt>
    <dgm:pt modelId="{A325C90B-646A-4652-8541-F8C726BA6A3F}" type="parTrans" cxnId="{E66F178E-1EB2-4D3D-AB80-537EDF7CE113}">
      <dgm:prSet custT="1"/>
      <dgm:spPr/>
      <dgm:t>
        <a:bodyPr/>
        <a:lstStyle/>
        <a:p>
          <a:endParaRPr lang="en-US" sz="1050" b="1">
            <a:cs typeface="B Mitra" panose="00000400000000000000" pitchFamily="2" charset="-78"/>
          </a:endParaRPr>
        </a:p>
      </dgm:t>
    </dgm:pt>
    <dgm:pt modelId="{5F786934-8CEA-4023-B3A8-C3A231949CDC}" type="sibTrans" cxnId="{E66F178E-1EB2-4D3D-AB80-537EDF7CE113}">
      <dgm:prSet/>
      <dgm:spPr/>
      <dgm:t>
        <a:bodyPr/>
        <a:lstStyle/>
        <a:p>
          <a:endParaRPr lang="en-US" sz="2000" b="1">
            <a:cs typeface="B Mitra" panose="00000400000000000000" pitchFamily="2" charset="-78"/>
          </a:endParaRPr>
        </a:p>
      </dgm:t>
    </dgm:pt>
    <dgm:pt modelId="{B3E33578-D3C2-4F71-81BD-5AB666D112C3}">
      <dgm:prSet custT="1"/>
      <dgm:spPr/>
      <dgm:t>
        <a:bodyPr/>
        <a:lstStyle/>
        <a:p>
          <a:r>
            <a:rPr lang="fa-IR" sz="1100" b="1" dirty="0" smtClean="0">
              <a:cs typeface="B Mitra" panose="00000400000000000000" pitchFamily="2" charset="-78"/>
            </a:rPr>
            <a:t>رعایت حق مخاطبان آسیب پذیرتر</a:t>
          </a:r>
          <a:endParaRPr lang="en-US" sz="1100" b="1" dirty="0">
            <a:cs typeface="B Mitra" panose="00000400000000000000" pitchFamily="2" charset="-78"/>
          </a:endParaRPr>
        </a:p>
      </dgm:t>
    </dgm:pt>
    <dgm:pt modelId="{B064D243-7676-4887-8A30-63DFDF8AE5E6}" type="parTrans" cxnId="{D9324780-A05F-490A-B382-7F7C5AF8022E}">
      <dgm:prSet custT="1"/>
      <dgm:spPr/>
      <dgm:t>
        <a:bodyPr/>
        <a:lstStyle/>
        <a:p>
          <a:endParaRPr lang="en-US" sz="1050">
            <a:cs typeface="B Mitra" panose="00000400000000000000" pitchFamily="2" charset="-78"/>
          </a:endParaRPr>
        </a:p>
      </dgm:t>
    </dgm:pt>
    <dgm:pt modelId="{97A04B03-261F-4475-A4E8-858218255A22}" type="sibTrans" cxnId="{D9324780-A05F-490A-B382-7F7C5AF8022E}">
      <dgm:prSet/>
      <dgm:spPr/>
      <dgm:t>
        <a:bodyPr/>
        <a:lstStyle/>
        <a:p>
          <a:endParaRPr lang="en-US" sz="2000">
            <a:cs typeface="B Mitra" panose="00000400000000000000" pitchFamily="2" charset="-78"/>
          </a:endParaRPr>
        </a:p>
      </dgm:t>
    </dgm:pt>
    <dgm:pt modelId="{08785F61-60BD-4EE8-85EB-DD23C4692B72}">
      <dgm:prSet custT="1"/>
      <dgm:spPr/>
      <dgm:t>
        <a:bodyPr/>
        <a:lstStyle/>
        <a:p>
          <a:r>
            <a:rPr lang="fa-IR" sz="1400" b="1" dirty="0" smtClean="0">
              <a:cs typeface="B Mitra" panose="00000400000000000000" pitchFamily="2" charset="-78"/>
            </a:rPr>
            <a:t>بهره مندی مساوی از قانون</a:t>
          </a:r>
          <a:endParaRPr lang="en-US" sz="1400" b="1" dirty="0">
            <a:cs typeface="B Mitra" panose="00000400000000000000" pitchFamily="2" charset="-78"/>
          </a:endParaRPr>
        </a:p>
      </dgm:t>
    </dgm:pt>
    <dgm:pt modelId="{63F841DD-1906-4775-A7C7-CDE827C37CE5}" type="parTrans" cxnId="{BBEAD53C-EC67-45CE-9C6C-7FAE1C2D2066}">
      <dgm:prSet custT="1"/>
      <dgm:spPr/>
      <dgm:t>
        <a:bodyPr/>
        <a:lstStyle/>
        <a:p>
          <a:endParaRPr lang="en-US" sz="1050">
            <a:cs typeface="B Mitra" panose="00000400000000000000" pitchFamily="2" charset="-78"/>
          </a:endParaRPr>
        </a:p>
      </dgm:t>
    </dgm:pt>
    <dgm:pt modelId="{C4C7E7D9-E44A-4B1E-B8C5-1F52ADA838B8}" type="sibTrans" cxnId="{BBEAD53C-EC67-45CE-9C6C-7FAE1C2D2066}">
      <dgm:prSet/>
      <dgm:spPr/>
      <dgm:t>
        <a:bodyPr/>
        <a:lstStyle/>
        <a:p>
          <a:endParaRPr lang="en-US" sz="2000">
            <a:cs typeface="B Mitra" panose="00000400000000000000" pitchFamily="2" charset="-78"/>
          </a:endParaRPr>
        </a:p>
      </dgm:t>
    </dgm:pt>
    <dgm:pt modelId="{8E524A9F-740A-4E49-9A46-36A2F26C9830}">
      <dgm:prSet custT="1"/>
      <dgm:spPr/>
      <dgm:t>
        <a:bodyPr/>
        <a:lstStyle/>
        <a:p>
          <a:r>
            <a:rPr lang="fa-IR" sz="1400" b="1" dirty="0" smtClean="0">
              <a:cs typeface="B Mitra" panose="00000400000000000000" pitchFamily="2" charset="-78"/>
            </a:rPr>
            <a:t>رعایت انصاف در رسانه ها</a:t>
          </a:r>
          <a:endParaRPr lang="en-US" sz="1400" b="1" dirty="0">
            <a:cs typeface="B Mitra" panose="00000400000000000000" pitchFamily="2" charset="-78"/>
          </a:endParaRPr>
        </a:p>
      </dgm:t>
    </dgm:pt>
    <dgm:pt modelId="{60C6F151-6B23-4F3D-96A9-8E72889D8AD9}" type="parTrans" cxnId="{E10138D6-C35E-41CB-8AC4-F429E1507A4C}">
      <dgm:prSet custT="1"/>
      <dgm:spPr/>
      <dgm:t>
        <a:bodyPr/>
        <a:lstStyle/>
        <a:p>
          <a:endParaRPr lang="en-US" sz="1050">
            <a:cs typeface="B Mitra" panose="00000400000000000000" pitchFamily="2" charset="-78"/>
          </a:endParaRPr>
        </a:p>
      </dgm:t>
    </dgm:pt>
    <dgm:pt modelId="{27E5D22B-0BD9-405C-9385-FB78D2E4B95A}" type="sibTrans" cxnId="{E10138D6-C35E-41CB-8AC4-F429E1507A4C}">
      <dgm:prSet/>
      <dgm:spPr/>
      <dgm:t>
        <a:bodyPr/>
        <a:lstStyle/>
        <a:p>
          <a:endParaRPr lang="en-US" sz="2000">
            <a:cs typeface="B Mitra" panose="00000400000000000000" pitchFamily="2" charset="-78"/>
          </a:endParaRPr>
        </a:p>
      </dgm:t>
    </dgm:pt>
    <dgm:pt modelId="{0A935E8E-3E87-48B0-9F1B-96D609DAFFCE}" type="pres">
      <dgm:prSet presAssocID="{6D8408A7-825A-4D63-ABA9-DC408B534B1D}" presName="Name0" presStyleCnt="0">
        <dgm:presLayoutVars>
          <dgm:chMax val="1"/>
          <dgm:dir/>
          <dgm:animLvl val="ctr"/>
          <dgm:resizeHandles val="exact"/>
        </dgm:presLayoutVars>
      </dgm:prSet>
      <dgm:spPr/>
      <dgm:t>
        <a:bodyPr/>
        <a:lstStyle/>
        <a:p>
          <a:endParaRPr lang="en-US"/>
        </a:p>
      </dgm:t>
    </dgm:pt>
    <dgm:pt modelId="{6200F1BE-0433-4D08-9DF8-0E466E70B188}" type="pres">
      <dgm:prSet presAssocID="{2D9F902C-BD1C-4339-B63C-132AD1C82823}" presName="centerShape" presStyleLbl="node0" presStyleIdx="0" presStyleCnt="1" custScaleX="205823" custScaleY="200555"/>
      <dgm:spPr/>
      <dgm:t>
        <a:bodyPr/>
        <a:lstStyle/>
        <a:p>
          <a:endParaRPr lang="en-US"/>
        </a:p>
      </dgm:t>
    </dgm:pt>
    <dgm:pt modelId="{BABA0774-7B11-4C05-93A4-E87FDFE3A554}" type="pres">
      <dgm:prSet presAssocID="{744B23A5-24B5-4CC5-AB80-8BCABD9AA462}" presName="parTrans" presStyleLbl="sibTrans2D1" presStyleIdx="0" presStyleCnt="12"/>
      <dgm:spPr/>
      <dgm:t>
        <a:bodyPr/>
        <a:lstStyle/>
        <a:p>
          <a:endParaRPr lang="en-US"/>
        </a:p>
      </dgm:t>
    </dgm:pt>
    <dgm:pt modelId="{9E0AFD1F-509C-4F17-847A-2A2BC266BEB6}" type="pres">
      <dgm:prSet presAssocID="{744B23A5-24B5-4CC5-AB80-8BCABD9AA462}" presName="connectorText" presStyleLbl="sibTrans2D1" presStyleIdx="0" presStyleCnt="12"/>
      <dgm:spPr/>
      <dgm:t>
        <a:bodyPr/>
        <a:lstStyle/>
        <a:p>
          <a:endParaRPr lang="en-US"/>
        </a:p>
      </dgm:t>
    </dgm:pt>
    <dgm:pt modelId="{DCBCFEA2-AFCD-439B-9C1D-6E7E0E071A02}" type="pres">
      <dgm:prSet presAssocID="{82915887-3CFE-4FD8-B62D-75160D587821}" presName="node" presStyleLbl="node1" presStyleIdx="0" presStyleCnt="12" custScaleX="119806" custScaleY="118967" custRadScaleRad="96035">
        <dgm:presLayoutVars>
          <dgm:bulletEnabled val="1"/>
        </dgm:presLayoutVars>
      </dgm:prSet>
      <dgm:spPr/>
      <dgm:t>
        <a:bodyPr/>
        <a:lstStyle/>
        <a:p>
          <a:endParaRPr lang="en-US"/>
        </a:p>
      </dgm:t>
    </dgm:pt>
    <dgm:pt modelId="{EB235E7C-8CD9-4056-AED8-ED75743F5CF4}" type="pres">
      <dgm:prSet presAssocID="{6A564197-B80D-4A33-A010-8173028AB2D4}" presName="parTrans" presStyleLbl="sibTrans2D1" presStyleIdx="1" presStyleCnt="12"/>
      <dgm:spPr/>
      <dgm:t>
        <a:bodyPr/>
        <a:lstStyle/>
        <a:p>
          <a:endParaRPr lang="en-US"/>
        </a:p>
      </dgm:t>
    </dgm:pt>
    <dgm:pt modelId="{748C1A06-9852-4D7C-9406-B90BDF26907C}" type="pres">
      <dgm:prSet presAssocID="{6A564197-B80D-4A33-A010-8173028AB2D4}" presName="connectorText" presStyleLbl="sibTrans2D1" presStyleIdx="1" presStyleCnt="12"/>
      <dgm:spPr/>
      <dgm:t>
        <a:bodyPr/>
        <a:lstStyle/>
        <a:p>
          <a:endParaRPr lang="en-US"/>
        </a:p>
      </dgm:t>
    </dgm:pt>
    <dgm:pt modelId="{3DCCD69E-F3AB-47C8-A300-B2E214C34466}" type="pres">
      <dgm:prSet presAssocID="{53914DD1-E07F-4333-A7A8-66FB52E4053D}" presName="node" presStyleLbl="node1" presStyleIdx="1" presStyleCnt="12" custScaleX="119806" custScaleY="118967">
        <dgm:presLayoutVars>
          <dgm:bulletEnabled val="1"/>
        </dgm:presLayoutVars>
      </dgm:prSet>
      <dgm:spPr/>
      <dgm:t>
        <a:bodyPr/>
        <a:lstStyle/>
        <a:p>
          <a:endParaRPr lang="en-US"/>
        </a:p>
      </dgm:t>
    </dgm:pt>
    <dgm:pt modelId="{0ABB668C-F17D-446B-9C6A-F659D771ECD7}" type="pres">
      <dgm:prSet presAssocID="{3F225602-A87A-4699-AD73-29A8DD0C56E9}" presName="parTrans" presStyleLbl="sibTrans2D1" presStyleIdx="2" presStyleCnt="12"/>
      <dgm:spPr/>
      <dgm:t>
        <a:bodyPr/>
        <a:lstStyle/>
        <a:p>
          <a:endParaRPr lang="en-US"/>
        </a:p>
      </dgm:t>
    </dgm:pt>
    <dgm:pt modelId="{8C696D86-E7CA-4F30-9A1B-66D881C0B4B6}" type="pres">
      <dgm:prSet presAssocID="{3F225602-A87A-4699-AD73-29A8DD0C56E9}" presName="connectorText" presStyleLbl="sibTrans2D1" presStyleIdx="2" presStyleCnt="12"/>
      <dgm:spPr/>
      <dgm:t>
        <a:bodyPr/>
        <a:lstStyle/>
        <a:p>
          <a:endParaRPr lang="en-US"/>
        </a:p>
      </dgm:t>
    </dgm:pt>
    <dgm:pt modelId="{A906D25A-286F-450C-BA5F-E03AF3973CA3}" type="pres">
      <dgm:prSet presAssocID="{24CD0367-30EE-498F-B3B5-6D2A591A68EA}" presName="node" presStyleLbl="node1" presStyleIdx="2" presStyleCnt="12" custScaleX="119806" custScaleY="118967">
        <dgm:presLayoutVars>
          <dgm:bulletEnabled val="1"/>
        </dgm:presLayoutVars>
      </dgm:prSet>
      <dgm:spPr/>
      <dgm:t>
        <a:bodyPr/>
        <a:lstStyle/>
        <a:p>
          <a:endParaRPr lang="en-US"/>
        </a:p>
      </dgm:t>
    </dgm:pt>
    <dgm:pt modelId="{3C6F2FFB-895B-4BE9-B2F1-24E9F0BF4109}" type="pres">
      <dgm:prSet presAssocID="{61799552-754F-4BBA-9BD3-881AA842103D}" presName="parTrans" presStyleLbl="sibTrans2D1" presStyleIdx="3" presStyleCnt="12"/>
      <dgm:spPr/>
      <dgm:t>
        <a:bodyPr/>
        <a:lstStyle/>
        <a:p>
          <a:endParaRPr lang="en-US"/>
        </a:p>
      </dgm:t>
    </dgm:pt>
    <dgm:pt modelId="{2933F9C2-A7CA-440A-A0F4-5126EEA4537F}" type="pres">
      <dgm:prSet presAssocID="{61799552-754F-4BBA-9BD3-881AA842103D}" presName="connectorText" presStyleLbl="sibTrans2D1" presStyleIdx="3" presStyleCnt="12"/>
      <dgm:spPr/>
      <dgm:t>
        <a:bodyPr/>
        <a:lstStyle/>
        <a:p>
          <a:endParaRPr lang="en-US"/>
        </a:p>
      </dgm:t>
    </dgm:pt>
    <dgm:pt modelId="{5EFDC005-D90E-41A2-8AB8-209E72E7B022}" type="pres">
      <dgm:prSet presAssocID="{0A2FEC42-5BDD-42B6-809A-703AEE02C21D}" presName="node" presStyleLbl="node1" presStyleIdx="3" presStyleCnt="12" custScaleX="119806" custScaleY="118967">
        <dgm:presLayoutVars>
          <dgm:bulletEnabled val="1"/>
        </dgm:presLayoutVars>
      </dgm:prSet>
      <dgm:spPr/>
      <dgm:t>
        <a:bodyPr/>
        <a:lstStyle/>
        <a:p>
          <a:endParaRPr lang="en-US"/>
        </a:p>
      </dgm:t>
    </dgm:pt>
    <dgm:pt modelId="{15864AFC-337F-487B-B254-DC3C4F5B36EA}" type="pres">
      <dgm:prSet presAssocID="{F1965857-7471-4054-B1B8-2ABA790D5C29}" presName="parTrans" presStyleLbl="sibTrans2D1" presStyleIdx="4" presStyleCnt="12"/>
      <dgm:spPr/>
      <dgm:t>
        <a:bodyPr/>
        <a:lstStyle/>
        <a:p>
          <a:endParaRPr lang="en-US"/>
        </a:p>
      </dgm:t>
    </dgm:pt>
    <dgm:pt modelId="{99CCD60B-8ABC-4668-B542-DD32E5A59237}" type="pres">
      <dgm:prSet presAssocID="{F1965857-7471-4054-B1B8-2ABA790D5C29}" presName="connectorText" presStyleLbl="sibTrans2D1" presStyleIdx="4" presStyleCnt="12"/>
      <dgm:spPr/>
      <dgm:t>
        <a:bodyPr/>
        <a:lstStyle/>
        <a:p>
          <a:endParaRPr lang="en-US"/>
        </a:p>
      </dgm:t>
    </dgm:pt>
    <dgm:pt modelId="{C6ACC0DC-798C-4F45-B93F-B70E5D14E922}" type="pres">
      <dgm:prSet presAssocID="{BA7E9075-8C1B-46EA-916E-E1D715E48C04}" presName="node" presStyleLbl="node1" presStyleIdx="4" presStyleCnt="12" custScaleX="119806" custScaleY="118967">
        <dgm:presLayoutVars>
          <dgm:bulletEnabled val="1"/>
        </dgm:presLayoutVars>
      </dgm:prSet>
      <dgm:spPr/>
      <dgm:t>
        <a:bodyPr/>
        <a:lstStyle/>
        <a:p>
          <a:endParaRPr lang="en-US"/>
        </a:p>
      </dgm:t>
    </dgm:pt>
    <dgm:pt modelId="{1CE2FA5C-1069-4F8E-8168-B6FB2F1B576F}" type="pres">
      <dgm:prSet presAssocID="{AD7E59F2-4AF1-49C4-9631-9BD64069409E}" presName="parTrans" presStyleLbl="sibTrans2D1" presStyleIdx="5" presStyleCnt="12"/>
      <dgm:spPr/>
      <dgm:t>
        <a:bodyPr/>
        <a:lstStyle/>
        <a:p>
          <a:endParaRPr lang="en-US"/>
        </a:p>
      </dgm:t>
    </dgm:pt>
    <dgm:pt modelId="{25DDEE8E-402F-4B62-B003-535DB29C6C98}" type="pres">
      <dgm:prSet presAssocID="{AD7E59F2-4AF1-49C4-9631-9BD64069409E}" presName="connectorText" presStyleLbl="sibTrans2D1" presStyleIdx="5" presStyleCnt="12"/>
      <dgm:spPr/>
      <dgm:t>
        <a:bodyPr/>
        <a:lstStyle/>
        <a:p>
          <a:endParaRPr lang="en-US"/>
        </a:p>
      </dgm:t>
    </dgm:pt>
    <dgm:pt modelId="{067FA0C8-AE4F-4E4E-AE66-B71CE604BCAD}" type="pres">
      <dgm:prSet presAssocID="{CDB407C4-21E7-4978-B091-70B6332D7570}" presName="node" presStyleLbl="node1" presStyleIdx="5" presStyleCnt="12" custScaleX="119806" custScaleY="118967">
        <dgm:presLayoutVars>
          <dgm:bulletEnabled val="1"/>
        </dgm:presLayoutVars>
      </dgm:prSet>
      <dgm:spPr/>
      <dgm:t>
        <a:bodyPr/>
        <a:lstStyle/>
        <a:p>
          <a:endParaRPr lang="en-US"/>
        </a:p>
      </dgm:t>
    </dgm:pt>
    <dgm:pt modelId="{F0FD4608-1811-47AB-9446-67567BB14AE6}" type="pres">
      <dgm:prSet presAssocID="{E8D77459-2EE0-497E-8C39-38D58273E6A1}" presName="parTrans" presStyleLbl="sibTrans2D1" presStyleIdx="6" presStyleCnt="12"/>
      <dgm:spPr/>
      <dgm:t>
        <a:bodyPr/>
        <a:lstStyle/>
        <a:p>
          <a:endParaRPr lang="en-US"/>
        </a:p>
      </dgm:t>
    </dgm:pt>
    <dgm:pt modelId="{4ABCB2B8-003D-4764-B3EA-B53FB328E142}" type="pres">
      <dgm:prSet presAssocID="{E8D77459-2EE0-497E-8C39-38D58273E6A1}" presName="connectorText" presStyleLbl="sibTrans2D1" presStyleIdx="6" presStyleCnt="12"/>
      <dgm:spPr/>
      <dgm:t>
        <a:bodyPr/>
        <a:lstStyle/>
        <a:p>
          <a:endParaRPr lang="en-US"/>
        </a:p>
      </dgm:t>
    </dgm:pt>
    <dgm:pt modelId="{676C87AE-EBF3-4817-BE4B-778B6545F367}" type="pres">
      <dgm:prSet presAssocID="{894CF6C1-FB81-4538-8ED5-90F7675A8A64}" presName="node" presStyleLbl="node1" presStyleIdx="6" presStyleCnt="12" custScaleX="119806" custScaleY="118967">
        <dgm:presLayoutVars>
          <dgm:bulletEnabled val="1"/>
        </dgm:presLayoutVars>
      </dgm:prSet>
      <dgm:spPr/>
      <dgm:t>
        <a:bodyPr/>
        <a:lstStyle/>
        <a:p>
          <a:endParaRPr lang="en-US"/>
        </a:p>
      </dgm:t>
    </dgm:pt>
    <dgm:pt modelId="{5B08421A-9A80-4D0A-90D5-85E477276D9B}" type="pres">
      <dgm:prSet presAssocID="{C071466F-8813-4474-942E-B40246F426C3}" presName="parTrans" presStyleLbl="sibTrans2D1" presStyleIdx="7" presStyleCnt="12"/>
      <dgm:spPr/>
      <dgm:t>
        <a:bodyPr/>
        <a:lstStyle/>
        <a:p>
          <a:endParaRPr lang="en-US"/>
        </a:p>
      </dgm:t>
    </dgm:pt>
    <dgm:pt modelId="{D9968E1A-0A5D-4025-AAED-1BC651F82229}" type="pres">
      <dgm:prSet presAssocID="{C071466F-8813-4474-942E-B40246F426C3}" presName="connectorText" presStyleLbl="sibTrans2D1" presStyleIdx="7" presStyleCnt="12"/>
      <dgm:spPr/>
      <dgm:t>
        <a:bodyPr/>
        <a:lstStyle/>
        <a:p>
          <a:endParaRPr lang="en-US"/>
        </a:p>
      </dgm:t>
    </dgm:pt>
    <dgm:pt modelId="{42AA5F55-868E-4DA8-866D-AEC17E987F84}" type="pres">
      <dgm:prSet presAssocID="{6F7697A8-B06E-492A-AA9D-3CDB3093FA7A}" presName="node" presStyleLbl="node1" presStyleIdx="7" presStyleCnt="12" custScaleX="119806" custScaleY="118967">
        <dgm:presLayoutVars>
          <dgm:bulletEnabled val="1"/>
        </dgm:presLayoutVars>
      </dgm:prSet>
      <dgm:spPr/>
      <dgm:t>
        <a:bodyPr/>
        <a:lstStyle/>
        <a:p>
          <a:endParaRPr lang="en-US"/>
        </a:p>
      </dgm:t>
    </dgm:pt>
    <dgm:pt modelId="{33393C48-906C-471B-9843-636D62C122F5}" type="pres">
      <dgm:prSet presAssocID="{A325C90B-646A-4652-8541-F8C726BA6A3F}" presName="parTrans" presStyleLbl="sibTrans2D1" presStyleIdx="8" presStyleCnt="12"/>
      <dgm:spPr/>
      <dgm:t>
        <a:bodyPr/>
        <a:lstStyle/>
        <a:p>
          <a:endParaRPr lang="en-US"/>
        </a:p>
      </dgm:t>
    </dgm:pt>
    <dgm:pt modelId="{CFAAEDD8-D059-4C69-901F-CFB903BFD335}" type="pres">
      <dgm:prSet presAssocID="{A325C90B-646A-4652-8541-F8C726BA6A3F}" presName="connectorText" presStyleLbl="sibTrans2D1" presStyleIdx="8" presStyleCnt="12"/>
      <dgm:spPr/>
      <dgm:t>
        <a:bodyPr/>
        <a:lstStyle/>
        <a:p>
          <a:endParaRPr lang="en-US"/>
        </a:p>
      </dgm:t>
    </dgm:pt>
    <dgm:pt modelId="{94CEC077-1164-414B-92A8-AA507C761D7B}" type="pres">
      <dgm:prSet presAssocID="{F7DDD8E9-D25C-4270-8483-A5F9443CCBAF}" presName="node" presStyleLbl="node1" presStyleIdx="8" presStyleCnt="12" custScaleX="119806" custScaleY="118967">
        <dgm:presLayoutVars>
          <dgm:bulletEnabled val="1"/>
        </dgm:presLayoutVars>
      </dgm:prSet>
      <dgm:spPr/>
      <dgm:t>
        <a:bodyPr/>
        <a:lstStyle/>
        <a:p>
          <a:endParaRPr lang="en-US"/>
        </a:p>
      </dgm:t>
    </dgm:pt>
    <dgm:pt modelId="{0E29A4AA-6541-4775-B960-3D8D04B53F32}" type="pres">
      <dgm:prSet presAssocID="{B064D243-7676-4887-8A30-63DFDF8AE5E6}" presName="parTrans" presStyleLbl="sibTrans2D1" presStyleIdx="9" presStyleCnt="12"/>
      <dgm:spPr/>
      <dgm:t>
        <a:bodyPr/>
        <a:lstStyle/>
        <a:p>
          <a:endParaRPr lang="en-US"/>
        </a:p>
      </dgm:t>
    </dgm:pt>
    <dgm:pt modelId="{4BEB7D1B-3615-42CA-9B07-B602EDB3C3A2}" type="pres">
      <dgm:prSet presAssocID="{B064D243-7676-4887-8A30-63DFDF8AE5E6}" presName="connectorText" presStyleLbl="sibTrans2D1" presStyleIdx="9" presStyleCnt="12"/>
      <dgm:spPr/>
      <dgm:t>
        <a:bodyPr/>
        <a:lstStyle/>
        <a:p>
          <a:endParaRPr lang="en-US"/>
        </a:p>
      </dgm:t>
    </dgm:pt>
    <dgm:pt modelId="{E4A52339-5E9B-4FE1-A557-F6C222878940}" type="pres">
      <dgm:prSet presAssocID="{B3E33578-D3C2-4F71-81BD-5AB666D112C3}" presName="node" presStyleLbl="node1" presStyleIdx="9" presStyleCnt="12" custScaleX="119806" custScaleY="118967">
        <dgm:presLayoutVars>
          <dgm:bulletEnabled val="1"/>
        </dgm:presLayoutVars>
      </dgm:prSet>
      <dgm:spPr/>
      <dgm:t>
        <a:bodyPr/>
        <a:lstStyle/>
        <a:p>
          <a:endParaRPr lang="en-US"/>
        </a:p>
      </dgm:t>
    </dgm:pt>
    <dgm:pt modelId="{7BF17989-3DAB-4128-8816-214E41679824}" type="pres">
      <dgm:prSet presAssocID="{63F841DD-1906-4775-A7C7-CDE827C37CE5}" presName="parTrans" presStyleLbl="sibTrans2D1" presStyleIdx="10" presStyleCnt="12"/>
      <dgm:spPr/>
      <dgm:t>
        <a:bodyPr/>
        <a:lstStyle/>
        <a:p>
          <a:endParaRPr lang="en-US"/>
        </a:p>
      </dgm:t>
    </dgm:pt>
    <dgm:pt modelId="{D681161A-8BD2-420C-88B8-168B77C8DF83}" type="pres">
      <dgm:prSet presAssocID="{63F841DD-1906-4775-A7C7-CDE827C37CE5}" presName="connectorText" presStyleLbl="sibTrans2D1" presStyleIdx="10" presStyleCnt="12"/>
      <dgm:spPr/>
      <dgm:t>
        <a:bodyPr/>
        <a:lstStyle/>
        <a:p>
          <a:endParaRPr lang="en-US"/>
        </a:p>
      </dgm:t>
    </dgm:pt>
    <dgm:pt modelId="{10A096DC-5DB6-4C79-A830-EBE7D90DFD45}" type="pres">
      <dgm:prSet presAssocID="{08785F61-60BD-4EE8-85EB-DD23C4692B72}" presName="node" presStyleLbl="node1" presStyleIdx="10" presStyleCnt="12" custScaleX="119806" custScaleY="118967">
        <dgm:presLayoutVars>
          <dgm:bulletEnabled val="1"/>
        </dgm:presLayoutVars>
      </dgm:prSet>
      <dgm:spPr/>
      <dgm:t>
        <a:bodyPr/>
        <a:lstStyle/>
        <a:p>
          <a:endParaRPr lang="en-US"/>
        </a:p>
      </dgm:t>
    </dgm:pt>
    <dgm:pt modelId="{8D8F8D92-3809-467E-BA63-FDA1252328FC}" type="pres">
      <dgm:prSet presAssocID="{60C6F151-6B23-4F3D-96A9-8E72889D8AD9}" presName="parTrans" presStyleLbl="sibTrans2D1" presStyleIdx="11" presStyleCnt="12"/>
      <dgm:spPr/>
      <dgm:t>
        <a:bodyPr/>
        <a:lstStyle/>
        <a:p>
          <a:endParaRPr lang="en-US"/>
        </a:p>
      </dgm:t>
    </dgm:pt>
    <dgm:pt modelId="{5A3E0B5B-0CFE-45EA-B0E7-FBA257F3EFA0}" type="pres">
      <dgm:prSet presAssocID="{60C6F151-6B23-4F3D-96A9-8E72889D8AD9}" presName="connectorText" presStyleLbl="sibTrans2D1" presStyleIdx="11" presStyleCnt="12"/>
      <dgm:spPr/>
      <dgm:t>
        <a:bodyPr/>
        <a:lstStyle/>
        <a:p>
          <a:endParaRPr lang="en-US"/>
        </a:p>
      </dgm:t>
    </dgm:pt>
    <dgm:pt modelId="{608B1164-A5DD-4318-8DE8-4687E36BE40D}" type="pres">
      <dgm:prSet presAssocID="{8E524A9F-740A-4E49-9A46-36A2F26C9830}" presName="node" presStyleLbl="node1" presStyleIdx="11" presStyleCnt="12" custScaleX="119806" custScaleY="118967">
        <dgm:presLayoutVars>
          <dgm:bulletEnabled val="1"/>
        </dgm:presLayoutVars>
      </dgm:prSet>
      <dgm:spPr/>
      <dgm:t>
        <a:bodyPr/>
        <a:lstStyle/>
        <a:p>
          <a:endParaRPr lang="en-US"/>
        </a:p>
      </dgm:t>
    </dgm:pt>
  </dgm:ptLst>
  <dgm:cxnLst>
    <dgm:cxn modelId="{CBEDFE3D-5AE6-4E65-804B-17F5FC9ED870}" type="presOf" srcId="{E8D77459-2EE0-497E-8C39-38D58273E6A1}" destId="{4ABCB2B8-003D-4764-B3EA-B53FB328E142}" srcOrd="1" destOrd="0" presId="urn:microsoft.com/office/officeart/2005/8/layout/radial5"/>
    <dgm:cxn modelId="{EB2AABBC-1561-4D16-913F-F185C0788E61}" type="presOf" srcId="{60C6F151-6B23-4F3D-96A9-8E72889D8AD9}" destId="{8D8F8D92-3809-467E-BA63-FDA1252328FC}" srcOrd="0" destOrd="0" presId="urn:microsoft.com/office/officeart/2005/8/layout/radial5"/>
    <dgm:cxn modelId="{BDABDB4B-2001-47EE-A8D5-F7596BFB4A4E}" srcId="{2D9F902C-BD1C-4339-B63C-132AD1C82823}" destId="{894CF6C1-FB81-4538-8ED5-90F7675A8A64}" srcOrd="6" destOrd="0" parTransId="{E8D77459-2EE0-497E-8C39-38D58273E6A1}" sibTransId="{417D3029-446F-4904-85AE-70577B6B26E4}"/>
    <dgm:cxn modelId="{64AFF67F-B2F0-406A-BFE5-D13A41F0919E}" type="presOf" srcId="{2D9F902C-BD1C-4339-B63C-132AD1C82823}" destId="{6200F1BE-0433-4D08-9DF8-0E466E70B188}" srcOrd="0" destOrd="0" presId="urn:microsoft.com/office/officeart/2005/8/layout/radial5"/>
    <dgm:cxn modelId="{39EE1E77-929B-437A-89D3-FA00E451A049}" srcId="{2D9F902C-BD1C-4339-B63C-132AD1C82823}" destId="{0A2FEC42-5BDD-42B6-809A-703AEE02C21D}" srcOrd="3" destOrd="0" parTransId="{61799552-754F-4BBA-9BD3-881AA842103D}" sibTransId="{0AB10EA4-1A2F-4C0B-8532-9A325B87DF76}"/>
    <dgm:cxn modelId="{067D8E8B-7774-439D-A459-FD7B0159CAD2}" srcId="{2D9F902C-BD1C-4339-B63C-132AD1C82823}" destId="{82915887-3CFE-4FD8-B62D-75160D587821}" srcOrd="0" destOrd="0" parTransId="{744B23A5-24B5-4CC5-AB80-8BCABD9AA462}" sibTransId="{6129D082-68C8-41B0-B920-3C4BC5F53FAC}"/>
    <dgm:cxn modelId="{E03A59A5-1DA7-487D-A4EB-2755C6B35074}" type="presOf" srcId="{3F225602-A87A-4699-AD73-29A8DD0C56E9}" destId="{0ABB668C-F17D-446B-9C6A-F659D771ECD7}" srcOrd="0" destOrd="0" presId="urn:microsoft.com/office/officeart/2005/8/layout/radial5"/>
    <dgm:cxn modelId="{0A1B6CEB-89C1-4243-AF0D-5AC7711657C1}" srcId="{2D9F902C-BD1C-4339-B63C-132AD1C82823}" destId="{BA7E9075-8C1B-46EA-916E-E1D715E48C04}" srcOrd="4" destOrd="0" parTransId="{F1965857-7471-4054-B1B8-2ABA790D5C29}" sibTransId="{14A54CF8-410E-4AB0-9530-FC802FFDB7F3}"/>
    <dgm:cxn modelId="{E66F178E-1EB2-4D3D-AB80-537EDF7CE113}" srcId="{2D9F902C-BD1C-4339-B63C-132AD1C82823}" destId="{F7DDD8E9-D25C-4270-8483-A5F9443CCBAF}" srcOrd="8" destOrd="0" parTransId="{A325C90B-646A-4652-8541-F8C726BA6A3F}" sibTransId="{5F786934-8CEA-4023-B3A8-C3A231949CDC}"/>
    <dgm:cxn modelId="{7181E1E6-9603-420A-A8E7-6A346B05E179}" srcId="{2D9F902C-BD1C-4339-B63C-132AD1C82823}" destId="{6F7697A8-B06E-492A-AA9D-3CDB3093FA7A}" srcOrd="7" destOrd="0" parTransId="{C071466F-8813-4474-942E-B40246F426C3}" sibTransId="{9C2CE8B0-ABE7-403C-A5F9-41C14A83912F}"/>
    <dgm:cxn modelId="{BBEAD53C-EC67-45CE-9C6C-7FAE1C2D2066}" srcId="{2D9F902C-BD1C-4339-B63C-132AD1C82823}" destId="{08785F61-60BD-4EE8-85EB-DD23C4692B72}" srcOrd="10" destOrd="0" parTransId="{63F841DD-1906-4775-A7C7-CDE827C37CE5}" sibTransId="{C4C7E7D9-E44A-4B1E-B8C5-1F52ADA838B8}"/>
    <dgm:cxn modelId="{677C73A7-3980-4F63-9B7D-7569A03B70CE}" type="presOf" srcId="{F7DDD8E9-D25C-4270-8483-A5F9443CCBAF}" destId="{94CEC077-1164-414B-92A8-AA507C761D7B}" srcOrd="0" destOrd="0" presId="urn:microsoft.com/office/officeart/2005/8/layout/radial5"/>
    <dgm:cxn modelId="{162F456B-F52E-4DED-8178-15111039D076}" type="presOf" srcId="{6F7697A8-B06E-492A-AA9D-3CDB3093FA7A}" destId="{42AA5F55-868E-4DA8-866D-AEC17E987F84}" srcOrd="0" destOrd="0" presId="urn:microsoft.com/office/officeart/2005/8/layout/radial5"/>
    <dgm:cxn modelId="{0F39E925-74E5-40B3-B489-D191581B4EF3}" type="presOf" srcId="{61799552-754F-4BBA-9BD3-881AA842103D}" destId="{3C6F2FFB-895B-4BE9-B2F1-24E9F0BF4109}" srcOrd="0" destOrd="0" presId="urn:microsoft.com/office/officeart/2005/8/layout/radial5"/>
    <dgm:cxn modelId="{A4B2C2FA-DF50-4043-98FD-6F71A61FFEF2}" type="presOf" srcId="{0A2FEC42-5BDD-42B6-809A-703AEE02C21D}" destId="{5EFDC005-D90E-41A2-8AB8-209E72E7B022}" srcOrd="0" destOrd="0" presId="urn:microsoft.com/office/officeart/2005/8/layout/radial5"/>
    <dgm:cxn modelId="{62325227-59B8-45E5-A909-F6F7DC79D16B}" type="presOf" srcId="{744B23A5-24B5-4CC5-AB80-8BCABD9AA462}" destId="{BABA0774-7B11-4C05-93A4-E87FDFE3A554}" srcOrd="0" destOrd="0" presId="urn:microsoft.com/office/officeart/2005/8/layout/radial5"/>
    <dgm:cxn modelId="{C1A13643-7126-4B2D-88B5-A938694ADD1D}" type="presOf" srcId="{3F225602-A87A-4699-AD73-29A8DD0C56E9}" destId="{8C696D86-E7CA-4F30-9A1B-66D881C0B4B6}" srcOrd="1" destOrd="0" presId="urn:microsoft.com/office/officeart/2005/8/layout/radial5"/>
    <dgm:cxn modelId="{A4A1C5D4-9276-4AAE-9EE0-21B2172E9307}" srcId="{2D9F902C-BD1C-4339-B63C-132AD1C82823}" destId="{53914DD1-E07F-4333-A7A8-66FB52E4053D}" srcOrd="1" destOrd="0" parTransId="{6A564197-B80D-4A33-A010-8173028AB2D4}" sibTransId="{186D61E3-DDFE-4397-A084-B8582216CC6D}"/>
    <dgm:cxn modelId="{DCB62314-9D80-40F0-8F72-C49C636ABEEF}" type="presOf" srcId="{AD7E59F2-4AF1-49C4-9631-9BD64069409E}" destId="{25DDEE8E-402F-4B62-B003-535DB29C6C98}" srcOrd="1" destOrd="0" presId="urn:microsoft.com/office/officeart/2005/8/layout/radial5"/>
    <dgm:cxn modelId="{048A4C2C-6910-4A1C-B458-A71926748D16}" type="presOf" srcId="{53914DD1-E07F-4333-A7A8-66FB52E4053D}" destId="{3DCCD69E-F3AB-47C8-A300-B2E214C34466}" srcOrd="0" destOrd="0" presId="urn:microsoft.com/office/officeart/2005/8/layout/radial5"/>
    <dgm:cxn modelId="{4A1DE0B4-B37A-46E4-81EB-FA8CD96551C5}" type="presOf" srcId="{E8D77459-2EE0-497E-8C39-38D58273E6A1}" destId="{F0FD4608-1811-47AB-9446-67567BB14AE6}" srcOrd="0" destOrd="0" presId="urn:microsoft.com/office/officeart/2005/8/layout/radial5"/>
    <dgm:cxn modelId="{AA1ECFED-E6F7-4FAA-B857-68401D3A936F}" type="presOf" srcId="{82915887-3CFE-4FD8-B62D-75160D587821}" destId="{DCBCFEA2-AFCD-439B-9C1D-6E7E0E071A02}" srcOrd="0" destOrd="0" presId="urn:microsoft.com/office/officeart/2005/8/layout/radial5"/>
    <dgm:cxn modelId="{80BD6757-53A2-4069-97FF-351841F5D14E}" type="presOf" srcId="{894CF6C1-FB81-4538-8ED5-90F7675A8A64}" destId="{676C87AE-EBF3-4817-BE4B-778B6545F367}" srcOrd="0" destOrd="0" presId="urn:microsoft.com/office/officeart/2005/8/layout/radial5"/>
    <dgm:cxn modelId="{108A712D-132E-4254-B1CB-147E68685482}" type="presOf" srcId="{B064D243-7676-4887-8A30-63DFDF8AE5E6}" destId="{0E29A4AA-6541-4775-B960-3D8D04B53F32}" srcOrd="0" destOrd="0" presId="urn:microsoft.com/office/officeart/2005/8/layout/radial5"/>
    <dgm:cxn modelId="{D9637CB0-9BDF-4169-931A-C8AB1FDBEAD8}" type="presOf" srcId="{F1965857-7471-4054-B1B8-2ABA790D5C29}" destId="{99CCD60B-8ABC-4668-B542-DD32E5A59237}" srcOrd="1" destOrd="0" presId="urn:microsoft.com/office/officeart/2005/8/layout/radial5"/>
    <dgm:cxn modelId="{48382FAE-BD6F-45AE-8264-299641E83FB0}" type="presOf" srcId="{F1965857-7471-4054-B1B8-2ABA790D5C29}" destId="{15864AFC-337F-487B-B254-DC3C4F5B36EA}" srcOrd="0" destOrd="0" presId="urn:microsoft.com/office/officeart/2005/8/layout/radial5"/>
    <dgm:cxn modelId="{DAB7F61D-67F1-49A2-B890-445E38C256D1}" type="presOf" srcId="{61799552-754F-4BBA-9BD3-881AA842103D}" destId="{2933F9C2-A7CA-440A-A0F4-5126EEA4537F}" srcOrd="1" destOrd="0" presId="urn:microsoft.com/office/officeart/2005/8/layout/radial5"/>
    <dgm:cxn modelId="{0B3EBBCD-62AA-4486-99C2-3CA71790CAFD}" type="presOf" srcId="{8E524A9F-740A-4E49-9A46-36A2F26C9830}" destId="{608B1164-A5DD-4318-8DE8-4687E36BE40D}" srcOrd="0" destOrd="0" presId="urn:microsoft.com/office/officeart/2005/8/layout/radial5"/>
    <dgm:cxn modelId="{AC296A3F-B55C-4B39-9CDC-23D32136A14A}" type="presOf" srcId="{A325C90B-646A-4652-8541-F8C726BA6A3F}" destId="{CFAAEDD8-D059-4C69-901F-CFB903BFD335}" srcOrd="1" destOrd="0" presId="urn:microsoft.com/office/officeart/2005/8/layout/radial5"/>
    <dgm:cxn modelId="{B81A3647-386C-471B-8026-64C95F9DFE0A}" type="presOf" srcId="{B064D243-7676-4887-8A30-63DFDF8AE5E6}" destId="{4BEB7D1B-3615-42CA-9B07-B602EDB3C3A2}" srcOrd="1" destOrd="0" presId="urn:microsoft.com/office/officeart/2005/8/layout/radial5"/>
    <dgm:cxn modelId="{ACCDE1CF-259C-4C14-9F58-96287EC1D797}" type="presOf" srcId="{744B23A5-24B5-4CC5-AB80-8BCABD9AA462}" destId="{9E0AFD1F-509C-4F17-847A-2A2BC266BEB6}" srcOrd="1" destOrd="0" presId="urn:microsoft.com/office/officeart/2005/8/layout/radial5"/>
    <dgm:cxn modelId="{6C9F3CE8-26B1-4472-8939-2507417924DD}" srcId="{2D9F902C-BD1C-4339-B63C-132AD1C82823}" destId="{24CD0367-30EE-498F-B3B5-6D2A591A68EA}" srcOrd="2" destOrd="0" parTransId="{3F225602-A87A-4699-AD73-29A8DD0C56E9}" sibTransId="{6069EDA6-B39B-4DB5-B223-9A87255867B0}"/>
    <dgm:cxn modelId="{57EDFB5C-E76D-4B02-9D3A-142479905AD8}" srcId="{2D9F902C-BD1C-4339-B63C-132AD1C82823}" destId="{CDB407C4-21E7-4978-B091-70B6332D7570}" srcOrd="5" destOrd="0" parTransId="{AD7E59F2-4AF1-49C4-9631-9BD64069409E}" sibTransId="{0B7D5118-EEA8-4535-9EB6-B0DD23CACA94}"/>
    <dgm:cxn modelId="{4D300327-F367-4D8F-8A01-503BD0563A0D}" type="presOf" srcId="{60C6F151-6B23-4F3D-96A9-8E72889D8AD9}" destId="{5A3E0B5B-0CFE-45EA-B0E7-FBA257F3EFA0}" srcOrd="1" destOrd="0" presId="urn:microsoft.com/office/officeart/2005/8/layout/radial5"/>
    <dgm:cxn modelId="{41F66B04-A3FA-499D-933C-EEF045C9FB44}" type="presOf" srcId="{BA7E9075-8C1B-46EA-916E-E1D715E48C04}" destId="{C6ACC0DC-798C-4F45-B93F-B70E5D14E922}" srcOrd="0" destOrd="0" presId="urn:microsoft.com/office/officeart/2005/8/layout/radial5"/>
    <dgm:cxn modelId="{6CD0D196-B26D-4CF8-A2B5-99163B80357F}" type="presOf" srcId="{6D8408A7-825A-4D63-ABA9-DC408B534B1D}" destId="{0A935E8E-3E87-48B0-9F1B-96D609DAFFCE}" srcOrd="0" destOrd="0" presId="urn:microsoft.com/office/officeart/2005/8/layout/radial5"/>
    <dgm:cxn modelId="{D9324780-A05F-490A-B382-7F7C5AF8022E}" srcId="{2D9F902C-BD1C-4339-B63C-132AD1C82823}" destId="{B3E33578-D3C2-4F71-81BD-5AB666D112C3}" srcOrd="9" destOrd="0" parTransId="{B064D243-7676-4887-8A30-63DFDF8AE5E6}" sibTransId="{97A04B03-261F-4475-A4E8-858218255A22}"/>
    <dgm:cxn modelId="{E381F6ED-2853-4E39-B66F-1428439066D3}" type="presOf" srcId="{24CD0367-30EE-498F-B3B5-6D2A591A68EA}" destId="{A906D25A-286F-450C-BA5F-E03AF3973CA3}" srcOrd="0" destOrd="0" presId="urn:microsoft.com/office/officeart/2005/8/layout/radial5"/>
    <dgm:cxn modelId="{E10138D6-C35E-41CB-8AC4-F429E1507A4C}" srcId="{2D9F902C-BD1C-4339-B63C-132AD1C82823}" destId="{8E524A9F-740A-4E49-9A46-36A2F26C9830}" srcOrd="11" destOrd="0" parTransId="{60C6F151-6B23-4F3D-96A9-8E72889D8AD9}" sibTransId="{27E5D22B-0BD9-405C-9385-FB78D2E4B95A}"/>
    <dgm:cxn modelId="{194F8166-1572-4770-9612-5267D577E9A1}" type="presOf" srcId="{63F841DD-1906-4775-A7C7-CDE827C37CE5}" destId="{7BF17989-3DAB-4128-8816-214E41679824}" srcOrd="0" destOrd="0" presId="urn:microsoft.com/office/officeart/2005/8/layout/radial5"/>
    <dgm:cxn modelId="{D9AF0897-BA9A-4382-9579-BADD30CA1CFD}" srcId="{6D8408A7-825A-4D63-ABA9-DC408B534B1D}" destId="{2D9F902C-BD1C-4339-B63C-132AD1C82823}" srcOrd="0" destOrd="0" parTransId="{991E039A-C93F-4F91-B882-E990CE0F7E79}" sibTransId="{1888FFBD-0A5C-486F-AA3B-306B00E5BA50}"/>
    <dgm:cxn modelId="{9C7B707D-095F-4853-9E4B-14AA4D9B0CA0}" type="presOf" srcId="{63F841DD-1906-4775-A7C7-CDE827C37CE5}" destId="{D681161A-8BD2-420C-88B8-168B77C8DF83}" srcOrd="1" destOrd="0" presId="urn:microsoft.com/office/officeart/2005/8/layout/radial5"/>
    <dgm:cxn modelId="{DD582B1A-4706-4BC1-BC41-23B60D701A5F}" type="presOf" srcId="{A325C90B-646A-4652-8541-F8C726BA6A3F}" destId="{33393C48-906C-471B-9843-636D62C122F5}" srcOrd="0" destOrd="0" presId="urn:microsoft.com/office/officeart/2005/8/layout/radial5"/>
    <dgm:cxn modelId="{B5B65A45-D159-4978-A1B8-59BE189C8D54}" type="presOf" srcId="{B3E33578-D3C2-4F71-81BD-5AB666D112C3}" destId="{E4A52339-5E9B-4FE1-A557-F6C222878940}" srcOrd="0" destOrd="0" presId="urn:microsoft.com/office/officeart/2005/8/layout/radial5"/>
    <dgm:cxn modelId="{E661C206-2A51-4DBB-9BE8-7D84079833CD}" type="presOf" srcId="{C071466F-8813-4474-942E-B40246F426C3}" destId="{D9968E1A-0A5D-4025-AAED-1BC651F82229}" srcOrd="1" destOrd="0" presId="urn:microsoft.com/office/officeart/2005/8/layout/radial5"/>
    <dgm:cxn modelId="{79664CCD-C135-4DEF-8A0C-984DDB0876FD}" type="presOf" srcId="{6A564197-B80D-4A33-A010-8173028AB2D4}" destId="{EB235E7C-8CD9-4056-AED8-ED75743F5CF4}" srcOrd="0" destOrd="0" presId="urn:microsoft.com/office/officeart/2005/8/layout/radial5"/>
    <dgm:cxn modelId="{C59D509F-28E3-4F74-9EC9-4908CCE82EB9}" type="presOf" srcId="{6A564197-B80D-4A33-A010-8173028AB2D4}" destId="{748C1A06-9852-4D7C-9406-B90BDF26907C}" srcOrd="1" destOrd="0" presId="urn:microsoft.com/office/officeart/2005/8/layout/radial5"/>
    <dgm:cxn modelId="{15D3ACE8-9315-4977-ACFF-0B8E9392E131}" type="presOf" srcId="{08785F61-60BD-4EE8-85EB-DD23C4692B72}" destId="{10A096DC-5DB6-4C79-A830-EBE7D90DFD45}" srcOrd="0" destOrd="0" presId="urn:microsoft.com/office/officeart/2005/8/layout/radial5"/>
    <dgm:cxn modelId="{35EF1C20-FECA-4F16-8A22-93299F978587}" type="presOf" srcId="{AD7E59F2-4AF1-49C4-9631-9BD64069409E}" destId="{1CE2FA5C-1069-4F8E-8168-B6FB2F1B576F}" srcOrd="0" destOrd="0" presId="urn:microsoft.com/office/officeart/2005/8/layout/radial5"/>
    <dgm:cxn modelId="{ABBC1CCA-41FB-4F06-9FA4-90521CBF4049}" type="presOf" srcId="{C071466F-8813-4474-942E-B40246F426C3}" destId="{5B08421A-9A80-4D0A-90D5-85E477276D9B}" srcOrd="0" destOrd="0" presId="urn:microsoft.com/office/officeart/2005/8/layout/radial5"/>
    <dgm:cxn modelId="{54CC783F-8F30-4AD7-9D45-534ABFECBCD6}" type="presOf" srcId="{CDB407C4-21E7-4978-B091-70B6332D7570}" destId="{067FA0C8-AE4F-4E4E-AE66-B71CE604BCAD}" srcOrd="0" destOrd="0" presId="urn:microsoft.com/office/officeart/2005/8/layout/radial5"/>
    <dgm:cxn modelId="{E0B187CB-0F75-4A25-86CA-5B32038620E5}" type="presParOf" srcId="{0A935E8E-3E87-48B0-9F1B-96D609DAFFCE}" destId="{6200F1BE-0433-4D08-9DF8-0E466E70B188}" srcOrd="0" destOrd="0" presId="urn:microsoft.com/office/officeart/2005/8/layout/radial5"/>
    <dgm:cxn modelId="{1DD8F1A7-061A-4BD8-BD92-EC807239DBAE}" type="presParOf" srcId="{0A935E8E-3E87-48B0-9F1B-96D609DAFFCE}" destId="{BABA0774-7B11-4C05-93A4-E87FDFE3A554}" srcOrd="1" destOrd="0" presId="urn:microsoft.com/office/officeart/2005/8/layout/radial5"/>
    <dgm:cxn modelId="{3BC73911-88A4-4EB2-AD1C-340B0DA5FD43}" type="presParOf" srcId="{BABA0774-7B11-4C05-93A4-E87FDFE3A554}" destId="{9E0AFD1F-509C-4F17-847A-2A2BC266BEB6}" srcOrd="0" destOrd="0" presId="urn:microsoft.com/office/officeart/2005/8/layout/radial5"/>
    <dgm:cxn modelId="{619C990C-2B06-492D-95A2-902B35AB068E}" type="presParOf" srcId="{0A935E8E-3E87-48B0-9F1B-96D609DAFFCE}" destId="{DCBCFEA2-AFCD-439B-9C1D-6E7E0E071A02}" srcOrd="2" destOrd="0" presId="urn:microsoft.com/office/officeart/2005/8/layout/radial5"/>
    <dgm:cxn modelId="{64F7F5D6-474B-46A2-9442-34E62F7C70C0}" type="presParOf" srcId="{0A935E8E-3E87-48B0-9F1B-96D609DAFFCE}" destId="{EB235E7C-8CD9-4056-AED8-ED75743F5CF4}" srcOrd="3" destOrd="0" presId="urn:microsoft.com/office/officeart/2005/8/layout/radial5"/>
    <dgm:cxn modelId="{F1347668-336E-4CD6-812E-A8EB81C5999C}" type="presParOf" srcId="{EB235E7C-8CD9-4056-AED8-ED75743F5CF4}" destId="{748C1A06-9852-4D7C-9406-B90BDF26907C}" srcOrd="0" destOrd="0" presId="urn:microsoft.com/office/officeart/2005/8/layout/radial5"/>
    <dgm:cxn modelId="{074F7D4D-7F1A-45A2-913C-46AB96A9134C}" type="presParOf" srcId="{0A935E8E-3E87-48B0-9F1B-96D609DAFFCE}" destId="{3DCCD69E-F3AB-47C8-A300-B2E214C34466}" srcOrd="4" destOrd="0" presId="urn:microsoft.com/office/officeart/2005/8/layout/radial5"/>
    <dgm:cxn modelId="{8FE5657F-7E1F-4623-9B0B-8246D5ED3E35}" type="presParOf" srcId="{0A935E8E-3E87-48B0-9F1B-96D609DAFFCE}" destId="{0ABB668C-F17D-446B-9C6A-F659D771ECD7}" srcOrd="5" destOrd="0" presId="urn:microsoft.com/office/officeart/2005/8/layout/radial5"/>
    <dgm:cxn modelId="{9F73577D-7619-4A34-8AFE-1B408937E074}" type="presParOf" srcId="{0ABB668C-F17D-446B-9C6A-F659D771ECD7}" destId="{8C696D86-E7CA-4F30-9A1B-66D881C0B4B6}" srcOrd="0" destOrd="0" presId="urn:microsoft.com/office/officeart/2005/8/layout/radial5"/>
    <dgm:cxn modelId="{65F4C082-1AA7-412F-ACD9-BA645343D871}" type="presParOf" srcId="{0A935E8E-3E87-48B0-9F1B-96D609DAFFCE}" destId="{A906D25A-286F-450C-BA5F-E03AF3973CA3}" srcOrd="6" destOrd="0" presId="urn:microsoft.com/office/officeart/2005/8/layout/radial5"/>
    <dgm:cxn modelId="{79EC9BE7-A656-420E-841A-B11DCD08221A}" type="presParOf" srcId="{0A935E8E-3E87-48B0-9F1B-96D609DAFFCE}" destId="{3C6F2FFB-895B-4BE9-B2F1-24E9F0BF4109}" srcOrd="7" destOrd="0" presId="urn:microsoft.com/office/officeart/2005/8/layout/radial5"/>
    <dgm:cxn modelId="{B64BB38A-D2EC-4943-B50C-76532B4E2CBA}" type="presParOf" srcId="{3C6F2FFB-895B-4BE9-B2F1-24E9F0BF4109}" destId="{2933F9C2-A7CA-440A-A0F4-5126EEA4537F}" srcOrd="0" destOrd="0" presId="urn:microsoft.com/office/officeart/2005/8/layout/radial5"/>
    <dgm:cxn modelId="{D73CDA7D-3A04-4C23-86CF-241F121F2F9D}" type="presParOf" srcId="{0A935E8E-3E87-48B0-9F1B-96D609DAFFCE}" destId="{5EFDC005-D90E-41A2-8AB8-209E72E7B022}" srcOrd="8" destOrd="0" presId="urn:microsoft.com/office/officeart/2005/8/layout/radial5"/>
    <dgm:cxn modelId="{033AC37B-19F6-4860-A028-7FEC463D4CD2}" type="presParOf" srcId="{0A935E8E-3E87-48B0-9F1B-96D609DAFFCE}" destId="{15864AFC-337F-487B-B254-DC3C4F5B36EA}" srcOrd="9" destOrd="0" presId="urn:microsoft.com/office/officeart/2005/8/layout/radial5"/>
    <dgm:cxn modelId="{DFC56755-3E9B-4CDC-A594-271DC03FBE11}" type="presParOf" srcId="{15864AFC-337F-487B-B254-DC3C4F5B36EA}" destId="{99CCD60B-8ABC-4668-B542-DD32E5A59237}" srcOrd="0" destOrd="0" presId="urn:microsoft.com/office/officeart/2005/8/layout/radial5"/>
    <dgm:cxn modelId="{E3FDC4FA-B4AD-4890-A485-AA4C0677C95E}" type="presParOf" srcId="{0A935E8E-3E87-48B0-9F1B-96D609DAFFCE}" destId="{C6ACC0DC-798C-4F45-B93F-B70E5D14E922}" srcOrd="10" destOrd="0" presId="urn:microsoft.com/office/officeart/2005/8/layout/radial5"/>
    <dgm:cxn modelId="{345BDA35-FE5D-4442-847E-74C44B80905B}" type="presParOf" srcId="{0A935E8E-3E87-48B0-9F1B-96D609DAFFCE}" destId="{1CE2FA5C-1069-4F8E-8168-B6FB2F1B576F}" srcOrd="11" destOrd="0" presId="urn:microsoft.com/office/officeart/2005/8/layout/radial5"/>
    <dgm:cxn modelId="{753BCF8D-2876-422F-BE5C-C539888F41ED}" type="presParOf" srcId="{1CE2FA5C-1069-4F8E-8168-B6FB2F1B576F}" destId="{25DDEE8E-402F-4B62-B003-535DB29C6C98}" srcOrd="0" destOrd="0" presId="urn:microsoft.com/office/officeart/2005/8/layout/radial5"/>
    <dgm:cxn modelId="{8A0B64D5-6529-422A-B012-D06F595C3B90}" type="presParOf" srcId="{0A935E8E-3E87-48B0-9F1B-96D609DAFFCE}" destId="{067FA0C8-AE4F-4E4E-AE66-B71CE604BCAD}" srcOrd="12" destOrd="0" presId="urn:microsoft.com/office/officeart/2005/8/layout/radial5"/>
    <dgm:cxn modelId="{E86A0483-3039-43F9-9C1F-82A1C754C17B}" type="presParOf" srcId="{0A935E8E-3E87-48B0-9F1B-96D609DAFFCE}" destId="{F0FD4608-1811-47AB-9446-67567BB14AE6}" srcOrd="13" destOrd="0" presId="urn:microsoft.com/office/officeart/2005/8/layout/radial5"/>
    <dgm:cxn modelId="{6308F234-1D1D-4B4C-8324-2E6B83CD4EF7}" type="presParOf" srcId="{F0FD4608-1811-47AB-9446-67567BB14AE6}" destId="{4ABCB2B8-003D-4764-B3EA-B53FB328E142}" srcOrd="0" destOrd="0" presId="urn:microsoft.com/office/officeart/2005/8/layout/radial5"/>
    <dgm:cxn modelId="{13B81C76-A579-432C-B94C-B564455DBD7E}" type="presParOf" srcId="{0A935E8E-3E87-48B0-9F1B-96D609DAFFCE}" destId="{676C87AE-EBF3-4817-BE4B-778B6545F367}" srcOrd="14" destOrd="0" presId="urn:microsoft.com/office/officeart/2005/8/layout/radial5"/>
    <dgm:cxn modelId="{5B1DDD07-7709-4326-B90F-1FBB65E48A27}" type="presParOf" srcId="{0A935E8E-3E87-48B0-9F1B-96D609DAFFCE}" destId="{5B08421A-9A80-4D0A-90D5-85E477276D9B}" srcOrd="15" destOrd="0" presId="urn:microsoft.com/office/officeart/2005/8/layout/radial5"/>
    <dgm:cxn modelId="{577833A1-E084-4FEA-99B0-EB32012F8472}" type="presParOf" srcId="{5B08421A-9A80-4D0A-90D5-85E477276D9B}" destId="{D9968E1A-0A5D-4025-AAED-1BC651F82229}" srcOrd="0" destOrd="0" presId="urn:microsoft.com/office/officeart/2005/8/layout/radial5"/>
    <dgm:cxn modelId="{CF717A15-A502-45CC-861E-43381E3CA627}" type="presParOf" srcId="{0A935E8E-3E87-48B0-9F1B-96D609DAFFCE}" destId="{42AA5F55-868E-4DA8-866D-AEC17E987F84}" srcOrd="16" destOrd="0" presId="urn:microsoft.com/office/officeart/2005/8/layout/radial5"/>
    <dgm:cxn modelId="{6E1ACCDA-B9D8-4A5B-9152-461681BDC5D3}" type="presParOf" srcId="{0A935E8E-3E87-48B0-9F1B-96D609DAFFCE}" destId="{33393C48-906C-471B-9843-636D62C122F5}" srcOrd="17" destOrd="0" presId="urn:microsoft.com/office/officeart/2005/8/layout/radial5"/>
    <dgm:cxn modelId="{02C51CB3-2B51-4CF3-B201-869EAC588A2E}" type="presParOf" srcId="{33393C48-906C-471B-9843-636D62C122F5}" destId="{CFAAEDD8-D059-4C69-901F-CFB903BFD335}" srcOrd="0" destOrd="0" presId="urn:microsoft.com/office/officeart/2005/8/layout/radial5"/>
    <dgm:cxn modelId="{38ED5A67-65EC-47DE-93FF-625408966E38}" type="presParOf" srcId="{0A935E8E-3E87-48B0-9F1B-96D609DAFFCE}" destId="{94CEC077-1164-414B-92A8-AA507C761D7B}" srcOrd="18" destOrd="0" presId="urn:microsoft.com/office/officeart/2005/8/layout/radial5"/>
    <dgm:cxn modelId="{1ED68183-FBE8-423B-88F3-DF08D47B4400}" type="presParOf" srcId="{0A935E8E-3E87-48B0-9F1B-96D609DAFFCE}" destId="{0E29A4AA-6541-4775-B960-3D8D04B53F32}" srcOrd="19" destOrd="0" presId="urn:microsoft.com/office/officeart/2005/8/layout/radial5"/>
    <dgm:cxn modelId="{4081BC6E-AB5D-4232-AF69-D67CCB5ADBE1}" type="presParOf" srcId="{0E29A4AA-6541-4775-B960-3D8D04B53F32}" destId="{4BEB7D1B-3615-42CA-9B07-B602EDB3C3A2}" srcOrd="0" destOrd="0" presId="urn:microsoft.com/office/officeart/2005/8/layout/radial5"/>
    <dgm:cxn modelId="{AE7226E4-6032-4DC1-B95E-191F90334A62}" type="presParOf" srcId="{0A935E8E-3E87-48B0-9F1B-96D609DAFFCE}" destId="{E4A52339-5E9B-4FE1-A557-F6C222878940}" srcOrd="20" destOrd="0" presId="urn:microsoft.com/office/officeart/2005/8/layout/radial5"/>
    <dgm:cxn modelId="{AB535CE4-1EA8-4891-8BF6-80DA3699E8E3}" type="presParOf" srcId="{0A935E8E-3E87-48B0-9F1B-96D609DAFFCE}" destId="{7BF17989-3DAB-4128-8816-214E41679824}" srcOrd="21" destOrd="0" presId="urn:microsoft.com/office/officeart/2005/8/layout/radial5"/>
    <dgm:cxn modelId="{A416B224-F4F0-4665-8E4E-87EE3FAAF036}" type="presParOf" srcId="{7BF17989-3DAB-4128-8816-214E41679824}" destId="{D681161A-8BD2-420C-88B8-168B77C8DF83}" srcOrd="0" destOrd="0" presId="urn:microsoft.com/office/officeart/2005/8/layout/radial5"/>
    <dgm:cxn modelId="{C2BE3F58-DE38-47EC-A53B-DE5844DE2E05}" type="presParOf" srcId="{0A935E8E-3E87-48B0-9F1B-96D609DAFFCE}" destId="{10A096DC-5DB6-4C79-A830-EBE7D90DFD45}" srcOrd="22" destOrd="0" presId="urn:microsoft.com/office/officeart/2005/8/layout/radial5"/>
    <dgm:cxn modelId="{801DE0F3-DF4B-4958-B4A4-5E99C7E67D0C}" type="presParOf" srcId="{0A935E8E-3E87-48B0-9F1B-96D609DAFFCE}" destId="{8D8F8D92-3809-467E-BA63-FDA1252328FC}" srcOrd="23" destOrd="0" presId="urn:microsoft.com/office/officeart/2005/8/layout/radial5"/>
    <dgm:cxn modelId="{CCBDA92A-9117-4E57-8747-6D1010F3ABF4}" type="presParOf" srcId="{8D8F8D92-3809-467E-BA63-FDA1252328FC}" destId="{5A3E0B5B-0CFE-45EA-B0E7-FBA257F3EFA0}" srcOrd="0" destOrd="0" presId="urn:microsoft.com/office/officeart/2005/8/layout/radial5"/>
    <dgm:cxn modelId="{5367EDC6-74D4-4E36-A385-AF12F6F97E06}" type="presParOf" srcId="{0A935E8E-3E87-48B0-9F1B-96D609DAFFCE}" destId="{608B1164-A5DD-4318-8DE8-4687E36BE40D}" srcOrd="2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CFFC3F-ED3B-4EE6-9DF9-3A4F2915A9CC}">
      <dsp:nvSpPr>
        <dsp:cNvPr id="0" name=""/>
        <dsp:cNvSpPr/>
      </dsp:nvSpPr>
      <dsp:spPr>
        <a:xfrm>
          <a:off x="2468005" y="1890712"/>
          <a:ext cx="1219200" cy="1219200"/>
        </a:xfrm>
        <a:prstGeom prst="round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fa-IR" sz="1900" b="1" kern="1200" dirty="0" smtClean="0">
              <a:solidFill>
                <a:srgbClr val="40668C"/>
              </a:solidFill>
              <a:cs typeface="B Mitra" panose="00000400000000000000" pitchFamily="2" charset="-78"/>
            </a:rPr>
            <a:t>به نظر شما حق با کدام است؟</a:t>
          </a:r>
          <a:endParaRPr lang="en-US" sz="1900" b="1" kern="1200" dirty="0">
            <a:solidFill>
              <a:srgbClr val="40668C"/>
            </a:solidFill>
            <a:cs typeface="B Mitra" panose="00000400000000000000" pitchFamily="2" charset="-78"/>
          </a:endParaRPr>
        </a:p>
      </dsp:txBody>
      <dsp:txXfrm>
        <a:off x="2527521" y="1950228"/>
        <a:ext cx="1100168" cy="1100168"/>
      </dsp:txXfrm>
    </dsp:sp>
    <dsp:sp modelId="{D6C8C581-ABC2-4802-868F-5DE601756105}">
      <dsp:nvSpPr>
        <dsp:cNvPr id="0" name=""/>
        <dsp:cNvSpPr/>
      </dsp:nvSpPr>
      <dsp:spPr>
        <a:xfrm rot="16200000">
          <a:off x="2649996" y="1463103"/>
          <a:ext cx="855217" cy="0"/>
        </a:xfrm>
        <a:custGeom>
          <a:avLst/>
          <a:gdLst/>
          <a:ahLst/>
          <a:cxnLst/>
          <a:rect l="0" t="0" r="0" b="0"/>
          <a:pathLst>
            <a:path>
              <a:moveTo>
                <a:pt x="0" y="0"/>
              </a:moveTo>
              <a:lnTo>
                <a:pt x="855217" y="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62B67F1-2561-44FB-A39C-2E592F617215}">
      <dsp:nvSpPr>
        <dsp:cNvPr id="0" name=""/>
        <dsp:cNvSpPr/>
      </dsp:nvSpPr>
      <dsp:spPr>
        <a:xfrm>
          <a:off x="2338784" y="218630"/>
          <a:ext cx="1477641" cy="816864"/>
        </a:xfrm>
        <a:prstGeom prst="roundRect">
          <a:avLst/>
        </a:prstGeom>
        <a:gradFill rotWithShape="0">
          <a:gsLst>
            <a:gs pos="0">
              <a:schemeClr val="accent3">
                <a:hueOff val="4214004"/>
                <a:satOff val="33333"/>
                <a:lumOff val="-27712"/>
                <a:alphaOff val="0"/>
                <a:shade val="51000"/>
                <a:satMod val="130000"/>
              </a:schemeClr>
            </a:gs>
            <a:gs pos="80000">
              <a:schemeClr val="accent3">
                <a:hueOff val="4214004"/>
                <a:satOff val="33333"/>
                <a:lumOff val="-27712"/>
                <a:alphaOff val="0"/>
                <a:shade val="93000"/>
                <a:satMod val="130000"/>
              </a:schemeClr>
            </a:gs>
            <a:gs pos="100000">
              <a:schemeClr val="accent3">
                <a:hueOff val="4214004"/>
                <a:satOff val="33333"/>
                <a:lumOff val="-2771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fa-IR" sz="2000" b="1" kern="1200" dirty="0" smtClean="0">
              <a:cs typeface="B Mitra" panose="00000400000000000000" pitchFamily="2" charset="-78"/>
            </a:rPr>
            <a:t>ویکی پدیا؟</a:t>
          </a:r>
          <a:endParaRPr lang="en-US" sz="2000" b="1" kern="1200" dirty="0">
            <a:cs typeface="B Mitra" panose="00000400000000000000" pitchFamily="2" charset="-78"/>
          </a:endParaRPr>
        </a:p>
      </dsp:txBody>
      <dsp:txXfrm>
        <a:off x="2378660" y="258506"/>
        <a:ext cx="1397889" cy="737112"/>
      </dsp:txXfrm>
    </dsp:sp>
    <dsp:sp modelId="{6476EEAD-6EC4-4512-9D67-84D3B4E9D66C}">
      <dsp:nvSpPr>
        <dsp:cNvPr id="0" name=""/>
        <dsp:cNvSpPr/>
      </dsp:nvSpPr>
      <dsp:spPr>
        <a:xfrm rot="1800000">
          <a:off x="3660906" y="2950412"/>
          <a:ext cx="392587" cy="0"/>
        </a:xfrm>
        <a:custGeom>
          <a:avLst/>
          <a:gdLst/>
          <a:ahLst/>
          <a:cxnLst/>
          <a:rect l="0" t="0" r="0" b="0"/>
          <a:pathLst>
            <a:path>
              <a:moveTo>
                <a:pt x="0" y="0"/>
              </a:moveTo>
              <a:lnTo>
                <a:pt x="392587" y="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F350D14-B10D-4A9A-9745-7024352C4839}">
      <dsp:nvSpPr>
        <dsp:cNvPr id="0" name=""/>
        <dsp:cNvSpPr/>
      </dsp:nvSpPr>
      <dsp:spPr>
        <a:xfrm>
          <a:off x="4027195" y="3028505"/>
          <a:ext cx="1345383" cy="816864"/>
        </a:xfrm>
        <a:prstGeom prst="roundRect">
          <a:avLst/>
        </a:prstGeom>
        <a:gradFill rotWithShape="0">
          <a:gsLst>
            <a:gs pos="0">
              <a:schemeClr val="accent3">
                <a:hueOff val="8428008"/>
                <a:satOff val="66667"/>
                <a:lumOff val="-55425"/>
                <a:alphaOff val="0"/>
                <a:shade val="51000"/>
                <a:satMod val="130000"/>
              </a:schemeClr>
            </a:gs>
            <a:gs pos="80000">
              <a:schemeClr val="accent3">
                <a:hueOff val="8428008"/>
                <a:satOff val="66667"/>
                <a:lumOff val="-55425"/>
                <a:alphaOff val="0"/>
                <a:shade val="93000"/>
                <a:satMod val="130000"/>
              </a:schemeClr>
            </a:gs>
            <a:gs pos="100000">
              <a:schemeClr val="accent3">
                <a:hueOff val="8428008"/>
                <a:satOff val="66667"/>
                <a:lumOff val="-5542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800100">
            <a:lnSpc>
              <a:spcPct val="90000"/>
            </a:lnSpc>
            <a:spcBef>
              <a:spcPct val="0"/>
            </a:spcBef>
            <a:spcAft>
              <a:spcPct val="35000"/>
            </a:spcAft>
          </a:pPr>
          <a:r>
            <a:rPr lang="fa-IR" sz="1800" b="1" kern="1200" dirty="0" smtClean="0">
              <a:cs typeface="B Mitra" panose="00000400000000000000" pitchFamily="2" charset="-78"/>
            </a:rPr>
            <a:t>دیوید اسلاتر؟</a:t>
          </a:r>
          <a:endParaRPr lang="en-US" sz="1800" b="1" kern="1200" dirty="0">
            <a:cs typeface="B Mitra" panose="00000400000000000000" pitchFamily="2" charset="-78"/>
          </a:endParaRPr>
        </a:p>
      </dsp:txBody>
      <dsp:txXfrm>
        <a:off x="4067071" y="3068381"/>
        <a:ext cx="1265631" cy="737112"/>
      </dsp:txXfrm>
    </dsp:sp>
    <dsp:sp modelId="{0D71ABFB-1445-467F-9059-39E6DAD7E4DA}">
      <dsp:nvSpPr>
        <dsp:cNvPr id="0" name=""/>
        <dsp:cNvSpPr/>
      </dsp:nvSpPr>
      <dsp:spPr>
        <a:xfrm rot="9000000">
          <a:off x="2139136" y="2940385"/>
          <a:ext cx="352480" cy="0"/>
        </a:xfrm>
        <a:custGeom>
          <a:avLst/>
          <a:gdLst/>
          <a:ahLst/>
          <a:cxnLst/>
          <a:rect l="0" t="0" r="0" b="0"/>
          <a:pathLst>
            <a:path>
              <a:moveTo>
                <a:pt x="0" y="0"/>
              </a:moveTo>
              <a:lnTo>
                <a:pt x="352480" y="0"/>
              </a:lnTo>
            </a:path>
          </a:pathLst>
        </a:custGeom>
        <a:noFill/>
        <a:ln w="9525" cap="flat"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5A97BAD-B3E6-46B6-B5A1-4D0CE347FCE8}">
      <dsp:nvSpPr>
        <dsp:cNvPr id="0" name=""/>
        <dsp:cNvSpPr/>
      </dsp:nvSpPr>
      <dsp:spPr>
        <a:xfrm>
          <a:off x="723421" y="3028505"/>
          <a:ext cx="1463803" cy="816864"/>
        </a:xfrm>
        <a:prstGeom prst="roundRect">
          <a:avLst/>
        </a:prstGeom>
        <a:gradFill rotWithShape="0">
          <a:gsLst>
            <a:gs pos="0">
              <a:schemeClr val="accent3">
                <a:hueOff val="12642012"/>
                <a:satOff val="100000"/>
                <a:lumOff val="-83137"/>
                <a:alphaOff val="0"/>
                <a:shade val="51000"/>
                <a:satMod val="130000"/>
              </a:schemeClr>
            </a:gs>
            <a:gs pos="80000">
              <a:schemeClr val="accent3">
                <a:hueOff val="12642012"/>
                <a:satOff val="100000"/>
                <a:lumOff val="-83137"/>
                <a:alphaOff val="0"/>
                <a:shade val="93000"/>
                <a:satMod val="130000"/>
              </a:schemeClr>
            </a:gs>
            <a:gs pos="100000">
              <a:schemeClr val="accent3">
                <a:hueOff val="12642012"/>
                <a:satOff val="100000"/>
                <a:lumOff val="-8313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lvl="0" algn="ctr" defTabSz="889000">
            <a:lnSpc>
              <a:spcPct val="90000"/>
            </a:lnSpc>
            <a:spcBef>
              <a:spcPct val="0"/>
            </a:spcBef>
            <a:spcAft>
              <a:spcPct val="35000"/>
            </a:spcAft>
          </a:pPr>
          <a:r>
            <a:rPr lang="fa-IR" sz="2000" b="1" kern="1200" dirty="0" smtClean="0">
              <a:cs typeface="B Mitra" panose="00000400000000000000" pitchFamily="2" charset="-78"/>
            </a:rPr>
            <a:t>میمون!</a:t>
          </a:r>
          <a:endParaRPr lang="en-US" sz="2000" b="1" kern="1200" dirty="0">
            <a:cs typeface="B Mitra" panose="00000400000000000000" pitchFamily="2" charset="-78"/>
          </a:endParaRPr>
        </a:p>
      </dsp:txBody>
      <dsp:txXfrm>
        <a:off x="763297" y="3068381"/>
        <a:ext cx="1384051" cy="7371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0F1BE-0433-4D08-9DF8-0E466E70B188}">
      <dsp:nvSpPr>
        <dsp:cNvPr id="0" name=""/>
        <dsp:cNvSpPr/>
      </dsp:nvSpPr>
      <dsp:spPr>
        <a:xfrm>
          <a:off x="2608582" y="1693043"/>
          <a:ext cx="1623594" cy="1582038"/>
        </a:xfrm>
        <a:prstGeom prst="ellips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fa-IR" sz="2800" b="1" kern="1200" dirty="0" smtClean="0">
              <a:cs typeface="B Mitra" panose="00000400000000000000" pitchFamily="2" charset="-78"/>
            </a:rPr>
            <a:t>حقوق مخاطب</a:t>
          </a:r>
          <a:endParaRPr lang="en-US" sz="2800" b="1" kern="1200" dirty="0">
            <a:cs typeface="B Mitra" panose="00000400000000000000" pitchFamily="2" charset="-78"/>
          </a:endParaRPr>
        </a:p>
      </dsp:txBody>
      <dsp:txXfrm>
        <a:off x="2846352" y="1924727"/>
        <a:ext cx="1148054" cy="1118670"/>
      </dsp:txXfrm>
    </dsp:sp>
    <dsp:sp modelId="{BABA0774-7B11-4C05-93A4-E87FDFE3A554}">
      <dsp:nvSpPr>
        <dsp:cNvPr id="0" name=""/>
        <dsp:cNvSpPr/>
      </dsp:nvSpPr>
      <dsp:spPr>
        <a:xfrm rot="16200000">
          <a:off x="3233050" y="1150317"/>
          <a:ext cx="374658" cy="399756"/>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3289249" y="1286467"/>
        <a:ext cx="262261" cy="239854"/>
      </dsp:txXfrm>
    </dsp:sp>
    <dsp:sp modelId="{DCBCFEA2-AFCD-439B-9C1D-6E7E0E071A02}">
      <dsp:nvSpPr>
        <dsp:cNvPr id="0" name=""/>
        <dsp:cNvSpPr/>
      </dsp:nvSpPr>
      <dsp:spPr>
        <a:xfrm>
          <a:off x="2927360" y="7007"/>
          <a:ext cx="986038" cy="979132"/>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حریم شخصی</a:t>
          </a:r>
          <a:endParaRPr lang="en-US" sz="1400" b="1" kern="1200" dirty="0">
            <a:cs typeface="B Mitra" panose="00000400000000000000" pitchFamily="2" charset="-78"/>
          </a:endParaRPr>
        </a:p>
      </dsp:txBody>
      <dsp:txXfrm>
        <a:off x="3071762" y="150398"/>
        <a:ext cx="697234" cy="692350"/>
      </dsp:txXfrm>
    </dsp:sp>
    <dsp:sp modelId="{EB235E7C-8CD9-4056-AED8-ED75743F5CF4}">
      <dsp:nvSpPr>
        <dsp:cNvPr id="0" name=""/>
        <dsp:cNvSpPr/>
      </dsp:nvSpPr>
      <dsp:spPr>
        <a:xfrm rot="18000000">
          <a:off x="3800793" y="1265870"/>
          <a:ext cx="415021" cy="399756"/>
        </a:xfrm>
        <a:prstGeom prst="rightArrow">
          <a:avLst>
            <a:gd name="adj1" fmla="val 60000"/>
            <a:gd name="adj2" fmla="val 50000"/>
          </a:avLst>
        </a:prstGeom>
        <a:gradFill rotWithShape="0">
          <a:gsLst>
            <a:gs pos="0">
              <a:schemeClr val="accent4">
                <a:hueOff val="-167456"/>
                <a:satOff val="-4750"/>
                <a:lumOff val="5579"/>
                <a:alphaOff val="0"/>
                <a:shade val="51000"/>
                <a:satMod val="130000"/>
              </a:schemeClr>
            </a:gs>
            <a:gs pos="80000">
              <a:schemeClr val="accent4">
                <a:hueOff val="-167456"/>
                <a:satOff val="-4750"/>
                <a:lumOff val="5579"/>
                <a:alphaOff val="0"/>
                <a:shade val="93000"/>
                <a:satMod val="130000"/>
              </a:schemeClr>
            </a:gs>
            <a:gs pos="100000">
              <a:schemeClr val="accent4">
                <a:hueOff val="-167456"/>
                <a:satOff val="-4750"/>
                <a:lumOff val="55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3830775" y="1397751"/>
        <a:ext cx="295094" cy="239854"/>
      </dsp:txXfrm>
    </dsp:sp>
    <dsp:sp modelId="{3DCCD69E-F3AB-47C8-A300-B2E214C34466}">
      <dsp:nvSpPr>
        <dsp:cNvPr id="0" name=""/>
        <dsp:cNvSpPr/>
      </dsp:nvSpPr>
      <dsp:spPr>
        <a:xfrm>
          <a:off x="3962134" y="202216"/>
          <a:ext cx="986038" cy="979132"/>
        </a:xfrm>
        <a:prstGeom prst="ellipse">
          <a:avLst/>
        </a:prstGeom>
        <a:gradFill rotWithShape="0">
          <a:gsLst>
            <a:gs pos="0">
              <a:schemeClr val="accent4">
                <a:hueOff val="-167456"/>
                <a:satOff val="-4750"/>
                <a:lumOff val="5579"/>
                <a:alphaOff val="0"/>
                <a:shade val="51000"/>
                <a:satMod val="130000"/>
              </a:schemeClr>
            </a:gs>
            <a:gs pos="80000">
              <a:schemeClr val="accent4">
                <a:hueOff val="-167456"/>
                <a:satOff val="-4750"/>
                <a:lumOff val="5579"/>
                <a:alphaOff val="0"/>
                <a:shade val="93000"/>
                <a:satMod val="130000"/>
              </a:schemeClr>
            </a:gs>
            <a:gs pos="100000">
              <a:schemeClr val="accent4">
                <a:hueOff val="-167456"/>
                <a:satOff val="-4750"/>
                <a:lumOff val="557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دسترسی آزاد به اطلاعات</a:t>
          </a:r>
          <a:endParaRPr lang="en-US" sz="1400" b="1" kern="1200" dirty="0">
            <a:cs typeface="B Mitra" panose="00000400000000000000" pitchFamily="2" charset="-78"/>
          </a:endParaRPr>
        </a:p>
      </dsp:txBody>
      <dsp:txXfrm>
        <a:off x="4106536" y="345607"/>
        <a:ext cx="697234" cy="692350"/>
      </dsp:txXfrm>
    </dsp:sp>
    <dsp:sp modelId="{0ABB668C-F17D-446B-9C6A-F659D771ECD7}">
      <dsp:nvSpPr>
        <dsp:cNvPr id="0" name=""/>
        <dsp:cNvSpPr/>
      </dsp:nvSpPr>
      <dsp:spPr>
        <a:xfrm rot="19800000">
          <a:off x="4238300" y="1694004"/>
          <a:ext cx="408602" cy="399756"/>
        </a:xfrm>
        <a:prstGeom prst="rightArrow">
          <a:avLst>
            <a:gd name="adj1" fmla="val 60000"/>
            <a:gd name="adj2" fmla="val 50000"/>
          </a:avLst>
        </a:prstGeom>
        <a:gradFill rotWithShape="0">
          <a:gsLst>
            <a:gs pos="0">
              <a:schemeClr val="accent4">
                <a:hueOff val="-334911"/>
                <a:satOff val="-9501"/>
                <a:lumOff val="11159"/>
                <a:alphaOff val="0"/>
                <a:shade val="51000"/>
                <a:satMod val="130000"/>
              </a:schemeClr>
            </a:gs>
            <a:gs pos="80000">
              <a:schemeClr val="accent4">
                <a:hueOff val="-334911"/>
                <a:satOff val="-9501"/>
                <a:lumOff val="11159"/>
                <a:alphaOff val="0"/>
                <a:shade val="93000"/>
                <a:satMod val="130000"/>
              </a:schemeClr>
            </a:gs>
            <a:gs pos="100000">
              <a:schemeClr val="accent4">
                <a:hueOff val="-334911"/>
                <a:satOff val="-9501"/>
                <a:lumOff val="111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4246334" y="1803937"/>
        <a:ext cx="288675" cy="239854"/>
      </dsp:txXfrm>
    </dsp:sp>
    <dsp:sp modelId="{A906D25A-286F-450C-BA5F-E03AF3973CA3}">
      <dsp:nvSpPr>
        <dsp:cNvPr id="0" name=""/>
        <dsp:cNvSpPr/>
      </dsp:nvSpPr>
      <dsp:spPr>
        <a:xfrm>
          <a:off x="4719640" y="959723"/>
          <a:ext cx="986038" cy="979132"/>
        </a:xfrm>
        <a:prstGeom prst="ellipse">
          <a:avLst/>
        </a:prstGeom>
        <a:gradFill rotWithShape="0">
          <a:gsLst>
            <a:gs pos="0">
              <a:schemeClr val="accent4">
                <a:hueOff val="-334911"/>
                <a:satOff val="-9501"/>
                <a:lumOff val="11159"/>
                <a:alphaOff val="0"/>
                <a:shade val="51000"/>
                <a:satMod val="130000"/>
              </a:schemeClr>
            </a:gs>
            <a:gs pos="80000">
              <a:schemeClr val="accent4">
                <a:hueOff val="-334911"/>
                <a:satOff val="-9501"/>
                <a:lumOff val="11159"/>
                <a:alphaOff val="0"/>
                <a:shade val="93000"/>
                <a:satMod val="130000"/>
              </a:schemeClr>
            </a:gs>
            <a:gs pos="100000">
              <a:schemeClr val="accent4">
                <a:hueOff val="-334911"/>
                <a:satOff val="-9501"/>
                <a:lumOff val="11159"/>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پاسخگویی و تصحیح</a:t>
          </a:r>
          <a:endParaRPr lang="en-US" sz="1400" b="1" kern="1200" dirty="0">
            <a:cs typeface="B Mitra" panose="00000400000000000000" pitchFamily="2" charset="-78"/>
          </a:endParaRPr>
        </a:p>
      </dsp:txBody>
      <dsp:txXfrm>
        <a:off x="4864042" y="1103114"/>
        <a:ext cx="697234" cy="692350"/>
      </dsp:txXfrm>
    </dsp:sp>
    <dsp:sp modelId="{3C6F2FFB-895B-4BE9-B2F1-24E9F0BF4109}">
      <dsp:nvSpPr>
        <dsp:cNvPr id="0" name=""/>
        <dsp:cNvSpPr/>
      </dsp:nvSpPr>
      <dsp:spPr>
        <a:xfrm>
          <a:off x="4400417" y="2284184"/>
          <a:ext cx="405307" cy="399756"/>
        </a:xfrm>
        <a:prstGeom prst="rightArrow">
          <a:avLst>
            <a:gd name="adj1" fmla="val 60000"/>
            <a:gd name="adj2" fmla="val 50000"/>
          </a:avLst>
        </a:prstGeom>
        <a:gradFill rotWithShape="0">
          <a:gsLst>
            <a:gs pos="0">
              <a:schemeClr val="accent4">
                <a:hueOff val="-502367"/>
                <a:satOff val="-14251"/>
                <a:lumOff val="16738"/>
                <a:alphaOff val="0"/>
                <a:shade val="51000"/>
                <a:satMod val="130000"/>
              </a:schemeClr>
            </a:gs>
            <a:gs pos="80000">
              <a:schemeClr val="accent4">
                <a:hueOff val="-502367"/>
                <a:satOff val="-14251"/>
                <a:lumOff val="16738"/>
                <a:alphaOff val="0"/>
                <a:shade val="93000"/>
                <a:satMod val="130000"/>
              </a:schemeClr>
            </a:gs>
            <a:gs pos="100000">
              <a:schemeClr val="accent4">
                <a:hueOff val="-502367"/>
                <a:satOff val="-14251"/>
                <a:lumOff val="1673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4400417" y="2364135"/>
        <a:ext cx="285380" cy="239854"/>
      </dsp:txXfrm>
    </dsp:sp>
    <dsp:sp modelId="{5EFDC005-D90E-41A2-8AB8-209E72E7B022}">
      <dsp:nvSpPr>
        <dsp:cNvPr id="0" name=""/>
        <dsp:cNvSpPr/>
      </dsp:nvSpPr>
      <dsp:spPr>
        <a:xfrm>
          <a:off x="4996907" y="1994496"/>
          <a:ext cx="986038" cy="979132"/>
        </a:xfrm>
        <a:prstGeom prst="ellipse">
          <a:avLst/>
        </a:prstGeom>
        <a:gradFill rotWithShape="0">
          <a:gsLst>
            <a:gs pos="0">
              <a:schemeClr val="accent4">
                <a:hueOff val="-502367"/>
                <a:satOff val="-14251"/>
                <a:lumOff val="16738"/>
                <a:alphaOff val="0"/>
                <a:shade val="51000"/>
                <a:satMod val="130000"/>
              </a:schemeClr>
            </a:gs>
            <a:gs pos="80000">
              <a:schemeClr val="accent4">
                <a:hueOff val="-502367"/>
                <a:satOff val="-14251"/>
                <a:lumOff val="16738"/>
                <a:alphaOff val="0"/>
                <a:shade val="93000"/>
                <a:satMod val="130000"/>
              </a:schemeClr>
            </a:gs>
            <a:gs pos="100000">
              <a:schemeClr val="accent4">
                <a:hueOff val="-502367"/>
                <a:satOff val="-14251"/>
                <a:lumOff val="16738"/>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کپی رایت</a:t>
          </a:r>
          <a:endParaRPr lang="en-US" sz="1400" b="1" kern="1200" dirty="0">
            <a:cs typeface="B Mitra" panose="00000400000000000000" pitchFamily="2" charset="-78"/>
          </a:endParaRPr>
        </a:p>
      </dsp:txBody>
      <dsp:txXfrm>
        <a:off x="5141309" y="2137887"/>
        <a:ext cx="697234" cy="692350"/>
      </dsp:txXfrm>
    </dsp:sp>
    <dsp:sp modelId="{15864AFC-337F-487B-B254-DC3C4F5B36EA}">
      <dsp:nvSpPr>
        <dsp:cNvPr id="0" name=""/>
        <dsp:cNvSpPr/>
      </dsp:nvSpPr>
      <dsp:spPr>
        <a:xfrm rot="1800000">
          <a:off x="4238300" y="2874364"/>
          <a:ext cx="408602" cy="399756"/>
        </a:xfrm>
        <a:prstGeom prst="rightArrow">
          <a:avLst>
            <a:gd name="adj1" fmla="val 60000"/>
            <a:gd name="adj2" fmla="val 50000"/>
          </a:avLst>
        </a:prstGeom>
        <a:gradFill rotWithShape="0">
          <a:gsLst>
            <a:gs pos="0">
              <a:schemeClr val="accent4">
                <a:hueOff val="-669822"/>
                <a:satOff val="-19001"/>
                <a:lumOff val="22317"/>
                <a:alphaOff val="0"/>
                <a:shade val="51000"/>
                <a:satMod val="130000"/>
              </a:schemeClr>
            </a:gs>
            <a:gs pos="80000">
              <a:schemeClr val="accent4">
                <a:hueOff val="-669822"/>
                <a:satOff val="-19001"/>
                <a:lumOff val="22317"/>
                <a:alphaOff val="0"/>
                <a:shade val="93000"/>
                <a:satMod val="130000"/>
              </a:schemeClr>
            </a:gs>
            <a:gs pos="100000">
              <a:schemeClr val="accent4">
                <a:hueOff val="-669822"/>
                <a:satOff val="-19001"/>
                <a:lumOff val="223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4246334" y="2924333"/>
        <a:ext cx="288675" cy="239854"/>
      </dsp:txXfrm>
    </dsp:sp>
    <dsp:sp modelId="{C6ACC0DC-798C-4F45-B93F-B70E5D14E922}">
      <dsp:nvSpPr>
        <dsp:cNvPr id="0" name=""/>
        <dsp:cNvSpPr/>
      </dsp:nvSpPr>
      <dsp:spPr>
        <a:xfrm>
          <a:off x="4719640" y="3029269"/>
          <a:ext cx="986038" cy="979132"/>
        </a:xfrm>
        <a:prstGeom prst="ellipse">
          <a:avLst/>
        </a:prstGeom>
        <a:gradFill rotWithShape="0">
          <a:gsLst>
            <a:gs pos="0">
              <a:schemeClr val="accent4">
                <a:hueOff val="-669822"/>
                <a:satOff val="-19001"/>
                <a:lumOff val="22317"/>
                <a:alphaOff val="0"/>
                <a:shade val="51000"/>
                <a:satMod val="130000"/>
              </a:schemeClr>
            </a:gs>
            <a:gs pos="80000">
              <a:schemeClr val="accent4">
                <a:hueOff val="-669822"/>
                <a:satOff val="-19001"/>
                <a:lumOff val="22317"/>
                <a:alphaOff val="0"/>
                <a:shade val="93000"/>
                <a:satMod val="130000"/>
              </a:schemeClr>
            </a:gs>
            <a:gs pos="100000">
              <a:schemeClr val="accent4">
                <a:hueOff val="-669822"/>
                <a:satOff val="-19001"/>
                <a:lumOff val="22317"/>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احترام به عقاید دینی</a:t>
          </a:r>
          <a:endParaRPr lang="en-US" sz="1400" b="1" kern="1200" dirty="0">
            <a:cs typeface="B Mitra" panose="00000400000000000000" pitchFamily="2" charset="-78"/>
          </a:endParaRPr>
        </a:p>
      </dsp:txBody>
      <dsp:txXfrm>
        <a:off x="4864042" y="3172660"/>
        <a:ext cx="697234" cy="692350"/>
      </dsp:txXfrm>
    </dsp:sp>
    <dsp:sp modelId="{1CE2FA5C-1069-4F8E-8168-B6FB2F1B576F}">
      <dsp:nvSpPr>
        <dsp:cNvPr id="0" name=""/>
        <dsp:cNvSpPr/>
      </dsp:nvSpPr>
      <dsp:spPr>
        <a:xfrm rot="3600000">
          <a:off x="3800793" y="3302498"/>
          <a:ext cx="415021" cy="399756"/>
        </a:xfrm>
        <a:prstGeom prst="rightArrow">
          <a:avLst>
            <a:gd name="adj1" fmla="val 60000"/>
            <a:gd name="adj2" fmla="val 50000"/>
          </a:avLst>
        </a:prstGeom>
        <a:gradFill rotWithShape="0">
          <a:gsLst>
            <a:gs pos="0">
              <a:schemeClr val="accent4">
                <a:hueOff val="-837278"/>
                <a:satOff val="-23751"/>
                <a:lumOff val="27896"/>
                <a:alphaOff val="0"/>
                <a:shade val="51000"/>
                <a:satMod val="130000"/>
              </a:schemeClr>
            </a:gs>
            <a:gs pos="80000">
              <a:schemeClr val="accent4">
                <a:hueOff val="-837278"/>
                <a:satOff val="-23751"/>
                <a:lumOff val="27896"/>
                <a:alphaOff val="0"/>
                <a:shade val="93000"/>
                <a:satMod val="130000"/>
              </a:schemeClr>
            </a:gs>
            <a:gs pos="100000">
              <a:schemeClr val="accent4">
                <a:hueOff val="-837278"/>
                <a:satOff val="-23751"/>
                <a:lumOff val="278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3830775" y="3330519"/>
        <a:ext cx="295094" cy="239854"/>
      </dsp:txXfrm>
    </dsp:sp>
    <dsp:sp modelId="{067FA0C8-AE4F-4E4E-AE66-B71CE604BCAD}">
      <dsp:nvSpPr>
        <dsp:cNvPr id="0" name=""/>
        <dsp:cNvSpPr/>
      </dsp:nvSpPr>
      <dsp:spPr>
        <a:xfrm>
          <a:off x="3962134" y="3786776"/>
          <a:ext cx="986038" cy="979132"/>
        </a:xfrm>
        <a:prstGeom prst="ellipse">
          <a:avLst/>
        </a:prstGeom>
        <a:gradFill rotWithShape="0">
          <a:gsLst>
            <a:gs pos="0">
              <a:schemeClr val="accent4">
                <a:hueOff val="-837278"/>
                <a:satOff val="-23751"/>
                <a:lumOff val="27896"/>
                <a:alphaOff val="0"/>
                <a:shade val="51000"/>
                <a:satMod val="130000"/>
              </a:schemeClr>
            </a:gs>
            <a:gs pos="80000">
              <a:schemeClr val="accent4">
                <a:hueOff val="-837278"/>
                <a:satOff val="-23751"/>
                <a:lumOff val="27896"/>
                <a:alphaOff val="0"/>
                <a:shade val="93000"/>
                <a:satMod val="130000"/>
              </a:schemeClr>
            </a:gs>
            <a:gs pos="100000">
              <a:schemeClr val="accent4">
                <a:hueOff val="-837278"/>
                <a:satOff val="-23751"/>
                <a:lumOff val="2789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fa-IR" sz="1200" b="1" kern="1200" dirty="0" smtClean="0">
              <a:cs typeface="B Mitra" panose="00000400000000000000" pitchFamily="2" charset="-78"/>
            </a:rPr>
            <a:t>حفظ احترام و منع توهین و افترا</a:t>
          </a:r>
          <a:endParaRPr lang="en-US" sz="1200" b="1" kern="1200" dirty="0">
            <a:cs typeface="B Mitra" panose="00000400000000000000" pitchFamily="2" charset="-78"/>
          </a:endParaRPr>
        </a:p>
      </dsp:txBody>
      <dsp:txXfrm>
        <a:off x="4106536" y="3930167"/>
        <a:ext cx="697234" cy="692350"/>
      </dsp:txXfrm>
    </dsp:sp>
    <dsp:sp modelId="{F0FD4608-1811-47AB-9446-67567BB14AE6}">
      <dsp:nvSpPr>
        <dsp:cNvPr id="0" name=""/>
        <dsp:cNvSpPr/>
      </dsp:nvSpPr>
      <dsp:spPr>
        <a:xfrm rot="5400000">
          <a:off x="3211305" y="3457849"/>
          <a:ext cx="418149" cy="399756"/>
        </a:xfrm>
        <a:prstGeom prst="rightArrow">
          <a:avLst>
            <a:gd name="adj1" fmla="val 60000"/>
            <a:gd name="adj2" fmla="val 50000"/>
          </a:avLst>
        </a:prstGeom>
        <a:gradFill rotWithShape="0">
          <a:gsLst>
            <a:gs pos="0">
              <a:schemeClr val="accent4">
                <a:hueOff val="-1004734"/>
                <a:satOff val="-28502"/>
                <a:lumOff val="33476"/>
                <a:alphaOff val="0"/>
                <a:shade val="51000"/>
                <a:satMod val="130000"/>
              </a:schemeClr>
            </a:gs>
            <a:gs pos="80000">
              <a:schemeClr val="accent4">
                <a:hueOff val="-1004734"/>
                <a:satOff val="-28502"/>
                <a:lumOff val="33476"/>
                <a:alphaOff val="0"/>
                <a:shade val="93000"/>
                <a:satMod val="130000"/>
              </a:schemeClr>
            </a:gs>
            <a:gs pos="100000">
              <a:schemeClr val="accent4">
                <a:hueOff val="-1004734"/>
                <a:satOff val="-28502"/>
                <a:lumOff val="334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a:off x="3271269" y="3477837"/>
        <a:ext cx="298222" cy="239854"/>
      </dsp:txXfrm>
    </dsp:sp>
    <dsp:sp modelId="{676C87AE-EBF3-4817-BE4B-778B6545F367}">
      <dsp:nvSpPr>
        <dsp:cNvPr id="0" name=""/>
        <dsp:cNvSpPr/>
      </dsp:nvSpPr>
      <dsp:spPr>
        <a:xfrm>
          <a:off x="2927360" y="4064043"/>
          <a:ext cx="986038" cy="979132"/>
        </a:xfrm>
        <a:prstGeom prst="ellipse">
          <a:avLst/>
        </a:prstGeom>
        <a:gradFill rotWithShape="0">
          <a:gsLst>
            <a:gs pos="0">
              <a:schemeClr val="accent4">
                <a:hueOff val="-1004734"/>
                <a:satOff val="-28502"/>
                <a:lumOff val="33476"/>
                <a:alphaOff val="0"/>
                <a:shade val="51000"/>
                <a:satMod val="130000"/>
              </a:schemeClr>
            </a:gs>
            <a:gs pos="80000">
              <a:schemeClr val="accent4">
                <a:hueOff val="-1004734"/>
                <a:satOff val="-28502"/>
                <a:lumOff val="33476"/>
                <a:alphaOff val="0"/>
                <a:shade val="93000"/>
                <a:satMod val="130000"/>
              </a:schemeClr>
            </a:gs>
            <a:gs pos="100000">
              <a:schemeClr val="accent4">
                <a:hueOff val="-1004734"/>
                <a:satOff val="-28502"/>
                <a:lumOff val="3347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منع نشر اکاذیب</a:t>
          </a:r>
          <a:endParaRPr lang="en-US" sz="1400" b="1" kern="1200" dirty="0">
            <a:cs typeface="B Mitra" panose="00000400000000000000" pitchFamily="2" charset="-78"/>
          </a:endParaRPr>
        </a:p>
      </dsp:txBody>
      <dsp:txXfrm>
        <a:off x="3071762" y="4207434"/>
        <a:ext cx="697234" cy="692350"/>
      </dsp:txXfrm>
    </dsp:sp>
    <dsp:sp modelId="{5B08421A-9A80-4D0A-90D5-85E477276D9B}">
      <dsp:nvSpPr>
        <dsp:cNvPr id="0" name=""/>
        <dsp:cNvSpPr/>
      </dsp:nvSpPr>
      <dsp:spPr>
        <a:xfrm rot="7200000">
          <a:off x="2624945" y="3302498"/>
          <a:ext cx="415021" cy="399756"/>
        </a:xfrm>
        <a:prstGeom prst="rightArrow">
          <a:avLst>
            <a:gd name="adj1" fmla="val 60000"/>
            <a:gd name="adj2" fmla="val 50000"/>
          </a:avLst>
        </a:prstGeom>
        <a:gradFill rotWithShape="0">
          <a:gsLst>
            <a:gs pos="0">
              <a:schemeClr val="accent4">
                <a:hueOff val="-1172189"/>
                <a:satOff val="-33252"/>
                <a:lumOff val="39055"/>
                <a:alphaOff val="0"/>
                <a:shade val="51000"/>
                <a:satMod val="130000"/>
              </a:schemeClr>
            </a:gs>
            <a:gs pos="80000">
              <a:schemeClr val="accent4">
                <a:hueOff val="-1172189"/>
                <a:satOff val="-33252"/>
                <a:lumOff val="39055"/>
                <a:alphaOff val="0"/>
                <a:shade val="93000"/>
                <a:satMod val="130000"/>
              </a:schemeClr>
            </a:gs>
            <a:gs pos="100000">
              <a:schemeClr val="accent4">
                <a:hueOff val="-1172189"/>
                <a:satOff val="-33252"/>
                <a:lumOff val="3905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rot="10800000">
        <a:off x="2714890" y="3330519"/>
        <a:ext cx="295094" cy="239854"/>
      </dsp:txXfrm>
    </dsp:sp>
    <dsp:sp modelId="{42AA5F55-868E-4DA8-866D-AEC17E987F84}">
      <dsp:nvSpPr>
        <dsp:cNvPr id="0" name=""/>
        <dsp:cNvSpPr/>
      </dsp:nvSpPr>
      <dsp:spPr>
        <a:xfrm>
          <a:off x="1892587" y="3786776"/>
          <a:ext cx="986038" cy="979132"/>
        </a:xfrm>
        <a:prstGeom prst="ellipse">
          <a:avLst/>
        </a:prstGeom>
        <a:gradFill rotWithShape="0">
          <a:gsLst>
            <a:gs pos="0">
              <a:schemeClr val="accent4">
                <a:hueOff val="-1172189"/>
                <a:satOff val="-33252"/>
                <a:lumOff val="39055"/>
                <a:alphaOff val="0"/>
                <a:shade val="51000"/>
                <a:satMod val="130000"/>
              </a:schemeClr>
            </a:gs>
            <a:gs pos="80000">
              <a:schemeClr val="accent4">
                <a:hueOff val="-1172189"/>
                <a:satOff val="-33252"/>
                <a:lumOff val="39055"/>
                <a:alphaOff val="0"/>
                <a:shade val="93000"/>
                <a:satMod val="130000"/>
              </a:schemeClr>
            </a:gs>
            <a:gs pos="100000">
              <a:schemeClr val="accent4">
                <a:hueOff val="-1172189"/>
                <a:satOff val="-33252"/>
                <a:lumOff val="39055"/>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حفظ عفت و منع هرزه نگاری</a:t>
          </a:r>
          <a:endParaRPr lang="en-US" sz="1400" b="1" kern="1200" dirty="0">
            <a:cs typeface="B Mitra" panose="00000400000000000000" pitchFamily="2" charset="-78"/>
          </a:endParaRPr>
        </a:p>
      </dsp:txBody>
      <dsp:txXfrm>
        <a:off x="2036989" y="3930167"/>
        <a:ext cx="697234" cy="692350"/>
      </dsp:txXfrm>
    </dsp:sp>
    <dsp:sp modelId="{33393C48-906C-471B-9843-636D62C122F5}">
      <dsp:nvSpPr>
        <dsp:cNvPr id="0" name=""/>
        <dsp:cNvSpPr/>
      </dsp:nvSpPr>
      <dsp:spPr>
        <a:xfrm rot="9000000">
          <a:off x="2193857" y="2874364"/>
          <a:ext cx="408602" cy="399756"/>
        </a:xfrm>
        <a:prstGeom prst="rightArrow">
          <a:avLst>
            <a:gd name="adj1" fmla="val 60000"/>
            <a:gd name="adj2" fmla="val 50000"/>
          </a:avLst>
        </a:prstGeom>
        <a:gradFill rotWithShape="0">
          <a:gsLst>
            <a:gs pos="0">
              <a:schemeClr val="accent4">
                <a:hueOff val="-1339645"/>
                <a:satOff val="-38002"/>
                <a:lumOff val="44634"/>
                <a:alphaOff val="0"/>
                <a:shade val="51000"/>
                <a:satMod val="130000"/>
              </a:schemeClr>
            </a:gs>
            <a:gs pos="80000">
              <a:schemeClr val="accent4">
                <a:hueOff val="-1339645"/>
                <a:satOff val="-38002"/>
                <a:lumOff val="44634"/>
                <a:alphaOff val="0"/>
                <a:shade val="93000"/>
                <a:satMod val="130000"/>
              </a:schemeClr>
            </a:gs>
            <a:gs pos="100000">
              <a:schemeClr val="accent4">
                <a:hueOff val="-1339645"/>
                <a:satOff val="-38002"/>
                <a:lumOff val="446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b="1" kern="1200">
            <a:cs typeface="B Mitra" panose="00000400000000000000" pitchFamily="2" charset="-78"/>
          </a:endParaRPr>
        </a:p>
      </dsp:txBody>
      <dsp:txXfrm rot="10800000">
        <a:off x="2305750" y="2924333"/>
        <a:ext cx="288675" cy="239854"/>
      </dsp:txXfrm>
    </dsp:sp>
    <dsp:sp modelId="{94CEC077-1164-414B-92A8-AA507C761D7B}">
      <dsp:nvSpPr>
        <dsp:cNvPr id="0" name=""/>
        <dsp:cNvSpPr/>
      </dsp:nvSpPr>
      <dsp:spPr>
        <a:xfrm>
          <a:off x="1135081" y="3029269"/>
          <a:ext cx="986038" cy="979132"/>
        </a:xfrm>
        <a:prstGeom prst="ellipse">
          <a:avLst/>
        </a:prstGeom>
        <a:gradFill rotWithShape="0">
          <a:gsLst>
            <a:gs pos="0">
              <a:schemeClr val="accent4">
                <a:hueOff val="-1339645"/>
                <a:satOff val="-38002"/>
                <a:lumOff val="44634"/>
                <a:alphaOff val="0"/>
                <a:shade val="51000"/>
                <a:satMod val="130000"/>
              </a:schemeClr>
            </a:gs>
            <a:gs pos="80000">
              <a:schemeClr val="accent4">
                <a:hueOff val="-1339645"/>
                <a:satOff val="-38002"/>
                <a:lumOff val="44634"/>
                <a:alphaOff val="0"/>
                <a:shade val="93000"/>
                <a:satMod val="130000"/>
              </a:schemeClr>
            </a:gs>
            <a:gs pos="100000">
              <a:schemeClr val="accent4">
                <a:hueOff val="-1339645"/>
                <a:satOff val="-38002"/>
                <a:lumOff val="44634"/>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پرهیز از خشونت</a:t>
          </a:r>
          <a:endParaRPr lang="en-US" sz="1400" b="1" kern="1200" dirty="0">
            <a:cs typeface="B Mitra" panose="00000400000000000000" pitchFamily="2" charset="-78"/>
          </a:endParaRPr>
        </a:p>
      </dsp:txBody>
      <dsp:txXfrm>
        <a:off x="1279483" y="3172660"/>
        <a:ext cx="697234" cy="692350"/>
      </dsp:txXfrm>
    </dsp:sp>
    <dsp:sp modelId="{0E29A4AA-6541-4775-B960-3D8D04B53F32}">
      <dsp:nvSpPr>
        <dsp:cNvPr id="0" name=""/>
        <dsp:cNvSpPr/>
      </dsp:nvSpPr>
      <dsp:spPr>
        <a:xfrm rot="10800000">
          <a:off x="2035035" y="2284184"/>
          <a:ext cx="405307" cy="399756"/>
        </a:xfrm>
        <a:prstGeom prst="rightArrow">
          <a:avLst>
            <a:gd name="adj1" fmla="val 60000"/>
            <a:gd name="adj2" fmla="val 50000"/>
          </a:avLst>
        </a:prstGeom>
        <a:gradFill rotWithShape="0">
          <a:gsLst>
            <a:gs pos="0">
              <a:schemeClr val="accent4">
                <a:hueOff val="-1507100"/>
                <a:satOff val="-42752"/>
                <a:lumOff val="50213"/>
                <a:alphaOff val="0"/>
                <a:shade val="51000"/>
                <a:satMod val="130000"/>
              </a:schemeClr>
            </a:gs>
            <a:gs pos="80000">
              <a:schemeClr val="accent4">
                <a:hueOff val="-1507100"/>
                <a:satOff val="-42752"/>
                <a:lumOff val="50213"/>
                <a:alphaOff val="0"/>
                <a:shade val="93000"/>
                <a:satMod val="130000"/>
              </a:schemeClr>
            </a:gs>
            <a:gs pos="100000">
              <a:schemeClr val="accent4">
                <a:hueOff val="-1507100"/>
                <a:satOff val="-42752"/>
                <a:lumOff val="502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cs typeface="B Mitra" panose="00000400000000000000" pitchFamily="2" charset="-78"/>
          </a:endParaRPr>
        </a:p>
      </dsp:txBody>
      <dsp:txXfrm rot="10800000">
        <a:off x="2154962" y="2364135"/>
        <a:ext cx="285380" cy="239854"/>
      </dsp:txXfrm>
    </dsp:sp>
    <dsp:sp modelId="{E4A52339-5E9B-4FE1-A557-F6C222878940}">
      <dsp:nvSpPr>
        <dsp:cNvPr id="0" name=""/>
        <dsp:cNvSpPr/>
      </dsp:nvSpPr>
      <dsp:spPr>
        <a:xfrm>
          <a:off x="857814" y="1994496"/>
          <a:ext cx="986038" cy="979132"/>
        </a:xfrm>
        <a:prstGeom prst="ellipse">
          <a:avLst/>
        </a:prstGeom>
        <a:gradFill rotWithShape="0">
          <a:gsLst>
            <a:gs pos="0">
              <a:schemeClr val="accent4">
                <a:hueOff val="-1507100"/>
                <a:satOff val="-42752"/>
                <a:lumOff val="50213"/>
                <a:alphaOff val="0"/>
                <a:shade val="51000"/>
                <a:satMod val="130000"/>
              </a:schemeClr>
            </a:gs>
            <a:gs pos="80000">
              <a:schemeClr val="accent4">
                <a:hueOff val="-1507100"/>
                <a:satOff val="-42752"/>
                <a:lumOff val="50213"/>
                <a:alphaOff val="0"/>
                <a:shade val="93000"/>
                <a:satMod val="130000"/>
              </a:schemeClr>
            </a:gs>
            <a:gs pos="100000">
              <a:schemeClr val="accent4">
                <a:hueOff val="-1507100"/>
                <a:satOff val="-42752"/>
                <a:lumOff val="5021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fa-IR" sz="1100" b="1" kern="1200" dirty="0" smtClean="0">
              <a:cs typeface="B Mitra" panose="00000400000000000000" pitchFamily="2" charset="-78"/>
            </a:rPr>
            <a:t>رعایت حق مخاطبان آسیب پذیرتر</a:t>
          </a:r>
          <a:endParaRPr lang="en-US" sz="1100" b="1" kern="1200" dirty="0">
            <a:cs typeface="B Mitra" panose="00000400000000000000" pitchFamily="2" charset="-78"/>
          </a:endParaRPr>
        </a:p>
      </dsp:txBody>
      <dsp:txXfrm>
        <a:off x="1002216" y="2137887"/>
        <a:ext cx="697234" cy="692350"/>
      </dsp:txXfrm>
    </dsp:sp>
    <dsp:sp modelId="{7BF17989-3DAB-4128-8816-214E41679824}">
      <dsp:nvSpPr>
        <dsp:cNvPr id="0" name=""/>
        <dsp:cNvSpPr/>
      </dsp:nvSpPr>
      <dsp:spPr>
        <a:xfrm rot="12600000">
          <a:off x="2193857" y="1694004"/>
          <a:ext cx="408602" cy="399756"/>
        </a:xfrm>
        <a:prstGeom prst="rightArrow">
          <a:avLst>
            <a:gd name="adj1" fmla="val 60000"/>
            <a:gd name="adj2" fmla="val 50000"/>
          </a:avLst>
        </a:prstGeom>
        <a:gradFill rotWithShape="0">
          <a:gsLst>
            <a:gs pos="0">
              <a:schemeClr val="accent4">
                <a:hueOff val="-1674556"/>
                <a:satOff val="-47503"/>
                <a:lumOff val="55793"/>
                <a:alphaOff val="0"/>
                <a:shade val="51000"/>
                <a:satMod val="130000"/>
              </a:schemeClr>
            </a:gs>
            <a:gs pos="80000">
              <a:schemeClr val="accent4">
                <a:hueOff val="-1674556"/>
                <a:satOff val="-47503"/>
                <a:lumOff val="55793"/>
                <a:alphaOff val="0"/>
                <a:shade val="93000"/>
                <a:satMod val="130000"/>
              </a:schemeClr>
            </a:gs>
            <a:gs pos="100000">
              <a:schemeClr val="accent4">
                <a:hueOff val="-1674556"/>
                <a:satOff val="-47503"/>
                <a:lumOff val="5579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cs typeface="B Mitra" panose="00000400000000000000" pitchFamily="2" charset="-78"/>
          </a:endParaRPr>
        </a:p>
      </dsp:txBody>
      <dsp:txXfrm rot="10800000">
        <a:off x="2305750" y="1803937"/>
        <a:ext cx="288675" cy="239854"/>
      </dsp:txXfrm>
    </dsp:sp>
    <dsp:sp modelId="{10A096DC-5DB6-4C79-A830-EBE7D90DFD45}">
      <dsp:nvSpPr>
        <dsp:cNvPr id="0" name=""/>
        <dsp:cNvSpPr/>
      </dsp:nvSpPr>
      <dsp:spPr>
        <a:xfrm>
          <a:off x="1135081" y="959723"/>
          <a:ext cx="986038" cy="979132"/>
        </a:xfrm>
        <a:prstGeom prst="ellipse">
          <a:avLst/>
        </a:prstGeom>
        <a:gradFill rotWithShape="0">
          <a:gsLst>
            <a:gs pos="0">
              <a:schemeClr val="accent4">
                <a:hueOff val="-1674556"/>
                <a:satOff val="-47503"/>
                <a:lumOff val="55793"/>
                <a:alphaOff val="0"/>
                <a:shade val="51000"/>
                <a:satMod val="130000"/>
              </a:schemeClr>
            </a:gs>
            <a:gs pos="80000">
              <a:schemeClr val="accent4">
                <a:hueOff val="-1674556"/>
                <a:satOff val="-47503"/>
                <a:lumOff val="55793"/>
                <a:alphaOff val="0"/>
                <a:shade val="93000"/>
                <a:satMod val="130000"/>
              </a:schemeClr>
            </a:gs>
            <a:gs pos="100000">
              <a:schemeClr val="accent4">
                <a:hueOff val="-1674556"/>
                <a:satOff val="-47503"/>
                <a:lumOff val="5579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بهره مندی مساوی از قانون</a:t>
          </a:r>
          <a:endParaRPr lang="en-US" sz="1400" b="1" kern="1200" dirty="0">
            <a:cs typeface="B Mitra" panose="00000400000000000000" pitchFamily="2" charset="-78"/>
          </a:endParaRPr>
        </a:p>
      </dsp:txBody>
      <dsp:txXfrm>
        <a:off x="1279483" y="1103114"/>
        <a:ext cx="697234" cy="692350"/>
      </dsp:txXfrm>
    </dsp:sp>
    <dsp:sp modelId="{8D8F8D92-3809-467E-BA63-FDA1252328FC}">
      <dsp:nvSpPr>
        <dsp:cNvPr id="0" name=""/>
        <dsp:cNvSpPr/>
      </dsp:nvSpPr>
      <dsp:spPr>
        <a:xfrm rot="14400000">
          <a:off x="2624945" y="1265870"/>
          <a:ext cx="415021" cy="399756"/>
        </a:xfrm>
        <a:prstGeom prst="rightArrow">
          <a:avLst>
            <a:gd name="adj1" fmla="val 60000"/>
            <a:gd name="adj2" fmla="val 50000"/>
          </a:avLst>
        </a:prstGeom>
        <a:gradFill rotWithShape="0">
          <a:gsLst>
            <a:gs pos="0">
              <a:schemeClr val="accent4">
                <a:hueOff val="-1842012"/>
                <a:satOff val="-52253"/>
                <a:lumOff val="61372"/>
                <a:alphaOff val="0"/>
                <a:shade val="51000"/>
                <a:satMod val="130000"/>
              </a:schemeClr>
            </a:gs>
            <a:gs pos="80000">
              <a:schemeClr val="accent4">
                <a:hueOff val="-1842012"/>
                <a:satOff val="-52253"/>
                <a:lumOff val="61372"/>
                <a:alphaOff val="0"/>
                <a:shade val="93000"/>
                <a:satMod val="130000"/>
              </a:schemeClr>
            </a:gs>
            <a:gs pos="100000">
              <a:schemeClr val="accent4">
                <a:hueOff val="-1842012"/>
                <a:satOff val="-52253"/>
                <a:lumOff val="613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n-US" sz="1050" kern="1200">
            <a:cs typeface="B Mitra" panose="00000400000000000000" pitchFamily="2" charset="-78"/>
          </a:endParaRPr>
        </a:p>
      </dsp:txBody>
      <dsp:txXfrm rot="10800000">
        <a:off x="2714890" y="1397751"/>
        <a:ext cx="295094" cy="239854"/>
      </dsp:txXfrm>
    </dsp:sp>
    <dsp:sp modelId="{608B1164-A5DD-4318-8DE8-4687E36BE40D}">
      <dsp:nvSpPr>
        <dsp:cNvPr id="0" name=""/>
        <dsp:cNvSpPr/>
      </dsp:nvSpPr>
      <dsp:spPr>
        <a:xfrm>
          <a:off x="1892587" y="202216"/>
          <a:ext cx="986038" cy="979132"/>
        </a:xfrm>
        <a:prstGeom prst="ellipse">
          <a:avLst/>
        </a:prstGeom>
        <a:gradFill rotWithShape="0">
          <a:gsLst>
            <a:gs pos="0">
              <a:schemeClr val="accent4">
                <a:hueOff val="-1842012"/>
                <a:satOff val="-52253"/>
                <a:lumOff val="61372"/>
                <a:alphaOff val="0"/>
                <a:shade val="51000"/>
                <a:satMod val="130000"/>
              </a:schemeClr>
            </a:gs>
            <a:gs pos="80000">
              <a:schemeClr val="accent4">
                <a:hueOff val="-1842012"/>
                <a:satOff val="-52253"/>
                <a:lumOff val="61372"/>
                <a:alphaOff val="0"/>
                <a:shade val="93000"/>
                <a:satMod val="130000"/>
              </a:schemeClr>
            </a:gs>
            <a:gs pos="100000">
              <a:schemeClr val="accent4">
                <a:hueOff val="-1842012"/>
                <a:satOff val="-52253"/>
                <a:lumOff val="61372"/>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a-IR" sz="1400" b="1" kern="1200" dirty="0" smtClean="0">
              <a:cs typeface="B Mitra" panose="00000400000000000000" pitchFamily="2" charset="-78"/>
            </a:rPr>
            <a:t>رعایت انصاف در رسانه ها</a:t>
          </a:r>
          <a:endParaRPr lang="en-US" sz="1400" b="1" kern="1200" dirty="0">
            <a:cs typeface="B Mitra" panose="00000400000000000000" pitchFamily="2" charset="-78"/>
          </a:endParaRPr>
        </a:p>
      </dsp:txBody>
      <dsp:txXfrm>
        <a:off x="2036989" y="345607"/>
        <a:ext cx="697234" cy="692350"/>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A21AFC-FFE3-4DF7-9879-787C305B567A}" type="datetimeFigureOut">
              <a:rPr lang="en-US" smtClean="0"/>
              <a:t>12/11/2019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2911C2-D162-4784-8DBD-2B52EF5F866B}" type="slidenum">
              <a:rPr lang="en-US" smtClean="0"/>
              <a:t>‹#›</a:t>
            </a:fld>
            <a:endParaRPr lang="en-US"/>
          </a:p>
        </p:txBody>
      </p:sp>
    </p:spTree>
    <p:extLst>
      <p:ext uri="{BB962C8B-B14F-4D97-AF65-F5344CB8AC3E}">
        <p14:creationId xmlns:p14="http://schemas.microsoft.com/office/powerpoint/2010/main" val="4280136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mpaa.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همان</a:t>
            </a:r>
            <a:r>
              <a:rPr lang="fa-IR" baseline="0" dirty="0" smtClean="0"/>
              <a:t> طور که قبلا گفتیم، </a:t>
            </a:r>
            <a:r>
              <a:rPr lang="fa-IR" dirty="0" smtClean="0"/>
              <a:t>فصل چهارم به بحث</a:t>
            </a:r>
            <a:r>
              <a:rPr lang="fa-IR" baseline="0" dirty="0" smtClean="0"/>
              <a:t> مخاطب و نقش تعیین کننده آن در فرایند ارتباطی می پردازد.</a:t>
            </a:r>
          </a:p>
          <a:p>
            <a:pPr algn="r" rtl="1"/>
            <a:endParaRPr lang="fa-IR"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سومین درس از فصل</a:t>
            </a:r>
            <a:r>
              <a:rPr lang="fa-IR" baseline="0" dirty="0" smtClean="0"/>
              <a:t> چهارم کتاب راجع به حقوق مخاطب در مواجهه با رسانه هاست.</a:t>
            </a:r>
          </a:p>
          <a:p>
            <a:pPr algn="r" rtl="1"/>
            <a:endParaRPr lang="fa-IR" baseline="0" dirty="0" smtClean="0"/>
          </a:p>
          <a:p>
            <a:pPr algn="r" rtl="1"/>
            <a:r>
              <a:rPr lang="fa-IR" baseline="0" dirty="0" smtClean="0"/>
              <a:t>انتظار می رود در انتهای این درس مخاطب نسبت به حقوق خود در مواجهه با رسانه ها آگاه شود.</a:t>
            </a:r>
          </a:p>
          <a:p>
            <a:pPr algn="r" rtl="1"/>
            <a:endParaRPr lang="fa-IR" baseline="0" dirty="0" smtClean="0"/>
          </a:p>
          <a:p>
            <a:pPr algn="r" rtl="1"/>
            <a:r>
              <a:rPr lang="fa-IR" baseline="0" dirty="0" smtClean="0"/>
              <a:t>این پاورپوینت دارای 8 فیلم است و ویژه دو جلسه طراحی شده است ولی شما می توانید متناسب با زمان ارائه خود بخشهایی از آنه را حذف کنید.</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8EDB43-2C65-4179-959F-3FC378C728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863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از اسلاید بعد قرار است به سراغ تعریف حقوق مخاطب و بیان انواع آن</a:t>
            </a:r>
            <a:r>
              <a:rPr lang="fa-IR" baseline="0" dirty="0" smtClean="0"/>
              <a:t> برویم.</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10</a:t>
            </a:fld>
            <a:endParaRPr lang="en-US"/>
          </a:p>
        </p:txBody>
      </p:sp>
    </p:spTree>
    <p:extLst>
      <p:ext uri="{BB962C8B-B14F-4D97-AF65-F5344CB8AC3E}">
        <p14:creationId xmlns:p14="http://schemas.microsoft.com/office/powerpoint/2010/main" val="2667783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«حقوق مخاطب» نیز یكی از مفاهیم شگرفی است كه همراه با موج سوم، یعنی انقلاب اطلاعات (انقلاب صنعتی دوم) در دنیای ارتباطات ظاهر و به‌عنوان نوع جدیدی از حقوق عمومی شهروندی شكوفا شد. این پدیده در آغاز به‌صورت كاملاً ساده، با شكل‌گیری رسانه‌های مختلف و با انتقال متن پیام‌ها بین افراد (البته در ابتدای راه فقط در میان نخبگان) آغاز شد، اما گسترش تكنولوژی‌های نوین ارتباطی همراه با متنوع‌تر و بهینه‌تر شدن رسانه‌ها و همچنین استفاده طیف وسیع از افراد جامعه یا بهتر بگوییم همه افراد از رسانه‌ها شكل پیچیده‌تری به‌خود گرفته‌است، حتی در جوامعی كه به‌مرتبه عالی تحقق «دولت مبتنی بر حقوق» رسیده‌اند، همیشه بیم آن وجود دارد كه آزادی‌ها مورد بی‌توجهی یا تجاوز واقع شود. </a:t>
            </a:r>
          </a:p>
          <a:p>
            <a:pPr algn="just" rtl="1"/>
            <a:r>
              <a:rPr lang="fa-IR" dirty="0" smtClean="0"/>
              <a:t>در اهمیت و ضرورت رعایت «حقوق مخاطبان» ـ ‌که در ضرورت طبعش خلاف نیست ‌ـ همین بس که یکی از مهمترین ارکان «اخلاق رسانه‌ای» را همین دانسته‌اند؛ چرا که ارائه پیام از طریق رسانه ­های جمعی با در نظر‌گرفتن «حقوق فردی» و «منافع عمومی» جامعه، مستلزم رعایت اصولی است که در حوزه رسانه ­های دیداری و شنیداری جایگاه ویژه ­ای دارد و از آن به‌عنوان اخلاق حرفه‌ای تعبیر می ­شود.</a:t>
            </a:r>
          </a:p>
        </p:txBody>
      </p:sp>
      <p:sp>
        <p:nvSpPr>
          <p:cNvPr id="4" name="Slide Number Placeholder 3"/>
          <p:cNvSpPr>
            <a:spLocks noGrp="1"/>
          </p:cNvSpPr>
          <p:nvPr>
            <p:ph type="sldNum" sz="quarter" idx="10"/>
          </p:nvPr>
        </p:nvSpPr>
        <p:spPr/>
        <p:txBody>
          <a:bodyPr/>
          <a:lstStyle/>
          <a:p>
            <a:fld id="{862911C2-D162-4784-8DBD-2B52EF5F866B}" type="slidenum">
              <a:rPr lang="en-US" smtClean="0"/>
              <a:t>11</a:t>
            </a:fld>
            <a:endParaRPr lang="en-US"/>
          </a:p>
        </p:txBody>
      </p:sp>
    </p:spTree>
    <p:extLst>
      <p:ext uri="{BB962C8B-B14F-4D97-AF65-F5344CB8AC3E}">
        <p14:creationId xmlns:p14="http://schemas.microsoft.com/office/powerpoint/2010/main" val="16030144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یکی از مهمترین وظایف مخاطب دارای سواد رسانه ای در مواجهه با رسانه ها، آشنا شدن وی از حقوق خود است. چرا</a:t>
            </a:r>
            <a:r>
              <a:rPr lang="fa-IR" baseline="0" dirty="0" smtClean="0"/>
              <a:t> که در غیر این صورت رسانه ها می توانند هر کلاهی دلشان می خواهد سرمان بگذارند.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13</a:t>
            </a:fld>
            <a:endParaRPr lang="en-US"/>
          </a:p>
        </p:txBody>
      </p:sp>
    </p:spTree>
    <p:extLst>
      <p:ext uri="{BB962C8B-B14F-4D97-AF65-F5344CB8AC3E}">
        <p14:creationId xmlns:p14="http://schemas.microsoft.com/office/powerpoint/2010/main" val="2574696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در نمودار فوق نام 12 مورد از حقوق مخاطب آورده شده است. گرچه تعداد این</a:t>
            </a:r>
            <a:r>
              <a:rPr lang="fa-IR" baseline="0" dirty="0" smtClean="0"/>
              <a:t> حقها بیش از 12 مورد است و با مرور زمان  پیشرفت تکنولوژی رسانه ها، این حقوق در حال توسعه و گسترش هستند.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14</a:t>
            </a:fld>
            <a:endParaRPr lang="en-US"/>
          </a:p>
        </p:txBody>
      </p:sp>
    </p:spTree>
    <p:extLst>
      <p:ext uri="{BB962C8B-B14F-4D97-AF65-F5344CB8AC3E}">
        <p14:creationId xmlns:p14="http://schemas.microsoft.com/office/powerpoint/2010/main" val="4235864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(ویژه معلمان: از این اسلاید تا اسلاید 33</a:t>
            </a:r>
            <a:r>
              <a:rPr lang="fa-IR" baseline="0" dirty="0" smtClean="0"/>
              <a:t> شیوه تدریس این گونه است که ابتدا بدون اینکه اسمی از یکی از حقوق مخاطب بیاید، مثالی مرتبط با آن پخش و با بچه ها راجع به آن گفتگو می شود، پس از جا افتادن مثال نام آن حق برای دانش آموز در اسلایدی جداگانه آورده می شود و پس از تعریف حق، از دانش آموز خواسته می شود که او هم مثالی برای این حق بزند/ این مثال برای جاانداختن حق «انتخاب و دسترسی به اطلاعات» آورده شده است)</a:t>
            </a:r>
            <a:endParaRPr lang="fa-IR" dirty="0" smtClean="0"/>
          </a:p>
          <a:p>
            <a:pPr algn="just" rtl="1"/>
            <a:endParaRPr lang="fa-IR" dirty="0" smtClean="0"/>
          </a:p>
          <a:p>
            <a:pPr algn="just" rtl="1"/>
            <a:r>
              <a:rPr lang="fa-IR" dirty="0" smtClean="0"/>
              <a:t>فیلم 3 با عنوان «دیکتاتوری</a:t>
            </a:r>
            <a:r>
              <a:rPr lang="fa-IR" baseline="0" dirty="0" smtClean="0"/>
              <a:t> </a:t>
            </a:r>
            <a:r>
              <a:rPr lang="fa-IR" dirty="0" smtClean="0"/>
              <a:t>استیو جابز» را تماشا کنید.</a:t>
            </a:r>
          </a:p>
          <a:p>
            <a:pPr algn="just" rtl="1"/>
            <a:endParaRPr lang="fa-IR" dirty="0" smtClean="0"/>
          </a:p>
          <a:p>
            <a:pPr algn="just" rtl="1"/>
            <a:r>
              <a:rPr lang="fa-IR" dirty="0" smtClean="0"/>
              <a:t>فیلم استیو جابز ساخته 2015 که دو جایزه اسکار هم نامزد شده بود، به زندگی این دانشمند می پزدازد.</a:t>
            </a:r>
          </a:p>
          <a:p>
            <a:pPr algn="just" rtl="1"/>
            <a:r>
              <a:rPr lang="fa-IR" dirty="0" smtClean="0"/>
              <a:t>استیو</a:t>
            </a:r>
            <a:r>
              <a:rPr lang="fa-IR" baseline="0" dirty="0" smtClean="0"/>
              <a:t> جابزِ امریکایی، بنیانگذار شرکت اپل است که محصولات مهمی در حوزه دیجیتال از جمله رایانه های مکینتاش و تلفن همراه اپل وارد بازار نموده است. وی را به مخترع بودن، مدیر بودن و کارآفرین بودن می شناسند. جایز در سال 2011 در سن 56 سالگی بر اثر سرطان مرد.</a:t>
            </a:r>
          </a:p>
          <a:p>
            <a:pPr algn="just" rtl="1"/>
            <a:endParaRPr lang="fa-IR" baseline="0" dirty="0" smtClean="0"/>
          </a:p>
          <a:p>
            <a:pPr algn="just" rtl="1"/>
            <a:r>
              <a:rPr lang="fa-IR" baseline="0" dirty="0" smtClean="0"/>
              <a:t>در سکانس انتخاب شده، یکی از خاطرات مشترک استیو جابز و استیو وُزنیاک (یکی دیگر از موسسین شرکت اپل و طراح کامپیتورِ اپل 1) مرور می شود. جاییکه در بدو اختراع رایانه ی اپل، وزنیاک پیشنهاد می کند که یک سیستم باز طراحی کنیم با هشت خروجی که هر کس هر سخت افزار و وسیله الکترونیکی که دلش می خواست را به آن وصل کند و هر نرم افزار و برنامه ای دلش خواست را در آن کدنویسی کند. اما جابز تاکید دارد که ما یک سیستم بسته و کاملا قابل کنترل طراحی می کنیم فقط با دو خروجی: موردم و پرینتر.</a:t>
            </a:r>
          </a:p>
          <a:p>
            <a:pPr algn="just" rtl="1"/>
            <a:endParaRPr lang="fa-IR" baseline="0" dirty="0" smtClean="0"/>
          </a:p>
          <a:p>
            <a:pPr algn="just" rtl="1"/>
            <a:r>
              <a:rPr lang="fa-IR" baseline="0" dirty="0" smtClean="0"/>
              <a:t>جابز جملاتی طلایی می گوید:</a:t>
            </a:r>
          </a:p>
          <a:p>
            <a:pPr algn="just" rtl="1"/>
            <a:r>
              <a:rPr lang="fa-IR" b="1" baseline="0" dirty="0" smtClean="0"/>
              <a:t>«تا زمانی که به مردم چیزی را نشان ندهی (و انتظاری در آنها ایجاد نکنی) آنها نمی دانند که چه می خواهند، رای و نظر آنها مهم نیست.»</a:t>
            </a:r>
          </a:p>
          <a:p>
            <a:pPr algn="just" rtl="1"/>
            <a:r>
              <a:rPr lang="fa-IR" b="1" baseline="0" dirty="0" smtClean="0"/>
              <a:t>«وقتی که «دیلان» (آهنگساز معروف) آهنگ «پناهگاهی از طوفان» را نوشت از مردم نخواست که در نوشتنش همکاری کنند»</a:t>
            </a:r>
          </a:p>
          <a:p>
            <a:pPr algn="just" rtl="1"/>
            <a:r>
              <a:rPr lang="fa-IR" b="1" baseline="0" dirty="0" smtClean="0"/>
              <a:t>«نمایشها متوقف نمی شوند تا نمایشنامه نویس ها از تماشاچی ها بپرسند که دوست دارند در صحنه بعد چه چیزی را ببینند»</a:t>
            </a:r>
          </a:p>
        </p:txBody>
      </p:sp>
      <p:sp>
        <p:nvSpPr>
          <p:cNvPr id="4" name="Slide Number Placeholder 3"/>
          <p:cNvSpPr>
            <a:spLocks noGrp="1"/>
          </p:cNvSpPr>
          <p:nvPr>
            <p:ph type="sldNum" sz="quarter" idx="10"/>
          </p:nvPr>
        </p:nvSpPr>
        <p:spPr/>
        <p:txBody>
          <a:bodyPr/>
          <a:lstStyle/>
          <a:p>
            <a:fld id="{862911C2-D162-4784-8DBD-2B52EF5F866B}" type="slidenum">
              <a:rPr lang="en-US" smtClean="0"/>
              <a:t>15</a:t>
            </a:fld>
            <a:endParaRPr lang="en-US"/>
          </a:p>
        </p:txBody>
      </p:sp>
    </p:spTree>
    <p:extLst>
      <p:ext uri="{BB962C8B-B14F-4D97-AF65-F5344CB8AC3E}">
        <p14:creationId xmlns:p14="http://schemas.microsoft.com/office/powerpoint/2010/main" val="2484374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baseline="0" dirty="0" smtClean="0"/>
              <a:t>آنچه استیو جابز از آن سخن می گوید در عمل یک «دیکتاتوری رسانه ای» و یک دیکتاتوری تکنولوژیک است. امری که ما را در توهمی از آزادی و حق انتخاب غوطه ور می کند، در حالیکه عملا ما مقهور انتخابهایی هستیم که خالقان رسانه به اجبار پیش روی ما قرار داده اند.</a:t>
            </a:r>
          </a:p>
          <a:p>
            <a:pPr marL="0" marR="0" indent="0" algn="just" defTabSz="914400" rtl="1" eaLnBrk="1" fontAlgn="auto" latinLnBrk="0" hangingPunct="1">
              <a:lnSpc>
                <a:spcPct val="100000"/>
              </a:lnSpc>
              <a:spcBef>
                <a:spcPts val="0"/>
              </a:spcBef>
              <a:spcAft>
                <a:spcPts val="0"/>
              </a:spcAft>
              <a:buClrTx/>
              <a:buSzTx/>
              <a:buFontTx/>
              <a:buNone/>
              <a:tabLst/>
              <a:defRPr/>
            </a:pPr>
            <a:r>
              <a:rPr lang="fa-IR" baseline="0" dirty="0" smtClean="0"/>
              <a:t>چرا که کسی که عملا بین دو گزینه انتخاب می کند در واقع هزاران گزینه از پیش روی او برداشته شده و به غلط به او گفته شده که: «تو آزادی از بین این دو گزینه هرچه دلت می خواهد انتخاب کنی.»</a:t>
            </a:r>
          </a:p>
          <a:p>
            <a:pPr marL="0" marR="0" indent="0" algn="just" defTabSz="914400" rtl="1" eaLnBrk="1" fontAlgn="auto" latinLnBrk="0" hangingPunct="1">
              <a:lnSpc>
                <a:spcPct val="100000"/>
              </a:lnSpc>
              <a:spcBef>
                <a:spcPts val="0"/>
              </a:spcBef>
              <a:spcAft>
                <a:spcPts val="0"/>
              </a:spcAft>
              <a:buClrTx/>
              <a:buSzTx/>
              <a:buFontTx/>
              <a:buNone/>
              <a:tabLst/>
              <a:defRPr/>
            </a:pPr>
            <a:r>
              <a:rPr lang="fa-IR" baseline="0" dirty="0" smtClean="0"/>
              <a:t>بسیار جالب است که خالقان تکنولوژی و مالکان رسانه همواره بخشی از حقیقت را از ما پنهان می کنند و متناسب با میزان هوشمندیشان ما را به سمت اطلاعات، رسانه ها و منابع اطلاعاتی مطلوب خود سوق می دهند.</a:t>
            </a:r>
          </a:p>
          <a:p>
            <a:pPr algn="just"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16</a:t>
            </a:fld>
            <a:endParaRPr lang="en-US"/>
          </a:p>
        </p:txBody>
      </p:sp>
    </p:spTree>
    <p:extLst>
      <p:ext uri="{BB962C8B-B14F-4D97-AF65-F5344CB8AC3E}">
        <p14:creationId xmlns:p14="http://schemas.microsoft.com/office/powerpoint/2010/main" val="2301117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200" b="1" dirty="0" smtClean="0">
                <a:cs typeface="B Mitra" panose="00000400000000000000" pitchFamily="2" charset="-78"/>
              </a:rPr>
              <a:t>2- حق دسترسی به اطلاعات (حق انتخاب)</a:t>
            </a:r>
          </a:p>
          <a:p>
            <a:pPr marL="0" marR="0" indent="0" algn="just" defTabSz="914400" rtl="1" eaLnBrk="1" fontAlgn="auto" latinLnBrk="0" hangingPunct="1">
              <a:lnSpc>
                <a:spcPct val="100000"/>
              </a:lnSpc>
              <a:spcBef>
                <a:spcPts val="0"/>
              </a:spcBef>
              <a:spcAft>
                <a:spcPts val="0"/>
              </a:spcAft>
              <a:buClrTx/>
              <a:buSzTx/>
              <a:buFontTx/>
              <a:buNone/>
              <a:tabLst/>
              <a:defRPr/>
            </a:pPr>
            <a:endParaRPr lang="fa-IR" sz="1200" b="0" dirty="0" smtClean="0">
              <a:cs typeface="B Mitra" panose="00000400000000000000"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0" dirty="0" smtClean="0">
                <a:cs typeface="B Mitra" panose="00000400000000000000" pitchFamily="2" charset="-78"/>
              </a:rPr>
              <a:t>مخاطب حق دارد که منابع رسانه ای متعدد و سالمی در دسترس داشته باشد تا بتواند آنچه را مناسب نیاز و متناسب با علایق و سلایق اوست، انتخاب کند.</a:t>
            </a:r>
          </a:p>
          <a:p>
            <a:pPr marL="0" marR="0" indent="0" algn="just" defTabSz="914400" rtl="1" eaLnBrk="1" fontAlgn="auto" latinLnBrk="0" hangingPunct="1">
              <a:lnSpc>
                <a:spcPct val="100000"/>
              </a:lnSpc>
              <a:spcBef>
                <a:spcPts val="0"/>
              </a:spcBef>
              <a:spcAft>
                <a:spcPts val="0"/>
              </a:spcAft>
              <a:buClrTx/>
              <a:buSzTx/>
              <a:buFontTx/>
              <a:buNone/>
              <a:tabLst/>
              <a:defRPr/>
            </a:pPr>
            <a:endParaRPr lang="fa-IR" sz="1200" b="0" dirty="0" smtClean="0">
              <a:cs typeface="B Mitra" panose="00000400000000000000" pitchFamily="2" charset="-78"/>
            </a:endParaRPr>
          </a:p>
          <a:p>
            <a:pPr marL="0" marR="0" indent="0" algn="just" defTabSz="914400" rtl="1" eaLnBrk="1" fontAlgn="auto" latinLnBrk="0" hangingPunct="1">
              <a:lnSpc>
                <a:spcPct val="100000"/>
              </a:lnSpc>
              <a:spcBef>
                <a:spcPts val="0"/>
              </a:spcBef>
              <a:spcAft>
                <a:spcPts val="0"/>
              </a:spcAft>
              <a:buClrTx/>
              <a:buSzTx/>
              <a:buFontTx/>
              <a:buNone/>
              <a:tabLst/>
              <a:defRPr/>
            </a:pPr>
            <a:r>
              <a:rPr lang="fa-IR" sz="1200" b="0" dirty="0" smtClean="0">
                <a:cs typeface="B Mitra" panose="00000400000000000000" pitchFamily="2" charset="-78"/>
              </a:rPr>
              <a:t>به غیر از آنچه گفته شد از بچه ها بخواهید برای این مورد از حقوق مخاطب، نمونه هایی مثال بزنند.</a:t>
            </a:r>
            <a:endParaRPr lang="en-US" sz="1200" b="0" dirty="0" smtClean="0"/>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17</a:t>
            </a:fld>
            <a:endParaRPr lang="en-US"/>
          </a:p>
        </p:txBody>
      </p:sp>
    </p:spTree>
    <p:extLst>
      <p:ext uri="{BB962C8B-B14F-4D97-AF65-F5344CB8AC3E}">
        <p14:creationId xmlns:p14="http://schemas.microsoft.com/office/powerpoint/2010/main" val="1471937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(ویژه معلم: این مثال ویژه جاانداختن حق «حفظ حرمت اشخاص و منع افترا و توهین» آورده</a:t>
            </a:r>
            <a:r>
              <a:rPr lang="fa-IR" baseline="0" dirty="0" smtClean="0"/>
              <a:t> شده است.</a:t>
            </a:r>
            <a:r>
              <a:rPr lang="fa-IR" dirty="0" smtClean="0"/>
              <a:t>)</a:t>
            </a:r>
          </a:p>
          <a:p>
            <a:pPr algn="just" rtl="1"/>
            <a:endParaRPr lang="fa-IR" dirty="0" smtClean="0"/>
          </a:p>
          <a:p>
            <a:pPr algn="just" rtl="1"/>
            <a:r>
              <a:rPr lang="fa-IR" dirty="0" smtClean="0"/>
              <a:t>فیلم 4 با عنوان «زیش تراش مهران مدیری» را ببینید و راجع به اخلاق رسانه و حقوق مخاطبان و مهمانان با هم صحبت کنید.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18</a:t>
            </a:fld>
            <a:endParaRPr lang="en-US"/>
          </a:p>
        </p:txBody>
      </p:sp>
    </p:spTree>
    <p:extLst>
      <p:ext uri="{BB962C8B-B14F-4D97-AF65-F5344CB8AC3E}">
        <p14:creationId xmlns:p14="http://schemas.microsoft.com/office/powerpoint/2010/main" val="1634435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نظرتان</a:t>
            </a:r>
            <a:r>
              <a:rPr lang="fa-IR" baseline="0" dirty="0" smtClean="0"/>
              <a:t> در مورد این چالش رسانه ای چیست؟</a:t>
            </a:r>
          </a:p>
          <a:p>
            <a:pPr algn="just" rtl="1"/>
            <a:r>
              <a:rPr lang="fa-IR" dirty="0" smtClean="0"/>
              <a:t>اگر شما جای نیما فلاح بودید چه میکردید؟</a:t>
            </a:r>
          </a:p>
          <a:p>
            <a:pPr algn="just" rtl="1"/>
            <a:r>
              <a:rPr lang="fa-IR" dirty="0" smtClean="0"/>
              <a:t>آیا حاضر میشدید در ملأ عام یه یکی از همکارانتان توهین کنید؟</a:t>
            </a:r>
          </a:p>
          <a:p>
            <a:pPr algn="just" rtl="1"/>
            <a:r>
              <a:rPr lang="fa-IR" dirty="0" smtClean="0"/>
              <a:t>پس جرم نیما فلاح چه بود که اینگونه جلوی دوربین خفیف شد؟</a:t>
            </a:r>
          </a:p>
          <a:p>
            <a:pPr algn="just" rtl="1"/>
            <a:r>
              <a:rPr lang="fa-IR" dirty="0" smtClean="0"/>
              <a:t>آیا رسم میهمان نوازی و حفظ حرمت میهمان جلوی دوربین با پشت دوربین فرق می کند؟</a:t>
            </a:r>
          </a:p>
          <a:p>
            <a:pPr algn="just" rtl="1"/>
            <a:r>
              <a:rPr lang="fa-IR" dirty="0" smtClean="0"/>
              <a:t>اگر شما هم در صحنه حاضر بودید برای مدیری دست میزدید و به نیما فلاح می خندیدید؟</a:t>
            </a:r>
          </a:p>
        </p:txBody>
      </p:sp>
      <p:sp>
        <p:nvSpPr>
          <p:cNvPr id="4" name="Slide Number Placeholder 3"/>
          <p:cNvSpPr>
            <a:spLocks noGrp="1"/>
          </p:cNvSpPr>
          <p:nvPr>
            <p:ph type="sldNum" sz="quarter" idx="10"/>
          </p:nvPr>
        </p:nvSpPr>
        <p:spPr/>
        <p:txBody>
          <a:bodyPr/>
          <a:lstStyle/>
          <a:p>
            <a:fld id="{862911C2-D162-4784-8DBD-2B52EF5F866B}" type="slidenum">
              <a:rPr lang="en-US" smtClean="0"/>
              <a:t>19</a:t>
            </a:fld>
            <a:endParaRPr lang="en-US"/>
          </a:p>
        </p:txBody>
      </p:sp>
    </p:spTree>
    <p:extLst>
      <p:ext uri="{BB962C8B-B14F-4D97-AF65-F5344CB8AC3E}">
        <p14:creationId xmlns:p14="http://schemas.microsoft.com/office/powerpoint/2010/main" val="1634435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پس از چند بار تکرار این رفتار توسط مدیری با مهمانان برنامه دورهمی، با فاصله اندکی و به خاطر حجم اعتراضات به این رفتار توهین</a:t>
            </a:r>
            <a:r>
              <a:rPr lang="fa-IR" baseline="0" dirty="0" smtClean="0"/>
              <a:t> آمیز در برابر دوربین، مدیری از طرف صداوسیما تذکری جدی دریافت کرد و دیگر هیچ ریش تراشی در برنامه دورهمی دیده نشد.</a:t>
            </a:r>
          </a:p>
          <a:p>
            <a:pPr algn="r" rtl="1"/>
            <a:endParaRPr lang="fa-IR" baseline="0" dirty="0" smtClean="0"/>
          </a:p>
          <a:p>
            <a:pPr algn="r" rtl="1"/>
            <a:r>
              <a:rPr lang="fa-IR" baseline="0" dirty="0" smtClean="0"/>
              <a:t>(در اسلاید بعد نام این حق از حقوق مخاطبین آورده شده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20</a:t>
            </a:fld>
            <a:endParaRPr lang="en-US"/>
          </a:p>
        </p:txBody>
      </p:sp>
    </p:spTree>
    <p:extLst>
      <p:ext uri="{BB962C8B-B14F-4D97-AF65-F5344CB8AC3E}">
        <p14:creationId xmlns:p14="http://schemas.microsoft.com/office/powerpoint/2010/main" val="2135465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فیلم</a:t>
            </a:r>
            <a:r>
              <a:rPr lang="fa-IR" baseline="0" dirty="0" smtClean="0"/>
              <a:t> 1 با عنوان «افشاگری ادوارد اسنودن» را ببینید.</a:t>
            </a:r>
          </a:p>
          <a:p>
            <a:pPr algn="just" rtl="1"/>
            <a:endParaRPr lang="fa-IR" baseline="0" dirty="0" smtClean="0"/>
          </a:p>
          <a:p>
            <a:pPr algn="just" rtl="1"/>
            <a:r>
              <a:rPr lang="fa-IR" baseline="0" dirty="0" smtClean="0"/>
              <a:t>فیلم اسنودن در سال 2016 توسط کارگردان معروف امریکایی، «الیور استون» (که به ساختن فیلمهای انتقادی شهره است) ساخته شده است. این فیلم با الهام از مستندی به نام «شهروند شماره چهارم» که برگزیده اسکار در سال 2015 شده بود ساخته شده است و بستر تعریف داستان در بازه زمانیِ افشاگری اسنودن در مصاحبه با یک مستندساز به نام «لورا پویترس» رخ می دهد. کمی جلوتر بخشهایی از این مستند را هم خواهیم دید.</a:t>
            </a:r>
          </a:p>
        </p:txBody>
      </p:sp>
      <p:sp>
        <p:nvSpPr>
          <p:cNvPr id="4" name="Slide Number Placeholder 3"/>
          <p:cNvSpPr>
            <a:spLocks noGrp="1"/>
          </p:cNvSpPr>
          <p:nvPr>
            <p:ph type="sldNum" sz="quarter" idx="10"/>
          </p:nvPr>
        </p:nvSpPr>
        <p:spPr/>
        <p:txBody>
          <a:bodyPr/>
          <a:lstStyle/>
          <a:p>
            <a:fld id="{862911C2-D162-4784-8DBD-2B52EF5F866B}" type="slidenum">
              <a:rPr lang="en-US" smtClean="0"/>
              <a:t>2</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3- حق حفظ حرمت اشخاص و منع افترا و توهین</a:t>
            </a:r>
          </a:p>
          <a:p>
            <a:pPr algn="r" rtl="1"/>
            <a:endParaRPr lang="fa-IR" dirty="0" smtClean="0"/>
          </a:p>
          <a:p>
            <a:pPr algn="just" rtl="1"/>
            <a:r>
              <a:rPr lang="fa-IR" dirty="0" smtClean="0"/>
              <a:t>رسانه ها بایست حرمت اشخاص را حفظ کنند و در عرصه</a:t>
            </a:r>
            <a:r>
              <a:rPr lang="fa-IR" baseline="0" dirty="0" smtClean="0"/>
              <a:t> عمومی با توهین و افترا افرادی را که نمی توانند از حقوق خود دفاع کنند مورد خطاب قرار ندهند. دقت کنیم که گناهها در مواجهه با رسانه ها تغییر نمی کنند. پس اگر در صحنه رسانه، حقیقتی را راجع به یک فرد غایب بگویید که راضی به آن نباشد غیبت محسوب می شود، اگر دروغی را به او ببندید، تهمت محسوب می شود و اگر حرف نامربوطی به او بزنید توهین محسوب می شود، این ماجرا برای افراد حاضر در صحنه نیز صادق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21</a:t>
            </a:fld>
            <a:endParaRPr lang="en-US"/>
          </a:p>
        </p:txBody>
      </p:sp>
    </p:spTree>
    <p:extLst>
      <p:ext uri="{BB962C8B-B14F-4D97-AF65-F5344CB8AC3E}">
        <p14:creationId xmlns:p14="http://schemas.microsoft.com/office/powerpoint/2010/main" val="2027470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(ویژه معلم: این مثال ویژه جاانداختن حق</a:t>
            </a:r>
            <a:r>
              <a:rPr lang="fa-IR" baseline="0" dirty="0" smtClean="0"/>
              <a:t> «حفظ عفت و اخلاق عمومی و منع هرزه نگاری» و همچنین حق «</a:t>
            </a:r>
            <a:r>
              <a:rPr lang="fa-IR" sz="1200" dirty="0" smtClean="0">
                <a:solidFill>
                  <a:schemeClr val="bg1"/>
                </a:solidFill>
                <a:cs typeface="B Titr" panose="00000700000000000000" pitchFamily="2" charset="-78"/>
              </a:rPr>
              <a:t>رعایت بهداشت روانی و پرهیز از </a:t>
            </a:r>
            <a:r>
              <a:rPr lang="fa-IR" sz="1200" dirty="0" smtClean="0">
                <a:solidFill>
                  <a:srgbClr val="C00000"/>
                </a:solidFill>
                <a:cs typeface="B Titr" panose="00000700000000000000" pitchFamily="2" charset="-78"/>
              </a:rPr>
              <a:t>خشونت</a:t>
            </a:r>
            <a:r>
              <a:rPr lang="fa-IR" baseline="0" dirty="0" smtClean="0"/>
              <a:t>» </a:t>
            </a:r>
            <a:r>
              <a:rPr lang="fa-IR" dirty="0" smtClean="0"/>
              <a:t>آورده</a:t>
            </a:r>
            <a:r>
              <a:rPr lang="fa-IR" baseline="0" dirty="0" smtClean="0"/>
              <a:t> شده است.</a:t>
            </a:r>
            <a:r>
              <a:rPr lang="fa-IR" dirty="0" smtClean="0"/>
              <a:t>)</a:t>
            </a:r>
          </a:p>
          <a:p>
            <a:pPr algn="r" rtl="1"/>
            <a:endParaRPr lang="fa-IR" dirty="0" smtClean="0"/>
          </a:p>
          <a:p>
            <a:pPr algn="r" rtl="1"/>
            <a:r>
              <a:rPr lang="fa-IR" dirty="0" smtClean="0"/>
              <a:t>در ابتدای فیلمهای هالیوودی</a:t>
            </a:r>
            <a:r>
              <a:rPr lang="fa-IR" baseline="0" dirty="0" smtClean="0"/>
              <a:t> احتمالا تصویری مشابه تصاویر بالا دیده باشید.</a:t>
            </a:r>
          </a:p>
          <a:p>
            <a:pPr algn="just" rtl="1"/>
            <a:r>
              <a:rPr lang="fa-IR" baseline="0" dirty="0" smtClean="0"/>
              <a:t>این تصاویر به منزله تایید این فیلم توسط یک موسسه دفاع از حقوق مخاطبین در امریکاست. تاییدی که همواره با تخصیص یک درجه به فیلم همراه است. در تصاویر فوق، </a:t>
            </a:r>
            <a:r>
              <a:rPr lang="en-US" baseline="0" dirty="0" smtClean="0"/>
              <a:t>PG</a:t>
            </a:r>
            <a:r>
              <a:rPr lang="fa-IR" baseline="0" dirty="0" smtClean="0"/>
              <a:t>، </a:t>
            </a:r>
            <a:r>
              <a:rPr lang="en-US" baseline="0" dirty="0" smtClean="0"/>
              <a:t>PG-13</a:t>
            </a:r>
            <a:r>
              <a:rPr lang="fa-IR" baseline="0" dirty="0" smtClean="0"/>
              <a:t> و </a:t>
            </a:r>
            <a:r>
              <a:rPr lang="en-US" baseline="0" dirty="0" smtClean="0"/>
              <a:t>R</a:t>
            </a:r>
            <a:r>
              <a:rPr lang="fa-IR" baseline="0" dirty="0" smtClean="0"/>
              <a:t> درجه فیلمها و عبارات نوشته شده در کادر روبرویی دلیل تخصیص این درجه به فیلمهاست. در اسلایدهای بعد بیشتر راجع به این موسسه و نظام درجه بندی آن توضیح خواهیم داد.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22</a:t>
            </a:fld>
            <a:endParaRPr lang="en-US"/>
          </a:p>
        </p:txBody>
      </p:sp>
    </p:spTree>
    <p:extLst>
      <p:ext uri="{BB962C8B-B14F-4D97-AF65-F5344CB8AC3E}">
        <p14:creationId xmlns:p14="http://schemas.microsoft.com/office/powerpoint/2010/main" val="2438756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kern="1200" dirty="0" smtClean="0">
                <a:solidFill>
                  <a:schemeClr val="tx1"/>
                </a:solidFill>
                <a:effectLst/>
                <a:latin typeface="+mn-lt"/>
                <a:ea typeface="+mn-ea"/>
                <a:cs typeface="+mn-cs"/>
              </a:rPr>
              <a:t>در چرخه­ی سینمایی امریکا انجمنی وجود دارد با نام </a:t>
            </a:r>
            <a:r>
              <a:rPr lang="en-US" sz="1200" u="sng" kern="1200" dirty="0" smtClean="0">
                <a:solidFill>
                  <a:schemeClr val="tx1"/>
                </a:solidFill>
                <a:effectLst/>
                <a:latin typeface="+mn-lt"/>
                <a:ea typeface="+mn-ea"/>
                <a:cs typeface="+mn-cs"/>
                <a:hlinkClick r:id="rId3"/>
              </a:rPr>
              <a:t>MPAA</a:t>
            </a:r>
            <a:r>
              <a:rPr lang="fa-IR"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Motion Picture Association of America</a:t>
            </a:r>
            <a:r>
              <a:rPr lang="fa-IR" sz="1200" kern="1200" dirty="0" smtClean="0">
                <a:solidFill>
                  <a:schemeClr val="tx1"/>
                </a:solidFill>
                <a:effectLst/>
                <a:latin typeface="+mn-lt"/>
                <a:ea typeface="+mn-ea"/>
                <a:cs typeface="+mn-cs"/>
              </a:rPr>
              <a:t>) که وظیفه اش به قول خودشان، حفاظت و صیانت از صنعت سینما و تلویزیون در امریکاست.</a:t>
            </a:r>
            <a:r>
              <a:rPr lang="fa-IR" sz="1200" kern="1200" baseline="30000" dirty="0" smtClean="0">
                <a:solidFill>
                  <a:schemeClr val="tx1"/>
                </a:solidFill>
                <a:effectLst/>
                <a:latin typeface="+mn-lt"/>
                <a:ea typeface="+mn-ea"/>
                <a:cs typeface="+mn-cs"/>
              </a:rPr>
              <a:t>1</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یکی از مهمترین وظایف این انجمن درجه بندی اخلاقی فیلمهاست، هدف این درجه بندی به قول سایت رسمی این انجمن از این قرار است: «فیلمها می توانند، چشمان فرزندان ما را به سوی مکان ها، فرهنگها و ایده های جدید باز کنند، و اولیای آنها حق دارند که اطمینان داشته باشند که این تجربه نو (برای کودکانشان) مثبت است و توانمند کننده. آنها به ابزارهایی نیاز دارند که به آنها کمک کند تا تصمیم بگیرند چه فیلمهایی برای فرزندانشان مناسب است... ما می خواهیم کمک کنیم که رفتن به سینما یک تجربه مثبت در زندگی خانوادگی شما باشد.»</a:t>
            </a:r>
            <a:endParaRPr lang="en-US" dirty="0" smtClean="0"/>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334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kern="1200" dirty="0" smtClean="0">
                <a:solidFill>
                  <a:schemeClr val="tx1"/>
                </a:solidFill>
                <a:effectLst/>
                <a:latin typeface="+mn-lt"/>
                <a:ea typeface="+mn-ea"/>
                <a:cs typeface="+mn-cs"/>
              </a:rPr>
              <a:t>با توجه به همین رویکرد اخلاقی، فیلمها در سینمای امریکا با توجه به میزان خشونت، سکس، استفاده از مواد مخدر، مسائل بزرگسالان، فحاشی و چند معیار دیگر اخلاقی به پنج دسته کلی تقسیم می شوند که از این قرارند:</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1- </a:t>
            </a:r>
            <a:r>
              <a:rPr lang="en-US" sz="1200" kern="1200" dirty="0" smtClean="0">
                <a:solidFill>
                  <a:schemeClr val="tx1"/>
                </a:solidFill>
                <a:effectLst/>
                <a:latin typeface="+mn-lt"/>
                <a:ea typeface="+mn-ea"/>
                <a:cs typeface="+mn-cs"/>
              </a:rPr>
              <a:t>G</a:t>
            </a:r>
            <a:r>
              <a:rPr lang="fa-IR" sz="1200" kern="1200" dirty="0" smtClean="0">
                <a:solidFill>
                  <a:schemeClr val="tx1"/>
                </a:solidFill>
                <a:effectLst/>
                <a:latin typeface="+mn-lt"/>
                <a:ea typeface="+mn-ea"/>
                <a:cs typeface="+mn-cs"/>
              </a:rPr>
              <a:t>: مخاطب عمومی،</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2- </a:t>
            </a:r>
            <a:r>
              <a:rPr lang="en-US" sz="1200" kern="1200" dirty="0" smtClean="0">
                <a:solidFill>
                  <a:schemeClr val="tx1"/>
                </a:solidFill>
                <a:effectLst/>
                <a:latin typeface="+mn-lt"/>
                <a:ea typeface="+mn-ea"/>
                <a:cs typeface="+mn-cs"/>
              </a:rPr>
              <a:t>PG</a:t>
            </a:r>
            <a:r>
              <a:rPr lang="fa-IR" sz="1200" kern="1200" dirty="0" smtClean="0">
                <a:solidFill>
                  <a:schemeClr val="tx1"/>
                </a:solidFill>
                <a:effectLst/>
                <a:latin typeface="+mn-lt"/>
                <a:ea typeface="+mn-ea"/>
                <a:cs typeface="+mn-cs"/>
              </a:rPr>
              <a:t>: همراهی اولیا توصیه می شود،</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PG-13</a:t>
            </a:r>
            <a:r>
              <a:rPr lang="fa-IR" sz="1200" kern="1200" dirty="0" smtClean="0">
                <a:solidFill>
                  <a:schemeClr val="tx1"/>
                </a:solidFill>
                <a:effectLst/>
                <a:latin typeface="+mn-lt"/>
                <a:ea typeface="+mn-ea"/>
                <a:cs typeface="+mn-cs"/>
              </a:rPr>
              <a:t>: اولیا به شدت مواظب کودکانشان باشند،</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4- </a:t>
            </a:r>
            <a:r>
              <a:rPr lang="en-US" sz="1200" kern="1200" dirty="0" smtClean="0">
                <a:solidFill>
                  <a:schemeClr val="tx1"/>
                </a:solidFill>
                <a:effectLst/>
                <a:latin typeface="+mn-lt"/>
                <a:ea typeface="+mn-ea"/>
                <a:cs typeface="+mn-cs"/>
              </a:rPr>
              <a:t>R</a:t>
            </a:r>
            <a:r>
              <a:rPr lang="fa-IR" sz="1200" kern="1200" dirty="0" smtClean="0">
                <a:solidFill>
                  <a:schemeClr val="tx1"/>
                </a:solidFill>
                <a:effectLst/>
                <a:latin typeface="+mn-lt"/>
                <a:ea typeface="+mn-ea"/>
                <a:cs typeface="+mn-cs"/>
              </a:rPr>
              <a:t>: برای کودکان ممنوع،</a:t>
            </a:r>
            <a:endParaRPr lang="en-US"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5- </a:t>
            </a:r>
            <a:r>
              <a:rPr lang="en-US" sz="1200" kern="1200" dirty="0" smtClean="0">
                <a:solidFill>
                  <a:schemeClr val="tx1"/>
                </a:solidFill>
                <a:effectLst/>
                <a:latin typeface="+mn-lt"/>
                <a:ea typeface="+mn-ea"/>
                <a:cs typeface="+mn-cs"/>
              </a:rPr>
              <a:t>NC-17</a:t>
            </a:r>
            <a:r>
              <a:rPr lang="fa-IR" sz="1200" kern="1200" dirty="0" smtClean="0">
                <a:solidFill>
                  <a:schemeClr val="tx1"/>
                </a:solidFill>
                <a:effectLst/>
                <a:latin typeface="+mn-lt"/>
                <a:ea typeface="+mn-ea"/>
                <a:cs typeface="+mn-cs"/>
              </a:rPr>
              <a:t>: 17 سال به پایین اجازه ورود ندارند.</a:t>
            </a:r>
            <a:endParaRPr lang="en-US" sz="1200" kern="1200" dirty="0" smtClean="0">
              <a:solidFill>
                <a:schemeClr val="tx1"/>
              </a:solidFill>
              <a:effectLst/>
              <a:latin typeface="+mn-lt"/>
              <a:ea typeface="+mn-ea"/>
              <a:cs typeface="+mn-cs"/>
            </a:endParaRPr>
          </a:p>
          <a:p>
            <a:pPr algn="just" rtl="1"/>
            <a:endParaRPr lang="fa-IR" sz="1200" kern="1200" dirty="0" smtClean="0">
              <a:solidFill>
                <a:schemeClr val="tx1"/>
              </a:solidFill>
              <a:effectLst/>
              <a:latin typeface="+mn-lt"/>
              <a:ea typeface="+mn-ea"/>
              <a:cs typeface="+mn-cs"/>
            </a:endParaRPr>
          </a:p>
          <a:p>
            <a:pPr algn="just" rtl="1"/>
            <a:r>
              <a:rPr lang="fa-IR" sz="1200" kern="1200" dirty="0" smtClean="0">
                <a:solidFill>
                  <a:schemeClr val="tx1"/>
                </a:solidFill>
                <a:effectLst/>
                <a:latin typeface="+mn-lt"/>
                <a:ea typeface="+mn-ea"/>
                <a:cs typeface="+mn-cs"/>
              </a:rPr>
              <a:t>بر همین مبنا، همان سینمایی که با توجه به قانون آزادی بیان بایست به همه فیلمها اجازه اکران بدهد، با ساختاری به ظاهر غیر دولتی (که رئیس آن در حال حاضر کریستوفر داد</a:t>
            </a:r>
            <a:r>
              <a:rPr lang="fa-IR" sz="1200" kern="1200" baseline="30000" dirty="0" smtClean="0">
                <a:solidFill>
                  <a:schemeClr val="tx1"/>
                </a:solidFill>
                <a:effectLst/>
                <a:latin typeface="+mn-lt"/>
                <a:ea typeface="+mn-ea"/>
                <a:cs typeface="+mn-cs"/>
              </a:rPr>
              <a:t>3</a:t>
            </a:r>
            <a:r>
              <a:rPr lang="fa-IR" sz="1200" kern="1200" dirty="0" smtClean="0">
                <a:solidFill>
                  <a:schemeClr val="tx1"/>
                </a:solidFill>
                <a:effectLst/>
                <a:latin typeface="+mn-lt"/>
                <a:ea typeface="+mn-ea"/>
                <a:cs typeface="+mn-cs"/>
              </a:rPr>
              <a:t> سناتور سابق امریکایی می باشد) با توجه به معیارهای اخلاقی مطرح شده، فیلمها را درجه بندی می کند، فیلمهایی که در این نظام درجه بندی خود را تعریف نکنند (</a:t>
            </a:r>
            <a:r>
              <a:rPr lang="en-US" sz="1200" kern="1200" dirty="0" smtClean="0">
                <a:solidFill>
                  <a:schemeClr val="tx1"/>
                </a:solidFill>
                <a:effectLst/>
                <a:latin typeface="+mn-lt"/>
                <a:ea typeface="+mn-ea"/>
                <a:cs typeface="+mn-cs"/>
              </a:rPr>
              <a:t>Unrated</a:t>
            </a:r>
            <a:r>
              <a:rPr lang="fa-IR" sz="1200" kern="1200" dirty="0" smtClean="0">
                <a:solidFill>
                  <a:schemeClr val="tx1"/>
                </a:solidFill>
                <a:effectLst/>
                <a:latin typeface="+mn-lt"/>
                <a:ea typeface="+mn-ea"/>
                <a:cs typeface="+mn-cs"/>
              </a:rPr>
              <a:t>) در صورت شکایت اولیا و مخاطبان در دادگاه رأی علیه آنها صادر می شود و از حفاظت قانونی برخوردار نیستند، ولی فیلمهایی که در این نظام قرار بگیرند، گرچه از مزیت مصونیت قانونی در برابر مخاطبین برخوردار می شوند ولی تعداد سالنهای سینمایشان متناسب با درجه بندی اخلاقی شان تعیین می شود. همین می شود که برخی فیلمها برای تبدیل نشدن به درجه </a:t>
            </a:r>
            <a:r>
              <a:rPr lang="en-US" sz="1200" kern="1200" dirty="0" smtClean="0">
                <a:solidFill>
                  <a:schemeClr val="tx1"/>
                </a:solidFill>
                <a:effectLst/>
                <a:latin typeface="+mn-lt"/>
                <a:ea typeface="+mn-ea"/>
                <a:cs typeface="+mn-cs"/>
              </a:rPr>
              <a:t>R</a:t>
            </a:r>
            <a:r>
              <a:rPr lang="fa-IR" sz="1200" kern="1200" dirty="0" smtClean="0">
                <a:solidFill>
                  <a:schemeClr val="tx1"/>
                </a:solidFill>
                <a:effectLst/>
                <a:latin typeface="+mn-lt"/>
                <a:ea typeface="+mn-ea"/>
                <a:cs typeface="+mn-cs"/>
              </a:rPr>
              <a:t> و کاهش چند هزارتایی سینماهای محل اکران، حاضر می شوندبرخی صحنه های مورد دار خود را حذف کرده و تعداد سالن بیشتری به دست آورند (دو نمونه معروف در این بین یکی آواتار محصول 2009 است که 30 دقیقه از فیلمی که دقیقه ای 1 میلیون دلار خرجش شده بود را برای تبدیل نشدن به </a:t>
            </a:r>
            <a:r>
              <a:rPr lang="en-US" sz="1200" kern="1200" dirty="0" smtClean="0">
                <a:solidFill>
                  <a:schemeClr val="tx1"/>
                </a:solidFill>
                <a:effectLst/>
                <a:latin typeface="+mn-lt"/>
                <a:ea typeface="+mn-ea"/>
                <a:cs typeface="+mn-cs"/>
              </a:rPr>
              <a:t>R</a:t>
            </a:r>
            <a:r>
              <a:rPr lang="fa-IR" sz="1200" kern="1200" dirty="0" smtClean="0">
                <a:solidFill>
                  <a:schemeClr val="tx1"/>
                </a:solidFill>
                <a:effectLst/>
                <a:latin typeface="+mn-lt"/>
                <a:ea typeface="+mn-ea"/>
                <a:cs typeface="+mn-cs"/>
              </a:rPr>
              <a:t> از فیلمش حذف می کند و یا فیلم گرگ وال استریت محصول 2013 که برای تبدیل نشدن فیلمش به </a:t>
            </a:r>
            <a:r>
              <a:rPr lang="en-US" sz="1200" kern="1200" dirty="0" smtClean="0">
                <a:solidFill>
                  <a:schemeClr val="tx1"/>
                </a:solidFill>
                <a:effectLst/>
                <a:latin typeface="+mn-lt"/>
                <a:ea typeface="+mn-ea"/>
                <a:cs typeface="+mn-cs"/>
              </a:rPr>
              <a:t>NC-17</a:t>
            </a:r>
            <a:r>
              <a:rPr lang="fa-IR" sz="1200" kern="1200" dirty="0" smtClean="0">
                <a:solidFill>
                  <a:schemeClr val="tx1"/>
                </a:solidFill>
                <a:effectLst/>
                <a:latin typeface="+mn-lt"/>
                <a:ea typeface="+mn-ea"/>
                <a:cs typeface="+mn-cs"/>
              </a:rPr>
              <a:t> مقادیر فراوانی فیلمش را تعدیل کرد).</a:t>
            </a:r>
            <a:endParaRPr lang="en-US" sz="1200" kern="1200" dirty="0" smtClean="0">
              <a:solidFill>
                <a:schemeClr val="tx1"/>
              </a:solidFill>
              <a:effectLst/>
              <a:latin typeface="+mn-lt"/>
              <a:ea typeface="+mn-ea"/>
              <a:cs typeface="+mn-cs"/>
            </a:endParaRPr>
          </a:p>
          <a:p>
            <a:pPr algn="just" rtl="1"/>
            <a:endParaRPr lang="en-US" dirty="0" smtClean="0"/>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03342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جالب</a:t>
            </a:r>
            <a:r>
              <a:rPr lang="fa-IR" baseline="0" dirty="0" smtClean="0"/>
              <a:t> است که درجه بندی ویژه امریکا نیست و در تمام کشورهای دنیا که سینما در آنها رونقی دارد، ساختاری برای درجه بندی اخلاقی فیلمها وجود دارد.</a:t>
            </a:r>
          </a:p>
          <a:p>
            <a:pPr algn="just" rtl="1"/>
            <a:endParaRPr lang="fa-IR" baseline="0" dirty="0" smtClean="0"/>
          </a:p>
          <a:p>
            <a:pPr algn="just" rtl="1"/>
            <a:r>
              <a:rPr lang="fa-IR" baseline="0" dirty="0" smtClean="0"/>
              <a:t>مثلا فیلم </a:t>
            </a:r>
            <a:r>
              <a:rPr lang="en-US" baseline="0" dirty="0" smtClean="0"/>
              <a:t>moonlight</a:t>
            </a:r>
            <a:r>
              <a:rPr lang="fa-IR" baseline="0" dirty="0" smtClean="0"/>
              <a:t> که برگزیده اسکار سال 2017 شد، در امریکا درجه </a:t>
            </a:r>
            <a:r>
              <a:rPr lang="en-US" baseline="0" dirty="0" smtClean="0"/>
              <a:t>R</a:t>
            </a:r>
            <a:r>
              <a:rPr lang="fa-IR" baseline="0" dirty="0" smtClean="0"/>
              <a:t> دارد و تماشای آن برای زیر 17 سال محدودیت دارد. در آرژانتین، مجارستان، برزیل، اسپانیا و پرتغال برای زیر 16 سال، در ژاپن، ایرلند، مکزیک، کره، انگلستان و تایوان برای زیر 15 سال، در شیلی، کانادا و سوئیس برای زیر 14 سال و در آلمان، هلند و فنلاند برای زیر 12 سال پخش این فیلم از محدودیت برخوردار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25</a:t>
            </a:fld>
            <a:endParaRPr lang="en-US"/>
          </a:p>
        </p:txBody>
      </p:sp>
    </p:spTree>
    <p:extLst>
      <p:ext uri="{BB962C8B-B14F-4D97-AF65-F5344CB8AC3E}">
        <p14:creationId xmlns:p14="http://schemas.microsoft.com/office/powerpoint/2010/main" val="2349644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جای بسی تعجب است که سینمای ما با وجود اینکه خیلی بیشتر از سینمای امریکا و خیلی دیگر از کشورهای دنیا، در زمینه اخلاق و حقوق مخاطب و گرایش به مردم مدعی است ولی هنوز هیچ ساز و کاری برای درجه بندی اخلاقی آثار و دفاع از حقوق مخاطب و صیانت</a:t>
            </a:r>
            <a:r>
              <a:rPr lang="fa-IR" baseline="0" dirty="0" smtClean="0"/>
              <a:t> از حریم خانواده در سینمای ایران وجود ندارد.</a:t>
            </a:r>
          </a:p>
          <a:p>
            <a:pPr algn="just" rtl="1"/>
            <a:r>
              <a:rPr lang="fa-IR" baseline="0" dirty="0" smtClean="0"/>
              <a:t>نکته بسیار مهم اینجاست که تقریبا در تمامی کشورهای دنیا که سینما در آنها صنعت و رونقی دارد، نظام درجه بندی اخلاقی خاص آن کشور برای فیلمها وجود دارد ولی در کشور اسلامی ما خیر! و به همین دلیل هر ساله وضعیت اخلاقی آثار بدتر می شود و اگر هم کسی بخواهد محدودیتی برای اکران برخی آثار بگذارد از هیچ پشتوانه ای در قانون برخوردار نیست.</a:t>
            </a:r>
          </a:p>
        </p:txBody>
      </p:sp>
      <p:sp>
        <p:nvSpPr>
          <p:cNvPr id="4" name="Slide Number Placeholder 3"/>
          <p:cNvSpPr>
            <a:spLocks noGrp="1"/>
          </p:cNvSpPr>
          <p:nvPr>
            <p:ph type="sldNum" sz="quarter" idx="10"/>
          </p:nvPr>
        </p:nvSpPr>
        <p:spPr/>
        <p:txBody>
          <a:bodyPr/>
          <a:lstStyle/>
          <a:p>
            <a:fld id="{862911C2-D162-4784-8DBD-2B52EF5F866B}" type="slidenum">
              <a:rPr lang="en-US" smtClean="0"/>
              <a:t>26</a:t>
            </a:fld>
            <a:endParaRPr lang="en-US"/>
          </a:p>
        </p:txBody>
      </p:sp>
    </p:spTree>
    <p:extLst>
      <p:ext uri="{BB962C8B-B14F-4D97-AF65-F5344CB8AC3E}">
        <p14:creationId xmlns:p14="http://schemas.microsoft.com/office/powerpoint/2010/main" val="2349644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dirty="0" smtClean="0">
                <a:solidFill>
                  <a:schemeClr val="bg1"/>
                </a:solidFill>
                <a:cs typeface="B Titr" panose="00000700000000000000" pitchFamily="2" charset="-78"/>
              </a:rPr>
              <a:t>4- حفظ عفت و اخلاق عمومی و منع هرزه نگاری</a:t>
            </a:r>
          </a:p>
          <a:p>
            <a:pPr algn="just" rtl="1"/>
            <a:endParaRPr lang="fa-IR" sz="1200" b="1" dirty="0" smtClean="0">
              <a:solidFill>
                <a:schemeClr val="bg1"/>
              </a:solidFill>
              <a:cs typeface="B Titr" panose="00000700000000000000" pitchFamily="2" charset="-78"/>
            </a:endParaRPr>
          </a:p>
          <a:p>
            <a:pPr algn="just" rtl="1"/>
            <a:r>
              <a:rPr lang="fa-IR" sz="1200" b="0" dirty="0" smtClean="0">
                <a:solidFill>
                  <a:schemeClr val="bg1"/>
                </a:solidFill>
                <a:cs typeface="B Titr" panose="00000700000000000000" pitchFamily="2" charset="-78"/>
              </a:rPr>
              <a:t>رسانه ها بایست نسبت به حفظ عفت حساس باشند</a:t>
            </a:r>
            <a:r>
              <a:rPr lang="fa-IR" sz="1200" b="0" baseline="0" dirty="0" smtClean="0">
                <a:solidFill>
                  <a:schemeClr val="bg1"/>
                </a:solidFill>
                <a:cs typeface="B Titr" panose="00000700000000000000" pitchFamily="2" charset="-78"/>
              </a:rPr>
              <a:t> و از ترویج هرزه نگاری و روابط آزاد جنسی بپرهیزند. امری که می تواند تعادل اخلاقی یکایک اعضای جامعه به ویژه خانواده و کودکان را با مخاطره ایجاد کند. ساختارهایی همچون </a:t>
            </a:r>
            <a:r>
              <a:rPr lang="en-US" sz="1200" b="0" baseline="0" dirty="0" smtClean="0">
                <a:solidFill>
                  <a:schemeClr val="bg1"/>
                </a:solidFill>
                <a:cs typeface="B Titr" panose="00000700000000000000" pitchFamily="2" charset="-78"/>
              </a:rPr>
              <a:t>MPAA</a:t>
            </a:r>
            <a:r>
              <a:rPr lang="fa-IR" sz="1200" b="0" baseline="0" dirty="0" smtClean="0">
                <a:solidFill>
                  <a:schemeClr val="bg1"/>
                </a:solidFill>
                <a:cs typeface="B Titr" panose="00000700000000000000" pitchFamily="2" charset="-78"/>
              </a:rPr>
              <a:t> در سینمای امریکا و یا ساختارهای درجه بندی سنی بازیهای رایانه ای در دنیا، برای نظارت بر اجرای همین حق مخاطب راه اندازی شده اند. امری که جای آن در کشور ما بشدت خالی است.</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091832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sz="1200" b="1" dirty="0" smtClean="0">
                <a:solidFill>
                  <a:schemeClr val="bg1"/>
                </a:solidFill>
                <a:cs typeface="B Titr" panose="00000700000000000000" pitchFamily="2" charset="-78"/>
              </a:rPr>
              <a:t>5- رعایت بهداشت روانی و پرهیز از </a:t>
            </a:r>
            <a:r>
              <a:rPr lang="fa-IR" sz="1200" b="1" dirty="0" smtClean="0">
                <a:solidFill>
                  <a:srgbClr val="C00000"/>
                </a:solidFill>
                <a:cs typeface="B Titr" panose="00000700000000000000" pitchFamily="2" charset="-78"/>
              </a:rPr>
              <a:t>خشونت</a:t>
            </a:r>
          </a:p>
          <a:p>
            <a:pPr algn="r" rtl="1"/>
            <a:endParaRPr lang="fa-IR" sz="1200" b="1" dirty="0" smtClean="0">
              <a:solidFill>
                <a:srgbClr val="C00000"/>
              </a:solidFill>
              <a:cs typeface="B Titr" panose="000007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0" dirty="0" smtClean="0">
                <a:solidFill>
                  <a:schemeClr val="bg1"/>
                </a:solidFill>
                <a:cs typeface="B Titr" panose="00000700000000000000" pitchFamily="2" charset="-78"/>
              </a:rPr>
              <a:t>رسانه ها حق ندارند</a:t>
            </a:r>
            <a:r>
              <a:rPr lang="fa-IR" sz="1200" b="0" baseline="0" dirty="0" smtClean="0">
                <a:solidFill>
                  <a:schemeClr val="bg1"/>
                </a:solidFill>
                <a:cs typeface="B Titr" panose="00000700000000000000" pitchFamily="2" charset="-78"/>
              </a:rPr>
              <a:t> خشونتِ بی قید و بند را ترویج دهند، چرا که با این کار بهداشت روانی جامعه را بر هم می زنند و می توانند خشونت را در بین اعضای جامعه رواج دهند. امری که متاسفانه امروزه در بسیاری از فیلمهای سینمایی و بازیهای رایانه ای دیده می شود.</a:t>
            </a:r>
            <a:endParaRPr lang="fa-IR" sz="1200" b="0" dirty="0" smtClean="0">
              <a:solidFill>
                <a:schemeClr val="bg1"/>
              </a:solidFill>
              <a:cs typeface="B Titr" panose="00000700000000000000" pitchFamily="2"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fa-IR" sz="1200" b="0" baseline="0" dirty="0" smtClean="0">
                <a:solidFill>
                  <a:schemeClr val="bg1"/>
                </a:solidFill>
                <a:cs typeface="B Titr" panose="00000700000000000000" pitchFamily="2" charset="-78"/>
              </a:rPr>
              <a:t>ساختارهایی همچون </a:t>
            </a:r>
            <a:r>
              <a:rPr lang="en-US" sz="1200" b="0" baseline="0" dirty="0" smtClean="0">
                <a:solidFill>
                  <a:schemeClr val="bg1"/>
                </a:solidFill>
                <a:cs typeface="B Titr" panose="00000700000000000000" pitchFamily="2" charset="-78"/>
              </a:rPr>
              <a:t>MPAA</a:t>
            </a:r>
            <a:r>
              <a:rPr lang="fa-IR" sz="1200" b="0" baseline="0" dirty="0" smtClean="0">
                <a:solidFill>
                  <a:schemeClr val="bg1"/>
                </a:solidFill>
                <a:cs typeface="B Titr" panose="00000700000000000000" pitchFamily="2" charset="-78"/>
              </a:rPr>
              <a:t> در سینمای امریکا و یا ساختارهای درجه بندی سنی بازیهای رایانه ای در دنیا، برای نظارت بر اجرای همین حق مخاطب راه اندازی شده اند. امری که جای آن در کشور ما بشدت خالی است.</a:t>
            </a:r>
            <a:endParaRPr lang="en-US" b="0" dirty="0" smtClean="0"/>
          </a:p>
          <a:p>
            <a:pPr algn="r" rtl="1"/>
            <a:endParaRPr lang="en-US" b="1" dirty="0"/>
          </a:p>
        </p:txBody>
      </p:sp>
      <p:sp>
        <p:nvSpPr>
          <p:cNvPr id="4" name="Slide Number Placeholder 3"/>
          <p:cNvSpPr>
            <a:spLocks noGrp="1"/>
          </p:cNvSpPr>
          <p:nvPr>
            <p:ph type="sldNum" sz="quarter" idx="10"/>
          </p:nvPr>
        </p:nvSpPr>
        <p:spPr/>
        <p:txBody>
          <a:bodyPr/>
          <a:lstStyle/>
          <a:p>
            <a:fld id="{862911C2-D162-4784-8DBD-2B52EF5F866B}" type="slidenum">
              <a:rPr lang="en-US" smtClean="0"/>
              <a:t>28</a:t>
            </a:fld>
            <a:endParaRPr lang="en-US"/>
          </a:p>
        </p:txBody>
      </p:sp>
    </p:spTree>
    <p:extLst>
      <p:ext uri="{BB962C8B-B14F-4D97-AF65-F5344CB8AC3E}">
        <p14:creationId xmlns:p14="http://schemas.microsoft.com/office/powerpoint/2010/main" val="666447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(ویژه معلم: این مثال در</a:t>
            </a:r>
            <a:r>
              <a:rPr lang="fa-IR" baseline="0" dirty="0" smtClean="0"/>
              <a:t> تکمیل حق «رعایت بهداشت روانی مخاطب و پرهیز از خشونت» و همچنین برای جاانداختن حق «رعایت حقوق مخاطبان آسیب پذیرتر (مثل کودکان)» آورده شده است.</a:t>
            </a:r>
            <a:r>
              <a:rPr lang="fa-IR" dirty="0" smtClean="0"/>
              <a:t>)</a:t>
            </a:r>
          </a:p>
          <a:p>
            <a:pPr algn="just" rtl="1"/>
            <a:endParaRPr lang="fa-IR" dirty="0" smtClean="0"/>
          </a:p>
          <a:p>
            <a:pPr algn="just" rtl="1"/>
            <a:r>
              <a:rPr lang="fa-IR" dirty="0" smtClean="0"/>
              <a:t>فیلم 5 را با عنوان «دوستت را بترسان!» مشاهده کنید.</a:t>
            </a:r>
            <a:endParaRPr lang="fa-IR" baseline="0" dirty="0" smtClean="0"/>
          </a:p>
          <a:p>
            <a:pPr algn="just" rtl="1"/>
            <a:endParaRPr lang="fa-IR" baseline="0" dirty="0" smtClean="0"/>
          </a:p>
          <a:p>
            <a:pPr algn="just" rtl="1"/>
            <a:r>
              <a:rPr lang="fa-IR" baseline="0" dirty="0" smtClean="0"/>
              <a:t>اگر این کودکان و افرادی که این بازی منجر به وحشتشان شده است بخواهند از دست پدیدآورندگان این بازی یا کسانی که آنها را به سمت استفاده از این بازی سوق داده اند شکایت کنند آیا به آنها حق می دهید؟</a:t>
            </a:r>
            <a:endParaRPr lang="fa-IR" dirty="0" smtClean="0"/>
          </a:p>
          <a:p>
            <a:pPr algn="just" rtl="1"/>
            <a:endParaRPr lang="fa-IR" dirty="0" smtClean="0"/>
          </a:p>
          <a:p>
            <a:pPr algn="just" rtl="1"/>
            <a:r>
              <a:rPr lang="fa-IR" dirty="0" smtClean="0"/>
              <a:t>در میان برندهای سرگرمی،</a:t>
            </a:r>
            <a:r>
              <a:rPr lang="fa-IR" baseline="0" dirty="0" smtClean="0"/>
              <a:t> برندی وجود دارد به نام </a:t>
            </a:r>
            <a:r>
              <a:rPr lang="en-US" dirty="0" smtClean="0"/>
              <a:t>Scare your friends</a:t>
            </a:r>
            <a:r>
              <a:rPr lang="fa-IR" dirty="0" smtClean="0"/>
              <a:t> (دوستت</a:t>
            </a:r>
            <a:r>
              <a:rPr lang="fa-IR" baseline="0" dirty="0" smtClean="0"/>
              <a:t> را بترسان) که از آن چند بازی و اپلیکیشن موبایل ساخته شده است.</a:t>
            </a:r>
          </a:p>
          <a:p>
            <a:pPr algn="just" rtl="1"/>
            <a:r>
              <a:rPr lang="fa-IR" baseline="0" dirty="0" smtClean="0"/>
              <a:t>در بازی «دوستت را بترسان» شما باید به سختی خودتان را به نقظه پیروزی برسانید، در لحظات پایانی که شما با حداکثر انرژی روی صفحه مانیتور تمرکز کرده اید، به ناگهان تصویری وحشتناک به همراه صدای جیغی بلند برایتان پخش می شود و شما را با ترسی عمیق مواجه می کند. در این بازی که زمانی به یک چالش در فضای مجازی تبدیل شده بود، یک نفر که از غافلگیریِ این بازی مطلع است، این بازی را برای یکی از دوستانش می گذارد و در حالیکه رفیقش در حالِ بازی کردن است، از او تصویربرداری می کند، نهایتا لحظه ترسیدن و قبض روح دوستش را ضبط می کند و در فضای مجازی منتشر می کند.</a:t>
            </a:r>
          </a:p>
          <a:p>
            <a:pPr algn="just" rtl="1"/>
            <a:r>
              <a:rPr lang="fa-IR" baseline="0" dirty="0" smtClean="0"/>
              <a:t>در نسخه اپلیکیشن این برند، شما در پس زمینه این برنامه را باز می کنید و شمارش معکوس آن را شروع می نمایید و تلفن را به دست یکی از دوستانتان می دهید و مثلا فیلمی را برای او پخش می کنید. وقتی شمارش معکوس به اتمام رسید، دوستتان به ناگهان با این تصویر و صدای وحشتناک مواجه می شود و احتمالا خیلی می ترسد.</a:t>
            </a:r>
          </a:p>
          <a:p>
            <a:pPr algn="just" rtl="1"/>
            <a:endParaRPr lang="fa-IR" baseline="0" dirty="0" smtClean="0"/>
          </a:p>
          <a:p>
            <a:pPr algn="just" rtl="1"/>
            <a:r>
              <a:rPr lang="fa-IR" baseline="0" dirty="0" smtClean="0"/>
              <a:t>اما سوال! کودکان در مواجهه با تصاویر خشونت آمیز بسیار آسیب پذیرند و گاهی از تماشای یک صحنه ترسناک تا ماهها خاطرشا آزرده است. پس مطمئنا قرار گرفتن در موقعیت این بازی ذهن آنها را بسیار آزرده می کند و شاید تا ماهها جریان زندگیشان را از حالت عادی خارج کند. حال آیا شما به اولیای این کودکان حق می دهید که از خالق این بازی شکایت کنند؟ آیا وظایف و حقوق رسانه ها در برابر اقشار آسیب پذیرتر سنگین تر نیست؟</a:t>
            </a:r>
          </a:p>
        </p:txBody>
      </p:sp>
      <p:sp>
        <p:nvSpPr>
          <p:cNvPr id="4" name="Slide Number Placeholder 3"/>
          <p:cNvSpPr>
            <a:spLocks noGrp="1"/>
          </p:cNvSpPr>
          <p:nvPr>
            <p:ph type="sldNum" sz="quarter" idx="10"/>
          </p:nvPr>
        </p:nvSpPr>
        <p:spPr/>
        <p:txBody>
          <a:bodyPr/>
          <a:lstStyle/>
          <a:p>
            <a:fld id="{862911C2-D162-4784-8DBD-2B52EF5F866B}" type="slidenum">
              <a:rPr lang="en-US" smtClean="0"/>
              <a:t>29</a:t>
            </a:fld>
            <a:endParaRPr lang="en-US"/>
          </a:p>
        </p:txBody>
      </p:sp>
    </p:spTree>
    <p:extLst>
      <p:ext uri="{BB962C8B-B14F-4D97-AF65-F5344CB8AC3E}">
        <p14:creationId xmlns:p14="http://schemas.microsoft.com/office/powerpoint/2010/main" val="995352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6-</a:t>
            </a:r>
            <a:r>
              <a:rPr lang="fa-IR" b="1" baseline="0" dirty="0" smtClean="0"/>
              <a:t> رعایت حقوق مخاطبان آسیب پذیرتر (مثل کودکان)</a:t>
            </a:r>
          </a:p>
          <a:p>
            <a:pPr algn="r" rtl="1"/>
            <a:endParaRPr lang="fa-IR" baseline="0" dirty="0" smtClean="0"/>
          </a:p>
          <a:p>
            <a:pPr algn="just" rtl="1"/>
            <a:r>
              <a:rPr lang="fa-IR" baseline="0" dirty="0" smtClean="0"/>
              <a:t>به عنوان نمونه ای دیگر برای این حق، پخش کردن تبلیغاتی که فراتر از سن و توان و گنجایش ذهنی کودکان است و باعث می شود آنها به خطا، عمل خطرناک یا خلاف عرفی را انجام دهند یا به مشکلات دیگری مبتلا شوند جرم محسوب می شود و رسانه مجرم باید در مقابل مخاطبان آسیب پذیر خود پاسخگو باشد.</a:t>
            </a:r>
          </a:p>
          <a:p>
            <a:pPr algn="just" rtl="1"/>
            <a:endParaRPr lang="fa-IR" baseline="0" dirty="0" smtClean="0"/>
          </a:p>
          <a:p>
            <a:pPr algn="just" rtl="1"/>
            <a:r>
              <a:rPr lang="fa-IR" baseline="0" dirty="0" smtClean="0"/>
              <a:t>آیا شما هم می توانید مخاطبان آسیب پذیر دیگری را نام ببرید؟ (مثلا روستایی ها در مقابل پایتخت نشینها، افراد کم سواد، افراد معلول، افراد فقیر و...)</a:t>
            </a:r>
          </a:p>
          <a:p>
            <a:pPr algn="just" rtl="1"/>
            <a:r>
              <a:rPr lang="fa-IR" baseline="0" dirty="0" smtClean="0"/>
              <a:t>آیا شما هم می توانید نمونه های دیگری از آسیب پذیریِ این مخاطبان در مقابل رسانه ها نام ببرید؟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30</a:t>
            </a:fld>
            <a:endParaRPr lang="en-US"/>
          </a:p>
        </p:txBody>
      </p:sp>
    </p:spTree>
    <p:extLst>
      <p:ext uri="{BB962C8B-B14F-4D97-AF65-F5344CB8AC3E}">
        <p14:creationId xmlns:p14="http://schemas.microsoft.com/office/powerpoint/2010/main" val="2424504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aseline="0" dirty="0" smtClean="0"/>
              <a:t>ادوارد جوزف اسنودن</a:t>
            </a:r>
            <a:r>
              <a:rPr lang="en-US" baseline="0" dirty="0" smtClean="0"/>
              <a:t>Edward Joseph Snowden) </a:t>
            </a:r>
            <a:r>
              <a:rPr lang="fa-IR" baseline="0" dirty="0" smtClean="0"/>
              <a:t>) متولد ۲۱ ژوئن ۱۹۸۳ میلادی، افشاگر کنونی و کارمند سابق سازمان اطلاعات مرکزی آمریکا و پیمانکار سابق آژانس امنیت ملی آمریکا (</a:t>
            </a:r>
            <a:r>
              <a:rPr lang="en-US" baseline="0" dirty="0" smtClean="0"/>
              <a:t>NSA</a:t>
            </a:r>
            <a:r>
              <a:rPr lang="fa-IR" baseline="0" dirty="0" smtClean="0"/>
              <a:t>) است.</a:t>
            </a:r>
          </a:p>
          <a:p>
            <a:pPr algn="just" rtl="1"/>
            <a:endParaRPr lang="fa-IR" baseline="0" dirty="0" smtClean="0"/>
          </a:p>
          <a:p>
            <a:pPr algn="just" rtl="1"/>
            <a:r>
              <a:rPr lang="fa-IR" baseline="0" dirty="0" smtClean="0"/>
              <a:t>افشاگری‌های ادوارد اسنودن از عملیات عظیم «جاسوسی و مراقبت در سطح جهانی» و «پریزم» پرده برداشت. </a:t>
            </a:r>
          </a:p>
          <a:p>
            <a:pPr marL="0" marR="0" indent="0" algn="just" defTabSz="914400" rtl="1" eaLnBrk="1" fontAlgn="auto" latinLnBrk="0" hangingPunct="1">
              <a:lnSpc>
                <a:spcPct val="100000"/>
              </a:lnSpc>
              <a:spcBef>
                <a:spcPts val="0"/>
              </a:spcBef>
              <a:spcAft>
                <a:spcPts val="0"/>
              </a:spcAft>
              <a:buClrTx/>
              <a:buSzTx/>
              <a:buFontTx/>
              <a:buNone/>
              <a:tabLst/>
              <a:defRPr/>
            </a:pPr>
            <a:r>
              <a:rPr lang="fa-IR" baseline="0" dirty="0" smtClean="0"/>
              <a:t>او امروز بخاطر تهدیدات دولت امریکا علیه وی و خانواده اش به مسکو پناهنده شده است. اتهامات او از طریف دولت امریکا عبارت است از: </a:t>
            </a:r>
            <a:r>
              <a:rPr lang="fa-IR" altLang="en-US" sz="1200" b="0" dirty="0" smtClean="0">
                <a:solidFill>
                  <a:schemeClr val="bg1"/>
                </a:solidFill>
                <a:cs typeface="B Mitra" panose="00000400000000000000" pitchFamily="2" charset="-78"/>
              </a:rPr>
              <a:t>سرقت اموال دولتی، مخابره غیرمجاز اطلاعات امنیت ملی، و مخابره تعمدی اطلاعات سری به اشخاص غیرمجاز</a:t>
            </a:r>
            <a:endParaRPr lang="en-US" altLang="en-US" sz="1200" b="0" dirty="0" smtClean="0">
              <a:solidFill>
                <a:schemeClr val="bg1"/>
              </a:solidFill>
              <a:cs typeface="B Mitra" panose="00000400000000000000" pitchFamily="2" charset="-78"/>
            </a:endParaRPr>
          </a:p>
          <a:p>
            <a:pPr algn="just" rtl="1"/>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a:t>
            </a:fld>
            <a:endParaRPr lang="en-US"/>
          </a:p>
        </p:txBody>
      </p:sp>
    </p:spTree>
    <p:extLst>
      <p:ext uri="{BB962C8B-B14F-4D97-AF65-F5344CB8AC3E}">
        <p14:creationId xmlns:p14="http://schemas.microsoft.com/office/powerpoint/2010/main" val="2315088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(ویژه معلمان: این مثال برای جاانداختن حق «کپی رایت» آورده شده است.)</a:t>
            </a:r>
          </a:p>
          <a:p>
            <a:pPr algn="just" rtl="1"/>
            <a:endParaRPr lang="fa-IR" dirty="0" smtClean="0"/>
          </a:p>
          <a:p>
            <a:pPr algn="just" rtl="1"/>
            <a:r>
              <a:rPr lang="fa-IR" dirty="0" smtClean="0"/>
              <a:t>سلفی جنجالی یک میمون سیاه کاکل‌دار موضوع مجادلات جدی کپی‌رایت بین یک عکاس حیات وحش به نام «دیوید اسلاتر» و بنیاد جهانی دانشنامهٔ ویکی‌پدیا شده و یکی از جالبترین پرونده‌های مربوط به کپی‌رایت در عکاسی را رقم زده است. </a:t>
            </a:r>
          </a:p>
          <a:p>
            <a:pPr algn="just" rtl="1"/>
            <a:endParaRPr lang="fa-IR" dirty="0" smtClean="0"/>
          </a:p>
          <a:p>
            <a:pPr algn="just" rtl="1"/>
            <a:r>
              <a:rPr lang="fa-IR" dirty="0" smtClean="0"/>
              <a:t>ماجرا از این قرار است که این عکاس به گفتهٔ خود سال ۲۰۱۱ سه روز در جنگل‌های اندونزی مشغول عکاسی از میمون‌ها بوده و در این چند روز بسیار به میمون‌ها نزدیک شده و همراه با آن‌ها زندگی کرده است به طوری که ترس میمون‌ها از او ریخته و به او نزدیک شده بودند. </a:t>
            </a:r>
          </a:p>
          <a:p>
            <a:pPr algn="just" rtl="1"/>
            <a:endParaRPr lang="fa-IR" dirty="0" smtClean="0"/>
          </a:p>
          <a:p>
            <a:pPr algn="just" rtl="1"/>
            <a:r>
              <a:rPr lang="fa-IR" dirty="0" smtClean="0"/>
              <a:t>دیوید اسلاتر در میان میمون‌های سیاه جنگل‌های اندونزی:« در جریان این سه روز وقتی یک بار دیوید اسلا‌تر دوربینش را تنظیم کرده بود، یکی از میمون‌ها که رو به لنز قرار داشته دستش را دراز کرده و در همان حال از خودش یک سلف‌پرتره گرفته است.» عکسی که حالا طبق تعاریف نوعی سلفی به شمار می‌آید و از قضا سلفی جالب و پرخواهانی هم از آب درآمده است.</a:t>
            </a:r>
          </a:p>
          <a:p>
            <a:pPr algn="just" rtl="1"/>
            <a:endParaRPr lang="fa-IR" dirty="0" smtClean="0"/>
          </a:p>
          <a:p>
            <a:pPr algn="just" rtl="1"/>
            <a:r>
              <a:rPr lang="fa-IR" dirty="0" smtClean="0"/>
              <a:t>دیوید اسلا‌تر بعد‌ها نسخه‌های متعددی از این عکس پرطرفدار را به قیمت ۲ هزار پوند می‌فروشد ولی از زمانی که وبسایت پرمخاطب ویکی‌پدیا میمون را مالک اصلی عکس اعلام می‌کند و عکس را به عنوان جزوی از مالکیت عمومی به شمار آورده کسی حاضر به خریدن اصل عکس از عکاس نمی</a:t>
            </a:r>
            <a:r>
              <a:rPr lang="fa-IR" baseline="0" dirty="0" smtClean="0"/>
              <a:t> شود</a:t>
            </a:r>
            <a:r>
              <a:rPr lang="fa-IR" dirty="0" smtClean="0"/>
              <a:t>. </a:t>
            </a:r>
          </a:p>
          <a:p>
            <a:pPr algn="just" rtl="1"/>
            <a:endParaRPr lang="fa-IR" dirty="0" smtClean="0"/>
          </a:p>
          <a:p>
            <a:pPr algn="just" rtl="1"/>
            <a:r>
              <a:rPr lang="fa-IR" dirty="0" smtClean="0"/>
              <a:t>این میمون به گونهٔ در معرض خطر انقراضی به نام </a:t>
            </a:r>
            <a:r>
              <a:rPr lang="en-US" dirty="0" err="1" smtClean="0"/>
              <a:t>Macaca</a:t>
            </a:r>
            <a:r>
              <a:rPr lang="en-US" dirty="0" smtClean="0"/>
              <a:t> </a:t>
            </a:r>
            <a:r>
              <a:rPr lang="en-US" dirty="0" err="1" smtClean="0"/>
              <a:t>Nigra</a:t>
            </a:r>
            <a:r>
              <a:rPr lang="en-US" dirty="0" smtClean="0"/>
              <a:t> </a:t>
            </a:r>
            <a:r>
              <a:rPr lang="fa-IR" dirty="0" smtClean="0"/>
              <a:t>یا میمون‌های سیاه کاکل‌دار تعلق دارد و نسخه‌ای از این عکس جنجالی نخستین‌بار به صورت برش‌خورده و چرخانده‌شده با مدخل مربوط به این میمون‌ها بر روی دانشنامهٔ ویکی‌پدیا منتشر شد و ماجرا آغاز شد. </a:t>
            </a:r>
          </a:p>
          <a:p>
            <a:pPr algn="just" rtl="1"/>
            <a:endParaRPr lang="fa-IR" dirty="0" smtClean="0"/>
          </a:p>
          <a:p>
            <a:pPr algn="just" rtl="1"/>
            <a:r>
              <a:rPr lang="fa-IR" dirty="0" smtClean="0"/>
              <a:t>از‌‌ همان زمان بود که دیوید اسلا‌تر از ویکی‌مدیا خواست این عکس را از عکاس خریداری یا کلا از روی وبسایتش حذف کند ولی مدیران ویکی‌پدیا محکم سر حرفشان ایستاده‌اند و این سلفی جنجالی را فاقد حق رایت شخصی می‌دانند. به هر حال از آن زمان تاکنون نسخه‌های مختلفی از این سلفی این میمون خندان با برش‌ها و زوایای چرخش مختلف در حال دست به دست شدن بر روی اینترنت است. </a:t>
            </a:r>
          </a:p>
          <a:p>
            <a:pPr algn="just" rtl="1"/>
            <a:endParaRPr lang="fa-IR" dirty="0" smtClean="0"/>
          </a:p>
          <a:p>
            <a:pPr algn="just" rtl="1"/>
            <a:r>
              <a:rPr lang="fa-IR" dirty="0" smtClean="0"/>
              <a:t>گفتنی‌ست پاییز ۹۲ دیکشنری آکسفورد در انگلیس واژهٔ</a:t>
            </a:r>
            <a:r>
              <a:rPr lang="en-US" dirty="0" smtClean="0"/>
              <a:t>Selfie </a:t>
            </a:r>
            <a:r>
              <a:rPr lang="fa-IR" dirty="0" smtClean="0"/>
              <a:t> (عکس‌هایی که مردم با وب‌کم یا گوشی‌های موبایل از خودشان می‌گیرند) را به عنوان واژهٔ سال انتخاب کرد و از آن زمان تاکنون این واژه بسیار پرکاربرد شده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31</a:t>
            </a:fld>
            <a:endParaRPr lang="en-US"/>
          </a:p>
        </p:txBody>
      </p:sp>
    </p:spTree>
    <p:extLst>
      <p:ext uri="{BB962C8B-B14F-4D97-AF65-F5344CB8AC3E}">
        <p14:creationId xmlns:p14="http://schemas.microsoft.com/office/powerpoint/2010/main" val="1751569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اکنون دیوید اسلا‌تر معترض است که اگر چه عکس را خود میمون گرفته ولی چون او مالک دوربین و تنظیم‌کنندهٔ آن است بنابراین کپی‌رایت عکس به او تعلق دارد و اقدام سایت ویکی‌پدیا ناقض قانون کپی‌رایت است و عمومی شدن عکس به او ضرر مالی رسانده است. </a:t>
            </a:r>
          </a:p>
          <a:p>
            <a:pPr algn="just" rtl="1"/>
            <a:endParaRPr lang="fa-IR" dirty="0" smtClean="0"/>
          </a:p>
          <a:p>
            <a:pPr algn="just" rtl="1"/>
            <a:r>
              <a:rPr lang="fa-IR" dirty="0" smtClean="0"/>
              <a:t>ولی از آن طرف ویکی‌مدیا</a:t>
            </a:r>
            <a:r>
              <a:rPr lang="en-US" dirty="0" smtClean="0"/>
              <a:t>Wikimedia) </a:t>
            </a:r>
            <a:r>
              <a:rPr lang="fa-IR" dirty="0" smtClean="0"/>
              <a:t>) یا نهاد اداره‌کنندهٔ ویکیپدیا</a:t>
            </a:r>
            <a:r>
              <a:rPr lang="en-US" dirty="0" smtClean="0"/>
              <a:t>Wikipedia) </a:t>
            </a:r>
            <a:r>
              <a:rPr lang="fa-IR" dirty="0" smtClean="0"/>
              <a:t>) معتقد است مالک عکس کسی است که دکمهٔ شا‌تر را فشار داده و چون او یک میمون است و قانون کپی‌رایت هم فقط شامل انسان‌ها می‌شود بنابراین این قانون دربارهٔ این عکس مصداق ندارد و این سلفی حیوانی در اصل اثری متعلق به عموم مردم است و کپی‌رایت شخصی ندارد.</a:t>
            </a:r>
          </a:p>
          <a:p>
            <a:pPr algn="just" rtl="1"/>
            <a:endParaRPr lang="fa-IR" dirty="0" smtClean="0"/>
          </a:p>
          <a:p>
            <a:pPr algn="just" rtl="1"/>
            <a:r>
              <a:rPr lang="fa-IR" dirty="0" smtClean="0"/>
              <a:t>به</a:t>
            </a:r>
            <a:r>
              <a:rPr lang="fa-IR" baseline="0" dirty="0" smtClean="0"/>
              <a:t> نظر شما وضعیت کپی رایت این عکس چگونه است و حق با کدامیک است؟ اسلاتر؟ ویکی پدیا؟ یا میمون؟</a:t>
            </a:r>
            <a:endParaRPr lang="fa-IR" dirty="0" smtClean="0"/>
          </a:p>
        </p:txBody>
      </p:sp>
      <p:sp>
        <p:nvSpPr>
          <p:cNvPr id="4" name="Slide Number Placeholder 3"/>
          <p:cNvSpPr>
            <a:spLocks noGrp="1"/>
          </p:cNvSpPr>
          <p:nvPr>
            <p:ph type="sldNum" sz="quarter" idx="10"/>
          </p:nvPr>
        </p:nvSpPr>
        <p:spPr/>
        <p:txBody>
          <a:bodyPr/>
          <a:lstStyle/>
          <a:p>
            <a:fld id="{862911C2-D162-4784-8DBD-2B52EF5F866B}" type="slidenum">
              <a:rPr lang="en-US" smtClean="0"/>
              <a:t>32</a:t>
            </a:fld>
            <a:endParaRPr lang="en-US"/>
          </a:p>
        </p:txBody>
      </p:sp>
    </p:spTree>
    <p:extLst>
      <p:ext uri="{BB962C8B-B14F-4D97-AF65-F5344CB8AC3E}">
        <p14:creationId xmlns:p14="http://schemas.microsoft.com/office/powerpoint/2010/main" val="1751569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1" dirty="0" smtClean="0"/>
              <a:t>7- حق کپی رایت</a:t>
            </a:r>
          </a:p>
          <a:p>
            <a:pPr algn="just" rtl="1"/>
            <a:endParaRPr lang="fa-IR" b="0" dirty="0" smtClean="0"/>
          </a:p>
          <a:p>
            <a:pPr algn="just" rtl="1"/>
            <a:r>
              <a:rPr lang="fa-IR" b="0" dirty="0" smtClean="0"/>
              <a:t>حق نشر، حقّ تکثیر یا کپی رایت </a:t>
            </a:r>
            <a:r>
              <a:rPr lang="en-US" b="0" dirty="0" smtClean="0"/>
              <a:t>Copyright)</a:t>
            </a:r>
            <a:r>
              <a:rPr lang="fa-IR" b="0" dirty="0" smtClean="0"/>
              <a:t>)</a:t>
            </a:r>
            <a:r>
              <a:rPr lang="en-US" b="0" dirty="0" smtClean="0"/>
              <a:t> </a:t>
            </a:r>
            <a:r>
              <a:rPr lang="fa-IR" b="0" dirty="0" smtClean="0"/>
              <a:t>مجموعه‌ای از حقوق انحصاری است که به ناشر یا پدیدآورندهٔ یک اثر اصل و منحصربه‌فرد تعلق می‌گیرد و حقوقی از قبیل نشر، تکثیر و الگوبرداری از اثر را شامل می‌شود. در بیشتر حوزه‌های قضایی، حق نشر از آغاز پدید آمدن یک اثر به آن تعلق می‌گیرد و نیازی به ثبت اثر نیست. معادل این حق در نظام‌های حقوقی پیرو حقوق مدون حق مؤلف است.</a:t>
            </a:r>
          </a:p>
          <a:p>
            <a:pPr algn="just" rtl="1"/>
            <a:endParaRPr lang="fa-IR" b="0" dirty="0" smtClean="0"/>
          </a:p>
          <a:p>
            <a:pPr algn="just" rtl="1"/>
            <a:r>
              <a:rPr lang="fa-IR" b="0" dirty="0" smtClean="0"/>
              <a:t>دارندگان حق تکثیر برای کنترل تکثیر و دیگر بهره‌برداری‌ها از آثار خود برای زمان مشخصی حقوق قانونی و انحصاری دارند و بعد از آن اثر وارد مالکیت عمومی می‌شود. هرگونه استفاده و بهره‌برداری از این آثار منوط به دریافت اجازه از ناشر یا پدیدآورندهٔ آن اثر می‌باشد، استفاده در شرایطی که طبق قانون محدودیت یا استثنایی وجود دارد، مانند استفاده منصفانه، به دریافت اجازه از دارنده حق تکثیر نیاز ندارد. دارنده حق تکثیر می‌تواند حقوق خود را به شخص دیگری منتقل کنند.</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t>33</a:t>
            </a:fld>
            <a:endParaRPr lang="en-US"/>
          </a:p>
        </p:txBody>
      </p:sp>
    </p:spTree>
    <p:extLst>
      <p:ext uri="{BB962C8B-B14F-4D97-AF65-F5344CB8AC3E}">
        <p14:creationId xmlns:p14="http://schemas.microsoft.com/office/powerpoint/2010/main" val="2147711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(ویژه معلمان: این مثال برای جا انداختن حق </a:t>
            </a:r>
            <a:r>
              <a:rPr lang="fa-IR" b="0" dirty="0" smtClean="0"/>
              <a:t>«</a:t>
            </a:r>
            <a:r>
              <a:rPr lang="fa-IR" sz="1200" b="0" dirty="0" smtClean="0">
                <a:solidFill>
                  <a:srgbClr val="002060"/>
                </a:solidFill>
                <a:cs typeface="B Titr" panose="00000700000000000000" pitchFamily="2" charset="-78"/>
              </a:rPr>
              <a:t>حق احترام به عقاید دینی و مقدسات</a:t>
            </a:r>
            <a:r>
              <a:rPr lang="fa-IR" b="0" dirty="0" smtClean="0"/>
              <a:t>» </a:t>
            </a:r>
            <a:r>
              <a:rPr lang="fa-IR" dirty="0" smtClean="0"/>
              <a:t>آورده شده است)</a:t>
            </a:r>
          </a:p>
          <a:p>
            <a:pPr algn="just" rtl="1"/>
            <a:endParaRPr lang="fa-IR" dirty="0" smtClean="0"/>
          </a:p>
          <a:p>
            <a:pPr algn="just" rtl="1"/>
            <a:r>
              <a:rPr lang="fa-IR" dirty="0" smtClean="0"/>
              <a:t>فیلم 7</a:t>
            </a:r>
            <a:r>
              <a:rPr lang="fa-IR" baseline="0" dirty="0" smtClean="0"/>
              <a:t> با عنوان</a:t>
            </a:r>
            <a:r>
              <a:rPr lang="fa-IR" dirty="0" smtClean="0"/>
              <a:t> «در</a:t>
            </a:r>
            <a:r>
              <a:rPr lang="fa-IR" baseline="0" dirty="0" smtClean="0"/>
              <a:t> شارلی ابدو چه گذشت؟</a:t>
            </a:r>
            <a:r>
              <a:rPr lang="fa-IR" dirty="0" smtClean="0"/>
              <a:t>» را ببینید. این فیلم،</a:t>
            </a:r>
            <a:r>
              <a:rPr lang="fa-IR" baseline="0" dirty="0" smtClean="0"/>
              <a:t> گزارش یورونیوز است از سالگرد واقعه شارلی ابدو.</a:t>
            </a:r>
            <a:endParaRPr lang="fa-IR" dirty="0" smtClean="0"/>
          </a:p>
          <a:p>
            <a:pPr algn="just" rtl="1"/>
            <a:endParaRPr lang="fa-IR" dirty="0" smtClean="0"/>
          </a:p>
          <a:p>
            <a:pPr algn="just" rtl="1"/>
            <a:r>
              <a:rPr lang="fa-IR" dirty="0" smtClean="0"/>
              <a:t>شارلی اِبدو به فرانسوی:</a:t>
            </a:r>
            <a:r>
              <a:rPr lang="en-US" dirty="0" smtClean="0"/>
              <a:t>Charlie Hebdo) </a:t>
            </a:r>
            <a:r>
              <a:rPr lang="fa-IR" dirty="0" smtClean="0"/>
              <a:t>) به معنای «هفته‌نامه شارلی»، مجلهٔ فکاهی چپ‌گرای فرانسوی است که چهارشنبه‌ها منتشر می‌شود. درونمایه این مجله لحنی انتقادی دارد و خط مشی اعلام شده آن ضد نژادپرستی و ضد مذهبی است.</a:t>
            </a:r>
            <a:r>
              <a:rPr lang="fa-IR" baseline="0" dirty="0" smtClean="0"/>
              <a:t> </a:t>
            </a:r>
            <a:r>
              <a:rPr lang="fa-IR" dirty="0" smtClean="0"/>
              <a:t>رویکردهای این مجله شامل نقد و تمسخر کاتولیک فرانسه، یهودیت در فرانسه، اسلام در فرانسه، سیاست و حتی فرهنگ عامه فرانسه می‌شود.</a:t>
            </a:r>
          </a:p>
          <a:p>
            <a:pPr algn="just" rtl="1"/>
            <a:endParaRPr lang="fa-IR" dirty="0" smtClean="0"/>
          </a:p>
          <a:p>
            <a:pPr algn="just" rtl="1"/>
            <a:r>
              <a:rPr lang="fa-IR" dirty="0" smtClean="0"/>
              <a:t>این</a:t>
            </a:r>
            <a:r>
              <a:rPr lang="fa-IR" baseline="0" dirty="0" smtClean="0"/>
              <a:t> هفته نامه که در شماره های متعددی اسلام و مسلمانان را مورد تمسخر قرار داده بود، در یک شماره بالاخره کاریکاتوری از پیامبر اسلام را روی جلد خود آورد در حالیکه این جمله از دهان پیامبر خارج شده است که: «100 ضربه شلاق اگر از خنده غش نکنی»</a:t>
            </a:r>
          </a:p>
          <a:p>
            <a:pPr algn="just" rtl="1"/>
            <a:endParaRPr lang="fa-IR" baseline="0" dirty="0" smtClean="0"/>
          </a:p>
          <a:p>
            <a:pPr algn="just" rtl="1"/>
            <a:r>
              <a:rPr lang="fa-IR" baseline="0" dirty="0" smtClean="0"/>
              <a:t>انتشار این شماره ی توهین آمیز از شارلی ابدو خشم بسیاری از مسلمانان را برانگیخت، تا جایی که دو برادر مسلمان، با اسلحه به دفتر این نشریه حمله کردند و 12 کشته و 10 زخمی از جمله 2 پلیس و 4 کاریکاتوریست بر جای گذاشتند.</a:t>
            </a:r>
          </a:p>
          <a:p>
            <a:pPr algn="just" rtl="1"/>
            <a:endParaRPr lang="fa-IR" baseline="0" dirty="0" smtClean="0"/>
          </a:p>
          <a:p>
            <a:pPr algn="just" rtl="1"/>
            <a:r>
              <a:rPr lang="fa-IR" baseline="0" dirty="0" smtClean="0"/>
              <a:t>این واقعه واکنشهای زیادی را در سراسر جهان به دنبال داشت...</a:t>
            </a:r>
          </a:p>
        </p:txBody>
      </p:sp>
      <p:sp>
        <p:nvSpPr>
          <p:cNvPr id="4" name="Slide Number Placeholder 3"/>
          <p:cNvSpPr>
            <a:spLocks noGrp="1"/>
          </p:cNvSpPr>
          <p:nvPr>
            <p:ph type="sldNum" sz="quarter" idx="10"/>
          </p:nvPr>
        </p:nvSpPr>
        <p:spPr/>
        <p:txBody>
          <a:bodyPr/>
          <a:lstStyle/>
          <a:p>
            <a:fld id="{862911C2-D162-4784-8DBD-2B52EF5F866B}" type="slidenum">
              <a:rPr lang="en-US" smtClean="0"/>
              <a:t>34</a:t>
            </a:fld>
            <a:endParaRPr lang="en-US"/>
          </a:p>
        </p:txBody>
      </p:sp>
    </p:spTree>
    <p:extLst>
      <p:ext uri="{BB962C8B-B14F-4D97-AF65-F5344CB8AC3E}">
        <p14:creationId xmlns:p14="http://schemas.microsoft.com/office/powerpoint/2010/main" val="2458562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شارلی اِبدو به فرانسوی:</a:t>
            </a:r>
            <a:r>
              <a:rPr lang="en-US" dirty="0" smtClean="0"/>
              <a:t>Charlie Hebdo) </a:t>
            </a:r>
            <a:r>
              <a:rPr lang="fa-IR" dirty="0" smtClean="0"/>
              <a:t>) به معنای «هفته‌نامه شارلی»، مجلهٔ فکاهی چپ‌گرای فرانسوی است که چهارشنبه‌ها منتشر می‌شود. درونمایه این مجله لحنی انتقادی دارد و خط مشی اعلام شده آن ضد نژادپرستی و ضد مذهبی است.</a:t>
            </a:r>
            <a:r>
              <a:rPr lang="fa-IR" baseline="0" dirty="0" smtClean="0"/>
              <a:t> </a:t>
            </a:r>
            <a:r>
              <a:rPr lang="fa-IR" dirty="0" smtClean="0"/>
              <a:t>رویکردهای این مجله شامل نقد و تمسخر کاتولیک فرانسه، یهودیت در فرانسه، اسلام در فرانسه، سیاست و حتی فرهنگ عامه فرانسه می‌شود.</a:t>
            </a:r>
          </a:p>
          <a:p>
            <a:pPr algn="just" rtl="1"/>
            <a:endParaRPr lang="fa-IR" dirty="0" smtClean="0"/>
          </a:p>
          <a:p>
            <a:pPr algn="just" rtl="1"/>
            <a:r>
              <a:rPr lang="fa-IR" dirty="0" smtClean="0"/>
              <a:t>این</a:t>
            </a:r>
            <a:r>
              <a:rPr lang="fa-IR" baseline="0" dirty="0" smtClean="0"/>
              <a:t> هفته نامه که در شماره های متعددی اسلام و مسلمانان را مورد تمسخر قرار داده بود، در یک شماره بالاخره کاریکاتوری از پیامبر اسلام را روی جلد خود آورد در حالیکه این جمله از دهان پیامبر خارج شده است که: «100 ضربه شلاق اگر از خنده غش نکنی»</a:t>
            </a:r>
          </a:p>
          <a:p>
            <a:pPr algn="just" rtl="1"/>
            <a:endParaRPr lang="fa-IR" baseline="0" dirty="0" smtClean="0"/>
          </a:p>
          <a:p>
            <a:pPr algn="just" rtl="1"/>
            <a:r>
              <a:rPr lang="fa-IR" baseline="0" dirty="0" smtClean="0"/>
              <a:t>انتشار این شماره ی توهین آمیز از شارلی ابدو خشم بسیاری از مسلمانان را برانگیخت، تا جایی که دو برادر مسلمان، با اسلحه به دفتر این نشریه حمله کردند و 12 کشته و 10 زخمی از جمله 2 پلیس و 4 کاریکاتوریست بر جای گذاشتند.</a:t>
            </a:r>
          </a:p>
        </p:txBody>
      </p:sp>
      <p:sp>
        <p:nvSpPr>
          <p:cNvPr id="4" name="Slide Number Placeholder 3"/>
          <p:cNvSpPr>
            <a:spLocks noGrp="1"/>
          </p:cNvSpPr>
          <p:nvPr>
            <p:ph type="sldNum" sz="quarter" idx="10"/>
          </p:nvPr>
        </p:nvSpPr>
        <p:spPr/>
        <p:txBody>
          <a:bodyPr/>
          <a:lstStyle/>
          <a:p>
            <a:fld id="{862911C2-D162-4784-8DBD-2B52EF5F866B}" type="slidenum">
              <a:rPr lang="en-US" smtClean="0"/>
              <a:t>35</a:t>
            </a:fld>
            <a:endParaRPr lang="en-US"/>
          </a:p>
        </p:txBody>
      </p:sp>
    </p:spTree>
    <p:extLst>
      <p:ext uri="{BB962C8B-B14F-4D97-AF65-F5344CB8AC3E}">
        <p14:creationId xmlns:p14="http://schemas.microsoft.com/office/powerpoint/2010/main" val="2458562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تعدادی از کاریکاتورهای کشیده شده در پیِ ماجرای شارلی ابدو و در دفاع از آزادی بیان در مقابل ترور و خون ریزی.</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36</a:t>
            </a:fld>
            <a:endParaRPr lang="en-US"/>
          </a:p>
        </p:txBody>
      </p:sp>
    </p:spTree>
    <p:extLst>
      <p:ext uri="{BB962C8B-B14F-4D97-AF65-F5344CB8AC3E}">
        <p14:creationId xmlns:p14="http://schemas.microsoft.com/office/powerpoint/2010/main" val="15141581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آیا آزادی بیان به این معناست که رسانه ها حق دارند به هر نحوی که می خواهند با مقدسات مخاطبان خود بازی کنند و آنها را تحقیر،</a:t>
            </a:r>
            <a:r>
              <a:rPr lang="fa-IR" baseline="0" dirty="0" smtClean="0"/>
              <a:t> تحریف یا نفی کنند و مخاطبان حق هیچ اعتراضی به این اقدامات را ندارند؟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37</a:t>
            </a:fld>
            <a:endParaRPr lang="en-US"/>
          </a:p>
        </p:txBody>
      </p:sp>
    </p:spTree>
    <p:extLst>
      <p:ext uri="{BB962C8B-B14F-4D97-AF65-F5344CB8AC3E}">
        <p14:creationId xmlns:p14="http://schemas.microsoft.com/office/powerpoint/2010/main" val="489364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فیلم 8 «اریک کانتونا و شارلی ابدو» را ببینید و پاسخ</a:t>
            </a:r>
            <a:r>
              <a:rPr lang="fa-IR" baseline="0" dirty="0" smtClean="0"/>
              <a:t> سوال اسلاید قبل را از زبان اسطوره فرانسویِ منچستر یونایتد بشنوید.</a:t>
            </a:r>
          </a:p>
          <a:p>
            <a:pPr algn="just" rtl="1"/>
            <a:endParaRPr lang="fa-IR" baseline="0" dirty="0" smtClean="0"/>
          </a:p>
          <a:p>
            <a:pPr algn="just" rtl="1"/>
            <a:r>
              <a:rPr lang="fa-IR" baseline="0" dirty="0" smtClean="0"/>
              <a:t>وی در این مصاحبه تاکید می کند که اکثریت مسلمانان هیچ ربطی به واقعه شارلی ابدو ندارند و نباید این اتفاق باعث گسترش نفرت پراکنی و اسلام هراسی شود، مثل بسیاری از فجایع تروریستی که توسط کاتولیکها یا پیروان سایر ادیان رخ می دهد.</a:t>
            </a:r>
            <a:endParaRPr lang="fa-IR" dirty="0" smtClean="0"/>
          </a:p>
        </p:txBody>
      </p:sp>
      <p:sp>
        <p:nvSpPr>
          <p:cNvPr id="4" name="Slide Number Placeholder 3"/>
          <p:cNvSpPr>
            <a:spLocks noGrp="1"/>
          </p:cNvSpPr>
          <p:nvPr>
            <p:ph type="sldNum" sz="quarter" idx="10"/>
          </p:nvPr>
        </p:nvSpPr>
        <p:spPr/>
        <p:txBody>
          <a:bodyPr/>
          <a:lstStyle/>
          <a:p>
            <a:fld id="{862911C2-D162-4784-8DBD-2B52EF5F866B}" type="slidenum">
              <a:rPr lang="en-US" smtClean="0"/>
              <a:t>38</a:t>
            </a:fld>
            <a:endParaRPr lang="en-US"/>
          </a:p>
        </p:txBody>
      </p:sp>
    </p:spTree>
    <p:extLst>
      <p:ext uri="{BB962C8B-B14F-4D97-AF65-F5344CB8AC3E}">
        <p14:creationId xmlns:p14="http://schemas.microsoft.com/office/powerpoint/2010/main" val="159425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39</a:t>
            </a:fld>
            <a:endParaRPr lang="en-US"/>
          </a:p>
        </p:txBody>
      </p:sp>
    </p:spTree>
    <p:extLst>
      <p:ext uri="{BB962C8B-B14F-4D97-AF65-F5344CB8AC3E}">
        <p14:creationId xmlns:p14="http://schemas.microsoft.com/office/powerpoint/2010/main" val="20633467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8-</a:t>
            </a:r>
            <a:r>
              <a:rPr lang="fa-IR" b="1" baseline="0" dirty="0" smtClean="0"/>
              <a:t> حق احترام به عقاید دینی و مقدسات</a:t>
            </a:r>
          </a:p>
          <a:p>
            <a:pPr algn="r" rtl="1"/>
            <a:endParaRPr lang="fa-IR" baseline="0" dirty="0" smtClean="0"/>
          </a:p>
          <a:p>
            <a:pPr algn="just" rtl="1"/>
            <a:r>
              <a:rPr lang="fa-IR" baseline="0" dirty="0" smtClean="0"/>
              <a:t>بر اساس این حق رسانه ها نبایست به مقدسات سایرین بی احترامی کنند و ادیان دیگران را زیر سوال ببرند که در این صورت افراد می توانند نسبت به رسانه مورد نظر شکایت کنند.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41</a:t>
            </a:fld>
            <a:endParaRPr lang="en-US"/>
          </a:p>
        </p:txBody>
      </p:sp>
    </p:spTree>
    <p:extLst>
      <p:ext uri="{BB962C8B-B14F-4D97-AF65-F5344CB8AC3E}">
        <p14:creationId xmlns:p14="http://schemas.microsoft.com/office/powerpoint/2010/main" val="225960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aseline="0" dirty="0" smtClean="0"/>
              <a:t>اسنودن در ژوئن ۲۰۱۳ اطلاعات طبقه بندی شده‌ای از برنامه‌های فوق سری </a:t>
            </a:r>
            <a:r>
              <a:rPr lang="en-US" baseline="0" dirty="0" smtClean="0"/>
              <a:t>NSA</a:t>
            </a:r>
            <a:r>
              <a:rPr lang="fa-IR" baseline="0" dirty="0" smtClean="0"/>
              <a:t> (آژانس امنیت ملی امریکا) از جمله برنامه گسترده شنود را به نشریات گاردین، نیویورک تایمز و واشینگتن پست لو داد. از آن زمان جنجالهای زیادی در رابطه با نقض گسترده حریم خصوصی توسط دولت امریکا در دنیا راه افتاد.</a:t>
            </a:r>
          </a:p>
          <a:p>
            <a:pPr algn="just" rtl="1"/>
            <a:endParaRPr lang="fa-IR" baseline="0" dirty="0" smtClean="0"/>
          </a:p>
          <a:p>
            <a:pPr algn="just" rtl="1"/>
            <a:r>
              <a:rPr lang="fa-IR" baseline="0" dirty="0" smtClean="0"/>
              <a:t>بنا به مدارک اسنودن، این برنامه‌ها که شامل جاسوسی از مردم عادی و شخصیتها در مکالمات تلفنی، ایمیل، استفاده از موتور جستجو ی اینترنت و … در تمام کشورها و بدون رعایت مرزهای سیاسی توسط دولت امریکا صورت می‌گیرند، در درجه اول توسط آژانس امنیت ملی ایالات متحده آمریکا (ان اس ای) به اجرا در می آیند. افشاگریهای اسنودن آغاز رسانه‌ای شدن اطلاعات مربوط به افشاگری‌های جاسوسی گسترده بود.</a:t>
            </a:r>
          </a:p>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0" dirty="0" smtClean="0"/>
              <a:t>از اینجا به</a:t>
            </a:r>
            <a:r>
              <a:rPr lang="fa-IR" b="0" baseline="0" dirty="0" smtClean="0"/>
              <a:t> بعد از خود دانش آموزان بخواهید این حقوق را تعریف کنند و برایشان مثالی بزنند.</a:t>
            </a:r>
            <a:endParaRPr lang="en-US" b="0" dirty="0"/>
          </a:p>
        </p:txBody>
      </p:sp>
      <p:sp>
        <p:nvSpPr>
          <p:cNvPr id="4" name="Slide Number Placeholder 3"/>
          <p:cNvSpPr>
            <a:spLocks noGrp="1"/>
          </p:cNvSpPr>
          <p:nvPr>
            <p:ph type="sldNum" sz="quarter" idx="10"/>
          </p:nvPr>
        </p:nvSpPr>
        <p:spPr/>
        <p:txBody>
          <a:bodyPr/>
          <a:lstStyle/>
          <a:p>
            <a:fld id="{862911C2-D162-4784-8DBD-2B52EF5F866B}" type="slidenum">
              <a:rPr lang="en-US" smtClean="0"/>
              <a:t>42</a:t>
            </a:fld>
            <a:endParaRPr lang="en-US"/>
          </a:p>
        </p:txBody>
      </p:sp>
    </p:spTree>
    <p:extLst>
      <p:ext uri="{BB962C8B-B14F-4D97-AF65-F5344CB8AC3E}">
        <p14:creationId xmlns:p14="http://schemas.microsoft.com/office/powerpoint/2010/main" val="22596099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b="1" dirty="0" smtClean="0"/>
              <a:t>9- حق پاسخگویی و تصحیح:</a:t>
            </a:r>
          </a:p>
          <a:p>
            <a:pPr algn="just" rtl="1"/>
            <a:endParaRPr lang="fa-IR" dirty="0" smtClean="0"/>
          </a:p>
          <a:p>
            <a:pPr algn="just" rtl="1"/>
            <a:r>
              <a:rPr lang="fa-IR" dirty="0" smtClean="0"/>
              <a:t>این حق را تعریف کنید و برای آن مثالی بزنید.</a:t>
            </a:r>
          </a:p>
          <a:p>
            <a:pPr algn="just" rtl="1"/>
            <a:endParaRPr lang="fa-IR" dirty="0" smtClean="0"/>
          </a:p>
          <a:p>
            <a:pPr algn="just" rtl="1"/>
            <a:r>
              <a:rPr lang="fa-IR" dirty="0" smtClean="0"/>
              <a:t>بر اساس این حق، وقتی</a:t>
            </a:r>
            <a:r>
              <a:rPr lang="fa-IR" baseline="0" dirty="0" smtClean="0"/>
              <a:t> رسانه ای موضوعی را به شخصی نسبت می دهد، در صورت اعتراض فرد مورد اشاره، رسانه بایست فرصت پاسخگویی و تصحیح مطلب بیان شده را به این فرد بدهد. وگرنه مرتکب جرم شده و حقوق مخاطب را زیرپا گذاشته است.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43</a:t>
            </a:fld>
            <a:endParaRPr lang="en-US"/>
          </a:p>
        </p:txBody>
      </p:sp>
    </p:spTree>
    <p:extLst>
      <p:ext uri="{BB962C8B-B14F-4D97-AF65-F5344CB8AC3E}">
        <p14:creationId xmlns:p14="http://schemas.microsoft.com/office/powerpoint/2010/main" val="3782139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dirty="0" smtClean="0">
                <a:cs typeface="B Titr" panose="00000700000000000000" pitchFamily="2" charset="-78"/>
              </a:rPr>
              <a:t>10- حق بهره مندی از اطلاعات صحیح و دقیق و منع نشر اکاذیب</a:t>
            </a:r>
          </a:p>
          <a:p>
            <a:pPr algn="just" rtl="1"/>
            <a:endParaRPr lang="fa-IR" sz="1200" dirty="0" smtClean="0">
              <a:cs typeface="B Titr" panose="00000700000000000000" pitchFamily="2" charset="-78"/>
            </a:endParaRPr>
          </a:p>
          <a:p>
            <a:pPr algn="just" rtl="1"/>
            <a:r>
              <a:rPr lang="fa-IR" sz="1200" dirty="0" smtClean="0">
                <a:cs typeface="B Titr" panose="00000700000000000000" pitchFamily="2" charset="-78"/>
              </a:rPr>
              <a:t>رسانه</a:t>
            </a:r>
            <a:r>
              <a:rPr lang="fa-IR" sz="1200" baseline="0" dirty="0" smtClean="0">
                <a:cs typeface="B Titr" panose="00000700000000000000" pitchFamily="2" charset="-78"/>
              </a:rPr>
              <a:t> بایست اطلاعات خود را از منابع صحیح نقل کند و از نشر اکاذیب بپرهیزد. مخاطب در مواجهه با رسانه حق دارد که از شایعات و اخبار نادرست و بدون منبع در امان باشد.</a:t>
            </a:r>
          </a:p>
          <a:p>
            <a:pPr algn="just" rtl="1"/>
            <a:r>
              <a:rPr lang="fa-IR" sz="1200" baseline="0" dirty="0" smtClean="0">
                <a:cs typeface="B Titr" panose="00000700000000000000" pitchFamily="2" charset="-78"/>
              </a:rPr>
              <a:t>به عنوان مثال روزنامه ای را می توان اشاره کرد که برای افزایش شمارگان و تعداد مخاطبان خود عنوانهای جنجالی و دروغین می زند و مخاطب را فریب می دهد.</a:t>
            </a:r>
          </a:p>
          <a:p>
            <a:pPr algn="just" rtl="1"/>
            <a:endParaRPr lang="fa-IR" sz="1200" baseline="0" dirty="0" smtClean="0">
              <a:cs typeface="B Titr" panose="00000700000000000000" pitchFamily="2" charset="-78"/>
            </a:endParaRPr>
          </a:p>
          <a:p>
            <a:pPr algn="just" rtl="1"/>
            <a:r>
              <a:rPr lang="fa-IR" sz="1200" baseline="0" dirty="0" smtClean="0">
                <a:cs typeface="B Titr" panose="00000700000000000000" pitchFamily="2" charset="-78"/>
              </a:rPr>
              <a:t>شما چه مثالهای دیگری از اینگونه نقض حقوق مخاطب توسط رسانه ها سراغ دارید؟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44</a:t>
            </a:fld>
            <a:endParaRPr lang="en-US"/>
          </a:p>
        </p:txBody>
      </p:sp>
    </p:spTree>
    <p:extLst>
      <p:ext uri="{BB962C8B-B14F-4D97-AF65-F5344CB8AC3E}">
        <p14:creationId xmlns:p14="http://schemas.microsoft.com/office/powerpoint/2010/main" val="3828942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sz="1200" b="1" dirty="0" smtClean="0">
                <a:cs typeface="B Titr" panose="00000700000000000000" pitchFamily="2" charset="-78"/>
              </a:rPr>
              <a:t>11- حق بهره مندی مساوی از قانون</a:t>
            </a:r>
          </a:p>
          <a:p>
            <a:pPr algn="just" rtl="1"/>
            <a:endParaRPr lang="fa-IR" sz="1200" dirty="0" smtClean="0">
              <a:cs typeface="B Titr" panose="00000700000000000000" pitchFamily="2" charset="-78"/>
            </a:endParaRPr>
          </a:p>
          <a:p>
            <a:pPr algn="just" rtl="1"/>
            <a:r>
              <a:rPr lang="fa-IR" sz="1200" dirty="0" smtClean="0">
                <a:cs typeface="B Titr" panose="00000700000000000000" pitchFamily="2" charset="-78"/>
              </a:rPr>
              <a:t>مخاطب در</a:t>
            </a:r>
            <a:r>
              <a:rPr lang="fa-IR" sz="1200" baseline="0" dirty="0" smtClean="0">
                <a:cs typeface="B Titr" panose="00000700000000000000" pitchFamily="2" charset="-78"/>
              </a:rPr>
              <a:t> برابر قانون بایست از حقوق برابری نسبت به رسانه برخوردار باشد. یعنی به همان میزان که قانون از رسانه حمایت می کند بایست از مخاطب نیز حمایت کند.</a:t>
            </a:r>
          </a:p>
          <a:p>
            <a:pPr algn="just" rtl="1"/>
            <a:endParaRPr lang="fa-IR" sz="1200" baseline="0" dirty="0" smtClean="0">
              <a:cs typeface="B Titr" panose="00000700000000000000" pitchFamily="2" charset="-78"/>
            </a:endParaRPr>
          </a:p>
          <a:p>
            <a:pPr algn="just" rtl="1"/>
            <a:r>
              <a:rPr lang="fa-IR" sz="1200" baseline="0" dirty="0" smtClean="0">
                <a:cs typeface="B Titr" panose="00000700000000000000" pitchFamily="2" charset="-78"/>
              </a:rPr>
              <a:t>از دانش آموزان بخواهید نمونه هایی از عدم رعایت این حق در کلاس مثال بزنند.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45</a:t>
            </a:fld>
            <a:endParaRPr lang="en-US"/>
          </a:p>
        </p:txBody>
      </p:sp>
    </p:spTree>
    <p:extLst>
      <p:ext uri="{BB962C8B-B14F-4D97-AF65-F5344CB8AC3E}">
        <p14:creationId xmlns:p14="http://schemas.microsoft.com/office/powerpoint/2010/main" val="3304671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b="1" dirty="0" smtClean="0"/>
              <a:t>12- رعایت انصاف</a:t>
            </a:r>
            <a:r>
              <a:rPr lang="fa-IR" b="1" baseline="0" dirty="0" smtClean="0"/>
              <a:t> در رسانه ها</a:t>
            </a:r>
          </a:p>
          <a:p>
            <a:pPr algn="r" rtl="1"/>
            <a:endParaRPr lang="fa-IR" baseline="0" dirty="0" smtClean="0"/>
          </a:p>
          <a:p>
            <a:pPr algn="r" rtl="1"/>
            <a:r>
              <a:rPr lang="fa-IR" dirty="0" smtClean="0"/>
              <a:t>مخاطب در مواجهه با رسانه ها حق دارد که از اخباری منصفانه بهره مند شود. گرچه</a:t>
            </a:r>
            <a:r>
              <a:rPr lang="fa-IR" baseline="0" dirty="0" smtClean="0"/>
              <a:t> بی طرفی یک رسانه ممکن نیست ولی هر رسانه ای می تواند در دریافت و ارسال اطلاعات حداکثر انصاف را رعایت کند.</a:t>
            </a:r>
          </a:p>
          <a:p>
            <a:pPr algn="r" rtl="1"/>
            <a:r>
              <a:rPr lang="fa-IR" baseline="0" dirty="0" smtClean="0"/>
              <a:t>از دانش آموزان بخواهید نمونه هایی از نقض این حق را در رسانه ها بیان کنند.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46</a:t>
            </a:fld>
            <a:endParaRPr lang="en-US"/>
          </a:p>
        </p:txBody>
      </p:sp>
    </p:spTree>
    <p:extLst>
      <p:ext uri="{BB962C8B-B14F-4D97-AF65-F5344CB8AC3E}">
        <p14:creationId xmlns:p14="http://schemas.microsoft.com/office/powerpoint/2010/main" val="38183960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48</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فیلم 2 با عنوان «تجاوز</a:t>
            </a:r>
            <a:r>
              <a:rPr lang="fa-IR" baseline="0" dirty="0" smtClean="0"/>
              <a:t> به حریم خصوصی</a:t>
            </a:r>
            <a:r>
              <a:rPr lang="fa-IR" dirty="0" smtClean="0"/>
              <a:t>» را ببینید.</a:t>
            </a:r>
          </a:p>
          <a:p>
            <a:pPr algn="just" rtl="1"/>
            <a:endParaRPr lang="fa-IR" dirty="0" smtClean="0"/>
          </a:p>
          <a:p>
            <a:pPr algn="just" rtl="1"/>
            <a:r>
              <a:rPr lang="fa-IR" dirty="0" smtClean="0"/>
              <a:t>این فیلم از</a:t>
            </a:r>
            <a:r>
              <a:rPr lang="fa-IR" baseline="0" dirty="0" smtClean="0"/>
              <a:t> مستند «شهروند شماره 4» برداشته شده است. این مستند در سال 2015 توانست جایزه بهترین مستند را از جشنواره اسکار دریافت کند. شهروند شماره 4 دقیقا یکسال پس از افشاگری های اسنودن منتشر شد و در آن نشان داده می شود که لورا پویترس به همراه دو خبرنگار دیگر چگونه در هنگ کنگ با اسنودن دیدار کرده و اظهارات افشاگرانه وی را ضبط کرده و به رسانه ها می رسانند.</a:t>
            </a:r>
          </a:p>
          <a:p>
            <a:pPr algn="just" rtl="1"/>
            <a:endParaRPr lang="fa-IR" baseline="0" dirty="0" smtClean="0"/>
          </a:p>
          <a:p>
            <a:pPr algn="just" rtl="1"/>
            <a:r>
              <a:rPr lang="fa-IR" baseline="0" dirty="0" smtClean="0"/>
              <a:t>در بخش مشاهده شده از فیلم در یک کنفرانس در بلژیک چند کارشناس راجع به نقض حریم خصوصی توسط دولت امریکا و سرقت اطلاعات از کاربران صحبت می شود. </a:t>
            </a:r>
          </a:p>
          <a:p>
            <a:pPr algn="just" rtl="1"/>
            <a:endParaRPr lang="fa-IR" baseline="0" dirty="0" smtClean="0"/>
          </a:p>
          <a:p>
            <a:pPr algn="just" rtl="1"/>
            <a:r>
              <a:rPr lang="fa-IR" b="1" baseline="0" dirty="0" smtClean="0"/>
              <a:t>به راستی اگر حریم خصوصی در فضای مجازی بی معنا شود چه بلایی بر سر مفهوم آزادی می آید؟</a:t>
            </a:r>
            <a:endParaRPr lang="en-US" b="1" dirty="0"/>
          </a:p>
        </p:txBody>
      </p:sp>
      <p:sp>
        <p:nvSpPr>
          <p:cNvPr id="4" name="Slide Number Placeholder 3"/>
          <p:cNvSpPr>
            <a:spLocks noGrp="1"/>
          </p:cNvSpPr>
          <p:nvPr>
            <p:ph type="sldNum" sz="quarter" idx="10"/>
          </p:nvPr>
        </p:nvSpPr>
        <p:spPr/>
        <p:txBody>
          <a:bodyPr/>
          <a:lstStyle/>
          <a:p>
            <a:fld id="{862911C2-D162-4784-8DBD-2B52EF5F866B}" type="slidenum">
              <a:rPr lang="en-US" smtClean="0"/>
              <a:t>5</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6</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fa-IR" dirty="0" smtClean="0"/>
              <a:t>تصاویری</a:t>
            </a:r>
            <a:r>
              <a:rPr lang="fa-IR" baseline="0" dirty="0" smtClean="0"/>
              <a:t> از همراهی مردم دنیا با اسنودن و تشکر آنها از افشاگری های وی.</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7</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fa-IR" sz="1200" b="1" dirty="0" smtClean="0">
                <a:solidFill>
                  <a:srgbClr val="FFFF00"/>
                </a:solidFill>
                <a:cs typeface="B Titr" panose="00000700000000000000" pitchFamily="2" charset="-78"/>
              </a:rPr>
              <a:t>1- حق حفظ و احترام به حریم خصوصی یا حق محرمانگی</a:t>
            </a:r>
            <a:endParaRPr lang="en-US" sz="1200" dirty="0" smtClean="0">
              <a:cs typeface="B Titr" panose="00000700000000000000" pitchFamily="2" charset="-78"/>
            </a:endParaRPr>
          </a:p>
          <a:p>
            <a:pPr algn="just" rtl="1"/>
            <a:endParaRPr lang="fa-IR" dirty="0" smtClean="0"/>
          </a:p>
          <a:p>
            <a:pPr algn="just" rtl="1"/>
            <a:r>
              <a:rPr lang="fa-IR" dirty="0" smtClean="0"/>
              <a:t>صاحبان</a:t>
            </a:r>
            <a:r>
              <a:rPr lang="fa-IR" baseline="0" dirty="0" smtClean="0"/>
              <a:t> رسانه ها موظفند به حریم خصوصی مخاطبان و کاربرانشان احترام بگذارند و اسرار و روابط نهان آنها را آشکار نکرده و بدون اجازه از آنها بهره برداری نکنند.</a:t>
            </a:r>
          </a:p>
          <a:p>
            <a:pPr algn="just" rtl="1"/>
            <a:r>
              <a:rPr lang="fa-IR" dirty="0" smtClean="0"/>
              <a:t>اما نکته بسیار جالب اینجاست</a:t>
            </a:r>
            <a:r>
              <a:rPr lang="fa-IR" baseline="0" dirty="0" smtClean="0"/>
              <a:t> که این روزها خود ما مخاطبان و کاربران هم بیش از نیاز اطلاعات شخصی خود را در فضای مجازی منتشر میکنیم و عملا با دست خودمان مرزهای حریم خصوصی مان را دائما تنگ و تنگ تر می نماییم. به راستی مفهوم حریم خصوصی در زندگی نوین مجازی ما چیست؟</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8</a:t>
            </a:fld>
            <a:endParaRPr lang="en-US"/>
          </a:p>
        </p:txBody>
      </p:sp>
    </p:spTree>
    <p:extLst>
      <p:ext uri="{BB962C8B-B14F-4D97-AF65-F5344CB8AC3E}">
        <p14:creationId xmlns:p14="http://schemas.microsoft.com/office/powerpoint/2010/main" val="2515581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fa-IR" dirty="0" smtClean="0"/>
              <a:t>نمونه های دیگری از نقض حریم</a:t>
            </a:r>
            <a:r>
              <a:rPr lang="fa-IR" baseline="0" dirty="0" smtClean="0"/>
              <a:t> خصوصی:</a:t>
            </a:r>
            <a:endParaRPr lang="fa-IR" dirty="0" smtClean="0"/>
          </a:p>
          <a:p>
            <a:pPr algn="just" rtl="1"/>
            <a:endParaRPr lang="fa-IR" dirty="0" smtClean="0"/>
          </a:p>
          <a:p>
            <a:pPr algn="just" rtl="1"/>
            <a:r>
              <a:rPr lang="fa-IR" dirty="0" smtClean="0"/>
              <a:t>افشای اسرار خصوصی از زندگی شخصی هنرپیشه</a:t>
            </a:r>
            <a:r>
              <a:rPr lang="fa-IR" baseline="0" dirty="0" smtClean="0"/>
              <a:t> ها، ورزشکاران و... در شبکه های اجتماعی / گذاشتن دوربین مخفی در مراکز خصوصی و پخش آن در رسانه های عمومی.</a:t>
            </a:r>
          </a:p>
          <a:p>
            <a:pPr algn="just" rtl="1"/>
            <a:endParaRPr lang="fa-IR" baseline="0" dirty="0" smtClean="0"/>
          </a:p>
          <a:p>
            <a:pPr algn="just" rtl="1"/>
            <a:r>
              <a:rPr lang="fa-IR" baseline="0" dirty="0" smtClean="0"/>
              <a:t>از دانش آموزنتان بخواهید نمونه های دیگری از نقض حریم خصوصی توسط رسانه ها نام ببرند.</a:t>
            </a:r>
            <a:endParaRPr lang="en-US" dirty="0"/>
          </a:p>
        </p:txBody>
      </p:sp>
      <p:sp>
        <p:nvSpPr>
          <p:cNvPr id="4" name="Slide Number Placeholder 3"/>
          <p:cNvSpPr>
            <a:spLocks noGrp="1"/>
          </p:cNvSpPr>
          <p:nvPr>
            <p:ph type="sldNum" sz="quarter" idx="10"/>
          </p:nvPr>
        </p:nvSpPr>
        <p:spPr/>
        <p:txBody>
          <a:bodyPr/>
          <a:lstStyle/>
          <a:p>
            <a:fld id="{862911C2-D162-4784-8DBD-2B52EF5F866B}" type="slidenum">
              <a:rPr lang="en-US" smtClean="0"/>
              <a:t>9</a:t>
            </a:fld>
            <a:endParaRPr lang="en-US"/>
          </a:p>
        </p:txBody>
      </p:sp>
    </p:spTree>
    <p:extLst>
      <p:ext uri="{BB962C8B-B14F-4D97-AF65-F5344CB8AC3E}">
        <p14:creationId xmlns:p14="http://schemas.microsoft.com/office/powerpoint/2010/main" val="2515581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3.jpe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3.jpeg"/></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2" descr="D:\آموزش\مدرسه هنر و رسانه آینه\لوگو\گوشه عکس\ayeneh logo + site_black.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87" y="4646486"/>
            <a:ext cx="666786" cy="50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135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4202630274"/>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7149417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6298803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198873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713285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21784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817449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36937814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1614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9926173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134290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15181253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1761891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7181863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618BA76E-8B12-4A03-BF56-B501688C0C5D}" type="slidenum">
              <a:rPr lang="fa-IR" altLang="fa-IR"/>
              <a:pPr/>
              <a:t>‹#›</a:t>
            </a:fld>
            <a:endParaRPr lang="fa-IR" altLang="fa-IR"/>
          </a:p>
        </p:txBody>
      </p:sp>
    </p:spTree>
    <p:extLst>
      <p:ext uri="{BB962C8B-B14F-4D97-AF65-F5344CB8AC3E}">
        <p14:creationId xmlns:p14="http://schemas.microsoft.com/office/powerpoint/2010/main" val="382942585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A3BB455D-8F9A-466A-8B20-622D67F1B79D}" type="slidenum">
              <a:rPr lang="fa-IR" altLang="fa-IR"/>
              <a:pPr/>
              <a:t>‹#›</a:t>
            </a:fld>
            <a:endParaRPr lang="fa-IR" altLang="fa-IR"/>
          </a:p>
        </p:txBody>
      </p:sp>
    </p:spTree>
    <p:extLst>
      <p:ext uri="{BB962C8B-B14F-4D97-AF65-F5344CB8AC3E}">
        <p14:creationId xmlns:p14="http://schemas.microsoft.com/office/powerpoint/2010/main" val="3218958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F9A8666C-B5C4-40CA-8B2A-E6535E82D8AF}" type="slidenum">
              <a:rPr lang="fa-IR" altLang="fa-IR"/>
              <a:pPr/>
              <a:t>‹#›</a:t>
            </a:fld>
            <a:endParaRPr lang="fa-IR" altLang="fa-IR"/>
          </a:p>
        </p:txBody>
      </p:sp>
    </p:spTree>
    <p:extLst>
      <p:ext uri="{BB962C8B-B14F-4D97-AF65-F5344CB8AC3E}">
        <p14:creationId xmlns:p14="http://schemas.microsoft.com/office/powerpoint/2010/main" val="13637711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2693988" y="1200151"/>
            <a:ext cx="30861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932489" y="1200151"/>
            <a:ext cx="30876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E8D4E186-600F-4F78-BAC7-8F4590A8055F}" type="slidenum">
              <a:rPr lang="fa-IR" altLang="fa-IR"/>
              <a:pPr/>
              <a:t>‹#›</a:t>
            </a:fld>
            <a:endParaRPr lang="fa-IR" altLang="fa-IR"/>
          </a:p>
        </p:txBody>
      </p:sp>
    </p:spTree>
    <p:extLst>
      <p:ext uri="{BB962C8B-B14F-4D97-AF65-F5344CB8AC3E}">
        <p14:creationId xmlns:p14="http://schemas.microsoft.com/office/powerpoint/2010/main" val="15981689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fa-IR"/>
          </a:p>
        </p:txBody>
      </p:sp>
      <p:sp>
        <p:nvSpPr>
          <p:cNvPr id="8" name="Rectangle 5"/>
          <p:cNvSpPr>
            <a:spLocks noGrp="1" noChangeArrowheads="1"/>
          </p:cNvSpPr>
          <p:nvPr>
            <p:ph type="ftr" sz="quarter" idx="11"/>
          </p:nvPr>
        </p:nvSpPr>
        <p:spPr>
          <a:ln/>
        </p:spPr>
        <p:txBody>
          <a:bodyPr/>
          <a:lstStyle>
            <a:lvl1pPr>
              <a:defRPr/>
            </a:lvl1pPr>
          </a:lstStyle>
          <a:p>
            <a:pPr>
              <a:defRPr/>
            </a:pPr>
            <a:endParaRPr lang="fa-IR"/>
          </a:p>
        </p:txBody>
      </p:sp>
      <p:sp>
        <p:nvSpPr>
          <p:cNvPr id="9" name="Rectangle 6"/>
          <p:cNvSpPr>
            <a:spLocks noGrp="1" noChangeArrowheads="1"/>
          </p:cNvSpPr>
          <p:nvPr>
            <p:ph type="sldNum" sz="quarter" idx="12"/>
          </p:nvPr>
        </p:nvSpPr>
        <p:spPr>
          <a:ln/>
        </p:spPr>
        <p:txBody>
          <a:bodyPr/>
          <a:lstStyle>
            <a:lvl1pPr>
              <a:defRPr/>
            </a:lvl1pPr>
          </a:lstStyle>
          <a:p>
            <a:fld id="{46799B5C-AD34-4DAA-9D95-B635288839F8}" type="slidenum">
              <a:rPr lang="fa-IR" altLang="fa-IR"/>
              <a:pPr/>
              <a:t>‹#›</a:t>
            </a:fld>
            <a:endParaRPr lang="fa-IR" altLang="fa-IR"/>
          </a:p>
        </p:txBody>
      </p:sp>
    </p:spTree>
    <p:extLst>
      <p:ext uri="{BB962C8B-B14F-4D97-AF65-F5344CB8AC3E}">
        <p14:creationId xmlns:p14="http://schemas.microsoft.com/office/powerpoint/2010/main" val="1651866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fa-IR"/>
          </a:p>
        </p:txBody>
      </p:sp>
      <p:sp>
        <p:nvSpPr>
          <p:cNvPr id="4" name="Rectangle 5"/>
          <p:cNvSpPr>
            <a:spLocks noGrp="1" noChangeArrowheads="1"/>
          </p:cNvSpPr>
          <p:nvPr>
            <p:ph type="ftr" sz="quarter" idx="11"/>
          </p:nvPr>
        </p:nvSpPr>
        <p:spPr>
          <a:ln/>
        </p:spPr>
        <p:txBody>
          <a:bodyPr/>
          <a:lstStyle>
            <a:lvl1pPr>
              <a:defRPr/>
            </a:lvl1pPr>
          </a:lstStyle>
          <a:p>
            <a:pPr>
              <a:defRPr/>
            </a:pPr>
            <a:endParaRPr lang="fa-IR"/>
          </a:p>
        </p:txBody>
      </p:sp>
      <p:sp>
        <p:nvSpPr>
          <p:cNvPr id="5" name="Rectangle 6"/>
          <p:cNvSpPr>
            <a:spLocks noGrp="1" noChangeArrowheads="1"/>
          </p:cNvSpPr>
          <p:nvPr>
            <p:ph type="sldNum" sz="quarter" idx="12"/>
          </p:nvPr>
        </p:nvSpPr>
        <p:spPr>
          <a:ln/>
        </p:spPr>
        <p:txBody>
          <a:bodyPr/>
          <a:lstStyle>
            <a:lvl1pPr>
              <a:defRPr/>
            </a:lvl1pPr>
          </a:lstStyle>
          <a:p>
            <a:fld id="{AC3E0651-D678-4FE3-8829-70549A076E67}" type="slidenum">
              <a:rPr lang="fa-IR" altLang="fa-IR"/>
              <a:pPr/>
              <a:t>‹#›</a:t>
            </a:fld>
            <a:endParaRPr lang="fa-IR" altLang="fa-IR"/>
          </a:p>
        </p:txBody>
      </p:sp>
    </p:spTree>
    <p:extLst>
      <p:ext uri="{BB962C8B-B14F-4D97-AF65-F5344CB8AC3E}">
        <p14:creationId xmlns:p14="http://schemas.microsoft.com/office/powerpoint/2010/main" val="24262970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a-IR"/>
          </a:p>
        </p:txBody>
      </p:sp>
      <p:sp>
        <p:nvSpPr>
          <p:cNvPr id="3" name="Rectangle 5"/>
          <p:cNvSpPr>
            <a:spLocks noGrp="1" noChangeArrowheads="1"/>
          </p:cNvSpPr>
          <p:nvPr>
            <p:ph type="ftr" sz="quarter" idx="11"/>
          </p:nvPr>
        </p:nvSpPr>
        <p:spPr>
          <a:ln/>
        </p:spPr>
        <p:txBody>
          <a:bodyPr/>
          <a:lstStyle>
            <a:lvl1pPr>
              <a:defRPr/>
            </a:lvl1pPr>
          </a:lstStyle>
          <a:p>
            <a:pPr>
              <a:defRPr/>
            </a:pPr>
            <a:endParaRPr lang="fa-IR"/>
          </a:p>
        </p:txBody>
      </p:sp>
      <p:sp>
        <p:nvSpPr>
          <p:cNvPr id="4" name="Rectangle 6"/>
          <p:cNvSpPr>
            <a:spLocks noGrp="1" noChangeArrowheads="1"/>
          </p:cNvSpPr>
          <p:nvPr>
            <p:ph type="sldNum" sz="quarter" idx="12"/>
          </p:nvPr>
        </p:nvSpPr>
        <p:spPr>
          <a:ln/>
        </p:spPr>
        <p:txBody>
          <a:bodyPr/>
          <a:lstStyle>
            <a:lvl1pPr>
              <a:defRPr/>
            </a:lvl1pPr>
          </a:lstStyle>
          <a:p>
            <a:fld id="{7A11C1D9-3873-4AF1-90DD-B0A02D320D5B}" type="slidenum">
              <a:rPr lang="fa-IR" altLang="fa-IR"/>
              <a:pPr/>
              <a:t>‹#›</a:t>
            </a:fld>
            <a:endParaRPr lang="fa-IR" altLang="fa-IR"/>
          </a:p>
        </p:txBody>
      </p:sp>
    </p:spTree>
    <p:extLst>
      <p:ext uri="{BB962C8B-B14F-4D97-AF65-F5344CB8AC3E}">
        <p14:creationId xmlns:p14="http://schemas.microsoft.com/office/powerpoint/2010/main" val="3681439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44CC2474-AE3F-4DAA-873F-088259BA16C1}" type="slidenum">
              <a:rPr lang="fa-IR" altLang="fa-IR"/>
              <a:pPr/>
              <a:t>‹#›</a:t>
            </a:fld>
            <a:endParaRPr lang="fa-IR" altLang="fa-IR"/>
          </a:p>
        </p:txBody>
      </p:sp>
    </p:spTree>
    <p:extLst>
      <p:ext uri="{BB962C8B-B14F-4D97-AF65-F5344CB8AC3E}">
        <p14:creationId xmlns:p14="http://schemas.microsoft.com/office/powerpoint/2010/main" val="133891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25435795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786C15CF-748E-4E9E-82EE-7176D94E0D93}" type="slidenum">
              <a:rPr lang="fa-IR" altLang="fa-IR"/>
              <a:pPr/>
              <a:t>‹#›</a:t>
            </a:fld>
            <a:endParaRPr lang="fa-IR" altLang="fa-IR"/>
          </a:p>
        </p:txBody>
      </p:sp>
    </p:spTree>
    <p:extLst>
      <p:ext uri="{BB962C8B-B14F-4D97-AF65-F5344CB8AC3E}">
        <p14:creationId xmlns:p14="http://schemas.microsoft.com/office/powerpoint/2010/main" val="922643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72BE8544-D875-4C11-8654-FDE1A0D12CB4}" type="slidenum">
              <a:rPr lang="fa-IR" altLang="fa-IR"/>
              <a:pPr/>
              <a:t>‹#›</a:t>
            </a:fld>
            <a:endParaRPr lang="fa-IR" altLang="fa-IR"/>
          </a:p>
        </p:txBody>
      </p:sp>
    </p:spTree>
    <p:extLst>
      <p:ext uri="{BB962C8B-B14F-4D97-AF65-F5344CB8AC3E}">
        <p14:creationId xmlns:p14="http://schemas.microsoft.com/office/powerpoint/2010/main" val="371741037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05979"/>
            <a:ext cx="15811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2693989" y="205979"/>
            <a:ext cx="459263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7CF9D26F-6587-4E8F-AC40-A0A3C6DF0F1D}" type="slidenum">
              <a:rPr lang="fa-IR" altLang="fa-IR"/>
              <a:pPr/>
              <a:t>‹#›</a:t>
            </a:fld>
            <a:endParaRPr lang="fa-IR" altLang="fa-IR"/>
          </a:p>
        </p:txBody>
      </p:sp>
    </p:spTree>
    <p:extLst>
      <p:ext uri="{BB962C8B-B14F-4D97-AF65-F5344CB8AC3E}">
        <p14:creationId xmlns:p14="http://schemas.microsoft.com/office/powerpoint/2010/main" val="41686416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6DEE31F5-737A-4E5A-8F5B-30A1F0BAFA9E}" type="slidenum">
              <a:rPr lang="fa-IR" altLang="fa-IR"/>
              <a:pPr/>
              <a:t>‹#›</a:t>
            </a:fld>
            <a:endParaRPr lang="fa-IR" altLang="fa-IR"/>
          </a:p>
        </p:txBody>
      </p:sp>
    </p:spTree>
    <p:extLst>
      <p:ext uri="{BB962C8B-B14F-4D97-AF65-F5344CB8AC3E}">
        <p14:creationId xmlns:p14="http://schemas.microsoft.com/office/powerpoint/2010/main" val="30803633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740D8EC2-5C4E-4227-85B0-50201F40EC9F}" type="slidenum">
              <a:rPr lang="fa-IR" altLang="fa-IR"/>
              <a:pPr/>
              <a:t>‹#›</a:t>
            </a:fld>
            <a:endParaRPr lang="fa-IR" altLang="fa-IR"/>
          </a:p>
        </p:txBody>
      </p:sp>
    </p:spTree>
    <p:extLst>
      <p:ext uri="{BB962C8B-B14F-4D97-AF65-F5344CB8AC3E}">
        <p14:creationId xmlns:p14="http://schemas.microsoft.com/office/powerpoint/2010/main" val="12184950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3A737983-BAEB-47A9-8D83-BA99537B2E44}" type="slidenum">
              <a:rPr lang="fa-IR" altLang="fa-IR"/>
              <a:pPr/>
              <a:t>‹#›</a:t>
            </a:fld>
            <a:endParaRPr lang="fa-IR" altLang="fa-IR"/>
          </a:p>
        </p:txBody>
      </p:sp>
    </p:spTree>
    <p:extLst>
      <p:ext uri="{BB962C8B-B14F-4D97-AF65-F5344CB8AC3E}">
        <p14:creationId xmlns:p14="http://schemas.microsoft.com/office/powerpoint/2010/main" val="5209868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2693988" y="1200151"/>
            <a:ext cx="30861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932489" y="1200151"/>
            <a:ext cx="30876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C2662D5B-7019-4A4D-97D9-46478E3BD782}" type="slidenum">
              <a:rPr lang="fa-IR" altLang="fa-IR"/>
              <a:pPr/>
              <a:t>‹#›</a:t>
            </a:fld>
            <a:endParaRPr lang="fa-IR" altLang="fa-IR"/>
          </a:p>
        </p:txBody>
      </p:sp>
    </p:spTree>
    <p:extLst>
      <p:ext uri="{BB962C8B-B14F-4D97-AF65-F5344CB8AC3E}">
        <p14:creationId xmlns:p14="http://schemas.microsoft.com/office/powerpoint/2010/main" val="12422837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fa-IR"/>
          </a:p>
        </p:txBody>
      </p:sp>
      <p:sp>
        <p:nvSpPr>
          <p:cNvPr id="8" name="Rectangle 5"/>
          <p:cNvSpPr>
            <a:spLocks noGrp="1" noChangeArrowheads="1"/>
          </p:cNvSpPr>
          <p:nvPr>
            <p:ph type="ftr" sz="quarter" idx="11"/>
          </p:nvPr>
        </p:nvSpPr>
        <p:spPr>
          <a:ln/>
        </p:spPr>
        <p:txBody>
          <a:bodyPr/>
          <a:lstStyle>
            <a:lvl1pPr>
              <a:defRPr/>
            </a:lvl1pPr>
          </a:lstStyle>
          <a:p>
            <a:pPr>
              <a:defRPr/>
            </a:pPr>
            <a:endParaRPr lang="fa-IR"/>
          </a:p>
        </p:txBody>
      </p:sp>
      <p:sp>
        <p:nvSpPr>
          <p:cNvPr id="9" name="Rectangle 6"/>
          <p:cNvSpPr>
            <a:spLocks noGrp="1" noChangeArrowheads="1"/>
          </p:cNvSpPr>
          <p:nvPr>
            <p:ph type="sldNum" sz="quarter" idx="12"/>
          </p:nvPr>
        </p:nvSpPr>
        <p:spPr>
          <a:ln/>
        </p:spPr>
        <p:txBody>
          <a:bodyPr/>
          <a:lstStyle>
            <a:lvl1pPr>
              <a:defRPr/>
            </a:lvl1pPr>
          </a:lstStyle>
          <a:p>
            <a:fld id="{A4CDD2D3-B3EF-4E22-ABBB-0875D76F0D56}" type="slidenum">
              <a:rPr lang="fa-IR" altLang="fa-IR"/>
              <a:pPr/>
              <a:t>‹#›</a:t>
            </a:fld>
            <a:endParaRPr lang="fa-IR" altLang="fa-IR"/>
          </a:p>
        </p:txBody>
      </p:sp>
    </p:spTree>
    <p:extLst>
      <p:ext uri="{BB962C8B-B14F-4D97-AF65-F5344CB8AC3E}">
        <p14:creationId xmlns:p14="http://schemas.microsoft.com/office/powerpoint/2010/main" val="5559396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fa-IR"/>
          </a:p>
        </p:txBody>
      </p:sp>
      <p:sp>
        <p:nvSpPr>
          <p:cNvPr id="4" name="Rectangle 5"/>
          <p:cNvSpPr>
            <a:spLocks noGrp="1" noChangeArrowheads="1"/>
          </p:cNvSpPr>
          <p:nvPr>
            <p:ph type="ftr" sz="quarter" idx="11"/>
          </p:nvPr>
        </p:nvSpPr>
        <p:spPr>
          <a:ln/>
        </p:spPr>
        <p:txBody>
          <a:bodyPr/>
          <a:lstStyle>
            <a:lvl1pPr>
              <a:defRPr/>
            </a:lvl1pPr>
          </a:lstStyle>
          <a:p>
            <a:pPr>
              <a:defRPr/>
            </a:pPr>
            <a:endParaRPr lang="fa-IR"/>
          </a:p>
        </p:txBody>
      </p:sp>
      <p:sp>
        <p:nvSpPr>
          <p:cNvPr id="5" name="Rectangle 6"/>
          <p:cNvSpPr>
            <a:spLocks noGrp="1" noChangeArrowheads="1"/>
          </p:cNvSpPr>
          <p:nvPr>
            <p:ph type="sldNum" sz="quarter" idx="12"/>
          </p:nvPr>
        </p:nvSpPr>
        <p:spPr>
          <a:ln/>
        </p:spPr>
        <p:txBody>
          <a:bodyPr/>
          <a:lstStyle>
            <a:lvl1pPr>
              <a:defRPr/>
            </a:lvl1pPr>
          </a:lstStyle>
          <a:p>
            <a:fld id="{73066995-6FCB-41A3-8EAF-CAB61FB5E381}" type="slidenum">
              <a:rPr lang="fa-IR" altLang="fa-IR"/>
              <a:pPr/>
              <a:t>‹#›</a:t>
            </a:fld>
            <a:endParaRPr lang="fa-IR" altLang="fa-IR"/>
          </a:p>
        </p:txBody>
      </p:sp>
    </p:spTree>
    <p:extLst>
      <p:ext uri="{BB962C8B-B14F-4D97-AF65-F5344CB8AC3E}">
        <p14:creationId xmlns:p14="http://schemas.microsoft.com/office/powerpoint/2010/main" val="37899968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a-IR"/>
          </a:p>
        </p:txBody>
      </p:sp>
      <p:sp>
        <p:nvSpPr>
          <p:cNvPr id="3" name="Rectangle 5"/>
          <p:cNvSpPr>
            <a:spLocks noGrp="1" noChangeArrowheads="1"/>
          </p:cNvSpPr>
          <p:nvPr>
            <p:ph type="ftr" sz="quarter" idx="11"/>
          </p:nvPr>
        </p:nvSpPr>
        <p:spPr>
          <a:ln/>
        </p:spPr>
        <p:txBody>
          <a:bodyPr/>
          <a:lstStyle>
            <a:lvl1pPr>
              <a:defRPr/>
            </a:lvl1pPr>
          </a:lstStyle>
          <a:p>
            <a:pPr>
              <a:defRPr/>
            </a:pPr>
            <a:endParaRPr lang="fa-IR"/>
          </a:p>
        </p:txBody>
      </p:sp>
      <p:sp>
        <p:nvSpPr>
          <p:cNvPr id="4" name="Rectangle 6"/>
          <p:cNvSpPr>
            <a:spLocks noGrp="1" noChangeArrowheads="1"/>
          </p:cNvSpPr>
          <p:nvPr>
            <p:ph type="sldNum" sz="quarter" idx="12"/>
          </p:nvPr>
        </p:nvSpPr>
        <p:spPr>
          <a:ln/>
        </p:spPr>
        <p:txBody>
          <a:bodyPr/>
          <a:lstStyle>
            <a:lvl1pPr>
              <a:defRPr/>
            </a:lvl1pPr>
          </a:lstStyle>
          <a:p>
            <a:fld id="{AAE6ACEA-64F7-47CA-BE6B-5AFED112B7BD}" type="slidenum">
              <a:rPr lang="fa-IR" altLang="fa-IR"/>
              <a:pPr/>
              <a:t>‹#›</a:t>
            </a:fld>
            <a:endParaRPr lang="fa-IR" altLang="fa-IR"/>
          </a:p>
        </p:txBody>
      </p:sp>
    </p:spTree>
    <p:extLst>
      <p:ext uri="{BB962C8B-B14F-4D97-AF65-F5344CB8AC3E}">
        <p14:creationId xmlns:p14="http://schemas.microsoft.com/office/powerpoint/2010/main" val="2178479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1597819"/>
            <a:ext cx="4800600" cy="1102519"/>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2701925" y="2914650"/>
            <a:ext cx="4114800" cy="131445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fld id="{BF187F4B-BE01-485A-8419-7C7FF2DD8017}" type="datetimeFigureOut">
              <a:rPr lang="en-US" smtClean="0"/>
              <a:t>12/11/2019</a:t>
            </a:fld>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22165813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4C3B1FB6-C841-476B-B9F9-AB23BB58BD8F}" type="slidenum">
              <a:rPr lang="fa-IR" altLang="fa-IR"/>
              <a:pPr/>
              <a:t>‹#›</a:t>
            </a:fld>
            <a:endParaRPr lang="fa-IR" altLang="fa-IR"/>
          </a:p>
        </p:txBody>
      </p:sp>
    </p:spTree>
    <p:extLst>
      <p:ext uri="{BB962C8B-B14F-4D97-AF65-F5344CB8AC3E}">
        <p14:creationId xmlns:p14="http://schemas.microsoft.com/office/powerpoint/2010/main" val="35027061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010026E0-4508-4E46-B881-D76DBCB4648A}" type="slidenum">
              <a:rPr lang="fa-IR" altLang="fa-IR"/>
              <a:pPr/>
              <a:t>‹#›</a:t>
            </a:fld>
            <a:endParaRPr lang="fa-IR" altLang="fa-IR"/>
          </a:p>
        </p:txBody>
      </p:sp>
    </p:spTree>
    <p:extLst>
      <p:ext uri="{BB962C8B-B14F-4D97-AF65-F5344CB8AC3E}">
        <p14:creationId xmlns:p14="http://schemas.microsoft.com/office/powerpoint/2010/main" val="31033235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62072B17-1BD6-4FBC-BCAE-CE5BC6AC2075}" type="slidenum">
              <a:rPr lang="fa-IR" altLang="fa-IR"/>
              <a:pPr/>
              <a:t>‹#›</a:t>
            </a:fld>
            <a:endParaRPr lang="fa-IR" altLang="fa-IR"/>
          </a:p>
        </p:txBody>
      </p:sp>
    </p:spTree>
    <p:extLst>
      <p:ext uri="{BB962C8B-B14F-4D97-AF65-F5344CB8AC3E}">
        <p14:creationId xmlns:p14="http://schemas.microsoft.com/office/powerpoint/2010/main" val="10748261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05979"/>
            <a:ext cx="15811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2693989" y="205979"/>
            <a:ext cx="459263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2055D983-78C6-4E03-BF8B-3D24650D08DF}" type="slidenum">
              <a:rPr lang="fa-IR" altLang="fa-IR"/>
              <a:pPr/>
              <a:t>‹#›</a:t>
            </a:fld>
            <a:endParaRPr lang="fa-IR" altLang="fa-IR"/>
          </a:p>
        </p:txBody>
      </p:sp>
    </p:spTree>
    <p:extLst>
      <p:ext uri="{BB962C8B-B14F-4D97-AF65-F5344CB8AC3E}">
        <p14:creationId xmlns:p14="http://schemas.microsoft.com/office/powerpoint/2010/main" val="206077107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52CB78C4-A33B-4B05-A13C-3FCA9DB64AE7}" type="slidenum">
              <a:rPr lang="fa-IR" altLang="fa-IR"/>
              <a:pPr/>
              <a:t>‹#›</a:t>
            </a:fld>
            <a:endParaRPr lang="fa-IR" altLang="fa-IR"/>
          </a:p>
        </p:txBody>
      </p:sp>
    </p:spTree>
    <p:extLst>
      <p:ext uri="{BB962C8B-B14F-4D97-AF65-F5344CB8AC3E}">
        <p14:creationId xmlns:p14="http://schemas.microsoft.com/office/powerpoint/2010/main" val="40994926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3C1398F5-85EF-4D3B-88CD-9EB22AB209AA}" type="slidenum">
              <a:rPr lang="fa-IR" altLang="fa-IR"/>
              <a:pPr/>
              <a:t>‹#›</a:t>
            </a:fld>
            <a:endParaRPr lang="fa-IR" altLang="fa-IR"/>
          </a:p>
        </p:txBody>
      </p:sp>
    </p:spTree>
    <p:extLst>
      <p:ext uri="{BB962C8B-B14F-4D97-AF65-F5344CB8AC3E}">
        <p14:creationId xmlns:p14="http://schemas.microsoft.com/office/powerpoint/2010/main" val="41081897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7E9DC73B-2325-432C-94A3-564E35F5D5F0}" type="slidenum">
              <a:rPr lang="fa-IR" altLang="fa-IR"/>
              <a:pPr/>
              <a:t>‹#›</a:t>
            </a:fld>
            <a:endParaRPr lang="fa-IR" altLang="fa-IR"/>
          </a:p>
        </p:txBody>
      </p:sp>
    </p:spTree>
    <p:extLst>
      <p:ext uri="{BB962C8B-B14F-4D97-AF65-F5344CB8AC3E}">
        <p14:creationId xmlns:p14="http://schemas.microsoft.com/office/powerpoint/2010/main" val="35274754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79F05D52-5A10-4CC4-826B-5AC93AAAA136}" type="slidenum">
              <a:rPr lang="fa-IR" altLang="fa-IR"/>
              <a:pPr/>
              <a:t>‹#›</a:t>
            </a:fld>
            <a:endParaRPr lang="fa-IR" altLang="fa-IR"/>
          </a:p>
        </p:txBody>
      </p:sp>
    </p:spTree>
    <p:extLst>
      <p:ext uri="{BB962C8B-B14F-4D97-AF65-F5344CB8AC3E}">
        <p14:creationId xmlns:p14="http://schemas.microsoft.com/office/powerpoint/2010/main" val="334732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fld id="{1086482A-E3C7-4F51-B466-2AAE2951BFFE}" type="slidenum">
              <a:rPr lang="fa-IR" altLang="fa-IR"/>
              <a:pPr/>
              <a:t>‹#›</a:t>
            </a:fld>
            <a:endParaRPr lang="fa-IR" altLang="fa-IR"/>
          </a:p>
        </p:txBody>
      </p:sp>
    </p:spTree>
    <p:extLst>
      <p:ext uri="{BB962C8B-B14F-4D97-AF65-F5344CB8AC3E}">
        <p14:creationId xmlns:p14="http://schemas.microsoft.com/office/powerpoint/2010/main" val="292092309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fld id="{91A49D62-3C5F-4679-A78D-34426DC193AB}" type="slidenum">
              <a:rPr lang="fa-IR" altLang="fa-IR"/>
              <a:pPr/>
              <a:t>‹#›</a:t>
            </a:fld>
            <a:endParaRPr lang="fa-IR" altLang="fa-IR"/>
          </a:p>
        </p:txBody>
      </p:sp>
    </p:spTree>
    <p:extLst>
      <p:ext uri="{BB962C8B-B14F-4D97-AF65-F5344CB8AC3E}">
        <p14:creationId xmlns:p14="http://schemas.microsoft.com/office/powerpoint/2010/main" val="162364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332276152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fld id="{D0E0FA13-C8C5-4991-BAF8-EF6CADBCD416}" type="slidenum">
              <a:rPr lang="fa-IR" altLang="fa-IR"/>
              <a:pPr/>
              <a:t>‹#›</a:t>
            </a:fld>
            <a:endParaRPr lang="fa-IR" altLang="fa-IR"/>
          </a:p>
        </p:txBody>
      </p:sp>
    </p:spTree>
    <p:extLst>
      <p:ext uri="{BB962C8B-B14F-4D97-AF65-F5344CB8AC3E}">
        <p14:creationId xmlns:p14="http://schemas.microsoft.com/office/powerpoint/2010/main" val="37877795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37DE0B20-3960-4F40-B932-E666908289E9}" type="slidenum">
              <a:rPr lang="fa-IR" altLang="fa-IR"/>
              <a:pPr/>
              <a:t>‹#›</a:t>
            </a:fld>
            <a:endParaRPr lang="fa-IR" altLang="fa-IR"/>
          </a:p>
        </p:txBody>
      </p:sp>
    </p:spTree>
    <p:extLst>
      <p:ext uri="{BB962C8B-B14F-4D97-AF65-F5344CB8AC3E}">
        <p14:creationId xmlns:p14="http://schemas.microsoft.com/office/powerpoint/2010/main" val="25719118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B2332436-F716-4A55-B9C3-8D38A0762F18}" type="slidenum">
              <a:rPr lang="fa-IR" altLang="fa-IR"/>
              <a:pPr/>
              <a:t>‹#›</a:t>
            </a:fld>
            <a:endParaRPr lang="fa-IR" altLang="fa-IR"/>
          </a:p>
        </p:txBody>
      </p:sp>
    </p:spTree>
    <p:extLst>
      <p:ext uri="{BB962C8B-B14F-4D97-AF65-F5344CB8AC3E}">
        <p14:creationId xmlns:p14="http://schemas.microsoft.com/office/powerpoint/2010/main" val="24381370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56A00C96-A280-4789-850B-59437BD844D7}" type="slidenum">
              <a:rPr lang="fa-IR" altLang="fa-IR"/>
              <a:pPr/>
              <a:t>‹#›</a:t>
            </a:fld>
            <a:endParaRPr lang="fa-IR" altLang="fa-IR"/>
          </a:p>
        </p:txBody>
      </p:sp>
    </p:spTree>
    <p:extLst>
      <p:ext uri="{BB962C8B-B14F-4D97-AF65-F5344CB8AC3E}">
        <p14:creationId xmlns:p14="http://schemas.microsoft.com/office/powerpoint/2010/main" val="27470333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88DEAC62-E886-41C7-8648-85FECEFCBD7D}" type="slidenum">
              <a:rPr lang="fa-IR" altLang="fa-IR"/>
              <a:pPr/>
              <a:t>‹#›</a:t>
            </a:fld>
            <a:endParaRPr lang="fa-IR" altLang="fa-IR"/>
          </a:p>
        </p:txBody>
      </p:sp>
    </p:spTree>
    <p:extLst>
      <p:ext uri="{BB962C8B-B14F-4D97-AF65-F5344CB8AC3E}">
        <p14:creationId xmlns:p14="http://schemas.microsoft.com/office/powerpoint/2010/main" val="3285164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81E97385-8AAB-424A-B156-0446B13D7F9F}" type="slidenum">
              <a:rPr lang="fa-IR" altLang="fa-IR"/>
              <a:pPr/>
              <a:t>‹#›</a:t>
            </a:fld>
            <a:endParaRPr lang="fa-IR" altLang="fa-IR"/>
          </a:p>
        </p:txBody>
      </p:sp>
    </p:spTree>
    <p:extLst>
      <p:ext uri="{BB962C8B-B14F-4D97-AF65-F5344CB8AC3E}">
        <p14:creationId xmlns:p14="http://schemas.microsoft.com/office/powerpoint/2010/main" val="3107806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D3F4FEC4-C441-40EB-8392-AC6C9747EBB1}" type="slidenum">
              <a:rPr lang="fa-IR" altLang="fa-IR"/>
              <a:pPr/>
              <a:t>‹#›</a:t>
            </a:fld>
            <a:endParaRPr lang="fa-IR" altLang="fa-IR"/>
          </a:p>
        </p:txBody>
      </p:sp>
    </p:spTree>
    <p:extLst>
      <p:ext uri="{BB962C8B-B14F-4D97-AF65-F5344CB8AC3E}">
        <p14:creationId xmlns:p14="http://schemas.microsoft.com/office/powerpoint/2010/main" val="28282003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43560511-5A12-4766-A02E-AD981EC3AF28}" type="slidenum">
              <a:rPr lang="fa-IR" altLang="fa-IR"/>
              <a:pPr/>
              <a:t>‹#›</a:t>
            </a:fld>
            <a:endParaRPr lang="fa-IR" altLang="fa-IR"/>
          </a:p>
        </p:txBody>
      </p:sp>
    </p:spTree>
    <p:extLst>
      <p:ext uri="{BB962C8B-B14F-4D97-AF65-F5344CB8AC3E}">
        <p14:creationId xmlns:p14="http://schemas.microsoft.com/office/powerpoint/2010/main" val="36407752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F51606C3-F38E-4EF4-A97B-0FC8BD18BDD9}" type="slidenum">
              <a:rPr lang="fa-IR" altLang="fa-IR"/>
              <a:pPr/>
              <a:t>‹#›</a:t>
            </a:fld>
            <a:endParaRPr lang="fa-IR" altLang="fa-IR"/>
          </a:p>
        </p:txBody>
      </p:sp>
    </p:spTree>
    <p:extLst>
      <p:ext uri="{BB962C8B-B14F-4D97-AF65-F5344CB8AC3E}">
        <p14:creationId xmlns:p14="http://schemas.microsoft.com/office/powerpoint/2010/main" val="28630910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p:txBody>
          <a:bodyPr/>
          <a:lstStyle>
            <a:lvl1pPr>
              <a:defRPr/>
            </a:lvl1pPr>
          </a:lstStyle>
          <a:p>
            <a:pPr>
              <a:defRPr/>
            </a:pPr>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fld id="{A8D732B3-9087-471A-9A80-FEA40DBB1BC2}" type="slidenum">
              <a:rPr lang="fa-IR" altLang="fa-IR"/>
              <a:pPr/>
              <a:t>‹#›</a:t>
            </a:fld>
            <a:endParaRPr lang="fa-IR" altLang="fa-IR"/>
          </a:p>
        </p:txBody>
      </p:sp>
    </p:spTree>
    <p:extLst>
      <p:ext uri="{BB962C8B-B14F-4D97-AF65-F5344CB8AC3E}">
        <p14:creationId xmlns:p14="http://schemas.microsoft.com/office/powerpoint/2010/main" val="2144910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7656007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fld id="{2F9F22A7-DAC3-4546-9A0E-6BE98B174545}" type="slidenum">
              <a:rPr lang="fa-IR" altLang="fa-IR"/>
              <a:pPr/>
              <a:t>‹#›</a:t>
            </a:fld>
            <a:endParaRPr lang="fa-IR" altLang="fa-IR"/>
          </a:p>
        </p:txBody>
      </p:sp>
    </p:spTree>
    <p:extLst>
      <p:ext uri="{BB962C8B-B14F-4D97-AF65-F5344CB8AC3E}">
        <p14:creationId xmlns:p14="http://schemas.microsoft.com/office/powerpoint/2010/main" val="28301220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fld id="{423C327F-E3B2-46A9-8A9E-EA8A0B8A57A9}" type="slidenum">
              <a:rPr lang="fa-IR" altLang="fa-IR"/>
              <a:pPr/>
              <a:t>‹#›</a:t>
            </a:fld>
            <a:endParaRPr lang="fa-IR" altLang="fa-IR"/>
          </a:p>
        </p:txBody>
      </p:sp>
    </p:spTree>
    <p:extLst>
      <p:ext uri="{BB962C8B-B14F-4D97-AF65-F5344CB8AC3E}">
        <p14:creationId xmlns:p14="http://schemas.microsoft.com/office/powerpoint/2010/main" val="21538329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BA6E3822-10CE-4875-80A6-D369080E0876}" type="slidenum">
              <a:rPr lang="fa-IR" altLang="fa-IR"/>
              <a:pPr/>
              <a:t>‹#›</a:t>
            </a:fld>
            <a:endParaRPr lang="fa-IR" altLang="fa-IR"/>
          </a:p>
        </p:txBody>
      </p:sp>
    </p:spTree>
    <p:extLst>
      <p:ext uri="{BB962C8B-B14F-4D97-AF65-F5344CB8AC3E}">
        <p14:creationId xmlns:p14="http://schemas.microsoft.com/office/powerpoint/2010/main" val="20123772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fld id="{3D39CD7A-7EDE-4294-AF47-2F47F0DB4BD2}" type="slidenum">
              <a:rPr lang="fa-IR" altLang="fa-IR"/>
              <a:pPr/>
              <a:t>‹#›</a:t>
            </a:fld>
            <a:endParaRPr lang="fa-IR" altLang="fa-IR"/>
          </a:p>
        </p:txBody>
      </p:sp>
    </p:spTree>
    <p:extLst>
      <p:ext uri="{BB962C8B-B14F-4D97-AF65-F5344CB8AC3E}">
        <p14:creationId xmlns:p14="http://schemas.microsoft.com/office/powerpoint/2010/main" val="385657653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263B60F9-0ADF-4EB0-BD97-F9A03E683547}" type="slidenum">
              <a:rPr lang="fa-IR" altLang="fa-IR"/>
              <a:pPr/>
              <a:t>‹#›</a:t>
            </a:fld>
            <a:endParaRPr lang="fa-IR" altLang="fa-IR"/>
          </a:p>
        </p:txBody>
      </p:sp>
    </p:spTree>
    <p:extLst>
      <p:ext uri="{BB962C8B-B14F-4D97-AF65-F5344CB8AC3E}">
        <p14:creationId xmlns:p14="http://schemas.microsoft.com/office/powerpoint/2010/main" val="36891469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fld id="{061866ED-7E4F-4D98-8B8E-7AD834F95DA8}" type="slidenum">
              <a:rPr lang="fa-IR" altLang="fa-IR"/>
              <a:pPr/>
              <a:t>‹#›</a:t>
            </a:fld>
            <a:endParaRPr lang="fa-IR" altLang="fa-IR"/>
          </a:p>
        </p:txBody>
      </p:sp>
    </p:spTree>
    <p:extLst>
      <p:ext uri="{BB962C8B-B14F-4D97-AF65-F5344CB8AC3E}">
        <p14:creationId xmlns:p14="http://schemas.microsoft.com/office/powerpoint/2010/main" val="32901655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1B35C15B-D58B-4E80-A367-84CF0F9F1A33}" type="slidenum">
              <a:rPr lang="fa-IR" altLang="fa-IR"/>
              <a:pPr/>
              <a:t>‹#›</a:t>
            </a:fld>
            <a:endParaRPr lang="fa-IR" altLang="fa-IR"/>
          </a:p>
        </p:txBody>
      </p:sp>
    </p:spTree>
    <p:extLst>
      <p:ext uri="{BB962C8B-B14F-4D97-AF65-F5344CB8AC3E}">
        <p14:creationId xmlns:p14="http://schemas.microsoft.com/office/powerpoint/2010/main" val="308739930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94ED3321-FB56-4DB4-9D45-8EFB8657F6FD}" type="slidenum">
              <a:rPr lang="fa-IR" altLang="fa-IR"/>
              <a:pPr/>
              <a:t>‹#›</a:t>
            </a:fld>
            <a:endParaRPr lang="fa-IR" altLang="fa-IR"/>
          </a:p>
        </p:txBody>
      </p:sp>
    </p:spTree>
    <p:extLst>
      <p:ext uri="{BB962C8B-B14F-4D97-AF65-F5344CB8AC3E}">
        <p14:creationId xmlns:p14="http://schemas.microsoft.com/office/powerpoint/2010/main" val="27774540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285D5DBC-B8DC-4CAC-80B2-738BB0575D5C}" type="slidenum">
              <a:rPr lang="fa-IR" altLang="fa-IR"/>
              <a:pPr/>
              <a:t>‹#›</a:t>
            </a:fld>
            <a:endParaRPr lang="fa-IR" altLang="fa-IR"/>
          </a:p>
        </p:txBody>
      </p:sp>
    </p:spTree>
    <p:extLst>
      <p:ext uri="{BB962C8B-B14F-4D97-AF65-F5344CB8AC3E}">
        <p14:creationId xmlns:p14="http://schemas.microsoft.com/office/powerpoint/2010/main" val="3008211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682750" y="1200151"/>
            <a:ext cx="3581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416550" y="1200151"/>
            <a:ext cx="3581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02858AE3-7EDE-4F46-B57E-4D3A95E415A0}" type="slidenum">
              <a:rPr lang="fa-IR" altLang="fa-IR"/>
              <a:pPr/>
              <a:t>‹#›</a:t>
            </a:fld>
            <a:endParaRPr lang="fa-IR" altLang="fa-IR"/>
          </a:p>
        </p:txBody>
      </p:sp>
    </p:spTree>
    <p:extLst>
      <p:ext uri="{BB962C8B-B14F-4D97-AF65-F5344CB8AC3E}">
        <p14:creationId xmlns:p14="http://schemas.microsoft.com/office/powerpoint/2010/main" val="2421322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2693988" y="1200151"/>
            <a:ext cx="30861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932489" y="1200151"/>
            <a:ext cx="30876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9481805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fa-IR"/>
          </a:p>
        </p:txBody>
      </p:sp>
      <p:sp>
        <p:nvSpPr>
          <p:cNvPr id="8" name="Rectangle 5"/>
          <p:cNvSpPr>
            <a:spLocks noGrp="1" noChangeArrowheads="1"/>
          </p:cNvSpPr>
          <p:nvPr>
            <p:ph type="ftr" sz="quarter" idx="11"/>
          </p:nvPr>
        </p:nvSpPr>
        <p:spPr>
          <a:ln/>
        </p:spPr>
        <p:txBody>
          <a:bodyPr/>
          <a:lstStyle>
            <a:lvl1pPr>
              <a:defRPr/>
            </a:lvl1pPr>
          </a:lstStyle>
          <a:p>
            <a:pPr>
              <a:defRPr/>
            </a:pPr>
            <a:endParaRPr lang="fa-IR"/>
          </a:p>
        </p:txBody>
      </p:sp>
      <p:sp>
        <p:nvSpPr>
          <p:cNvPr id="9" name="Rectangle 6"/>
          <p:cNvSpPr>
            <a:spLocks noGrp="1" noChangeArrowheads="1"/>
          </p:cNvSpPr>
          <p:nvPr>
            <p:ph type="sldNum" sz="quarter" idx="12"/>
          </p:nvPr>
        </p:nvSpPr>
        <p:spPr>
          <a:ln/>
        </p:spPr>
        <p:txBody>
          <a:bodyPr/>
          <a:lstStyle>
            <a:lvl1pPr>
              <a:defRPr/>
            </a:lvl1pPr>
          </a:lstStyle>
          <a:p>
            <a:fld id="{A70607C0-E54D-4CF2-AB2F-4A20F022EE24}" type="slidenum">
              <a:rPr lang="fa-IR" altLang="fa-IR"/>
              <a:pPr/>
              <a:t>‹#›</a:t>
            </a:fld>
            <a:endParaRPr lang="fa-IR" altLang="fa-IR"/>
          </a:p>
        </p:txBody>
      </p:sp>
    </p:spTree>
    <p:extLst>
      <p:ext uri="{BB962C8B-B14F-4D97-AF65-F5344CB8AC3E}">
        <p14:creationId xmlns:p14="http://schemas.microsoft.com/office/powerpoint/2010/main" val="748176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fa-IR"/>
          </a:p>
        </p:txBody>
      </p:sp>
      <p:sp>
        <p:nvSpPr>
          <p:cNvPr id="4" name="Rectangle 5"/>
          <p:cNvSpPr>
            <a:spLocks noGrp="1" noChangeArrowheads="1"/>
          </p:cNvSpPr>
          <p:nvPr>
            <p:ph type="ftr" sz="quarter" idx="11"/>
          </p:nvPr>
        </p:nvSpPr>
        <p:spPr>
          <a:ln/>
        </p:spPr>
        <p:txBody>
          <a:bodyPr/>
          <a:lstStyle>
            <a:lvl1pPr>
              <a:defRPr/>
            </a:lvl1pPr>
          </a:lstStyle>
          <a:p>
            <a:pPr>
              <a:defRPr/>
            </a:pPr>
            <a:endParaRPr lang="fa-IR"/>
          </a:p>
        </p:txBody>
      </p:sp>
      <p:sp>
        <p:nvSpPr>
          <p:cNvPr id="5" name="Rectangle 6"/>
          <p:cNvSpPr>
            <a:spLocks noGrp="1" noChangeArrowheads="1"/>
          </p:cNvSpPr>
          <p:nvPr>
            <p:ph type="sldNum" sz="quarter" idx="12"/>
          </p:nvPr>
        </p:nvSpPr>
        <p:spPr>
          <a:ln/>
        </p:spPr>
        <p:txBody>
          <a:bodyPr/>
          <a:lstStyle>
            <a:lvl1pPr>
              <a:defRPr/>
            </a:lvl1pPr>
          </a:lstStyle>
          <a:p>
            <a:fld id="{163AB8D1-AEF4-49E6-99BC-4425D1ECAE4E}" type="slidenum">
              <a:rPr lang="fa-IR" altLang="fa-IR"/>
              <a:pPr/>
              <a:t>‹#›</a:t>
            </a:fld>
            <a:endParaRPr lang="fa-IR" altLang="fa-IR"/>
          </a:p>
        </p:txBody>
      </p:sp>
    </p:spTree>
    <p:extLst>
      <p:ext uri="{BB962C8B-B14F-4D97-AF65-F5344CB8AC3E}">
        <p14:creationId xmlns:p14="http://schemas.microsoft.com/office/powerpoint/2010/main" val="959677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a-IR"/>
          </a:p>
        </p:txBody>
      </p:sp>
      <p:sp>
        <p:nvSpPr>
          <p:cNvPr id="3" name="Rectangle 5"/>
          <p:cNvSpPr>
            <a:spLocks noGrp="1" noChangeArrowheads="1"/>
          </p:cNvSpPr>
          <p:nvPr>
            <p:ph type="ftr" sz="quarter" idx="11"/>
          </p:nvPr>
        </p:nvSpPr>
        <p:spPr>
          <a:ln/>
        </p:spPr>
        <p:txBody>
          <a:bodyPr/>
          <a:lstStyle>
            <a:lvl1pPr>
              <a:defRPr/>
            </a:lvl1pPr>
          </a:lstStyle>
          <a:p>
            <a:pPr>
              <a:defRPr/>
            </a:pPr>
            <a:endParaRPr lang="fa-IR"/>
          </a:p>
        </p:txBody>
      </p:sp>
      <p:sp>
        <p:nvSpPr>
          <p:cNvPr id="4" name="Rectangle 6"/>
          <p:cNvSpPr>
            <a:spLocks noGrp="1" noChangeArrowheads="1"/>
          </p:cNvSpPr>
          <p:nvPr>
            <p:ph type="sldNum" sz="quarter" idx="12"/>
          </p:nvPr>
        </p:nvSpPr>
        <p:spPr>
          <a:ln/>
        </p:spPr>
        <p:txBody>
          <a:bodyPr/>
          <a:lstStyle>
            <a:lvl1pPr>
              <a:defRPr/>
            </a:lvl1pPr>
          </a:lstStyle>
          <a:p>
            <a:fld id="{E36F96B1-6D00-45E5-B25B-9ACD9C7F14E4}" type="slidenum">
              <a:rPr lang="fa-IR" altLang="fa-IR"/>
              <a:pPr/>
              <a:t>‹#›</a:t>
            </a:fld>
            <a:endParaRPr lang="fa-IR" altLang="fa-IR"/>
          </a:p>
        </p:txBody>
      </p:sp>
    </p:spTree>
    <p:extLst>
      <p:ext uri="{BB962C8B-B14F-4D97-AF65-F5344CB8AC3E}">
        <p14:creationId xmlns:p14="http://schemas.microsoft.com/office/powerpoint/2010/main" val="14721165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F29E529D-634F-4F1A-988B-87BC372ABC4F}" type="slidenum">
              <a:rPr lang="fa-IR" altLang="fa-IR"/>
              <a:pPr/>
              <a:t>‹#›</a:t>
            </a:fld>
            <a:endParaRPr lang="fa-IR" altLang="fa-IR"/>
          </a:p>
        </p:txBody>
      </p:sp>
    </p:spTree>
    <p:extLst>
      <p:ext uri="{BB962C8B-B14F-4D97-AF65-F5344CB8AC3E}">
        <p14:creationId xmlns:p14="http://schemas.microsoft.com/office/powerpoint/2010/main" val="36757090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F6F28EFD-F354-45AE-92EB-7630079E337C}" type="slidenum">
              <a:rPr lang="fa-IR" altLang="fa-IR"/>
              <a:pPr/>
              <a:t>‹#›</a:t>
            </a:fld>
            <a:endParaRPr lang="fa-IR" altLang="fa-IR"/>
          </a:p>
        </p:txBody>
      </p:sp>
    </p:spTree>
    <p:extLst>
      <p:ext uri="{BB962C8B-B14F-4D97-AF65-F5344CB8AC3E}">
        <p14:creationId xmlns:p14="http://schemas.microsoft.com/office/powerpoint/2010/main" val="33798979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CF0BE323-FF55-4268-BEC8-676A7CFEF5A0}" type="slidenum">
              <a:rPr lang="fa-IR" altLang="fa-IR"/>
              <a:pPr/>
              <a:t>‹#›</a:t>
            </a:fld>
            <a:endParaRPr lang="fa-IR" altLang="fa-IR"/>
          </a:p>
        </p:txBody>
      </p:sp>
    </p:spTree>
    <p:extLst>
      <p:ext uri="{BB962C8B-B14F-4D97-AF65-F5344CB8AC3E}">
        <p14:creationId xmlns:p14="http://schemas.microsoft.com/office/powerpoint/2010/main" val="38557166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9150" y="205979"/>
            <a:ext cx="18288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682750" y="205979"/>
            <a:ext cx="53340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DB5C17A4-B327-47D1-ABA7-6ADCBFE5D19F}" type="slidenum">
              <a:rPr lang="fa-IR" altLang="fa-IR"/>
              <a:pPr/>
              <a:t>‹#›</a:t>
            </a:fld>
            <a:endParaRPr lang="fa-IR" altLang="fa-IR"/>
          </a:p>
        </p:txBody>
      </p:sp>
    </p:spTree>
    <p:extLst>
      <p:ext uri="{BB962C8B-B14F-4D97-AF65-F5344CB8AC3E}">
        <p14:creationId xmlns:p14="http://schemas.microsoft.com/office/powerpoint/2010/main" val="14011455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9D525F9E-A94F-42A6-BA3D-DD46EA11AFF5}" type="slidenum">
              <a:rPr lang="fa-IR" altLang="fa-IR"/>
              <a:pPr/>
              <a:t>‹#›</a:t>
            </a:fld>
            <a:endParaRPr lang="fa-IR" altLang="fa-IR"/>
          </a:p>
        </p:txBody>
      </p:sp>
    </p:spTree>
    <p:extLst>
      <p:ext uri="{BB962C8B-B14F-4D97-AF65-F5344CB8AC3E}">
        <p14:creationId xmlns:p14="http://schemas.microsoft.com/office/powerpoint/2010/main" val="29682740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22D09B1B-3FCB-4636-A4AC-E005A22148BF}" type="slidenum">
              <a:rPr lang="fa-IR" altLang="fa-IR"/>
              <a:pPr/>
              <a:t>‹#›</a:t>
            </a:fld>
            <a:endParaRPr lang="fa-IR" altLang="fa-IR"/>
          </a:p>
        </p:txBody>
      </p:sp>
    </p:spTree>
    <p:extLst>
      <p:ext uri="{BB962C8B-B14F-4D97-AF65-F5344CB8AC3E}">
        <p14:creationId xmlns:p14="http://schemas.microsoft.com/office/powerpoint/2010/main" val="315338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85AF516D-5AA0-4A3A-8AAE-D80350912BC8}" type="slidenum">
              <a:rPr lang="fa-IR" altLang="fa-IR"/>
              <a:pPr/>
              <a:t>‹#›</a:t>
            </a:fld>
            <a:endParaRPr lang="fa-IR" altLang="fa-IR"/>
          </a:p>
        </p:txBody>
      </p:sp>
    </p:spTree>
    <p:extLst>
      <p:ext uri="{BB962C8B-B14F-4D97-AF65-F5344CB8AC3E}">
        <p14:creationId xmlns:p14="http://schemas.microsoft.com/office/powerpoint/2010/main" val="2479663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9681888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682750" y="1200151"/>
            <a:ext cx="3581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416550" y="1200151"/>
            <a:ext cx="35814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AE52530C-04F2-46D3-B580-8B6F24D21E41}" type="slidenum">
              <a:rPr lang="fa-IR" altLang="fa-IR"/>
              <a:pPr/>
              <a:t>‹#›</a:t>
            </a:fld>
            <a:endParaRPr lang="fa-IR" altLang="fa-IR"/>
          </a:p>
        </p:txBody>
      </p:sp>
    </p:spTree>
    <p:extLst>
      <p:ext uri="{BB962C8B-B14F-4D97-AF65-F5344CB8AC3E}">
        <p14:creationId xmlns:p14="http://schemas.microsoft.com/office/powerpoint/2010/main" val="34973760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fa-IR"/>
          </a:p>
        </p:txBody>
      </p:sp>
      <p:sp>
        <p:nvSpPr>
          <p:cNvPr id="8" name="Rectangle 5"/>
          <p:cNvSpPr>
            <a:spLocks noGrp="1" noChangeArrowheads="1"/>
          </p:cNvSpPr>
          <p:nvPr>
            <p:ph type="ftr" sz="quarter" idx="11"/>
          </p:nvPr>
        </p:nvSpPr>
        <p:spPr>
          <a:ln/>
        </p:spPr>
        <p:txBody>
          <a:bodyPr/>
          <a:lstStyle>
            <a:lvl1pPr>
              <a:defRPr/>
            </a:lvl1pPr>
          </a:lstStyle>
          <a:p>
            <a:pPr>
              <a:defRPr/>
            </a:pPr>
            <a:endParaRPr lang="fa-IR"/>
          </a:p>
        </p:txBody>
      </p:sp>
      <p:sp>
        <p:nvSpPr>
          <p:cNvPr id="9" name="Rectangle 6"/>
          <p:cNvSpPr>
            <a:spLocks noGrp="1" noChangeArrowheads="1"/>
          </p:cNvSpPr>
          <p:nvPr>
            <p:ph type="sldNum" sz="quarter" idx="12"/>
          </p:nvPr>
        </p:nvSpPr>
        <p:spPr>
          <a:ln/>
        </p:spPr>
        <p:txBody>
          <a:bodyPr/>
          <a:lstStyle>
            <a:lvl1pPr>
              <a:defRPr/>
            </a:lvl1pPr>
          </a:lstStyle>
          <a:p>
            <a:fld id="{DA96A5AB-41B0-4E8E-BDEB-A035A63E50FD}" type="slidenum">
              <a:rPr lang="fa-IR" altLang="fa-IR"/>
              <a:pPr/>
              <a:t>‹#›</a:t>
            </a:fld>
            <a:endParaRPr lang="fa-IR" altLang="fa-IR"/>
          </a:p>
        </p:txBody>
      </p:sp>
    </p:spTree>
    <p:extLst>
      <p:ext uri="{BB962C8B-B14F-4D97-AF65-F5344CB8AC3E}">
        <p14:creationId xmlns:p14="http://schemas.microsoft.com/office/powerpoint/2010/main" val="39317513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fa-IR"/>
          </a:p>
        </p:txBody>
      </p:sp>
      <p:sp>
        <p:nvSpPr>
          <p:cNvPr id="4" name="Rectangle 5"/>
          <p:cNvSpPr>
            <a:spLocks noGrp="1" noChangeArrowheads="1"/>
          </p:cNvSpPr>
          <p:nvPr>
            <p:ph type="ftr" sz="quarter" idx="11"/>
          </p:nvPr>
        </p:nvSpPr>
        <p:spPr>
          <a:ln/>
        </p:spPr>
        <p:txBody>
          <a:bodyPr/>
          <a:lstStyle>
            <a:lvl1pPr>
              <a:defRPr/>
            </a:lvl1pPr>
          </a:lstStyle>
          <a:p>
            <a:pPr>
              <a:defRPr/>
            </a:pPr>
            <a:endParaRPr lang="fa-IR"/>
          </a:p>
        </p:txBody>
      </p:sp>
      <p:sp>
        <p:nvSpPr>
          <p:cNvPr id="5" name="Rectangle 6"/>
          <p:cNvSpPr>
            <a:spLocks noGrp="1" noChangeArrowheads="1"/>
          </p:cNvSpPr>
          <p:nvPr>
            <p:ph type="sldNum" sz="quarter" idx="12"/>
          </p:nvPr>
        </p:nvSpPr>
        <p:spPr>
          <a:ln/>
        </p:spPr>
        <p:txBody>
          <a:bodyPr/>
          <a:lstStyle>
            <a:lvl1pPr>
              <a:defRPr/>
            </a:lvl1pPr>
          </a:lstStyle>
          <a:p>
            <a:fld id="{C46187AF-D0C7-493D-B37A-A06B75FCBBBC}" type="slidenum">
              <a:rPr lang="fa-IR" altLang="fa-IR"/>
              <a:pPr/>
              <a:t>‹#›</a:t>
            </a:fld>
            <a:endParaRPr lang="fa-IR" altLang="fa-IR"/>
          </a:p>
        </p:txBody>
      </p:sp>
    </p:spTree>
    <p:extLst>
      <p:ext uri="{BB962C8B-B14F-4D97-AF65-F5344CB8AC3E}">
        <p14:creationId xmlns:p14="http://schemas.microsoft.com/office/powerpoint/2010/main" val="29092762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a-IR"/>
          </a:p>
        </p:txBody>
      </p:sp>
      <p:sp>
        <p:nvSpPr>
          <p:cNvPr id="3" name="Rectangle 5"/>
          <p:cNvSpPr>
            <a:spLocks noGrp="1" noChangeArrowheads="1"/>
          </p:cNvSpPr>
          <p:nvPr>
            <p:ph type="ftr" sz="quarter" idx="11"/>
          </p:nvPr>
        </p:nvSpPr>
        <p:spPr>
          <a:ln/>
        </p:spPr>
        <p:txBody>
          <a:bodyPr/>
          <a:lstStyle>
            <a:lvl1pPr>
              <a:defRPr/>
            </a:lvl1pPr>
          </a:lstStyle>
          <a:p>
            <a:pPr>
              <a:defRPr/>
            </a:pPr>
            <a:endParaRPr lang="fa-IR"/>
          </a:p>
        </p:txBody>
      </p:sp>
      <p:sp>
        <p:nvSpPr>
          <p:cNvPr id="4" name="Rectangle 6"/>
          <p:cNvSpPr>
            <a:spLocks noGrp="1" noChangeArrowheads="1"/>
          </p:cNvSpPr>
          <p:nvPr>
            <p:ph type="sldNum" sz="quarter" idx="12"/>
          </p:nvPr>
        </p:nvSpPr>
        <p:spPr>
          <a:ln/>
        </p:spPr>
        <p:txBody>
          <a:bodyPr/>
          <a:lstStyle>
            <a:lvl1pPr>
              <a:defRPr/>
            </a:lvl1pPr>
          </a:lstStyle>
          <a:p>
            <a:fld id="{8348B323-C04D-44E0-9266-28CAE25A1AAC}" type="slidenum">
              <a:rPr lang="fa-IR" altLang="fa-IR"/>
              <a:pPr/>
              <a:t>‹#›</a:t>
            </a:fld>
            <a:endParaRPr lang="fa-IR" altLang="fa-IR"/>
          </a:p>
        </p:txBody>
      </p:sp>
    </p:spTree>
    <p:extLst>
      <p:ext uri="{BB962C8B-B14F-4D97-AF65-F5344CB8AC3E}">
        <p14:creationId xmlns:p14="http://schemas.microsoft.com/office/powerpoint/2010/main" val="2715080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DC634DA1-08EE-452E-9DF6-D46C61C21B5B}" type="slidenum">
              <a:rPr lang="fa-IR" altLang="fa-IR"/>
              <a:pPr/>
              <a:t>‹#›</a:t>
            </a:fld>
            <a:endParaRPr lang="fa-IR" altLang="fa-IR"/>
          </a:p>
        </p:txBody>
      </p:sp>
    </p:spTree>
    <p:extLst>
      <p:ext uri="{BB962C8B-B14F-4D97-AF65-F5344CB8AC3E}">
        <p14:creationId xmlns:p14="http://schemas.microsoft.com/office/powerpoint/2010/main" val="28294007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fa-IR"/>
          </a:p>
        </p:txBody>
      </p:sp>
      <p:sp>
        <p:nvSpPr>
          <p:cNvPr id="6" name="Rectangle 5"/>
          <p:cNvSpPr>
            <a:spLocks noGrp="1" noChangeArrowheads="1"/>
          </p:cNvSpPr>
          <p:nvPr>
            <p:ph type="ftr" sz="quarter" idx="11"/>
          </p:nvPr>
        </p:nvSpPr>
        <p:spPr>
          <a:ln/>
        </p:spPr>
        <p:txBody>
          <a:bodyPr/>
          <a:lstStyle>
            <a:lvl1pPr>
              <a:defRPr/>
            </a:lvl1pPr>
          </a:lstStyle>
          <a:p>
            <a:pPr>
              <a:defRPr/>
            </a:pPr>
            <a:endParaRPr lang="fa-IR"/>
          </a:p>
        </p:txBody>
      </p:sp>
      <p:sp>
        <p:nvSpPr>
          <p:cNvPr id="7" name="Rectangle 6"/>
          <p:cNvSpPr>
            <a:spLocks noGrp="1" noChangeArrowheads="1"/>
          </p:cNvSpPr>
          <p:nvPr>
            <p:ph type="sldNum" sz="quarter" idx="12"/>
          </p:nvPr>
        </p:nvSpPr>
        <p:spPr>
          <a:ln/>
        </p:spPr>
        <p:txBody>
          <a:bodyPr/>
          <a:lstStyle>
            <a:lvl1pPr>
              <a:defRPr/>
            </a:lvl1pPr>
          </a:lstStyle>
          <a:p>
            <a:fld id="{110722C9-52C7-47D9-B5AB-1DC07511356E}" type="slidenum">
              <a:rPr lang="fa-IR" altLang="fa-IR"/>
              <a:pPr/>
              <a:t>‹#›</a:t>
            </a:fld>
            <a:endParaRPr lang="fa-IR" altLang="fa-IR"/>
          </a:p>
        </p:txBody>
      </p:sp>
    </p:spTree>
    <p:extLst>
      <p:ext uri="{BB962C8B-B14F-4D97-AF65-F5344CB8AC3E}">
        <p14:creationId xmlns:p14="http://schemas.microsoft.com/office/powerpoint/2010/main" val="237780627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4328CCDF-A03E-4D81-A134-7F5508A2E6DD}" type="slidenum">
              <a:rPr lang="fa-IR" altLang="fa-IR"/>
              <a:pPr/>
              <a:t>‹#›</a:t>
            </a:fld>
            <a:endParaRPr lang="fa-IR" altLang="fa-IR"/>
          </a:p>
        </p:txBody>
      </p:sp>
    </p:spTree>
    <p:extLst>
      <p:ext uri="{BB962C8B-B14F-4D97-AF65-F5344CB8AC3E}">
        <p14:creationId xmlns:p14="http://schemas.microsoft.com/office/powerpoint/2010/main" val="19391431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9150" y="205979"/>
            <a:ext cx="18288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682750" y="205979"/>
            <a:ext cx="53340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fa-IR"/>
          </a:p>
        </p:txBody>
      </p:sp>
      <p:sp>
        <p:nvSpPr>
          <p:cNvPr id="5" name="Rectangle 5"/>
          <p:cNvSpPr>
            <a:spLocks noGrp="1" noChangeArrowheads="1"/>
          </p:cNvSpPr>
          <p:nvPr>
            <p:ph type="ftr" sz="quarter" idx="11"/>
          </p:nvPr>
        </p:nvSpPr>
        <p:spPr>
          <a:ln/>
        </p:spPr>
        <p:txBody>
          <a:bodyPr/>
          <a:lstStyle>
            <a:lvl1pPr>
              <a:defRPr/>
            </a:lvl1pPr>
          </a:lstStyle>
          <a:p>
            <a:pPr>
              <a:defRPr/>
            </a:pPr>
            <a:endParaRPr lang="fa-IR"/>
          </a:p>
        </p:txBody>
      </p:sp>
      <p:sp>
        <p:nvSpPr>
          <p:cNvPr id="6" name="Rectangle 6"/>
          <p:cNvSpPr>
            <a:spLocks noGrp="1" noChangeArrowheads="1"/>
          </p:cNvSpPr>
          <p:nvPr>
            <p:ph type="sldNum" sz="quarter" idx="12"/>
          </p:nvPr>
        </p:nvSpPr>
        <p:spPr>
          <a:ln/>
        </p:spPr>
        <p:txBody>
          <a:bodyPr/>
          <a:lstStyle>
            <a:lvl1pPr>
              <a:defRPr/>
            </a:lvl1pPr>
          </a:lstStyle>
          <a:p>
            <a:fld id="{65FE4847-E881-4F49-A9F5-567444311C23}" type="slidenum">
              <a:rPr lang="fa-IR" altLang="fa-IR"/>
              <a:pPr/>
              <a:t>‹#›</a:t>
            </a:fld>
            <a:endParaRPr lang="fa-IR" altLang="fa-IR"/>
          </a:p>
        </p:txBody>
      </p:sp>
    </p:spTree>
    <p:extLst>
      <p:ext uri="{BB962C8B-B14F-4D97-AF65-F5344CB8AC3E}">
        <p14:creationId xmlns:p14="http://schemas.microsoft.com/office/powerpoint/2010/main" val="197307840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7BD0A38-3755-4EC5-88A5-A9A0736F1E9B}"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03099341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B792862-3999-4FF9-B1CC-28EF912D9341}"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12317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39725816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9554575-DB5C-4479-B061-36BDD57E693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0413913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25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D7D0EBC-5A5C-4B25-98BF-B197A46665C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5527764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50C14BE8-78B4-4D97-AC7E-09281C187810}"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28163235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CC9D8763-2327-4269-9BEB-362033C7EC3D}"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2801269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E8FB022E-6E7C-401D-A865-DB081A784D90}"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4801013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62B4099-F2BF-4EED-8099-F242576467C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5252485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8DDE49E-47BD-424F-A1FE-FC426582EF0D}"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7369553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114DF1-ABFF-415D-A910-516E4941047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8008735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71450"/>
            <a:ext cx="1809750" cy="38862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066800" y="171450"/>
            <a:ext cx="52768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6AC2E5B-6A24-4DAB-B632-083DAF48FE2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8675568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2B99F3A-50EA-4F82-8C3C-7388BC690291}"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293009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337813177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9BC8DEA-0E96-46B9-8CDB-4CB22609F42B}"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7659610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89CAF72-8353-42B7-B574-D39C4B7C562E}"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6939897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25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0448FB89-6795-41C0-9F0D-B5E96407730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2326451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5746CBA9-E454-41DB-ADCE-7718701EF859}"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0224957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7791A139-F09A-426E-B3F6-80F74A7B6068}"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2809344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38CE8F1-5AB2-47F5-8B19-F8103B1FFF62}"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74071179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3E12F67-12B4-4C49-947C-E5FEB6EE1F85}"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5942669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CD8967BC-E668-4C97-8910-6D9548589881}"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7292283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B54D779-BD9C-4910-B5BF-74740E38983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425740034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71450"/>
            <a:ext cx="1809750" cy="38862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066800" y="171450"/>
            <a:ext cx="52768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862FB0C-7AFE-4555-9826-69CE47EF6060}"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136662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1443632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2038196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BF1CCBF-6DDA-4C1F-952A-09C7946C8A52}"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4476338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D23D78-840E-4503-8DFB-6B088D0439A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0249101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C01B1E7-D5A7-4890-B96D-E435E50FFB7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108333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25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FC40E1F-DA52-4591-9A35-68EF07D30CF9}"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34573867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5F4FC939-EF11-4DE6-9B94-D325A6FDEBA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7944003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F80C11CC-78A4-4CEB-8C01-571C96A10EEF}"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7697503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8648E828-60F8-47DC-88EE-0B3EC41CE85A}"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17866585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1D1315DD-5591-4B4B-8367-20DE8E3CB1E6}"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1151922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2CFD3B4-8785-429F-BE10-D65482716A6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1307161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F05B5A4-CB3D-4614-91D1-AC0406F0170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612290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fa-I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6662249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71450"/>
            <a:ext cx="1809750" cy="38862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066800" y="171450"/>
            <a:ext cx="52768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426BB5-914E-47F8-A348-BDD8C735C9F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17303228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DD129DD-BD73-43AD-BD06-B032BBBBD731}"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8001043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336CC37-C489-4133-9604-496A6C146C28}"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1905881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FCC177B-BDB7-428C-BE60-6E8ECE22192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90717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25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B8E12DD-6211-4EB5-A22F-F150A4EA7E8F}"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5959319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0ECE5F74-60F7-4A6A-9D52-D38996A685B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7778598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27659BBC-3651-40B8-9361-6F020AD0F16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2490507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26A578EE-20FE-4F42-AA56-6A330DA68A0E}"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5752784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7CBA776-E859-4979-A00F-31BE87D9F7ED}"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1657051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E5FD374-22D1-4B7B-B202-3B0AEB1E24E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132350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22983522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251CA7B-C257-4459-98EF-5D7E29E0C17F}"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8193074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71450"/>
            <a:ext cx="1809750" cy="38862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066800" y="171450"/>
            <a:ext cx="52768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46D4140-A6FA-4E2E-9E50-494DF3E7148C}"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7063198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738B451-0670-4030-A610-B66869C3BF5E}"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4448169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FF0E469-2025-4A85-A31B-B194F1B6419E}"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1289233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A8C7B33-0524-4A83-8935-7866AAFBC6C4}"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8202647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0668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2500" y="857250"/>
            <a:ext cx="3543300" cy="3200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614A760-6C23-4657-85CF-601AB9793A6D}"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43810629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9816F75B-C7D5-4128-A3AA-F10C800F9471}"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4646014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E0FEFBD0-6289-4468-980B-FED28BECF5C3}"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18683988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3A057DF6-6981-4144-9C98-BDB8F4BC5A05}"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24952209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C911AA3-2BD8-4490-8923-77295715FF49}"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4020157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05979"/>
            <a:ext cx="15811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2693989" y="205979"/>
            <a:ext cx="4592637"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102587738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4EAC73C-AE48-4F4E-AAB5-2EF477366547}"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5016560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5924BFC-CB37-430A-A2BD-637C2F01A92E}"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35158294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171450"/>
            <a:ext cx="1809750" cy="38862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066800" y="171450"/>
            <a:ext cx="5276850" cy="3886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D88C223-66D6-4989-9C5A-AEA53F8ED5CF}" type="slidenum">
              <a:rPr lang="fa-IR" altLang="fa-IR"/>
              <a:pPr/>
              <a:t>‹#›</a:t>
            </a:fld>
            <a:endParaRPr lang="en-US" altLang="fa-IR">
              <a:cs typeface="Arial" panose="020B0604020202020204" pitchFamily="34" charset="0"/>
            </a:endParaRPr>
          </a:p>
        </p:txBody>
      </p:sp>
    </p:spTree>
    <p:extLst>
      <p:ext uri="{BB962C8B-B14F-4D97-AF65-F5344CB8AC3E}">
        <p14:creationId xmlns:p14="http://schemas.microsoft.com/office/powerpoint/2010/main" val="6456544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33547-A28E-4E38-86F1-D9656A28E7BD}" type="slidenum">
              <a:rPr lang="fa-IR" altLang="fa-IR"/>
              <a:pPr/>
              <a:t>‹#›</a:t>
            </a:fld>
            <a:endParaRPr lang="en-US" altLang="fa-IR"/>
          </a:p>
        </p:txBody>
      </p:sp>
    </p:spTree>
    <p:extLst>
      <p:ext uri="{BB962C8B-B14F-4D97-AF65-F5344CB8AC3E}">
        <p14:creationId xmlns:p14="http://schemas.microsoft.com/office/powerpoint/2010/main" val="19873849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4631F43-0053-489D-95FC-0739703A9495}" type="slidenum">
              <a:rPr lang="fa-IR" altLang="fa-IR"/>
              <a:pPr/>
              <a:t>‹#›</a:t>
            </a:fld>
            <a:endParaRPr lang="en-US" altLang="fa-IR"/>
          </a:p>
        </p:txBody>
      </p:sp>
    </p:spTree>
    <p:extLst>
      <p:ext uri="{BB962C8B-B14F-4D97-AF65-F5344CB8AC3E}">
        <p14:creationId xmlns:p14="http://schemas.microsoft.com/office/powerpoint/2010/main" val="41700223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DFD07F-5586-4FF2-845A-25A36559D3E5}" type="slidenum">
              <a:rPr lang="fa-IR" altLang="fa-IR"/>
              <a:pPr/>
              <a:t>‹#›</a:t>
            </a:fld>
            <a:endParaRPr lang="en-US" altLang="fa-IR"/>
          </a:p>
        </p:txBody>
      </p:sp>
    </p:spTree>
    <p:extLst>
      <p:ext uri="{BB962C8B-B14F-4D97-AF65-F5344CB8AC3E}">
        <p14:creationId xmlns:p14="http://schemas.microsoft.com/office/powerpoint/2010/main" val="34073474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7526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2959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9859CEB-0875-40BE-A0B2-4E64AF63BE40}" type="slidenum">
              <a:rPr lang="fa-IR" altLang="fa-IR"/>
              <a:pPr/>
              <a:t>‹#›</a:t>
            </a:fld>
            <a:endParaRPr lang="en-US" altLang="fa-IR"/>
          </a:p>
        </p:txBody>
      </p:sp>
    </p:spTree>
    <p:extLst>
      <p:ext uri="{BB962C8B-B14F-4D97-AF65-F5344CB8AC3E}">
        <p14:creationId xmlns:p14="http://schemas.microsoft.com/office/powerpoint/2010/main" val="27758881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0026AB7-4FB5-4F44-A3C8-BBC603A586F6}" type="slidenum">
              <a:rPr lang="fa-IR" altLang="fa-IR"/>
              <a:pPr/>
              <a:t>‹#›</a:t>
            </a:fld>
            <a:endParaRPr lang="en-US" altLang="fa-IR"/>
          </a:p>
        </p:txBody>
      </p:sp>
    </p:spTree>
    <p:extLst>
      <p:ext uri="{BB962C8B-B14F-4D97-AF65-F5344CB8AC3E}">
        <p14:creationId xmlns:p14="http://schemas.microsoft.com/office/powerpoint/2010/main" val="274904292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C66F504-A0ED-4CF0-8FC4-132FE474295A}" type="slidenum">
              <a:rPr lang="fa-IR" altLang="fa-IR"/>
              <a:pPr/>
              <a:t>‹#›</a:t>
            </a:fld>
            <a:endParaRPr lang="en-US" altLang="fa-IR"/>
          </a:p>
        </p:txBody>
      </p:sp>
    </p:spTree>
    <p:extLst>
      <p:ext uri="{BB962C8B-B14F-4D97-AF65-F5344CB8AC3E}">
        <p14:creationId xmlns:p14="http://schemas.microsoft.com/office/powerpoint/2010/main" val="141322658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809A165-B704-4844-A663-62B3D029EA7D}" type="slidenum">
              <a:rPr lang="fa-IR" altLang="fa-IR"/>
              <a:pPr/>
              <a:t>‹#›</a:t>
            </a:fld>
            <a:endParaRPr lang="en-US" altLang="fa-IR"/>
          </a:p>
        </p:txBody>
      </p:sp>
    </p:spTree>
    <p:extLst>
      <p:ext uri="{BB962C8B-B14F-4D97-AF65-F5344CB8AC3E}">
        <p14:creationId xmlns:p14="http://schemas.microsoft.com/office/powerpoint/2010/main" val="5130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02394"/>
            <a:ext cx="8866188" cy="4936331"/>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a-IR" sz="1350"/>
          </a:p>
        </p:txBody>
      </p:sp>
      <p:sp>
        <p:nvSpPr>
          <p:cNvPr id="30723" name="Rectangle 3"/>
          <p:cNvSpPr>
            <a:spLocks noGrp="1" noChangeArrowheads="1"/>
          </p:cNvSpPr>
          <p:nvPr>
            <p:ph type="ctrTitle"/>
            <p:custDataLst>
              <p:tags r:id="rId1"/>
            </p:custDataLst>
          </p:nvPr>
        </p:nvSpPr>
        <p:spPr>
          <a:xfrm>
            <a:off x="455613" y="1597819"/>
            <a:ext cx="7313612" cy="1102519"/>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2914650"/>
            <a:ext cx="7313612" cy="131445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41F8E0C3-C203-4195-9B64-391EA6F26DA5}" type="slidenum">
              <a:rPr lang="en-US"/>
              <a:pPr/>
              <a:t>‹#›</a:t>
            </a:fld>
            <a:endParaRPr lang="en-US"/>
          </a:p>
        </p:txBody>
      </p:sp>
    </p:spTree>
    <p:extLst>
      <p:ext uri="{BB962C8B-B14F-4D97-AF65-F5344CB8AC3E}">
        <p14:creationId xmlns:p14="http://schemas.microsoft.com/office/powerpoint/2010/main" val="3978874130"/>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57519C7-D4BE-49CA-96F8-73EB68B46277}" type="slidenum">
              <a:rPr lang="fa-IR" altLang="fa-IR"/>
              <a:pPr/>
              <a:t>‹#›</a:t>
            </a:fld>
            <a:endParaRPr lang="en-US" altLang="fa-IR"/>
          </a:p>
        </p:txBody>
      </p:sp>
    </p:spTree>
    <p:extLst>
      <p:ext uri="{BB962C8B-B14F-4D97-AF65-F5344CB8AC3E}">
        <p14:creationId xmlns:p14="http://schemas.microsoft.com/office/powerpoint/2010/main" val="9618090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CBCBE8F-3C69-44F4-BE7B-6DA5A5BEAA63}" type="slidenum">
              <a:rPr lang="fa-IR" altLang="fa-IR"/>
              <a:pPr/>
              <a:t>‹#›</a:t>
            </a:fld>
            <a:endParaRPr lang="en-US" altLang="fa-IR"/>
          </a:p>
        </p:txBody>
      </p:sp>
    </p:spTree>
    <p:extLst>
      <p:ext uri="{BB962C8B-B14F-4D97-AF65-F5344CB8AC3E}">
        <p14:creationId xmlns:p14="http://schemas.microsoft.com/office/powerpoint/2010/main" val="39159771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4129D1D-EF62-4C71-9D83-75C600648DE9}" type="slidenum">
              <a:rPr lang="fa-IR" altLang="fa-IR"/>
              <a:pPr/>
              <a:t>‹#›</a:t>
            </a:fld>
            <a:endParaRPr lang="en-US" altLang="fa-IR"/>
          </a:p>
        </p:txBody>
      </p:sp>
    </p:spTree>
    <p:extLst>
      <p:ext uri="{BB962C8B-B14F-4D97-AF65-F5344CB8AC3E}">
        <p14:creationId xmlns:p14="http://schemas.microsoft.com/office/powerpoint/2010/main" val="6312777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05979"/>
            <a:ext cx="17335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752600" y="205979"/>
            <a:ext cx="50482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75E7772-44E7-4041-9804-EA238D77D574}" type="slidenum">
              <a:rPr lang="fa-IR" altLang="fa-IR"/>
              <a:pPr/>
              <a:t>‹#›</a:t>
            </a:fld>
            <a:endParaRPr lang="en-US" altLang="fa-IR"/>
          </a:p>
        </p:txBody>
      </p:sp>
    </p:spTree>
    <p:extLst>
      <p:ext uri="{BB962C8B-B14F-4D97-AF65-F5344CB8AC3E}">
        <p14:creationId xmlns:p14="http://schemas.microsoft.com/office/powerpoint/2010/main" val="102091695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077851A-954E-473A-9EA9-7F3822BFB7E5}" type="slidenum">
              <a:rPr lang="fa-IR" altLang="fa-IR"/>
              <a:pPr/>
              <a:t>‹#›</a:t>
            </a:fld>
            <a:endParaRPr lang="en-US" altLang="fa-IR"/>
          </a:p>
        </p:txBody>
      </p:sp>
    </p:spTree>
    <p:extLst>
      <p:ext uri="{BB962C8B-B14F-4D97-AF65-F5344CB8AC3E}">
        <p14:creationId xmlns:p14="http://schemas.microsoft.com/office/powerpoint/2010/main" val="40780657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5D6000-1CED-4713-86D7-051EB8758428}" type="slidenum">
              <a:rPr lang="fa-IR" altLang="fa-IR"/>
              <a:pPr/>
              <a:t>‹#›</a:t>
            </a:fld>
            <a:endParaRPr lang="en-US" altLang="fa-IR"/>
          </a:p>
        </p:txBody>
      </p:sp>
    </p:spTree>
    <p:extLst>
      <p:ext uri="{BB962C8B-B14F-4D97-AF65-F5344CB8AC3E}">
        <p14:creationId xmlns:p14="http://schemas.microsoft.com/office/powerpoint/2010/main" val="27346042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E4854F8-0F3B-49A5-9549-10175D6DB262}" type="slidenum">
              <a:rPr lang="fa-IR" altLang="fa-IR"/>
              <a:pPr/>
              <a:t>‹#›</a:t>
            </a:fld>
            <a:endParaRPr lang="en-US" altLang="fa-IR"/>
          </a:p>
        </p:txBody>
      </p:sp>
    </p:spTree>
    <p:extLst>
      <p:ext uri="{BB962C8B-B14F-4D97-AF65-F5344CB8AC3E}">
        <p14:creationId xmlns:p14="http://schemas.microsoft.com/office/powerpoint/2010/main" val="19532407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7526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2959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FD0BC34-B5DE-42A0-9CD8-4A93E0E57D5C}" type="slidenum">
              <a:rPr lang="fa-IR" altLang="fa-IR"/>
              <a:pPr/>
              <a:t>‹#›</a:t>
            </a:fld>
            <a:endParaRPr lang="en-US" altLang="fa-IR"/>
          </a:p>
        </p:txBody>
      </p:sp>
    </p:spTree>
    <p:extLst>
      <p:ext uri="{BB962C8B-B14F-4D97-AF65-F5344CB8AC3E}">
        <p14:creationId xmlns:p14="http://schemas.microsoft.com/office/powerpoint/2010/main" val="401361356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F24913F-FF20-431E-873B-825B1A792549}" type="slidenum">
              <a:rPr lang="fa-IR" altLang="fa-IR"/>
              <a:pPr/>
              <a:t>‹#›</a:t>
            </a:fld>
            <a:endParaRPr lang="en-US" altLang="fa-IR"/>
          </a:p>
        </p:txBody>
      </p:sp>
    </p:spTree>
    <p:extLst>
      <p:ext uri="{BB962C8B-B14F-4D97-AF65-F5344CB8AC3E}">
        <p14:creationId xmlns:p14="http://schemas.microsoft.com/office/powerpoint/2010/main" val="23529280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DCABFE9-AE5E-409F-99F5-0AA41FCFF6A3}" type="slidenum">
              <a:rPr lang="fa-IR" altLang="fa-IR"/>
              <a:pPr/>
              <a:t>‹#›</a:t>
            </a:fld>
            <a:endParaRPr lang="en-US" altLang="fa-IR"/>
          </a:p>
        </p:txBody>
      </p:sp>
    </p:spTree>
    <p:extLst>
      <p:ext uri="{BB962C8B-B14F-4D97-AF65-F5344CB8AC3E}">
        <p14:creationId xmlns:p14="http://schemas.microsoft.com/office/powerpoint/2010/main" val="349183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262E14-206F-47DD-A705-6F9A41ACF20E}" type="slidenum">
              <a:rPr lang="en-US"/>
              <a:pPr/>
              <a:t>‹#›</a:t>
            </a:fld>
            <a:endParaRPr lang="en-US"/>
          </a:p>
        </p:txBody>
      </p:sp>
    </p:spTree>
    <p:extLst>
      <p:ext uri="{BB962C8B-B14F-4D97-AF65-F5344CB8AC3E}">
        <p14:creationId xmlns:p14="http://schemas.microsoft.com/office/powerpoint/2010/main" val="3999490727"/>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01520E9-5FF1-4F8F-90DB-4AD110AFC252}" type="slidenum">
              <a:rPr lang="fa-IR" altLang="fa-IR"/>
              <a:pPr/>
              <a:t>‹#›</a:t>
            </a:fld>
            <a:endParaRPr lang="en-US" altLang="fa-IR"/>
          </a:p>
        </p:txBody>
      </p:sp>
    </p:spTree>
    <p:extLst>
      <p:ext uri="{BB962C8B-B14F-4D97-AF65-F5344CB8AC3E}">
        <p14:creationId xmlns:p14="http://schemas.microsoft.com/office/powerpoint/2010/main" val="17882567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061608B-E5CF-4DFE-92F0-4AB54138F3EB}" type="slidenum">
              <a:rPr lang="fa-IR" altLang="fa-IR"/>
              <a:pPr/>
              <a:t>‹#›</a:t>
            </a:fld>
            <a:endParaRPr lang="en-US" altLang="fa-IR"/>
          </a:p>
        </p:txBody>
      </p:sp>
    </p:spTree>
    <p:extLst>
      <p:ext uri="{BB962C8B-B14F-4D97-AF65-F5344CB8AC3E}">
        <p14:creationId xmlns:p14="http://schemas.microsoft.com/office/powerpoint/2010/main" val="29709777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BE4F4D-088D-4B5B-831A-605F96589510}" type="slidenum">
              <a:rPr lang="fa-IR" altLang="fa-IR"/>
              <a:pPr/>
              <a:t>‹#›</a:t>
            </a:fld>
            <a:endParaRPr lang="en-US" altLang="fa-IR"/>
          </a:p>
        </p:txBody>
      </p:sp>
    </p:spTree>
    <p:extLst>
      <p:ext uri="{BB962C8B-B14F-4D97-AF65-F5344CB8AC3E}">
        <p14:creationId xmlns:p14="http://schemas.microsoft.com/office/powerpoint/2010/main" val="13569141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BA4B02E-89CF-47C2-B7E6-97765DB0CD83}" type="slidenum">
              <a:rPr lang="fa-IR" altLang="fa-IR"/>
              <a:pPr/>
              <a:t>‹#›</a:t>
            </a:fld>
            <a:endParaRPr lang="en-US" altLang="fa-IR"/>
          </a:p>
        </p:txBody>
      </p:sp>
    </p:spTree>
    <p:extLst>
      <p:ext uri="{BB962C8B-B14F-4D97-AF65-F5344CB8AC3E}">
        <p14:creationId xmlns:p14="http://schemas.microsoft.com/office/powerpoint/2010/main" val="40952322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05979"/>
            <a:ext cx="17335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752600" y="205979"/>
            <a:ext cx="50482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D0C0666-5A5A-49F9-82CA-0745F9BF9FBC}" type="slidenum">
              <a:rPr lang="fa-IR" altLang="fa-IR"/>
              <a:pPr/>
              <a:t>‹#›</a:t>
            </a:fld>
            <a:endParaRPr lang="en-US" altLang="fa-IR"/>
          </a:p>
        </p:txBody>
      </p:sp>
    </p:spTree>
    <p:extLst>
      <p:ext uri="{BB962C8B-B14F-4D97-AF65-F5344CB8AC3E}">
        <p14:creationId xmlns:p14="http://schemas.microsoft.com/office/powerpoint/2010/main" val="33720935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058ECAAD-B9BB-42F6-A441-C0F341E7B723}" type="slidenum">
              <a:rPr lang="fa-IR" altLang="fa-IR"/>
              <a:pPr/>
              <a:t>‹#›</a:t>
            </a:fld>
            <a:endParaRPr lang="en-US" altLang="fa-IR"/>
          </a:p>
        </p:txBody>
      </p:sp>
    </p:spTree>
    <p:extLst>
      <p:ext uri="{BB962C8B-B14F-4D97-AF65-F5344CB8AC3E}">
        <p14:creationId xmlns:p14="http://schemas.microsoft.com/office/powerpoint/2010/main" val="277802111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DF2F74B1-902B-4B24-80A9-2F1B96B650B1}" type="slidenum">
              <a:rPr lang="fa-IR" altLang="fa-IR"/>
              <a:pPr/>
              <a:t>‹#›</a:t>
            </a:fld>
            <a:endParaRPr lang="en-US" altLang="fa-IR"/>
          </a:p>
        </p:txBody>
      </p:sp>
    </p:spTree>
    <p:extLst>
      <p:ext uri="{BB962C8B-B14F-4D97-AF65-F5344CB8AC3E}">
        <p14:creationId xmlns:p14="http://schemas.microsoft.com/office/powerpoint/2010/main" val="21945128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2F8FECCB-8A72-450D-8DE9-EECB8C95F141}" type="slidenum">
              <a:rPr lang="fa-IR" altLang="fa-IR"/>
              <a:pPr/>
              <a:t>‹#›</a:t>
            </a:fld>
            <a:endParaRPr lang="en-US" altLang="fa-IR"/>
          </a:p>
        </p:txBody>
      </p:sp>
    </p:spTree>
    <p:extLst>
      <p:ext uri="{BB962C8B-B14F-4D97-AF65-F5344CB8AC3E}">
        <p14:creationId xmlns:p14="http://schemas.microsoft.com/office/powerpoint/2010/main" val="7299921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7526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2959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6B2A0BC5-268F-43A1-9777-16CF7D55C234}" type="slidenum">
              <a:rPr lang="fa-IR" altLang="fa-IR"/>
              <a:pPr/>
              <a:t>‹#›</a:t>
            </a:fld>
            <a:endParaRPr lang="en-US" altLang="fa-IR"/>
          </a:p>
        </p:txBody>
      </p:sp>
    </p:spTree>
    <p:extLst>
      <p:ext uri="{BB962C8B-B14F-4D97-AF65-F5344CB8AC3E}">
        <p14:creationId xmlns:p14="http://schemas.microsoft.com/office/powerpoint/2010/main" val="8069237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D2243520-94C7-42EB-95AB-AB19BD68A3B7}" type="slidenum">
              <a:rPr lang="fa-IR" altLang="fa-IR"/>
              <a:pPr/>
              <a:t>‹#›</a:t>
            </a:fld>
            <a:endParaRPr lang="en-US" altLang="fa-IR"/>
          </a:p>
        </p:txBody>
      </p:sp>
    </p:spTree>
    <p:extLst>
      <p:ext uri="{BB962C8B-B14F-4D97-AF65-F5344CB8AC3E}">
        <p14:creationId xmlns:p14="http://schemas.microsoft.com/office/powerpoint/2010/main" val="21804342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3745A6-4956-4FCC-911F-76F280DD8B0E}" type="slidenum">
              <a:rPr lang="en-US"/>
              <a:pPr/>
              <a:t>‹#›</a:t>
            </a:fld>
            <a:endParaRPr lang="en-US"/>
          </a:p>
        </p:txBody>
      </p:sp>
    </p:spTree>
    <p:extLst>
      <p:ext uri="{BB962C8B-B14F-4D97-AF65-F5344CB8AC3E}">
        <p14:creationId xmlns:p14="http://schemas.microsoft.com/office/powerpoint/2010/main" val="37641386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16E1D418-E96E-4F6E-A82F-160490949172}" type="slidenum">
              <a:rPr lang="fa-IR" altLang="fa-IR"/>
              <a:pPr/>
              <a:t>‹#›</a:t>
            </a:fld>
            <a:endParaRPr lang="en-US" altLang="fa-IR"/>
          </a:p>
        </p:txBody>
      </p:sp>
    </p:spTree>
    <p:extLst>
      <p:ext uri="{BB962C8B-B14F-4D97-AF65-F5344CB8AC3E}">
        <p14:creationId xmlns:p14="http://schemas.microsoft.com/office/powerpoint/2010/main" val="1899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6B34631A-86E7-42E4-987D-28CA2D2BA118}" type="slidenum">
              <a:rPr lang="fa-IR" altLang="fa-IR"/>
              <a:pPr/>
              <a:t>‹#›</a:t>
            </a:fld>
            <a:endParaRPr lang="en-US" altLang="fa-IR"/>
          </a:p>
        </p:txBody>
      </p:sp>
    </p:spTree>
    <p:extLst>
      <p:ext uri="{BB962C8B-B14F-4D97-AF65-F5344CB8AC3E}">
        <p14:creationId xmlns:p14="http://schemas.microsoft.com/office/powerpoint/2010/main" val="28020085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D41BF1ED-DCE5-40B8-B5A1-DF8B3E5045D5}" type="slidenum">
              <a:rPr lang="fa-IR" altLang="fa-IR"/>
              <a:pPr/>
              <a:t>‹#›</a:t>
            </a:fld>
            <a:endParaRPr lang="en-US" altLang="fa-IR"/>
          </a:p>
        </p:txBody>
      </p:sp>
    </p:spTree>
    <p:extLst>
      <p:ext uri="{BB962C8B-B14F-4D97-AF65-F5344CB8AC3E}">
        <p14:creationId xmlns:p14="http://schemas.microsoft.com/office/powerpoint/2010/main" val="300943175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56AAF2B4-B555-4E6C-AE6D-9034804F9467}" type="slidenum">
              <a:rPr lang="fa-IR" altLang="fa-IR"/>
              <a:pPr/>
              <a:t>‹#›</a:t>
            </a:fld>
            <a:endParaRPr lang="en-US" altLang="fa-IR"/>
          </a:p>
        </p:txBody>
      </p:sp>
    </p:spTree>
    <p:extLst>
      <p:ext uri="{BB962C8B-B14F-4D97-AF65-F5344CB8AC3E}">
        <p14:creationId xmlns:p14="http://schemas.microsoft.com/office/powerpoint/2010/main" val="36400618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AD791E6F-8F74-4A44-805B-CD79A78BC8D4}" type="slidenum">
              <a:rPr lang="fa-IR" altLang="fa-IR"/>
              <a:pPr/>
              <a:t>‹#›</a:t>
            </a:fld>
            <a:endParaRPr lang="en-US" altLang="fa-IR"/>
          </a:p>
        </p:txBody>
      </p:sp>
    </p:spTree>
    <p:extLst>
      <p:ext uri="{BB962C8B-B14F-4D97-AF65-F5344CB8AC3E}">
        <p14:creationId xmlns:p14="http://schemas.microsoft.com/office/powerpoint/2010/main" val="32625223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05979"/>
            <a:ext cx="17335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752600" y="205979"/>
            <a:ext cx="50482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D1866110-1A67-479E-B833-EFAAD7CFA4EC}" type="slidenum">
              <a:rPr lang="fa-IR" altLang="fa-IR"/>
              <a:pPr/>
              <a:t>‹#›</a:t>
            </a:fld>
            <a:endParaRPr lang="en-US" altLang="fa-IR"/>
          </a:p>
        </p:txBody>
      </p:sp>
    </p:spTree>
    <p:extLst>
      <p:ext uri="{BB962C8B-B14F-4D97-AF65-F5344CB8AC3E}">
        <p14:creationId xmlns:p14="http://schemas.microsoft.com/office/powerpoint/2010/main" val="25427557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F4DE2D5F-00E4-4064-86C8-02DBD4C72C8F}" type="slidenum">
              <a:rPr lang="fa-IR" altLang="fa-IR"/>
              <a:pPr/>
              <a:t>‹#›</a:t>
            </a:fld>
            <a:endParaRPr lang="en-US" altLang="fa-IR"/>
          </a:p>
        </p:txBody>
      </p:sp>
    </p:spTree>
    <p:extLst>
      <p:ext uri="{BB962C8B-B14F-4D97-AF65-F5344CB8AC3E}">
        <p14:creationId xmlns:p14="http://schemas.microsoft.com/office/powerpoint/2010/main" val="25137658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5B758445-86C1-44FB-B569-BB0322931316}" type="slidenum">
              <a:rPr lang="fa-IR" altLang="fa-IR"/>
              <a:pPr/>
              <a:t>‹#›</a:t>
            </a:fld>
            <a:endParaRPr lang="en-US" altLang="fa-IR"/>
          </a:p>
        </p:txBody>
      </p:sp>
    </p:spTree>
    <p:extLst>
      <p:ext uri="{BB962C8B-B14F-4D97-AF65-F5344CB8AC3E}">
        <p14:creationId xmlns:p14="http://schemas.microsoft.com/office/powerpoint/2010/main" val="93948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18B51F70-18A9-43B1-B27D-766A07CAAF61}" type="slidenum">
              <a:rPr lang="fa-IR" altLang="fa-IR"/>
              <a:pPr/>
              <a:t>‹#›</a:t>
            </a:fld>
            <a:endParaRPr lang="en-US" altLang="fa-IR"/>
          </a:p>
        </p:txBody>
      </p:sp>
    </p:spTree>
    <p:extLst>
      <p:ext uri="{BB962C8B-B14F-4D97-AF65-F5344CB8AC3E}">
        <p14:creationId xmlns:p14="http://schemas.microsoft.com/office/powerpoint/2010/main" val="117371136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7526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2959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3C758A85-7AB7-436A-9EE1-EE76AEE914E8}" type="slidenum">
              <a:rPr lang="fa-IR" altLang="fa-IR"/>
              <a:pPr/>
              <a:t>‹#›</a:t>
            </a:fld>
            <a:endParaRPr lang="en-US" altLang="fa-IR"/>
          </a:p>
        </p:txBody>
      </p:sp>
    </p:spTree>
    <p:extLst>
      <p:ext uri="{BB962C8B-B14F-4D97-AF65-F5344CB8AC3E}">
        <p14:creationId xmlns:p14="http://schemas.microsoft.com/office/powerpoint/2010/main" val="917628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5613" y="1200151"/>
            <a:ext cx="40370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5026" y="1200151"/>
            <a:ext cx="4037013"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F57E96-8665-4C3A-9FF8-C0830D5FF5CC}" type="slidenum">
              <a:rPr lang="en-US"/>
              <a:pPr/>
              <a:t>‹#›</a:t>
            </a:fld>
            <a:endParaRPr lang="en-US"/>
          </a:p>
        </p:txBody>
      </p:sp>
    </p:spTree>
    <p:extLst>
      <p:ext uri="{BB962C8B-B14F-4D97-AF65-F5344CB8AC3E}">
        <p14:creationId xmlns:p14="http://schemas.microsoft.com/office/powerpoint/2010/main" val="20543392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D3E2F5BA-D0C8-4B18-AD7E-1C0889A13C56}" type="slidenum">
              <a:rPr lang="fa-IR" altLang="fa-IR"/>
              <a:pPr/>
              <a:t>‹#›</a:t>
            </a:fld>
            <a:endParaRPr lang="en-US" altLang="fa-IR"/>
          </a:p>
        </p:txBody>
      </p:sp>
    </p:spTree>
    <p:extLst>
      <p:ext uri="{BB962C8B-B14F-4D97-AF65-F5344CB8AC3E}">
        <p14:creationId xmlns:p14="http://schemas.microsoft.com/office/powerpoint/2010/main" val="7786493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50EAA0F6-F973-4983-9CC5-984425E62B64}" type="slidenum">
              <a:rPr lang="fa-IR" altLang="fa-IR"/>
              <a:pPr/>
              <a:t>‹#›</a:t>
            </a:fld>
            <a:endParaRPr lang="en-US" altLang="fa-IR"/>
          </a:p>
        </p:txBody>
      </p:sp>
    </p:spTree>
    <p:extLst>
      <p:ext uri="{BB962C8B-B14F-4D97-AF65-F5344CB8AC3E}">
        <p14:creationId xmlns:p14="http://schemas.microsoft.com/office/powerpoint/2010/main" val="23894285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A3CA282A-03DA-4ED8-A59E-741854537F3A}" type="slidenum">
              <a:rPr lang="fa-IR" altLang="fa-IR"/>
              <a:pPr/>
              <a:t>‹#›</a:t>
            </a:fld>
            <a:endParaRPr lang="en-US" altLang="fa-IR"/>
          </a:p>
        </p:txBody>
      </p:sp>
    </p:spTree>
    <p:extLst>
      <p:ext uri="{BB962C8B-B14F-4D97-AF65-F5344CB8AC3E}">
        <p14:creationId xmlns:p14="http://schemas.microsoft.com/office/powerpoint/2010/main" val="22882359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182CDBA7-0283-4AB4-A30A-6A811A56DCE3}" type="slidenum">
              <a:rPr lang="fa-IR" altLang="fa-IR"/>
              <a:pPr/>
              <a:t>‹#›</a:t>
            </a:fld>
            <a:endParaRPr lang="en-US" altLang="fa-IR"/>
          </a:p>
        </p:txBody>
      </p:sp>
    </p:spTree>
    <p:extLst>
      <p:ext uri="{BB962C8B-B14F-4D97-AF65-F5344CB8AC3E}">
        <p14:creationId xmlns:p14="http://schemas.microsoft.com/office/powerpoint/2010/main" val="31151540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3072F1CF-2039-46F3-AE12-D23BFEEC647B}" type="slidenum">
              <a:rPr lang="fa-IR" altLang="fa-IR"/>
              <a:pPr/>
              <a:t>‹#›</a:t>
            </a:fld>
            <a:endParaRPr lang="en-US" altLang="fa-IR"/>
          </a:p>
        </p:txBody>
      </p:sp>
    </p:spTree>
    <p:extLst>
      <p:ext uri="{BB962C8B-B14F-4D97-AF65-F5344CB8AC3E}">
        <p14:creationId xmlns:p14="http://schemas.microsoft.com/office/powerpoint/2010/main" val="36964803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D8B65F6A-FD8A-46E3-A429-CFCF927DB8E8}" type="slidenum">
              <a:rPr lang="fa-IR" altLang="fa-IR"/>
              <a:pPr/>
              <a:t>‹#›</a:t>
            </a:fld>
            <a:endParaRPr lang="en-US" altLang="fa-IR"/>
          </a:p>
        </p:txBody>
      </p:sp>
    </p:spTree>
    <p:extLst>
      <p:ext uri="{BB962C8B-B14F-4D97-AF65-F5344CB8AC3E}">
        <p14:creationId xmlns:p14="http://schemas.microsoft.com/office/powerpoint/2010/main" val="34136437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05979"/>
            <a:ext cx="17335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752600" y="205979"/>
            <a:ext cx="50482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4AE8F62A-4AEC-4214-88D4-6BFA35B52F4E}" type="slidenum">
              <a:rPr lang="fa-IR" altLang="fa-IR"/>
              <a:pPr/>
              <a:t>‹#›</a:t>
            </a:fld>
            <a:endParaRPr lang="en-US" altLang="fa-IR"/>
          </a:p>
        </p:txBody>
      </p:sp>
    </p:spTree>
    <p:extLst>
      <p:ext uri="{BB962C8B-B14F-4D97-AF65-F5344CB8AC3E}">
        <p14:creationId xmlns:p14="http://schemas.microsoft.com/office/powerpoint/2010/main" val="14159299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33F8DEC9-43CE-4C2F-81BD-D5DE090F4305}" type="slidenum">
              <a:rPr lang="fa-IR" altLang="fa-IR"/>
              <a:pPr/>
              <a:t>‹#›</a:t>
            </a:fld>
            <a:endParaRPr lang="en-US" altLang="fa-IR"/>
          </a:p>
        </p:txBody>
      </p:sp>
    </p:spTree>
    <p:extLst>
      <p:ext uri="{BB962C8B-B14F-4D97-AF65-F5344CB8AC3E}">
        <p14:creationId xmlns:p14="http://schemas.microsoft.com/office/powerpoint/2010/main" val="160683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D84D59C4-FC96-45B8-B026-AEE2D7D0C12F}" type="slidenum">
              <a:rPr lang="fa-IR" altLang="fa-IR"/>
              <a:pPr/>
              <a:t>‹#›</a:t>
            </a:fld>
            <a:endParaRPr lang="en-US" altLang="fa-IR"/>
          </a:p>
        </p:txBody>
      </p:sp>
    </p:spTree>
    <p:extLst>
      <p:ext uri="{BB962C8B-B14F-4D97-AF65-F5344CB8AC3E}">
        <p14:creationId xmlns:p14="http://schemas.microsoft.com/office/powerpoint/2010/main" val="380368175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1BE8CB70-3A30-4442-8A03-32D51E37DBD4}" type="slidenum">
              <a:rPr lang="fa-IR" altLang="fa-IR"/>
              <a:pPr/>
              <a:t>‹#›</a:t>
            </a:fld>
            <a:endParaRPr lang="en-US" altLang="fa-IR"/>
          </a:p>
        </p:txBody>
      </p:sp>
    </p:spTree>
    <p:extLst>
      <p:ext uri="{BB962C8B-B14F-4D97-AF65-F5344CB8AC3E}">
        <p14:creationId xmlns:p14="http://schemas.microsoft.com/office/powerpoint/2010/main" val="2476206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4F4C9F-466D-48AD-81B7-4F4A79211BD6}" type="slidenum">
              <a:rPr lang="en-US"/>
              <a:pPr/>
              <a:t>‹#›</a:t>
            </a:fld>
            <a:endParaRPr lang="en-US"/>
          </a:p>
        </p:txBody>
      </p:sp>
    </p:spTree>
    <p:extLst>
      <p:ext uri="{BB962C8B-B14F-4D97-AF65-F5344CB8AC3E}">
        <p14:creationId xmlns:p14="http://schemas.microsoft.com/office/powerpoint/2010/main" val="309279973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17526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5295900" y="857251"/>
            <a:ext cx="3390900" cy="37373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0B65AEDF-0153-4A59-B81A-B0521C5E062E}" type="slidenum">
              <a:rPr lang="fa-IR" altLang="fa-IR"/>
              <a:pPr/>
              <a:t>‹#›</a:t>
            </a:fld>
            <a:endParaRPr lang="en-US" altLang="fa-IR"/>
          </a:p>
        </p:txBody>
      </p:sp>
    </p:spTree>
    <p:extLst>
      <p:ext uri="{BB962C8B-B14F-4D97-AF65-F5344CB8AC3E}">
        <p14:creationId xmlns:p14="http://schemas.microsoft.com/office/powerpoint/2010/main" val="12297227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fld id="{35AE22DE-CCDB-4DC9-AF38-D0FA3A9D54D5}" type="slidenum">
              <a:rPr lang="fa-IR" altLang="fa-IR"/>
              <a:pPr/>
              <a:t>‹#›</a:t>
            </a:fld>
            <a:endParaRPr lang="en-US" altLang="fa-IR"/>
          </a:p>
        </p:txBody>
      </p:sp>
    </p:spTree>
    <p:extLst>
      <p:ext uri="{BB962C8B-B14F-4D97-AF65-F5344CB8AC3E}">
        <p14:creationId xmlns:p14="http://schemas.microsoft.com/office/powerpoint/2010/main" val="20068619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1CB7EB0E-12AD-47C5-89C4-0329C50CFAF5}" type="slidenum">
              <a:rPr lang="fa-IR" altLang="fa-IR"/>
              <a:pPr/>
              <a:t>‹#›</a:t>
            </a:fld>
            <a:endParaRPr lang="en-US" altLang="fa-IR"/>
          </a:p>
        </p:txBody>
      </p:sp>
    </p:spTree>
    <p:extLst>
      <p:ext uri="{BB962C8B-B14F-4D97-AF65-F5344CB8AC3E}">
        <p14:creationId xmlns:p14="http://schemas.microsoft.com/office/powerpoint/2010/main" val="20599901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fld id="{F7979794-2512-44E3-B429-81F6D7EE953D}" type="slidenum">
              <a:rPr lang="fa-IR" altLang="fa-IR"/>
              <a:pPr/>
              <a:t>‹#›</a:t>
            </a:fld>
            <a:endParaRPr lang="en-US" altLang="fa-IR"/>
          </a:p>
        </p:txBody>
      </p:sp>
    </p:spTree>
    <p:extLst>
      <p:ext uri="{BB962C8B-B14F-4D97-AF65-F5344CB8AC3E}">
        <p14:creationId xmlns:p14="http://schemas.microsoft.com/office/powerpoint/2010/main" val="6403629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3BE03427-D398-4045-A346-D7713D5D491F}" type="slidenum">
              <a:rPr lang="fa-IR" altLang="fa-IR"/>
              <a:pPr/>
              <a:t>‹#›</a:t>
            </a:fld>
            <a:endParaRPr lang="en-US" altLang="fa-IR"/>
          </a:p>
        </p:txBody>
      </p:sp>
    </p:spTree>
    <p:extLst>
      <p:ext uri="{BB962C8B-B14F-4D97-AF65-F5344CB8AC3E}">
        <p14:creationId xmlns:p14="http://schemas.microsoft.com/office/powerpoint/2010/main" val="368187089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fld id="{47F730BD-5219-4B9F-B0D8-B2DCD8D4C625}" type="slidenum">
              <a:rPr lang="fa-IR" altLang="fa-IR"/>
              <a:pPr/>
              <a:t>‹#›</a:t>
            </a:fld>
            <a:endParaRPr lang="en-US" altLang="fa-IR"/>
          </a:p>
        </p:txBody>
      </p:sp>
    </p:spTree>
    <p:extLst>
      <p:ext uri="{BB962C8B-B14F-4D97-AF65-F5344CB8AC3E}">
        <p14:creationId xmlns:p14="http://schemas.microsoft.com/office/powerpoint/2010/main" val="42289624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C73A00DA-9180-4706-883A-5DD9D44BBACF}" type="slidenum">
              <a:rPr lang="fa-IR" altLang="fa-IR"/>
              <a:pPr/>
              <a:t>‹#›</a:t>
            </a:fld>
            <a:endParaRPr lang="en-US" altLang="fa-IR"/>
          </a:p>
        </p:txBody>
      </p:sp>
    </p:spTree>
    <p:extLst>
      <p:ext uri="{BB962C8B-B14F-4D97-AF65-F5344CB8AC3E}">
        <p14:creationId xmlns:p14="http://schemas.microsoft.com/office/powerpoint/2010/main" val="316622655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205979"/>
            <a:ext cx="173355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1752600" y="205979"/>
            <a:ext cx="504825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389E8AF3-81D0-4E20-86DA-E59A7BE4074D}" type="slidenum">
              <a:rPr lang="fa-IR" altLang="fa-IR"/>
              <a:pPr/>
              <a:t>‹#›</a:t>
            </a:fld>
            <a:endParaRPr lang="en-US" altLang="fa-IR"/>
          </a:p>
        </p:txBody>
      </p:sp>
    </p:spTree>
    <p:extLst>
      <p:ext uri="{BB962C8B-B14F-4D97-AF65-F5344CB8AC3E}">
        <p14:creationId xmlns:p14="http://schemas.microsoft.com/office/powerpoint/2010/main" val="241098633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390759682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592148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9957C4-3B84-4E65-BF67-593B7F89F609}" type="slidenum">
              <a:rPr lang="en-US"/>
              <a:pPr/>
              <a:t>‹#›</a:t>
            </a:fld>
            <a:endParaRPr lang="en-US"/>
          </a:p>
        </p:txBody>
      </p:sp>
    </p:spTree>
    <p:extLst>
      <p:ext uri="{BB962C8B-B14F-4D97-AF65-F5344CB8AC3E}">
        <p14:creationId xmlns:p14="http://schemas.microsoft.com/office/powerpoint/2010/main" val="182944940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35875467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1866967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561600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37346441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92884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6363356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9590305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0201526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0437468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168265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31103927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FA89692-689C-4477-AFC3-9DF294B338C8}" type="slidenum">
              <a:rPr lang="en-US"/>
              <a:pPr/>
              <a:t>‹#›</a:t>
            </a:fld>
            <a:endParaRPr lang="en-US"/>
          </a:p>
        </p:txBody>
      </p:sp>
    </p:spTree>
    <p:extLst>
      <p:ext uri="{BB962C8B-B14F-4D97-AF65-F5344CB8AC3E}">
        <p14:creationId xmlns:p14="http://schemas.microsoft.com/office/powerpoint/2010/main" val="2152899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5077914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2268077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34067493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086610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2584855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6370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65883427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74115930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5744477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934338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F4B8511-0C14-4785-8378-5A215C5A615F}" type="slidenum">
              <a:rPr lang="en-US"/>
              <a:pPr/>
              <a:t>‹#›</a:t>
            </a:fld>
            <a:endParaRPr lang="en-US"/>
          </a:p>
        </p:txBody>
      </p:sp>
    </p:spTree>
    <p:extLst>
      <p:ext uri="{BB962C8B-B14F-4D97-AF65-F5344CB8AC3E}">
        <p14:creationId xmlns:p14="http://schemas.microsoft.com/office/powerpoint/2010/main" val="186682136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345344751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80336944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32164951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71530722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73936100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284688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11086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84526783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2076205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141473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fa-I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BD5BB50-1265-4D0B-9BCD-F640D23620BB}" type="slidenum">
              <a:rPr lang="en-US"/>
              <a:pPr/>
              <a:t>‹#›</a:t>
            </a:fld>
            <a:endParaRPr lang="en-US"/>
          </a:p>
        </p:txBody>
      </p:sp>
    </p:spTree>
    <p:extLst>
      <p:ext uri="{BB962C8B-B14F-4D97-AF65-F5344CB8AC3E}">
        <p14:creationId xmlns:p14="http://schemas.microsoft.com/office/powerpoint/2010/main" val="34059173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47073832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52862851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8490831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25508143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4973481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73322520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290575284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8088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7431031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2684494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A09E56-6F94-43DA-853E-069B8CA7DA77}" type="slidenum">
              <a:rPr lang="en-US"/>
              <a:pPr/>
              <a:t>‹#›</a:t>
            </a:fld>
            <a:endParaRPr lang="en-US"/>
          </a:p>
        </p:txBody>
      </p:sp>
    </p:spTree>
    <p:extLst>
      <p:ext uri="{BB962C8B-B14F-4D97-AF65-F5344CB8AC3E}">
        <p14:creationId xmlns:p14="http://schemas.microsoft.com/office/powerpoint/2010/main" val="406161287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75191046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59381446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12817356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7107217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17117314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75848751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17806378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10446479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6352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287941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6" y="205979"/>
            <a:ext cx="2055813"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5613" y="205979"/>
            <a:ext cx="6018212"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EC10D0C-84D8-4ED9-AE83-3C6B622D32CA}" type="slidenum">
              <a:rPr lang="en-US"/>
              <a:pPr/>
              <a:t>‹#›</a:t>
            </a:fld>
            <a:endParaRPr lang="en-US"/>
          </a:p>
        </p:txBody>
      </p:sp>
    </p:spTree>
    <p:extLst>
      <p:ext uri="{BB962C8B-B14F-4D97-AF65-F5344CB8AC3E}">
        <p14:creationId xmlns:p14="http://schemas.microsoft.com/office/powerpoint/2010/main" val="18862721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3880582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76859349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0640478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33693901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52824552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52177250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49210989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09785485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36540812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55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3266161295"/>
      </p:ext>
    </p:extLst>
  </p:cSld>
  <p:clrMapOvr>
    <a:masterClrMapping/>
  </p:clrMapOvr>
  <p:transition>
    <p:checker/>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26218843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00934673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82067161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16189320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51435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pPr algn="ctr" rtl="0">
                <a:defRPr/>
              </a:pPr>
              <a:endParaRPr kumimoji="1" lang="en-US" sz="1800">
                <a:latin typeface="Times New Roman" pitchFamily="18"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pPr algn="ctr" rtl="0">
                <a:defRPr/>
              </a:pPr>
              <a:endParaRPr kumimoji="1" lang="en-US" sz="1800">
                <a:latin typeface="Times New Roman" pitchFamily="18" charset="0"/>
              </a:endParaRPr>
            </a:p>
          </p:txBody>
        </p:sp>
      </p:grpSp>
      <p:grpSp>
        <p:nvGrpSpPr>
          <p:cNvPr id="7" name="Group 5"/>
          <p:cNvGrpSpPr>
            <a:grpSpLocks/>
          </p:cNvGrpSpPr>
          <p:nvPr/>
        </p:nvGrpSpPr>
        <p:grpSpPr bwMode="auto">
          <a:xfrm>
            <a:off x="3632200" y="3667125"/>
            <a:ext cx="4876800" cy="239316"/>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defRPr/>
              </a:pPr>
              <a:endParaRPr lang="fa-IR" sz="1350"/>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defRPr/>
              </a:pPr>
              <a:endParaRPr lang="fa-IR" sz="1350"/>
            </a:p>
          </p:txBody>
        </p:sp>
      </p:grpSp>
      <p:sp>
        <p:nvSpPr>
          <p:cNvPr id="253960" name="Rectangle 8"/>
          <p:cNvSpPr>
            <a:spLocks noGrp="1" noChangeArrowheads="1"/>
          </p:cNvSpPr>
          <p:nvPr>
            <p:ph type="subTitle" idx="1"/>
          </p:nvPr>
        </p:nvSpPr>
        <p:spPr>
          <a:xfrm>
            <a:off x="4673600" y="2195512"/>
            <a:ext cx="4013200" cy="1366838"/>
          </a:xfrm>
        </p:spPr>
        <p:txBody>
          <a:bodyPr anchor="b"/>
          <a:lstStyle>
            <a:lvl1pPr marL="0" indent="0">
              <a:buFont typeface="Wingdings" pitchFamily="2" charset="2"/>
              <a:buNone/>
              <a:defRPr>
                <a:solidFill>
                  <a:schemeClr val="tx2"/>
                </a:solidFill>
              </a:defRPr>
            </a:lvl1pPr>
          </a:lstStyle>
          <a:p>
            <a:r>
              <a:rPr lang="en-US" smtClean="0"/>
              <a:t>Click to edit Master subtitle style</a:t>
            </a:r>
            <a:endParaRPr lang="en-US"/>
          </a:p>
        </p:txBody>
      </p:sp>
      <p:sp>
        <p:nvSpPr>
          <p:cNvPr id="253964" name="AutoShape 12"/>
          <p:cNvSpPr>
            <a:spLocks noGrp="1" noChangeArrowheads="1"/>
          </p:cNvSpPr>
          <p:nvPr>
            <p:ph type="ctrTitle" sz="quarter"/>
          </p:nvPr>
        </p:nvSpPr>
        <p:spPr>
          <a:xfrm>
            <a:off x="685800" y="742950"/>
            <a:ext cx="8229600" cy="1428750"/>
          </a:xfrm>
          <a:prstGeom prst="roundRect">
            <a:avLst>
              <a:gd name="adj" fmla="val 50000"/>
            </a:avLst>
          </a:prstGeom>
        </p:spPr>
        <p:txBody>
          <a:bodyPr anchor="ctr"/>
          <a:lstStyle>
            <a:lvl1pPr algn="ctr">
              <a:defRPr>
                <a:solidFill>
                  <a:schemeClr val="tx1"/>
                </a:solidFill>
              </a:defRPr>
            </a:lvl1pPr>
          </a:lstStyle>
          <a:p>
            <a:r>
              <a:rPr lang="en-US" smtClean="0"/>
              <a:t>Click to edit Master title style</a:t>
            </a:r>
            <a:endParaRPr lang="en-US"/>
          </a:p>
        </p:txBody>
      </p:sp>
      <p:sp>
        <p:nvSpPr>
          <p:cNvPr id="10" name="Rectangle 9"/>
          <p:cNvSpPr>
            <a:spLocks noGrp="1" noChangeArrowheads="1"/>
          </p:cNvSpPr>
          <p:nvPr>
            <p:ph type="dt" sz="quarter" idx="10"/>
          </p:nvPr>
        </p:nvSpPr>
        <p:spPr/>
        <p:txBody>
          <a:bodyPr/>
          <a:lstStyle>
            <a:lvl1pPr>
              <a:defRPr>
                <a:solidFill>
                  <a:schemeClr val="bg1"/>
                </a:solidFill>
              </a:defRPr>
            </a:lvl1pPr>
          </a:lstStyle>
          <a:p>
            <a:pPr>
              <a:defRPr/>
            </a:pPr>
            <a:endParaRPr lang="en-US"/>
          </a:p>
        </p:txBody>
      </p:sp>
      <p:sp>
        <p:nvSpPr>
          <p:cNvPr id="11" name="Rectangle 10"/>
          <p:cNvSpPr>
            <a:spLocks noGrp="1" noChangeArrowheads="1"/>
          </p:cNvSpPr>
          <p:nvPr>
            <p:ph type="ftr" sz="quarter" idx="11"/>
          </p:nvPr>
        </p:nvSpPr>
        <p:spPr/>
        <p:txBody>
          <a:bodyPr/>
          <a:lstStyle>
            <a:lvl1pPr algn="r">
              <a:defRPr/>
            </a:lvl1pPr>
          </a:lstStyle>
          <a:p>
            <a:pPr>
              <a:defRPr/>
            </a:pPr>
            <a:endParaRPr lang="en-US"/>
          </a:p>
        </p:txBody>
      </p:sp>
      <p:sp>
        <p:nvSpPr>
          <p:cNvPr id="12" name="Rectangle 11"/>
          <p:cNvSpPr>
            <a:spLocks noGrp="1" noChangeArrowheads="1"/>
          </p:cNvSpPr>
          <p:nvPr>
            <p:ph type="sldNum" sz="quarter" idx="12"/>
          </p:nvPr>
        </p:nvSpPr>
        <p:spPr>
          <a:xfrm>
            <a:off x="76201" y="4686300"/>
            <a:ext cx="587375" cy="366713"/>
          </a:xfrm>
        </p:spPr>
        <p:txBody>
          <a:bodyPr anchorCtr="0"/>
          <a:lstStyle>
            <a:lvl1pPr>
              <a:defRPr/>
            </a:lvl1pPr>
          </a:lstStyle>
          <a:p>
            <a:fld id="{070427EA-A5BE-495B-BC65-AC92FDC0722E}" type="slidenum">
              <a:rPr lang="fa-IR" altLang="fa-IR"/>
              <a:pPr/>
              <a:t>‹#›</a:t>
            </a:fld>
            <a:endParaRPr lang="en-US" altLang="fa-IR"/>
          </a:p>
        </p:txBody>
      </p:sp>
    </p:spTree>
    <p:extLst>
      <p:ext uri="{BB962C8B-B14F-4D97-AF65-F5344CB8AC3E}">
        <p14:creationId xmlns:p14="http://schemas.microsoft.com/office/powerpoint/2010/main" val="3479985625"/>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11913CA0-6110-4D9B-B494-A142BC355DF4}" type="slidenum">
              <a:rPr lang="fa-IR" altLang="fa-IR"/>
              <a:pPr/>
              <a:t>‹#›</a:t>
            </a:fld>
            <a:endParaRPr lang="en-US" altLang="fa-IR"/>
          </a:p>
        </p:txBody>
      </p:sp>
    </p:spTree>
    <p:extLst>
      <p:ext uri="{BB962C8B-B14F-4D97-AF65-F5344CB8AC3E}">
        <p14:creationId xmlns:p14="http://schemas.microsoft.com/office/powerpoint/2010/main" val="4593664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EDDE2A32-74B5-4FE6-8876-1CBCD5CFDF46}" type="slidenum">
              <a:rPr lang="fa-IR" altLang="fa-IR"/>
              <a:pPr/>
              <a:t>‹#›</a:t>
            </a:fld>
            <a:endParaRPr lang="en-US" altLang="fa-IR"/>
          </a:p>
        </p:txBody>
      </p:sp>
    </p:spTree>
    <p:extLst>
      <p:ext uri="{BB962C8B-B14F-4D97-AF65-F5344CB8AC3E}">
        <p14:creationId xmlns:p14="http://schemas.microsoft.com/office/powerpoint/2010/main" val="358339061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1" y="1771651"/>
            <a:ext cx="3770313"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760913" y="1771651"/>
            <a:ext cx="3770312" cy="2793206"/>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724B5F55-9EF2-4798-A8AF-A37B6873A075}" type="slidenum">
              <a:rPr lang="fa-IR" altLang="fa-IR"/>
              <a:pPr/>
              <a:t>‹#›</a:t>
            </a:fld>
            <a:endParaRPr lang="en-US" altLang="fa-IR"/>
          </a:p>
        </p:txBody>
      </p:sp>
    </p:spTree>
    <p:extLst>
      <p:ext uri="{BB962C8B-B14F-4D97-AF65-F5344CB8AC3E}">
        <p14:creationId xmlns:p14="http://schemas.microsoft.com/office/powerpoint/2010/main" val="81047215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fld id="{5C64B56D-F1BA-437B-A81C-0138E306B723}" type="slidenum">
              <a:rPr lang="fa-IR" altLang="fa-IR"/>
              <a:pPr/>
              <a:t>‹#›</a:t>
            </a:fld>
            <a:endParaRPr lang="en-US" altLang="fa-IR"/>
          </a:p>
        </p:txBody>
      </p:sp>
    </p:spTree>
    <p:extLst>
      <p:ext uri="{BB962C8B-B14F-4D97-AF65-F5344CB8AC3E}">
        <p14:creationId xmlns:p14="http://schemas.microsoft.com/office/powerpoint/2010/main" val="514480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fld id="{81D3D9EF-3E79-41A0-B04A-5573D0F159E9}" type="slidenum">
              <a:rPr lang="fa-IR" altLang="fa-IR"/>
              <a:pPr/>
              <a:t>‹#›</a:t>
            </a:fld>
            <a:endParaRPr lang="en-US" altLang="fa-IR"/>
          </a:p>
        </p:txBody>
      </p:sp>
    </p:spTree>
    <p:extLst>
      <p:ext uri="{BB962C8B-B14F-4D97-AF65-F5344CB8AC3E}">
        <p14:creationId xmlns:p14="http://schemas.microsoft.com/office/powerpoint/2010/main" val="816728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124232442"/>
      </p:ext>
    </p:extLst>
  </p:cSld>
  <p:clrMapOvr>
    <a:masterClrMapping/>
  </p:clrMapOvr>
  <p:transition>
    <p:checker/>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fld id="{3E69FACD-D6AC-4512-8BB2-AC150993E7E2}" type="slidenum">
              <a:rPr lang="fa-IR" altLang="fa-IR"/>
              <a:pPr/>
              <a:t>‹#›</a:t>
            </a:fld>
            <a:endParaRPr lang="en-US" altLang="fa-IR"/>
          </a:p>
        </p:txBody>
      </p:sp>
    </p:spTree>
    <p:extLst>
      <p:ext uri="{BB962C8B-B14F-4D97-AF65-F5344CB8AC3E}">
        <p14:creationId xmlns:p14="http://schemas.microsoft.com/office/powerpoint/2010/main" val="22770085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99C0DECD-2FD8-4A0A-B862-41FA733D593E}" type="slidenum">
              <a:rPr lang="fa-IR" altLang="fa-IR"/>
              <a:pPr/>
              <a:t>‹#›</a:t>
            </a:fld>
            <a:endParaRPr lang="en-US" altLang="fa-IR"/>
          </a:p>
        </p:txBody>
      </p:sp>
    </p:spTree>
    <p:extLst>
      <p:ext uri="{BB962C8B-B14F-4D97-AF65-F5344CB8AC3E}">
        <p14:creationId xmlns:p14="http://schemas.microsoft.com/office/powerpoint/2010/main" val="187598315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9F16B789-268C-42A7-9CD2-ED2FC0262C4E}" type="slidenum">
              <a:rPr lang="fa-IR" altLang="fa-IR"/>
              <a:pPr/>
              <a:t>‹#›</a:t>
            </a:fld>
            <a:endParaRPr lang="en-US" altLang="fa-IR"/>
          </a:p>
        </p:txBody>
      </p:sp>
    </p:spTree>
    <p:extLst>
      <p:ext uri="{BB962C8B-B14F-4D97-AF65-F5344CB8AC3E}">
        <p14:creationId xmlns:p14="http://schemas.microsoft.com/office/powerpoint/2010/main" val="20295795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A6C7FB64-04BD-4624-9A8B-CBA5E25C9724}" type="slidenum">
              <a:rPr lang="fa-IR" altLang="fa-IR"/>
              <a:pPr/>
              <a:t>‹#›</a:t>
            </a:fld>
            <a:endParaRPr lang="en-US" altLang="fa-IR"/>
          </a:p>
        </p:txBody>
      </p:sp>
    </p:spTree>
    <p:extLst>
      <p:ext uri="{BB962C8B-B14F-4D97-AF65-F5344CB8AC3E}">
        <p14:creationId xmlns:p14="http://schemas.microsoft.com/office/powerpoint/2010/main" val="194229870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571501"/>
            <a:ext cx="1981200" cy="3993356"/>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762000" y="571501"/>
            <a:ext cx="5791200" cy="399335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2DBD206D-7451-439D-A5C6-65A821B0CB51}" type="slidenum">
              <a:rPr lang="fa-IR" altLang="fa-IR"/>
              <a:pPr/>
              <a:t>‹#›</a:t>
            </a:fld>
            <a:endParaRPr lang="en-US" altLang="fa-IR"/>
          </a:p>
        </p:txBody>
      </p:sp>
    </p:spTree>
    <p:extLst>
      <p:ext uri="{BB962C8B-B14F-4D97-AF65-F5344CB8AC3E}">
        <p14:creationId xmlns:p14="http://schemas.microsoft.com/office/powerpoint/2010/main" val="54397327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7924800" cy="857250"/>
          </a:xfrm>
        </p:spPr>
        <p:txBody>
          <a:bodyPr/>
          <a:lstStyle/>
          <a:p>
            <a:r>
              <a:rPr lang="en-US" smtClean="0"/>
              <a:t>Click to edit Master title style</a:t>
            </a:r>
            <a:endParaRPr lang="fa-IR"/>
          </a:p>
        </p:txBody>
      </p:sp>
      <p:sp>
        <p:nvSpPr>
          <p:cNvPr id="3" name="SmartArt Placeholder 2"/>
          <p:cNvSpPr>
            <a:spLocks noGrp="1"/>
          </p:cNvSpPr>
          <p:nvPr>
            <p:ph type="dgm" idx="1"/>
          </p:nvPr>
        </p:nvSpPr>
        <p:spPr>
          <a:xfrm>
            <a:off x="838201" y="1771651"/>
            <a:ext cx="7693025" cy="2793206"/>
          </a:xfrm>
        </p:spPr>
        <p:txBody>
          <a:bodyPr/>
          <a:lstStyle/>
          <a:p>
            <a:pPr lvl="0"/>
            <a:r>
              <a:rPr lang="en-US" noProof="0" smtClean="0"/>
              <a:t>Click icon to add SmartArt graphic</a:t>
            </a:r>
            <a:endParaRPr lang="fa-IR" noProof="0" smtClean="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9CC43C39-85AC-44E4-A1AE-1F759E5B8F6D}" type="slidenum">
              <a:rPr lang="fa-IR" altLang="fa-IR"/>
              <a:pPr/>
              <a:t>‹#›</a:t>
            </a:fld>
            <a:endParaRPr lang="en-US" altLang="fa-IR"/>
          </a:p>
        </p:txBody>
      </p:sp>
    </p:spTree>
    <p:extLst>
      <p:ext uri="{BB962C8B-B14F-4D97-AF65-F5344CB8AC3E}">
        <p14:creationId xmlns:p14="http://schemas.microsoft.com/office/powerpoint/2010/main" val="8659631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164432"/>
            <a:ext cx="10179050" cy="3979069"/>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rgbClr val="2851CC"/>
                </a:gs>
                <a:gs pos="100000">
                  <a:schemeClr val="folHlink"/>
                </a:gs>
              </a:gsLst>
              <a:lin ang="0" scaled="1"/>
            </a:gradFill>
            <a:ln w="9525" cap="rnd">
              <a:noFill/>
              <a:round/>
              <a:headEnd/>
              <a:tailEnd/>
            </a:ln>
            <a:effectLst/>
          </p:spPr>
          <p:txBody>
            <a:bodyPr/>
            <a:lstStyle/>
            <a:p>
              <a:pPr>
                <a:defRPr/>
              </a:pPr>
              <a:endParaRPr lang="fa-IR" sz="1350"/>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folHlink"/>
              </a:solidFill>
              <a:round/>
              <a:headEnd type="none" w="sm" len="sm"/>
              <a:tailEnd type="none" w="sm" len="sm"/>
            </a:ln>
            <a:effectLst/>
          </p:spPr>
          <p:txBody>
            <a:bodyPr wrap="none" anchor="ctr"/>
            <a:lstStyle/>
            <a:p>
              <a:pPr>
                <a:defRPr/>
              </a:pPr>
              <a:endParaRPr lang="fa-IR" sz="1350"/>
            </a:p>
          </p:txBody>
        </p:sp>
      </p:grpSp>
      <p:sp>
        <p:nvSpPr>
          <p:cNvPr id="290821" name="Rectangle 5"/>
          <p:cNvSpPr>
            <a:spLocks noGrp="1" noChangeArrowheads="1"/>
          </p:cNvSpPr>
          <p:nvPr>
            <p:ph type="ctrTitle" sz="quarter"/>
          </p:nvPr>
        </p:nvSpPr>
        <p:spPr>
          <a:xfrm>
            <a:off x="1293813" y="571500"/>
            <a:ext cx="7772400" cy="857250"/>
          </a:xfrm>
        </p:spPr>
        <p:txBody>
          <a:bodyPr anchor="b"/>
          <a:lstStyle>
            <a:lvl1pPr>
              <a:defRPr>
                <a:solidFill>
                  <a:srgbClr val="FFCC66"/>
                </a:solidFill>
              </a:defRPr>
            </a:lvl1pPr>
          </a:lstStyle>
          <a:p>
            <a:r>
              <a:rPr lang="en-US" smtClean="0"/>
              <a:t>Click to edit Master title style</a:t>
            </a:r>
            <a:endParaRPr lang="en-US"/>
          </a:p>
        </p:txBody>
      </p:sp>
      <p:sp>
        <p:nvSpPr>
          <p:cNvPr id="290822" name="Rectangle 6"/>
          <p:cNvSpPr>
            <a:spLocks noGrp="1" noChangeArrowheads="1"/>
          </p:cNvSpPr>
          <p:nvPr>
            <p:ph type="subTitle" sz="quarter" idx="1"/>
          </p:nvPr>
        </p:nvSpPr>
        <p:spPr>
          <a:xfrm>
            <a:off x="685800" y="2571750"/>
            <a:ext cx="6400800" cy="1314450"/>
          </a:xfrm>
        </p:spPr>
        <p:txBody>
          <a:bodyPr anchor="ctr"/>
          <a:lstStyle>
            <a:lvl1pPr marL="0" indent="0" algn="ctr">
              <a:buFontTx/>
              <a:buNone/>
              <a:defRPr>
                <a:solidFill>
                  <a:srgbClr val="FFFFFF"/>
                </a:solidFill>
              </a:defRPr>
            </a:lvl1pPr>
          </a:lstStyle>
          <a:p>
            <a:r>
              <a:rPr lang="en-US" smtClean="0"/>
              <a:t>Click to edit Master subtitle style</a:t>
            </a:r>
            <a:endParaRPr lang="en-US"/>
          </a:p>
        </p:txBody>
      </p:sp>
      <p:sp>
        <p:nvSpPr>
          <p:cNvPr id="7" name="Rectangle 7"/>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8" name="Rectangle 8"/>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9" name="Rectangle 9"/>
          <p:cNvSpPr>
            <a:spLocks noGrp="1" noChangeArrowheads="1"/>
          </p:cNvSpPr>
          <p:nvPr>
            <p:ph type="sldNum" sz="quarter" idx="12"/>
          </p:nvPr>
        </p:nvSpPr>
        <p:spPr/>
        <p:txBody>
          <a:bodyPr/>
          <a:lstStyle>
            <a:lvl1pPr>
              <a:defRPr>
                <a:solidFill>
                  <a:srgbClr val="FFFFFF"/>
                </a:solidFill>
              </a:defRPr>
            </a:lvl1pPr>
          </a:lstStyle>
          <a:p>
            <a:fld id="{4390583E-864E-48AA-8917-32D68DF764AE}" type="slidenum">
              <a:rPr lang="fa-IR" altLang="fa-IR"/>
              <a:pPr/>
              <a:t>‹#›</a:t>
            </a:fld>
            <a:endParaRPr lang="en-US" altLang="fa-IR"/>
          </a:p>
        </p:txBody>
      </p:sp>
    </p:spTree>
    <p:extLst>
      <p:ext uri="{BB962C8B-B14F-4D97-AF65-F5344CB8AC3E}">
        <p14:creationId xmlns:p14="http://schemas.microsoft.com/office/powerpoint/2010/main" val="233158554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11F72743-A572-4DB7-BB02-313CE15ACFDB}" type="slidenum">
              <a:rPr lang="fa-IR" altLang="fa-IR"/>
              <a:pPr/>
              <a:t>‹#›</a:t>
            </a:fld>
            <a:endParaRPr lang="en-US" altLang="fa-IR"/>
          </a:p>
        </p:txBody>
      </p:sp>
    </p:spTree>
    <p:extLst>
      <p:ext uri="{BB962C8B-B14F-4D97-AF65-F5344CB8AC3E}">
        <p14:creationId xmlns:p14="http://schemas.microsoft.com/office/powerpoint/2010/main" val="17695675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27372007-3A6C-4467-9194-617810706190}" type="slidenum">
              <a:rPr lang="fa-IR" altLang="fa-IR"/>
              <a:pPr/>
              <a:t>‹#›</a:t>
            </a:fld>
            <a:endParaRPr lang="en-US" altLang="fa-IR"/>
          </a:p>
        </p:txBody>
      </p:sp>
    </p:spTree>
    <p:extLst>
      <p:ext uri="{BB962C8B-B14F-4D97-AF65-F5344CB8AC3E}">
        <p14:creationId xmlns:p14="http://schemas.microsoft.com/office/powerpoint/2010/main" val="22684080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858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485900"/>
            <a:ext cx="3810000" cy="30861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29D924A7-9653-4BD7-A42C-F1714C13B5EC}" type="slidenum">
              <a:rPr lang="fa-IR" altLang="fa-IR"/>
              <a:pPr/>
              <a:t>‹#›</a:t>
            </a:fld>
            <a:endParaRPr lang="en-US" altLang="fa-IR"/>
          </a:p>
        </p:txBody>
      </p:sp>
    </p:spTree>
    <p:extLst>
      <p:ext uri="{BB962C8B-B14F-4D97-AF65-F5344CB8AC3E}">
        <p14:creationId xmlns:p14="http://schemas.microsoft.com/office/powerpoint/2010/main" val="3960327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043161276"/>
      </p:ext>
    </p:extLst>
  </p:cSld>
  <p:clrMapOvr>
    <a:masterClrMapping/>
  </p:clrMapOvr>
  <p:transition>
    <p:checker/>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F868C02-BAB1-48CD-B2ED-0277B7562A5F}" type="slidenum">
              <a:rPr lang="fa-IR" altLang="fa-IR"/>
              <a:pPr/>
              <a:t>‹#›</a:t>
            </a:fld>
            <a:endParaRPr lang="en-US" altLang="fa-IR"/>
          </a:p>
        </p:txBody>
      </p:sp>
    </p:spTree>
    <p:extLst>
      <p:ext uri="{BB962C8B-B14F-4D97-AF65-F5344CB8AC3E}">
        <p14:creationId xmlns:p14="http://schemas.microsoft.com/office/powerpoint/2010/main" val="99857508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08AE612D-C738-48E1-BF0E-EB7EF35DA8BF}" type="slidenum">
              <a:rPr lang="fa-IR" altLang="fa-IR"/>
              <a:pPr/>
              <a:t>‹#›</a:t>
            </a:fld>
            <a:endParaRPr lang="en-US" altLang="fa-IR"/>
          </a:p>
        </p:txBody>
      </p:sp>
    </p:spTree>
    <p:extLst>
      <p:ext uri="{BB962C8B-B14F-4D97-AF65-F5344CB8AC3E}">
        <p14:creationId xmlns:p14="http://schemas.microsoft.com/office/powerpoint/2010/main" val="10582514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E00BD89E-EDD2-4848-86F7-DEFAE96CFDE2}" type="slidenum">
              <a:rPr lang="fa-IR" altLang="fa-IR"/>
              <a:pPr/>
              <a:t>‹#›</a:t>
            </a:fld>
            <a:endParaRPr lang="en-US" altLang="fa-IR"/>
          </a:p>
        </p:txBody>
      </p:sp>
    </p:spTree>
    <p:extLst>
      <p:ext uri="{BB962C8B-B14F-4D97-AF65-F5344CB8AC3E}">
        <p14:creationId xmlns:p14="http://schemas.microsoft.com/office/powerpoint/2010/main" val="18317866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D38462FB-CB83-48A8-A072-3585230F690B}" type="slidenum">
              <a:rPr lang="fa-IR" altLang="fa-IR"/>
              <a:pPr/>
              <a:t>‹#›</a:t>
            </a:fld>
            <a:endParaRPr lang="en-US" altLang="fa-IR"/>
          </a:p>
        </p:txBody>
      </p:sp>
    </p:spTree>
    <p:extLst>
      <p:ext uri="{BB962C8B-B14F-4D97-AF65-F5344CB8AC3E}">
        <p14:creationId xmlns:p14="http://schemas.microsoft.com/office/powerpoint/2010/main" val="27152968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6834A132-0F31-4733-A9CF-A89BDE4D675B}" type="slidenum">
              <a:rPr lang="fa-IR" altLang="fa-IR"/>
              <a:pPr/>
              <a:t>‹#›</a:t>
            </a:fld>
            <a:endParaRPr lang="en-US" altLang="fa-IR"/>
          </a:p>
        </p:txBody>
      </p:sp>
    </p:spTree>
    <p:extLst>
      <p:ext uri="{BB962C8B-B14F-4D97-AF65-F5344CB8AC3E}">
        <p14:creationId xmlns:p14="http://schemas.microsoft.com/office/powerpoint/2010/main" val="84425125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736A3798-D583-44CB-9620-D45645EFF265}" type="slidenum">
              <a:rPr lang="fa-IR" altLang="fa-IR"/>
              <a:pPr/>
              <a:t>‹#›</a:t>
            </a:fld>
            <a:endParaRPr lang="en-US" altLang="fa-IR"/>
          </a:p>
        </p:txBody>
      </p:sp>
    </p:spTree>
    <p:extLst>
      <p:ext uri="{BB962C8B-B14F-4D97-AF65-F5344CB8AC3E}">
        <p14:creationId xmlns:p14="http://schemas.microsoft.com/office/powerpoint/2010/main" val="49936548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87E4B80A-B538-466F-8C7B-51BA0AF17DCE}" type="slidenum">
              <a:rPr lang="fa-IR" altLang="fa-IR"/>
              <a:pPr/>
              <a:t>‹#›</a:t>
            </a:fld>
            <a:endParaRPr lang="en-US" altLang="fa-IR"/>
          </a:p>
        </p:txBody>
      </p:sp>
    </p:spTree>
    <p:extLst>
      <p:ext uri="{BB962C8B-B14F-4D97-AF65-F5344CB8AC3E}">
        <p14:creationId xmlns:p14="http://schemas.microsoft.com/office/powerpoint/2010/main" val="227936400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51435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rtl="0">
                <a:defRPr/>
              </a:pPr>
              <a:endParaRPr lang="en-US" sz="18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lgn="l" rtl="0">
                <a:defRPr/>
              </a:pPr>
              <a:endParaRPr lang="en-US" sz="18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lgn="l" rtl="0">
                  <a:defRPr/>
                </a:pPr>
                <a:endParaRPr lang="en-US" sz="18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lgn="l" rtl="0">
                  <a:defRPr/>
                </a:pPr>
                <a:endParaRPr lang="en-US" sz="18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lgn="l" rtl="0">
                  <a:defRPr/>
                </a:pPr>
                <a:endParaRPr lang="en-US" sz="18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lgn="l" rtl="0">
                  <a:defRPr/>
                </a:pPr>
                <a:endParaRPr lang="en-US" sz="18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lgn="l" rtl="0">
                  <a:defRPr/>
                </a:pPr>
                <a:endParaRPr lang="en-US" sz="18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lgn="l" rtl="0">
                  <a:defRPr/>
                </a:pPr>
                <a:endParaRPr lang="en-US" sz="18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lgn="l" rtl="0">
                  <a:defRPr/>
                </a:pPr>
                <a:endParaRPr lang="en-US" sz="18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lgn="l" rtl="0">
                  <a:defRPr/>
                </a:pPr>
                <a:endParaRPr lang="en-US" sz="18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lgn="l" rtl="0">
                  <a:defRPr/>
                </a:pPr>
                <a:endParaRPr lang="en-US" sz="18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lgn="l" rtl="0">
                  <a:defRPr/>
                </a:pPr>
                <a:endParaRPr lang="en-US" sz="1800">
                  <a:latin typeface="Times New Roman" pitchFamily="18" charset="0"/>
                </a:endParaRPr>
              </a:p>
            </p:txBody>
          </p:sp>
        </p:grpSp>
      </p:grpSp>
      <p:sp>
        <p:nvSpPr>
          <p:cNvPr id="381971" name="Rectangle 19"/>
          <p:cNvSpPr>
            <a:spLocks noGrp="1" noChangeArrowheads="1"/>
          </p:cNvSpPr>
          <p:nvPr>
            <p:ph type="ctrTitle"/>
          </p:nvPr>
        </p:nvSpPr>
        <p:spPr>
          <a:xfrm>
            <a:off x="2971800" y="1371600"/>
            <a:ext cx="6019800" cy="1657350"/>
          </a:xfrm>
        </p:spPr>
        <p:txBody>
          <a:bodyPr/>
          <a:lstStyle>
            <a:lvl1pPr>
              <a:defRPr sz="3750">
                <a:solidFill>
                  <a:srgbClr val="FFFFFF"/>
                </a:solidFill>
              </a:defRPr>
            </a:lvl1pPr>
          </a:lstStyle>
          <a:p>
            <a:r>
              <a:rPr lang="en-US" smtClean="0"/>
              <a:t>Click to edit Master title style</a:t>
            </a:r>
            <a:endParaRPr lang="en-US"/>
          </a:p>
        </p:txBody>
      </p:sp>
      <p:sp>
        <p:nvSpPr>
          <p:cNvPr id="381972" name="Rectangle 20"/>
          <p:cNvSpPr>
            <a:spLocks noGrp="1" noChangeArrowheads="1"/>
          </p:cNvSpPr>
          <p:nvPr>
            <p:ph type="subTitle" idx="1"/>
          </p:nvPr>
        </p:nvSpPr>
        <p:spPr>
          <a:xfrm>
            <a:off x="2971800" y="3200400"/>
            <a:ext cx="6019800" cy="1314450"/>
          </a:xfrm>
        </p:spPr>
        <p:txBody>
          <a:bodyPr/>
          <a:lstStyle>
            <a:lvl1pPr marL="0" indent="0">
              <a:buFont typeface="Wingdings" pitchFamily="2" charset="2"/>
              <a:buNone/>
              <a:defRPr sz="2550"/>
            </a:lvl1pPr>
          </a:lstStyle>
          <a:p>
            <a:r>
              <a:rPr lang="en-US" smtClean="0"/>
              <a:t>Click to edit Master subtitle style</a:t>
            </a:r>
            <a:endParaRPr lang="en-US"/>
          </a:p>
        </p:txBody>
      </p:sp>
      <p:sp>
        <p:nvSpPr>
          <p:cNvPr id="18" name="Rectangle 16"/>
          <p:cNvSpPr>
            <a:spLocks noGrp="1" noChangeArrowheads="1"/>
          </p:cNvSpPr>
          <p:nvPr>
            <p:ph type="dt" sz="half" idx="10"/>
          </p:nvPr>
        </p:nvSpPr>
        <p:spPr>
          <a:xfrm>
            <a:off x="457200" y="4686300"/>
            <a:ext cx="2133600" cy="3429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fld id="{E8DA5ED7-92F2-4540-9FC5-744A025F0EB8}" type="slidenum">
              <a:rPr lang="fa-IR" altLang="fa-IR"/>
              <a:pPr/>
              <a:t>‹#›</a:t>
            </a:fld>
            <a:endParaRPr lang="en-US" altLang="fa-IR"/>
          </a:p>
        </p:txBody>
      </p:sp>
    </p:spTree>
    <p:extLst>
      <p:ext uri="{BB962C8B-B14F-4D97-AF65-F5344CB8AC3E}">
        <p14:creationId xmlns:p14="http://schemas.microsoft.com/office/powerpoint/2010/main" val="363033334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7035F9B7-584D-4B66-BDA4-334FDBEA4863}" type="slidenum">
              <a:rPr lang="fa-IR" altLang="fa-IR"/>
              <a:pPr/>
              <a:t>‹#›</a:t>
            </a:fld>
            <a:endParaRPr lang="en-US" altLang="fa-IR"/>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685957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B318A3E-E297-4FF9-9D57-288E0C0AA234}" type="slidenum">
              <a:rPr lang="fa-IR" altLang="fa-IR"/>
              <a:pPr/>
              <a:t>‹#›</a:t>
            </a:fld>
            <a:endParaRPr lang="en-US" altLang="fa-IR"/>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7709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338924151"/>
      </p:ext>
    </p:extLst>
  </p:cSld>
  <p:clrMapOvr>
    <a:masterClrMapping/>
  </p:clrMapOvr>
  <p:transition>
    <p:checker/>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485900"/>
            <a:ext cx="4038600" cy="2914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485900"/>
            <a:ext cx="4038600" cy="29146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0983273-63E2-47D7-B82D-4E74595693D7}" type="slidenum">
              <a:rPr lang="fa-IR" altLang="fa-IR"/>
              <a:pPr/>
              <a:t>‹#›</a:t>
            </a:fld>
            <a:endParaRPr lang="en-US" altLang="fa-IR"/>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524612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30CCEB66-A0E7-43AA-96D2-C7ED84DD0377}" type="slidenum">
              <a:rPr lang="fa-IR" altLang="fa-IR"/>
              <a:pPr/>
              <a:t>‹#›</a:t>
            </a:fld>
            <a:endParaRPr lang="en-US" altLang="fa-IR"/>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049544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4767518E-5D4F-4603-8A3E-6D937674C4FD}" type="slidenum">
              <a:rPr lang="fa-IR" altLang="fa-IR"/>
              <a:pPr/>
              <a:t>‹#›</a:t>
            </a:fld>
            <a:endParaRPr lang="en-US" altLang="fa-IR"/>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3722763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4D1C76B7-1DA4-4A20-9FFD-7B6665BDAA47}" type="slidenum">
              <a:rPr lang="fa-IR" altLang="fa-IR"/>
              <a:pPr/>
              <a:t>‹#›</a:t>
            </a:fld>
            <a:endParaRPr lang="en-US" altLang="fa-IR"/>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3680157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30B800D7-3F75-4FDC-8A97-E8988AF19865}" type="slidenum">
              <a:rPr lang="fa-IR" altLang="fa-IR"/>
              <a:pPr/>
              <a:t>‹#›</a:t>
            </a:fld>
            <a:endParaRPr lang="en-US" altLang="fa-IR"/>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32385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B90F3C5-ACAA-4F93-895D-CE5770141E86}" type="slidenum">
              <a:rPr lang="fa-IR" altLang="fa-IR"/>
              <a:pPr/>
              <a:t>‹#›</a:t>
            </a:fld>
            <a:endParaRPr lang="en-US" altLang="fa-IR"/>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38771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B9EBFF32-8851-4D31-BD02-FB7A2E75CEAD}" type="slidenum">
              <a:rPr lang="fa-IR" altLang="fa-IR"/>
              <a:pPr/>
              <a:t>‹#›</a:t>
            </a:fld>
            <a:endParaRPr lang="en-US" altLang="fa-IR"/>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4716062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42900"/>
            <a:ext cx="2057400" cy="4057650"/>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342900"/>
            <a:ext cx="6019800" cy="4057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C914328-359A-458B-9D05-62EC742C1801}" type="slidenum">
              <a:rPr lang="fa-IR" altLang="fa-IR"/>
              <a:pPr/>
              <a:t>‹#›</a:t>
            </a:fld>
            <a:endParaRPr lang="en-US" altLang="fa-IR"/>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688864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229600" cy="4057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7265AF78-ABFF-426D-9015-C08A90611632}" type="slidenum">
              <a:rPr lang="fa-IR" altLang="fa-IR"/>
              <a:pPr/>
              <a:t>‹#›</a:t>
            </a:fld>
            <a:endParaRPr lang="en-US" altLang="fa-IR"/>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08956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
            <a:ext cx="8229600" cy="1028700"/>
          </a:xfrm>
        </p:spPr>
        <p:txBody>
          <a:bodyPr/>
          <a:lstStyle/>
          <a:p>
            <a:r>
              <a:rPr lang="en-US" smtClean="0"/>
              <a:t>Click to edit Master title style</a:t>
            </a:r>
            <a:endParaRPr lang="fa-IR"/>
          </a:p>
        </p:txBody>
      </p:sp>
      <p:sp>
        <p:nvSpPr>
          <p:cNvPr id="3" name="Table Placeholder 2"/>
          <p:cNvSpPr>
            <a:spLocks noGrp="1"/>
          </p:cNvSpPr>
          <p:nvPr>
            <p:ph type="tbl" idx="1"/>
          </p:nvPr>
        </p:nvSpPr>
        <p:spPr>
          <a:xfrm>
            <a:off x="457200" y="1485900"/>
            <a:ext cx="8229600" cy="2914650"/>
          </a:xfrm>
        </p:spPr>
        <p:txBody>
          <a:bodyPr/>
          <a:lstStyle/>
          <a:p>
            <a:pPr lvl="0"/>
            <a:r>
              <a:rPr lang="en-US" noProof="0" smtClean="0"/>
              <a:t>Click icon to add table</a:t>
            </a:r>
            <a:endParaRPr lang="fa-IR" noProof="0" smtClean="0"/>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70117158-54C3-4A55-909C-5AAF3D1B2CCF}" type="slidenum">
              <a:rPr lang="fa-IR" altLang="fa-IR"/>
              <a:pPr/>
              <a:t>‹#›</a:t>
            </a:fld>
            <a:endParaRPr lang="en-US" altLang="fa-IR"/>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93632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96113085"/>
      </p:ext>
    </p:extLst>
  </p:cSld>
  <p:clrMapOvr>
    <a:masterClrMapping/>
  </p:clrMapOvr>
  <p:transition>
    <p:checker/>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314450"/>
            <a:ext cx="8824912" cy="3846910"/>
            <a:chOff x="201" y="1104"/>
            <a:chExt cx="5559" cy="3231"/>
          </a:xfrm>
        </p:grpSpPr>
        <p:sp>
          <p:nvSpPr>
            <p:cNvPr id="5"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a:defRPr/>
              </a:pPr>
              <a:endParaRPr lang="fa-IR" sz="1350"/>
            </a:p>
          </p:txBody>
        </p:sp>
        <p:sp>
          <p:nvSpPr>
            <p:cNvPr id="6"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fa-IR" sz="1350"/>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fa-IR" sz="1350"/>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fa-IR" sz="1350"/>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fa-IR" sz="1350"/>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fa-IR" sz="1350"/>
            </a:p>
          </p:txBody>
        </p:sp>
      </p:grpSp>
      <p:sp>
        <p:nvSpPr>
          <p:cNvPr id="387081" name="Rectangle 9"/>
          <p:cNvSpPr>
            <a:spLocks noGrp="1" noChangeArrowheads="1"/>
          </p:cNvSpPr>
          <p:nvPr>
            <p:ph type="ctrTitle" sz="quarter"/>
          </p:nvPr>
        </p:nvSpPr>
        <p:spPr>
          <a:xfrm>
            <a:off x="990600" y="1428750"/>
            <a:ext cx="7772400" cy="1302544"/>
          </a:xfrm>
        </p:spPr>
        <p:txBody>
          <a:bodyPr anchor="t"/>
          <a:lstStyle>
            <a:lvl1pPr>
              <a:defRPr sz="4050"/>
            </a:lvl1pPr>
          </a:lstStyle>
          <a:p>
            <a:r>
              <a:rPr lang="en-US" smtClean="0"/>
              <a:t>Click to edit Master title style</a:t>
            </a:r>
            <a:endParaRPr lang="en-US"/>
          </a:p>
        </p:txBody>
      </p:sp>
      <p:sp>
        <p:nvSpPr>
          <p:cNvPr id="387082" name="Rectangle 10"/>
          <p:cNvSpPr>
            <a:spLocks noGrp="1" noChangeArrowheads="1"/>
          </p:cNvSpPr>
          <p:nvPr>
            <p:ph type="subTitle" sz="quarter" idx="1"/>
          </p:nvPr>
        </p:nvSpPr>
        <p:spPr>
          <a:xfrm>
            <a:off x="990600" y="2971800"/>
            <a:ext cx="6781800" cy="1314450"/>
          </a:xfrm>
        </p:spPr>
        <p:txBody>
          <a:bodyPr/>
          <a:lstStyle>
            <a:lvl1pPr marL="0" indent="0">
              <a:buFont typeface="Wingdings" pitchFamily="2" charset="2"/>
              <a:buNone/>
              <a:defRPr/>
            </a:lvl1pPr>
          </a:lstStyle>
          <a:p>
            <a:r>
              <a:rPr lang="en-US" smtClean="0"/>
              <a:t>Click to edit Master subtitle style</a:t>
            </a:r>
            <a:endParaRPr lang="en-US"/>
          </a:p>
        </p:txBody>
      </p:sp>
      <p:sp>
        <p:nvSpPr>
          <p:cNvPr id="11" name="Rectangle 11"/>
          <p:cNvSpPr>
            <a:spLocks noGrp="1" noChangeArrowheads="1"/>
          </p:cNvSpPr>
          <p:nvPr>
            <p:ph type="dt" sz="quarter" idx="10"/>
          </p:nvPr>
        </p:nvSpPr>
        <p:spPr>
          <a:xfrm>
            <a:off x="990601" y="4683919"/>
            <a:ext cx="1901825" cy="357188"/>
          </a:xfrm>
        </p:spPr>
        <p:txBody>
          <a:bodyPr/>
          <a:lstStyle>
            <a:lvl1pPr>
              <a:defRPr/>
            </a:lvl1pPr>
          </a:lstStyle>
          <a:p>
            <a:pPr>
              <a:defRPr/>
            </a:pPr>
            <a:endParaRPr lang="en-US"/>
          </a:p>
        </p:txBody>
      </p:sp>
      <p:sp>
        <p:nvSpPr>
          <p:cNvPr id="12" name="Rectangle 12"/>
          <p:cNvSpPr>
            <a:spLocks noGrp="1" noChangeArrowheads="1"/>
          </p:cNvSpPr>
          <p:nvPr>
            <p:ph type="ftr" sz="quarter" idx="11"/>
          </p:nvPr>
        </p:nvSpPr>
        <p:spPr>
          <a:xfrm>
            <a:off x="3468688" y="4683919"/>
            <a:ext cx="2895600" cy="357188"/>
          </a:xfrm>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fld id="{02905D22-11AF-4353-AB1D-3EC1145D020A}" type="slidenum">
              <a:rPr lang="fa-IR" altLang="fa-IR"/>
              <a:pPr/>
              <a:t>‹#›</a:t>
            </a:fld>
            <a:endParaRPr lang="en-US" altLang="fa-IR"/>
          </a:p>
        </p:txBody>
      </p:sp>
    </p:spTree>
    <p:extLst>
      <p:ext uri="{BB962C8B-B14F-4D97-AF65-F5344CB8AC3E}">
        <p14:creationId xmlns:p14="http://schemas.microsoft.com/office/powerpoint/2010/main" val="219019597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D3E0C2DC-7E2E-4A8E-8EAA-B3B1BD9A2B91}" type="slidenum">
              <a:rPr lang="fa-IR" altLang="fa-IR"/>
              <a:pPr/>
              <a:t>‹#›</a:t>
            </a:fld>
            <a:endParaRPr lang="en-US" altLang="fa-IR"/>
          </a:p>
        </p:txBody>
      </p:sp>
    </p:spTree>
    <p:extLst>
      <p:ext uri="{BB962C8B-B14F-4D97-AF65-F5344CB8AC3E}">
        <p14:creationId xmlns:p14="http://schemas.microsoft.com/office/powerpoint/2010/main" val="307057558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56511468-2874-41C1-825C-5F647A23ABC6}" type="slidenum">
              <a:rPr lang="fa-IR" altLang="fa-IR"/>
              <a:pPr/>
              <a:t>‹#›</a:t>
            </a:fld>
            <a:endParaRPr lang="en-US" altLang="fa-IR"/>
          </a:p>
        </p:txBody>
      </p:sp>
    </p:spTree>
    <p:extLst>
      <p:ext uri="{BB962C8B-B14F-4D97-AF65-F5344CB8AC3E}">
        <p14:creationId xmlns:p14="http://schemas.microsoft.com/office/powerpoint/2010/main" val="219664078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1" y="1428750"/>
            <a:ext cx="3927475"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918076" y="1428750"/>
            <a:ext cx="3927475" cy="31432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CE3D562A-D3D1-4339-BFB0-EA392E50800D}" type="slidenum">
              <a:rPr lang="fa-IR" altLang="fa-IR"/>
              <a:pPr/>
              <a:t>‹#›</a:t>
            </a:fld>
            <a:endParaRPr lang="en-US" altLang="fa-IR"/>
          </a:p>
        </p:txBody>
      </p:sp>
    </p:spTree>
    <p:extLst>
      <p:ext uri="{BB962C8B-B14F-4D97-AF65-F5344CB8AC3E}">
        <p14:creationId xmlns:p14="http://schemas.microsoft.com/office/powerpoint/2010/main" val="297347086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fld id="{01B675DF-DD46-45CA-BD5D-5D853FD289F8}" type="slidenum">
              <a:rPr lang="fa-IR" altLang="fa-IR"/>
              <a:pPr/>
              <a:t>‹#›</a:t>
            </a:fld>
            <a:endParaRPr lang="en-US" altLang="fa-IR"/>
          </a:p>
        </p:txBody>
      </p:sp>
    </p:spTree>
    <p:extLst>
      <p:ext uri="{BB962C8B-B14F-4D97-AF65-F5344CB8AC3E}">
        <p14:creationId xmlns:p14="http://schemas.microsoft.com/office/powerpoint/2010/main" val="49428811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fld id="{EF518103-E6CD-453B-B7B2-5E1C366BF52D}" type="slidenum">
              <a:rPr lang="fa-IR" altLang="fa-IR"/>
              <a:pPr/>
              <a:t>‹#›</a:t>
            </a:fld>
            <a:endParaRPr lang="en-US" altLang="fa-IR"/>
          </a:p>
        </p:txBody>
      </p:sp>
    </p:spTree>
    <p:extLst>
      <p:ext uri="{BB962C8B-B14F-4D97-AF65-F5344CB8AC3E}">
        <p14:creationId xmlns:p14="http://schemas.microsoft.com/office/powerpoint/2010/main" val="114965660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fld id="{EC71B279-514C-40CB-95CA-98C552772D60}" type="slidenum">
              <a:rPr lang="fa-IR" altLang="fa-IR"/>
              <a:pPr/>
              <a:t>‹#›</a:t>
            </a:fld>
            <a:endParaRPr lang="en-US" altLang="fa-IR"/>
          </a:p>
        </p:txBody>
      </p:sp>
    </p:spTree>
    <p:extLst>
      <p:ext uri="{BB962C8B-B14F-4D97-AF65-F5344CB8AC3E}">
        <p14:creationId xmlns:p14="http://schemas.microsoft.com/office/powerpoint/2010/main" val="528630986"/>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6BAA1C2C-02B8-43C2-8715-9BD1CFFC83CF}" type="slidenum">
              <a:rPr lang="fa-IR" altLang="fa-IR"/>
              <a:pPr/>
              <a:t>‹#›</a:t>
            </a:fld>
            <a:endParaRPr lang="en-US" altLang="fa-IR"/>
          </a:p>
        </p:txBody>
      </p:sp>
    </p:spTree>
    <p:extLst>
      <p:ext uri="{BB962C8B-B14F-4D97-AF65-F5344CB8AC3E}">
        <p14:creationId xmlns:p14="http://schemas.microsoft.com/office/powerpoint/2010/main" val="121469566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fld id="{E7AE98C4-883B-473D-96E7-CD9681AD7D23}" type="slidenum">
              <a:rPr lang="fa-IR" altLang="fa-IR"/>
              <a:pPr/>
              <a:t>‹#›</a:t>
            </a:fld>
            <a:endParaRPr lang="en-US" altLang="fa-IR"/>
          </a:p>
        </p:txBody>
      </p:sp>
    </p:spTree>
    <p:extLst>
      <p:ext uri="{BB962C8B-B14F-4D97-AF65-F5344CB8AC3E}">
        <p14:creationId xmlns:p14="http://schemas.microsoft.com/office/powerpoint/2010/main" val="418883232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12899F75-0D97-4555-B03E-312FC940B714}" type="slidenum">
              <a:rPr lang="fa-IR" altLang="fa-IR"/>
              <a:pPr/>
              <a:t>‹#›</a:t>
            </a:fld>
            <a:endParaRPr lang="en-US" altLang="fa-IR"/>
          </a:p>
        </p:txBody>
      </p:sp>
    </p:spTree>
    <p:extLst>
      <p:ext uri="{BB962C8B-B14F-4D97-AF65-F5344CB8AC3E}">
        <p14:creationId xmlns:p14="http://schemas.microsoft.com/office/powerpoint/2010/main" val="1544702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187F4B-BE01-485A-8419-7C7FF2DD8017}" type="datetimeFigureOut">
              <a:rPr lang="en-US" smtClean="0"/>
              <a:t>12/11/2019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126554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2881095383"/>
      </p:ext>
    </p:extLst>
  </p:cSld>
  <p:clrMapOvr>
    <a:masterClrMapping/>
  </p:clrMapOvr>
  <p:transition>
    <p:checker/>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4" y="183357"/>
            <a:ext cx="2097087"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1" y="183357"/>
            <a:ext cx="6138863"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fld id="{9B20DF8D-D65C-4331-92E5-5CEE280F3AC1}" type="slidenum">
              <a:rPr lang="fa-IR" altLang="fa-IR"/>
              <a:pPr/>
              <a:t>‹#›</a:t>
            </a:fld>
            <a:endParaRPr lang="en-US" altLang="fa-IR"/>
          </a:p>
        </p:txBody>
      </p:sp>
    </p:spTree>
    <p:extLst>
      <p:ext uri="{BB962C8B-B14F-4D97-AF65-F5344CB8AC3E}">
        <p14:creationId xmlns:p14="http://schemas.microsoft.com/office/powerpoint/2010/main" val="210693076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5137547"/>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fa-IR" sz="1350"/>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fa-IR" sz="1350"/>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fa-IR" sz="1350"/>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fa-IR" sz="1350"/>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fa-IR" sz="1350"/>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fa-IR" sz="1350"/>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fa-IR" sz="1350"/>
            </a:p>
          </p:txBody>
        </p:sp>
      </p:grpSp>
      <p:sp>
        <p:nvSpPr>
          <p:cNvPr id="390155" name="Rectangle 11"/>
          <p:cNvSpPr>
            <a:spLocks noGrp="1" noChangeArrowheads="1"/>
          </p:cNvSpPr>
          <p:nvPr>
            <p:ph type="ctrTitle" sz="quarter"/>
          </p:nvPr>
        </p:nvSpPr>
        <p:spPr>
          <a:xfrm>
            <a:off x="685800" y="1302544"/>
            <a:ext cx="7772400" cy="1440656"/>
          </a:xfrm>
        </p:spPr>
        <p:txBody>
          <a:bodyPr/>
          <a:lstStyle>
            <a:lvl1pPr>
              <a:defRPr sz="4500"/>
            </a:lvl1pPr>
          </a:lstStyle>
          <a:p>
            <a:r>
              <a:rPr lang="en-US" smtClean="0"/>
              <a:t>Click to edit Master title style</a:t>
            </a:r>
            <a:endParaRPr lang="en-US"/>
          </a:p>
        </p:txBody>
      </p:sp>
      <p:sp>
        <p:nvSpPr>
          <p:cNvPr id="390156" name="Rectangle 12"/>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13" name="Rectangle 13"/>
          <p:cNvSpPr>
            <a:spLocks noGrp="1" noChangeArrowheads="1"/>
          </p:cNvSpPr>
          <p:nvPr>
            <p:ph type="dt" sz="quarter" idx="10"/>
          </p:nvPr>
        </p:nvSpPr>
        <p:spPr>
          <a:xfrm>
            <a:off x="457200" y="4686300"/>
            <a:ext cx="2133600" cy="357188"/>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4688681"/>
            <a:ext cx="2895600" cy="357188"/>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4691062"/>
            <a:ext cx="2133600" cy="357188"/>
          </a:xfrm>
        </p:spPr>
        <p:txBody>
          <a:bodyPr/>
          <a:lstStyle>
            <a:lvl1pPr>
              <a:defRPr/>
            </a:lvl1pPr>
          </a:lstStyle>
          <a:p>
            <a:fld id="{43E3299F-ABCB-493D-B1DE-274170181D70}" type="slidenum">
              <a:rPr lang="fa-IR" altLang="fa-IR"/>
              <a:pPr/>
              <a:t>‹#›</a:t>
            </a:fld>
            <a:endParaRPr lang="en-US" altLang="fa-IR"/>
          </a:p>
        </p:txBody>
      </p:sp>
    </p:spTree>
    <p:extLst>
      <p:ext uri="{BB962C8B-B14F-4D97-AF65-F5344CB8AC3E}">
        <p14:creationId xmlns:p14="http://schemas.microsoft.com/office/powerpoint/2010/main" val="39945655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70D1583-EFA5-4B13-B29B-504331765980}" type="slidenum">
              <a:rPr lang="fa-IR" altLang="fa-IR"/>
              <a:pPr/>
              <a:t>‹#›</a:t>
            </a:fld>
            <a:endParaRPr lang="en-US" altLang="fa-I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975166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C43038F7-7478-4C8A-ADD2-2BE2748E0C9C}" type="slidenum">
              <a:rPr lang="fa-IR" altLang="fa-IR"/>
              <a:pPr/>
              <a:t>‹#›</a:t>
            </a:fld>
            <a:endParaRPr lang="en-US" altLang="fa-I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0224940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FAE8A2CB-BD0E-4518-8DB2-02E0C0CEF512}" type="slidenum">
              <a:rPr lang="fa-IR" altLang="fa-IR"/>
              <a:pPr/>
              <a:t>‹#›</a:t>
            </a:fld>
            <a:endParaRPr lang="en-US" altLang="fa-I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608923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89D81297-E69E-42AC-B5DE-FA895D182C9F}" type="slidenum">
              <a:rPr lang="fa-IR" altLang="fa-IR"/>
              <a:pPr/>
              <a:t>‹#›</a:t>
            </a:fld>
            <a:endParaRPr lang="en-US" altLang="fa-I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563104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EBD4CBFB-48DB-49CC-8DFB-9867F8690DE3}" type="slidenum">
              <a:rPr lang="fa-IR" altLang="fa-IR"/>
              <a:pPr/>
              <a:t>‹#›</a:t>
            </a:fld>
            <a:endParaRPr lang="en-US" altLang="fa-I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661173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7B6D0D93-677B-49F7-9BA1-DFC62AB59D29}" type="slidenum">
              <a:rPr lang="fa-IR" altLang="fa-IR"/>
              <a:pPr/>
              <a:t>‹#›</a:t>
            </a:fld>
            <a:endParaRPr lang="en-US" altLang="fa-I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0512944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F1239F67-A4BD-4F99-A8C6-CB3214CF1CA9}" type="slidenum">
              <a:rPr lang="fa-IR" altLang="fa-IR"/>
              <a:pPr/>
              <a:t>‹#›</a:t>
            </a:fld>
            <a:endParaRPr lang="en-US" altLang="fa-I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206391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947391CF-E7D1-4CC1-A7EE-CC6114DE4495}" type="slidenum">
              <a:rPr lang="fa-IR" altLang="fa-IR"/>
              <a:pPr/>
              <a:t>‹#›</a:t>
            </a:fld>
            <a:endParaRPr lang="en-US" altLang="fa-I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318417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511874"/>
      </p:ext>
    </p:extLst>
  </p:cSld>
  <p:clrMapOvr>
    <a:masterClrMapping/>
  </p:clrMapOvr>
  <p:transition>
    <p:checker/>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419AFA2-EA6A-4900-92AE-C1402792E503}" type="slidenum">
              <a:rPr lang="fa-IR" altLang="fa-IR"/>
              <a:pPr/>
              <a:t>‹#›</a:t>
            </a:fld>
            <a:endParaRPr lang="en-US" altLang="fa-I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89248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D9A9501-CDC6-441A-99E0-0007C1D525A9}" type="slidenum">
              <a:rPr lang="fa-IR" altLang="fa-IR"/>
              <a:pPr/>
              <a:t>‹#›</a:t>
            </a:fld>
            <a:endParaRPr lang="en-US" altLang="fa-I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7250636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51435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fa-IR" sz="1350"/>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fa-IR" sz="1350"/>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fa-IR" sz="1350"/>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fa-IR" sz="1350"/>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fa-IR" sz="1350"/>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24"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fa-IR" sz="1350"/>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fa-IR" sz="1350"/>
            </a:p>
          </p:txBody>
        </p:sp>
      </p:grpSp>
      <p:sp>
        <p:nvSpPr>
          <p:cNvPr id="508952" name="Rectangle 24"/>
          <p:cNvSpPr>
            <a:spLocks noGrp="1" noChangeArrowheads="1"/>
          </p:cNvSpPr>
          <p:nvPr>
            <p:ph type="ctrTitle" sz="quarter"/>
          </p:nvPr>
        </p:nvSpPr>
        <p:spPr>
          <a:xfrm>
            <a:off x="685800" y="1200150"/>
            <a:ext cx="7772400" cy="1371600"/>
          </a:xfrm>
        </p:spPr>
        <p:txBody>
          <a:bodyPr/>
          <a:lstStyle>
            <a:lvl1pPr>
              <a:defRPr sz="3600"/>
            </a:lvl1pPr>
          </a:lstStyle>
          <a:p>
            <a:r>
              <a:rPr lang="en-US" smtClean="0"/>
              <a:t>Click to edit Master title style</a:t>
            </a:r>
            <a:endParaRPr lang="en-US"/>
          </a:p>
        </p:txBody>
      </p:sp>
      <p:sp>
        <p:nvSpPr>
          <p:cNvPr id="508953" name="Rectangle 25"/>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26" name="Rectangle 26"/>
          <p:cNvSpPr>
            <a:spLocks noGrp="1" noChangeArrowheads="1"/>
          </p:cNvSpPr>
          <p:nvPr>
            <p:ph type="dt" sz="quarter" idx="10"/>
          </p:nvPr>
        </p:nvSpPr>
        <p:spPr>
          <a:xfrm>
            <a:off x="457200" y="4682729"/>
            <a:ext cx="2133600" cy="3429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fld id="{2B189159-D8E5-42DE-81D6-7997EC82E77C}" type="slidenum">
              <a:rPr lang="fa-IR" altLang="fa-IR"/>
              <a:pPr/>
              <a:t>‹#›</a:t>
            </a:fld>
            <a:endParaRPr lang="en-US" altLang="fa-IR"/>
          </a:p>
        </p:txBody>
      </p:sp>
    </p:spTree>
    <p:extLst>
      <p:ext uri="{BB962C8B-B14F-4D97-AF65-F5344CB8AC3E}">
        <p14:creationId xmlns:p14="http://schemas.microsoft.com/office/powerpoint/2010/main" val="365763633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E58492C1-C8B8-42DD-A170-ECE5767C9B1A}" type="slidenum">
              <a:rPr lang="fa-IR" altLang="fa-IR"/>
              <a:pPr/>
              <a:t>‹#›</a:t>
            </a:fld>
            <a:endParaRPr lang="en-US" altLang="fa-IR"/>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9166675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5D2B1B1F-3E9B-430B-A62E-92ACE73B41CB}" type="slidenum">
              <a:rPr lang="fa-IR" altLang="fa-IR"/>
              <a:pPr/>
              <a:t>‹#›</a:t>
            </a:fld>
            <a:endParaRPr lang="en-US" altLang="fa-IR"/>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1538079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0"/>
            <a:ext cx="4038600" cy="3398044"/>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FE125F8E-0EFC-4683-94E3-DFCB56DBB3FE}" type="slidenum">
              <a:rPr lang="fa-IR" altLang="fa-IR"/>
              <a:pPr/>
              <a:t>‹#›</a:t>
            </a:fld>
            <a:endParaRPr lang="en-US" altLang="fa-IR"/>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92434982"/>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fld id="{4F54EAAF-3DE5-4912-A9F1-1CFE3486949E}" type="slidenum">
              <a:rPr lang="fa-IR" altLang="fa-IR"/>
              <a:pPr/>
              <a:t>‹#›</a:t>
            </a:fld>
            <a:endParaRPr lang="en-US" altLang="fa-IR"/>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9599315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fld id="{8158EA81-D846-41BD-B3E6-E119E4FBF4BF}" type="slidenum">
              <a:rPr lang="fa-IR" altLang="fa-IR"/>
              <a:pPr/>
              <a:t>‹#›</a:t>
            </a:fld>
            <a:endParaRPr lang="en-US" altLang="fa-IR"/>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6452808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fld id="{8DB16D10-F6FA-474E-8CD6-5D6CA44AA83A}" type="slidenum">
              <a:rPr lang="fa-IR" altLang="fa-IR"/>
              <a:pPr/>
              <a:t>‹#›</a:t>
            </a:fld>
            <a:endParaRPr lang="en-US" altLang="fa-IR"/>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684500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16966948-3364-4FAE-B0BC-FE33BCBA7903}" type="slidenum">
              <a:rPr lang="fa-IR" altLang="fa-IR"/>
              <a:pPr/>
              <a:t>‹#›</a:t>
            </a:fld>
            <a:endParaRPr lang="en-US" altLang="fa-IR"/>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6855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376641965"/>
      </p:ext>
    </p:extLst>
  </p:cSld>
  <p:clrMapOvr>
    <a:masterClrMapping/>
  </p:clrMapOvr>
  <p:transition>
    <p:checker/>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fld id="{C71EBED5-96ED-4B4C-810F-BF509FC0AE30}" type="slidenum">
              <a:rPr lang="fa-IR" altLang="fa-IR"/>
              <a:pPr/>
              <a:t>‹#›</a:t>
            </a:fld>
            <a:endParaRPr lang="en-US" altLang="fa-IR"/>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747790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527423A2-3A7C-441B-BB12-B30756E001A2}" type="slidenum">
              <a:rPr lang="fa-IR" altLang="fa-IR"/>
              <a:pPr/>
              <a:t>‹#›</a:t>
            </a:fld>
            <a:endParaRPr lang="en-US" altLang="fa-IR"/>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57490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8360"/>
            <a:ext cx="2057400" cy="438983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8360"/>
            <a:ext cx="6019800" cy="43898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fld id="{DD6BD02E-779F-4E74-8F46-5264C5D68C57}" type="slidenum">
              <a:rPr lang="fa-IR" altLang="fa-IR"/>
              <a:pPr/>
              <a:t>‹#›</a:t>
            </a:fld>
            <a:endParaRPr lang="en-US" altLang="fa-IR"/>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542202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44577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fa-IR" sz="1350"/>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fa-IR" sz="1350"/>
            </a:p>
          </p:txBody>
        </p:sp>
      </p:grpSp>
      <p:sp>
        <p:nvSpPr>
          <p:cNvPr id="602117" name="Rectangle 5"/>
          <p:cNvSpPr>
            <a:spLocks noGrp="1" noChangeArrowheads="1"/>
          </p:cNvSpPr>
          <p:nvPr>
            <p:ph type="subTitle" sz="quarter" idx="1"/>
          </p:nvPr>
        </p:nvSpPr>
        <p:spPr>
          <a:xfrm>
            <a:off x="1371600" y="2914650"/>
            <a:ext cx="6400800" cy="131445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602121" name="Rectangle 9"/>
          <p:cNvSpPr>
            <a:spLocks noGrp="1" noChangeArrowheads="1"/>
          </p:cNvSpPr>
          <p:nvPr>
            <p:ph type="ctrTitle" sz="quarter"/>
          </p:nvPr>
        </p:nvSpPr>
        <p:spPr>
          <a:xfrm>
            <a:off x="685800" y="1326357"/>
            <a:ext cx="7772400" cy="1302544"/>
          </a:xfrm>
        </p:spPr>
        <p:txBody>
          <a:bodyPr anchor="b" anchorCtr="1"/>
          <a:lstStyle>
            <a:lvl1pPr>
              <a:defRPr sz="4050"/>
            </a:lvl1pPr>
          </a:lstStyle>
          <a:p>
            <a:r>
              <a:rPr lang="en-US" smtClean="0"/>
              <a:t>Click to edit Master title style</a:t>
            </a:r>
            <a:endParaRPr lang="en-US"/>
          </a:p>
        </p:txBody>
      </p:sp>
      <p:sp>
        <p:nvSpPr>
          <p:cNvPr id="7" name="Rectangle 6"/>
          <p:cNvSpPr>
            <a:spLocks noGrp="1" noChangeArrowheads="1"/>
          </p:cNvSpPr>
          <p:nvPr>
            <p:ph type="dt" sz="quarter" idx="10"/>
          </p:nvPr>
        </p:nvSpPr>
        <p:spPr/>
        <p:txBody>
          <a:bodyPr/>
          <a:lstStyle>
            <a:lvl1pPr>
              <a:defRPr smtClean="0"/>
            </a:lvl1pPr>
          </a:lstStyle>
          <a:p>
            <a:pPr>
              <a:defRPr/>
            </a:pPr>
            <a:fld id="{81F20BA1-EE38-4F36-B4F1-82CEBC769C2A}" type="datetimeFigureOut">
              <a:rPr lang="ar-SA"/>
              <a:pPr>
                <a:defRPr/>
              </a:pPr>
              <a:t>14/04/1441</a:t>
            </a:fld>
            <a:endParaRPr lang="en-US"/>
          </a:p>
        </p:txBody>
      </p:sp>
      <p:sp>
        <p:nvSpPr>
          <p:cNvPr id="8" name="Rectangle 7"/>
          <p:cNvSpPr>
            <a:spLocks noGrp="1" noChangeArrowheads="1"/>
          </p:cNvSpPr>
          <p:nvPr>
            <p:ph type="ftr" sz="quarter" idx="11"/>
          </p:nvPr>
        </p:nvSpPr>
        <p:spPr/>
        <p:txBody>
          <a:bodyPr/>
          <a:lstStyle>
            <a:lvl1pPr>
              <a:defRPr smtClean="0"/>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AFDBDE3D-A83C-4963-BC4D-D7017F02D74F}" type="slidenum">
              <a:rPr lang="fa-IR" altLang="fa-IR"/>
              <a:pPr/>
              <a:t>‹#›</a:t>
            </a:fld>
            <a:endParaRPr lang="en-US" altLang="fa-IR"/>
          </a:p>
        </p:txBody>
      </p:sp>
    </p:spTree>
    <p:extLst>
      <p:ext uri="{BB962C8B-B14F-4D97-AF65-F5344CB8AC3E}">
        <p14:creationId xmlns:p14="http://schemas.microsoft.com/office/powerpoint/2010/main" val="272348937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fld id="{F15CAD9A-20DC-4126-92B3-FCAB86A7AD48}" type="datetimeFigureOut">
              <a:rPr lang="ar-SA"/>
              <a:pPr>
                <a:defRPr/>
              </a:pPr>
              <a:t>14/04/1441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E2C1B494-A614-4155-9C07-8F0A5F319D27}" type="slidenum">
              <a:rPr lang="fa-IR" altLang="fa-IR"/>
              <a:pPr/>
              <a:t>‹#›</a:t>
            </a:fld>
            <a:endParaRPr lang="en-US" altLang="fa-IR"/>
          </a:p>
        </p:txBody>
      </p:sp>
    </p:spTree>
    <p:extLst>
      <p:ext uri="{BB962C8B-B14F-4D97-AF65-F5344CB8AC3E}">
        <p14:creationId xmlns:p14="http://schemas.microsoft.com/office/powerpoint/2010/main" val="351215366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fld id="{CC42DE4F-1C8E-4F53-9293-0AA1D6EFA928}" type="datetimeFigureOut">
              <a:rPr lang="ar-SA"/>
              <a:pPr>
                <a:defRPr/>
              </a:pPr>
              <a:t>14/04/1441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8DE6128F-D35A-4326-B22D-F08CEB096E98}" type="slidenum">
              <a:rPr lang="fa-IR" altLang="fa-IR"/>
              <a:pPr/>
              <a:t>‹#›</a:t>
            </a:fld>
            <a:endParaRPr lang="en-US" altLang="fa-IR"/>
          </a:p>
        </p:txBody>
      </p:sp>
    </p:spTree>
    <p:extLst>
      <p:ext uri="{BB962C8B-B14F-4D97-AF65-F5344CB8AC3E}">
        <p14:creationId xmlns:p14="http://schemas.microsoft.com/office/powerpoint/2010/main" val="307210655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0"/>
            <a:ext cx="4038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0"/>
            <a:ext cx="4038600" cy="33718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7"/>
          <p:cNvSpPr>
            <a:spLocks noGrp="1" noChangeArrowheads="1"/>
          </p:cNvSpPr>
          <p:nvPr>
            <p:ph type="dt" sz="half" idx="10"/>
          </p:nvPr>
        </p:nvSpPr>
        <p:spPr>
          <a:ln/>
        </p:spPr>
        <p:txBody>
          <a:bodyPr/>
          <a:lstStyle>
            <a:lvl1pPr>
              <a:defRPr/>
            </a:lvl1pPr>
          </a:lstStyle>
          <a:p>
            <a:pPr>
              <a:defRPr/>
            </a:pPr>
            <a:fld id="{47BC082A-646A-4DD3-BBBF-F42637E2D0AB}" type="datetimeFigureOut">
              <a:rPr lang="ar-SA"/>
              <a:pPr>
                <a:defRPr/>
              </a:pPr>
              <a:t>14/04/1441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39713A59-5EBE-4364-853B-C7DB6D8DCB0B}" type="slidenum">
              <a:rPr lang="fa-IR" altLang="fa-IR"/>
              <a:pPr/>
              <a:t>‹#›</a:t>
            </a:fld>
            <a:endParaRPr lang="en-US" altLang="fa-IR"/>
          </a:p>
        </p:txBody>
      </p:sp>
    </p:spTree>
    <p:extLst>
      <p:ext uri="{BB962C8B-B14F-4D97-AF65-F5344CB8AC3E}">
        <p14:creationId xmlns:p14="http://schemas.microsoft.com/office/powerpoint/2010/main" val="19847878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7"/>
          <p:cNvSpPr>
            <a:spLocks noGrp="1" noChangeArrowheads="1"/>
          </p:cNvSpPr>
          <p:nvPr>
            <p:ph type="dt" sz="half" idx="10"/>
          </p:nvPr>
        </p:nvSpPr>
        <p:spPr>
          <a:ln/>
        </p:spPr>
        <p:txBody>
          <a:bodyPr/>
          <a:lstStyle>
            <a:lvl1pPr>
              <a:defRPr/>
            </a:lvl1pPr>
          </a:lstStyle>
          <a:p>
            <a:pPr>
              <a:defRPr/>
            </a:pPr>
            <a:fld id="{7DCAC92C-85E2-481C-9B5B-22A111B2561D}" type="datetimeFigureOut">
              <a:rPr lang="ar-SA"/>
              <a:pPr>
                <a:defRPr/>
              </a:pPr>
              <a:t>14/04/1441</a:t>
            </a:fld>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64F9F781-5F89-4C92-B7AF-EA80BF0D3CB4}" type="slidenum">
              <a:rPr lang="fa-IR" altLang="fa-IR"/>
              <a:pPr/>
              <a:t>‹#›</a:t>
            </a:fld>
            <a:endParaRPr lang="en-US" altLang="fa-IR"/>
          </a:p>
        </p:txBody>
      </p:sp>
    </p:spTree>
    <p:extLst>
      <p:ext uri="{BB962C8B-B14F-4D97-AF65-F5344CB8AC3E}">
        <p14:creationId xmlns:p14="http://schemas.microsoft.com/office/powerpoint/2010/main" val="74926646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7"/>
          <p:cNvSpPr>
            <a:spLocks noGrp="1" noChangeArrowheads="1"/>
          </p:cNvSpPr>
          <p:nvPr>
            <p:ph type="dt" sz="half" idx="10"/>
          </p:nvPr>
        </p:nvSpPr>
        <p:spPr>
          <a:ln/>
        </p:spPr>
        <p:txBody>
          <a:bodyPr/>
          <a:lstStyle>
            <a:lvl1pPr>
              <a:defRPr/>
            </a:lvl1pPr>
          </a:lstStyle>
          <a:p>
            <a:pPr>
              <a:defRPr/>
            </a:pPr>
            <a:fld id="{BBE355D1-7749-4F66-870A-7BDEA909FF75}" type="datetimeFigureOut">
              <a:rPr lang="ar-SA"/>
              <a:pPr>
                <a:defRPr/>
              </a:pPr>
              <a:t>14/04/1441</a:t>
            </a:fld>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D6648237-56DE-4EFF-B1B8-387360EDB404}" type="slidenum">
              <a:rPr lang="fa-IR" altLang="fa-IR"/>
              <a:pPr/>
              <a:t>‹#›</a:t>
            </a:fld>
            <a:endParaRPr lang="en-US" altLang="fa-IR"/>
          </a:p>
        </p:txBody>
      </p:sp>
    </p:spTree>
    <p:extLst>
      <p:ext uri="{BB962C8B-B14F-4D97-AF65-F5344CB8AC3E}">
        <p14:creationId xmlns:p14="http://schemas.microsoft.com/office/powerpoint/2010/main" val="314827547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fld id="{3ACF5B15-AF96-42D2-A536-230295440A10}" type="datetimeFigureOut">
              <a:rPr lang="ar-SA"/>
              <a:pPr>
                <a:defRPr/>
              </a:pPr>
              <a:t>14/04/1441</a:t>
            </a:fld>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B452DBF7-EBF9-4134-B1A5-128F273A6868}" type="slidenum">
              <a:rPr lang="fa-IR" altLang="fa-IR"/>
              <a:pPr/>
              <a:t>‹#›</a:t>
            </a:fld>
            <a:endParaRPr lang="en-US" altLang="fa-IR"/>
          </a:p>
        </p:txBody>
      </p:sp>
    </p:spTree>
    <p:extLst>
      <p:ext uri="{BB962C8B-B14F-4D97-AF65-F5344CB8AC3E}">
        <p14:creationId xmlns:p14="http://schemas.microsoft.com/office/powerpoint/2010/main" val="1904511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074747683"/>
      </p:ext>
    </p:extLst>
  </p:cSld>
  <p:clrMapOvr>
    <a:masterClrMapping/>
  </p:clrMapOvr>
  <p:transition>
    <p:checker/>
  </p:transition>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C68C4E09-352D-4A5A-8BC9-04453E540E62}" type="datetimeFigureOut">
              <a:rPr lang="ar-SA"/>
              <a:pPr>
                <a:defRPr/>
              </a:pPr>
              <a:t>14/04/1441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2C1ED111-27F2-417E-AFB5-00AB4D8CE455}" type="slidenum">
              <a:rPr lang="fa-IR" altLang="fa-IR"/>
              <a:pPr/>
              <a:t>‹#›</a:t>
            </a:fld>
            <a:endParaRPr lang="en-US" altLang="fa-IR"/>
          </a:p>
        </p:txBody>
      </p:sp>
    </p:spTree>
    <p:extLst>
      <p:ext uri="{BB962C8B-B14F-4D97-AF65-F5344CB8AC3E}">
        <p14:creationId xmlns:p14="http://schemas.microsoft.com/office/powerpoint/2010/main" val="75974928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fld id="{2C013F4A-D0D3-4AF9-818F-46D7BF73DC65}" type="datetimeFigureOut">
              <a:rPr lang="ar-SA"/>
              <a:pPr>
                <a:defRPr/>
              </a:pPr>
              <a:t>14/04/1441</a:t>
            </a:fld>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038317A0-CC40-441F-942F-3BAFF27C885F}" type="slidenum">
              <a:rPr lang="fa-IR" altLang="fa-IR"/>
              <a:pPr/>
              <a:t>‹#›</a:t>
            </a:fld>
            <a:endParaRPr lang="en-US" altLang="fa-IR"/>
          </a:p>
        </p:txBody>
      </p:sp>
    </p:spTree>
    <p:extLst>
      <p:ext uri="{BB962C8B-B14F-4D97-AF65-F5344CB8AC3E}">
        <p14:creationId xmlns:p14="http://schemas.microsoft.com/office/powerpoint/2010/main" val="18147898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fld id="{E7352C34-A9CA-4656-994A-990AE4726C82}" type="datetimeFigureOut">
              <a:rPr lang="ar-SA"/>
              <a:pPr>
                <a:defRPr/>
              </a:pPr>
              <a:t>14/04/1441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AC52A1F-35C1-413D-A086-000BA6D8171E}" type="slidenum">
              <a:rPr lang="fa-IR" altLang="fa-IR"/>
              <a:pPr/>
              <a:t>‹#›</a:t>
            </a:fld>
            <a:endParaRPr lang="en-US" altLang="fa-IR"/>
          </a:p>
        </p:txBody>
      </p:sp>
    </p:spTree>
    <p:extLst>
      <p:ext uri="{BB962C8B-B14F-4D97-AF65-F5344CB8AC3E}">
        <p14:creationId xmlns:p14="http://schemas.microsoft.com/office/powerpoint/2010/main" val="144403139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366022"/>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8"/>
            <a:ext cx="6019800" cy="43660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7"/>
          <p:cNvSpPr>
            <a:spLocks noGrp="1" noChangeArrowheads="1"/>
          </p:cNvSpPr>
          <p:nvPr>
            <p:ph type="dt" sz="half" idx="10"/>
          </p:nvPr>
        </p:nvSpPr>
        <p:spPr>
          <a:ln/>
        </p:spPr>
        <p:txBody>
          <a:bodyPr/>
          <a:lstStyle>
            <a:lvl1pPr>
              <a:defRPr/>
            </a:lvl1pPr>
          </a:lstStyle>
          <a:p>
            <a:pPr>
              <a:defRPr/>
            </a:pPr>
            <a:fld id="{76660FD0-AF1A-4784-BCD4-8EB5E0FDDD3D}" type="datetimeFigureOut">
              <a:rPr lang="ar-SA"/>
              <a:pPr>
                <a:defRPr/>
              </a:pPr>
              <a:t>14/04/1441</a:t>
            </a:fld>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3D32307-E462-46BB-8519-CB3032ED5CB4}" type="slidenum">
              <a:rPr lang="fa-IR" altLang="fa-IR"/>
              <a:pPr/>
              <a:t>‹#›</a:t>
            </a:fld>
            <a:endParaRPr lang="en-US" altLang="fa-IR"/>
          </a:p>
        </p:txBody>
      </p:sp>
    </p:spTree>
    <p:extLst>
      <p:ext uri="{BB962C8B-B14F-4D97-AF65-F5344CB8AC3E}">
        <p14:creationId xmlns:p14="http://schemas.microsoft.com/office/powerpoint/2010/main" val="383949609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fa-I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66B6A74B-B5F4-4997-916E-D6043C3DB8DF}" type="slidenum">
              <a:rPr lang="it-IT" altLang="fa-IR"/>
              <a:pPr/>
              <a:t>‹#›</a:t>
            </a:fld>
            <a:endParaRPr lang="it-IT" altLang="fa-IR"/>
          </a:p>
        </p:txBody>
      </p:sp>
    </p:spTree>
    <p:extLst>
      <p:ext uri="{BB962C8B-B14F-4D97-AF65-F5344CB8AC3E}">
        <p14:creationId xmlns:p14="http://schemas.microsoft.com/office/powerpoint/2010/main" val="1764832145"/>
      </p:ext>
    </p:extLst>
  </p:cSld>
  <p:clrMapOvr>
    <a:masterClrMapping/>
  </p:clrMapOvr>
  <p:transition spd="slow">
    <p:pull dir="ld"/>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4EEE33EA-4016-479C-B5DF-5D948B8763E0}" type="slidenum">
              <a:rPr lang="it-IT" altLang="fa-IR"/>
              <a:pPr/>
              <a:t>‹#›</a:t>
            </a:fld>
            <a:endParaRPr lang="it-IT" altLang="fa-IR"/>
          </a:p>
        </p:txBody>
      </p:sp>
    </p:spTree>
    <p:extLst>
      <p:ext uri="{BB962C8B-B14F-4D97-AF65-F5344CB8AC3E}">
        <p14:creationId xmlns:p14="http://schemas.microsoft.com/office/powerpoint/2010/main" val="207071973"/>
      </p:ext>
    </p:extLst>
  </p:cSld>
  <p:clrMapOvr>
    <a:masterClrMapping/>
  </p:clrMapOvr>
  <p:transition spd="slow">
    <p:pull dir="ld"/>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fa-I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70B3DD8E-BFB7-4A96-9F24-32F44847DA24}" type="slidenum">
              <a:rPr lang="it-IT" altLang="fa-IR"/>
              <a:pPr/>
              <a:t>‹#›</a:t>
            </a:fld>
            <a:endParaRPr lang="it-IT" altLang="fa-IR"/>
          </a:p>
        </p:txBody>
      </p:sp>
    </p:spTree>
    <p:extLst>
      <p:ext uri="{BB962C8B-B14F-4D97-AF65-F5344CB8AC3E}">
        <p14:creationId xmlns:p14="http://schemas.microsoft.com/office/powerpoint/2010/main" val="71668868"/>
      </p:ext>
    </p:extLst>
  </p:cSld>
  <p:clrMapOvr>
    <a:masterClrMapping/>
  </p:clrMapOvr>
  <p:transition spd="slow">
    <p:pull dir="ld"/>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6EC38653-CB13-4580-A582-A9717BC40913}" type="slidenum">
              <a:rPr lang="it-IT" altLang="fa-IR"/>
              <a:pPr/>
              <a:t>‹#›</a:t>
            </a:fld>
            <a:endParaRPr lang="it-IT" altLang="fa-IR"/>
          </a:p>
        </p:txBody>
      </p:sp>
    </p:spTree>
    <p:extLst>
      <p:ext uri="{BB962C8B-B14F-4D97-AF65-F5344CB8AC3E}">
        <p14:creationId xmlns:p14="http://schemas.microsoft.com/office/powerpoint/2010/main" val="3034377154"/>
      </p:ext>
    </p:extLst>
  </p:cSld>
  <p:clrMapOvr>
    <a:masterClrMapping/>
  </p:clrMapOvr>
  <p:transition spd="slow">
    <p:pull dir="ld"/>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lvl1pPr>
              <a:defRPr/>
            </a:lvl1pPr>
          </a:lstStyle>
          <a:p>
            <a:pPr>
              <a:defRPr/>
            </a:pPr>
            <a:endParaRPr lang="it-IT"/>
          </a:p>
        </p:txBody>
      </p:sp>
      <p:sp>
        <p:nvSpPr>
          <p:cNvPr id="8" name="Footer Placeholder 7"/>
          <p:cNvSpPr>
            <a:spLocks noGrp="1"/>
          </p:cNvSpPr>
          <p:nvPr>
            <p:ph type="ftr" sz="quarter" idx="11"/>
          </p:nvPr>
        </p:nvSpPr>
        <p:spPr/>
        <p:txBody>
          <a:bodyPr/>
          <a:lstStyle>
            <a:lvl1pPr>
              <a:defRPr/>
            </a:lvl1pPr>
          </a:lstStyle>
          <a:p>
            <a:pPr>
              <a:defRPr/>
            </a:pPr>
            <a:endParaRPr lang="it-IT"/>
          </a:p>
        </p:txBody>
      </p:sp>
      <p:sp>
        <p:nvSpPr>
          <p:cNvPr id="9" name="Slide Number Placeholder 8"/>
          <p:cNvSpPr>
            <a:spLocks noGrp="1"/>
          </p:cNvSpPr>
          <p:nvPr>
            <p:ph type="sldNum" sz="quarter" idx="12"/>
          </p:nvPr>
        </p:nvSpPr>
        <p:spPr/>
        <p:txBody>
          <a:bodyPr/>
          <a:lstStyle>
            <a:lvl1pPr>
              <a:defRPr/>
            </a:lvl1pPr>
          </a:lstStyle>
          <a:p>
            <a:fld id="{C8B2848D-EBAF-44A4-8A80-22F58FDE5AF3}" type="slidenum">
              <a:rPr lang="it-IT" altLang="fa-IR"/>
              <a:pPr/>
              <a:t>‹#›</a:t>
            </a:fld>
            <a:endParaRPr lang="it-IT" altLang="fa-IR"/>
          </a:p>
        </p:txBody>
      </p:sp>
    </p:spTree>
    <p:extLst>
      <p:ext uri="{BB962C8B-B14F-4D97-AF65-F5344CB8AC3E}">
        <p14:creationId xmlns:p14="http://schemas.microsoft.com/office/powerpoint/2010/main" val="123431826"/>
      </p:ext>
    </p:extLst>
  </p:cSld>
  <p:clrMapOvr>
    <a:masterClrMapping/>
  </p:clrMapOvr>
  <p:transition spd="slow">
    <p:pull dir="ld"/>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lvl1pPr>
              <a:defRPr/>
            </a:lvl1pPr>
          </a:lstStyle>
          <a:p>
            <a:pPr>
              <a:defRPr/>
            </a:pPr>
            <a:endParaRPr lang="it-IT"/>
          </a:p>
        </p:txBody>
      </p:sp>
      <p:sp>
        <p:nvSpPr>
          <p:cNvPr id="4" name="Footer Placeholder 3"/>
          <p:cNvSpPr>
            <a:spLocks noGrp="1"/>
          </p:cNvSpPr>
          <p:nvPr>
            <p:ph type="ftr" sz="quarter" idx="11"/>
          </p:nvPr>
        </p:nvSpPr>
        <p:spPr/>
        <p:txBody>
          <a:bodyPr/>
          <a:lstStyle>
            <a:lvl1pPr>
              <a:defRPr/>
            </a:lvl1pPr>
          </a:lstStyle>
          <a:p>
            <a:pPr>
              <a:defRPr/>
            </a:pPr>
            <a:endParaRPr lang="it-IT"/>
          </a:p>
        </p:txBody>
      </p:sp>
      <p:sp>
        <p:nvSpPr>
          <p:cNvPr id="5" name="Slide Number Placeholder 4"/>
          <p:cNvSpPr>
            <a:spLocks noGrp="1"/>
          </p:cNvSpPr>
          <p:nvPr>
            <p:ph type="sldNum" sz="quarter" idx="12"/>
          </p:nvPr>
        </p:nvSpPr>
        <p:spPr/>
        <p:txBody>
          <a:bodyPr/>
          <a:lstStyle>
            <a:lvl1pPr>
              <a:defRPr/>
            </a:lvl1pPr>
          </a:lstStyle>
          <a:p>
            <a:fld id="{AF9F4F44-8D2A-43EF-8223-C6ED5948978C}" type="slidenum">
              <a:rPr lang="it-IT" altLang="fa-IR"/>
              <a:pPr/>
              <a:t>‹#›</a:t>
            </a:fld>
            <a:endParaRPr lang="it-IT" altLang="fa-IR"/>
          </a:p>
        </p:txBody>
      </p:sp>
    </p:spTree>
    <p:extLst>
      <p:ext uri="{BB962C8B-B14F-4D97-AF65-F5344CB8AC3E}">
        <p14:creationId xmlns:p14="http://schemas.microsoft.com/office/powerpoint/2010/main" val="2581354624"/>
      </p:ext>
    </p:extLst>
  </p:cSld>
  <p:clrMapOvr>
    <a:masterClrMapping/>
  </p:clrMapOvr>
  <p:transition spd="slow">
    <p:pull dir="l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024148260"/>
      </p:ext>
    </p:extLst>
  </p:cSld>
  <p:clrMapOvr>
    <a:masterClrMapping/>
  </p:clrMapOvr>
  <p:transition>
    <p:checker/>
  </p:transition>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it-IT"/>
          </a:p>
        </p:txBody>
      </p:sp>
      <p:sp>
        <p:nvSpPr>
          <p:cNvPr id="3" name="Footer Placeholder 2"/>
          <p:cNvSpPr>
            <a:spLocks noGrp="1"/>
          </p:cNvSpPr>
          <p:nvPr>
            <p:ph type="ftr" sz="quarter" idx="11"/>
          </p:nvPr>
        </p:nvSpPr>
        <p:spPr/>
        <p:txBody>
          <a:bodyPr/>
          <a:lstStyle>
            <a:lvl1pPr>
              <a:defRPr/>
            </a:lvl1pPr>
          </a:lstStyle>
          <a:p>
            <a:pPr>
              <a:defRPr/>
            </a:pPr>
            <a:endParaRPr lang="it-IT"/>
          </a:p>
        </p:txBody>
      </p:sp>
      <p:sp>
        <p:nvSpPr>
          <p:cNvPr id="4" name="Slide Number Placeholder 3"/>
          <p:cNvSpPr>
            <a:spLocks noGrp="1"/>
          </p:cNvSpPr>
          <p:nvPr>
            <p:ph type="sldNum" sz="quarter" idx="12"/>
          </p:nvPr>
        </p:nvSpPr>
        <p:spPr/>
        <p:txBody>
          <a:bodyPr/>
          <a:lstStyle>
            <a:lvl1pPr>
              <a:defRPr/>
            </a:lvl1pPr>
          </a:lstStyle>
          <a:p>
            <a:fld id="{DB9E1D4A-C580-4BEB-939D-345C37C81C09}" type="slidenum">
              <a:rPr lang="it-IT" altLang="fa-IR"/>
              <a:pPr/>
              <a:t>‹#›</a:t>
            </a:fld>
            <a:endParaRPr lang="it-IT" altLang="fa-IR"/>
          </a:p>
        </p:txBody>
      </p:sp>
    </p:spTree>
    <p:extLst>
      <p:ext uri="{BB962C8B-B14F-4D97-AF65-F5344CB8AC3E}">
        <p14:creationId xmlns:p14="http://schemas.microsoft.com/office/powerpoint/2010/main" val="3882013370"/>
      </p:ext>
    </p:extLst>
  </p:cSld>
  <p:clrMapOvr>
    <a:masterClrMapping/>
  </p:clrMapOvr>
  <p:transition spd="slow">
    <p:pull dir="ld"/>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fa-I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A5092BB3-B40A-4183-8C40-74BA8018EA6E}" type="slidenum">
              <a:rPr lang="it-IT" altLang="fa-IR"/>
              <a:pPr/>
              <a:t>‹#›</a:t>
            </a:fld>
            <a:endParaRPr lang="it-IT" altLang="fa-IR"/>
          </a:p>
        </p:txBody>
      </p:sp>
    </p:spTree>
    <p:extLst>
      <p:ext uri="{BB962C8B-B14F-4D97-AF65-F5344CB8AC3E}">
        <p14:creationId xmlns:p14="http://schemas.microsoft.com/office/powerpoint/2010/main" val="3052935608"/>
      </p:ext>
    </p:extLst>
  </p:cSld>
  <p:clrMapOvr>
    <a:masterClrMapping/>
  </p:clrMapOvr>
  <p:transition spd="slow">
    <p:pull dir="ld"/>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fa-I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fa-I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it-IT"/>
          </a:p>
        </p:txBody>
      </p:sp>
      <p:sp>
        <p:nvSpPr>
          <p:cNvPr id="6" name="Footer Placeholder 5"/>
          <p:cNvSpPr>
            <a:spLocks noGrp="1"/>
          </p:cNvSpPr>
          <p:nvPr>
            <p:ph type="ftr" sz="quarter" idx="11"/>
          </p:nvPr>
        </p:nvSpPr>
        <p:spPr/>
        <p:txBody>
          <a:bodyPr/>
          <a:lstStyle>
            <a:lvl1pPr>
              <a:defRPr/>
            </a:lvl1pPr>
          </a:lstStyle>
          <a:p>
            <a:pPr>
              <a:defRPr/>
            </a:pPr>
            <a:endParaRPr lang="it-IT"/>
          </a:p>
        </p:txBody>
      </p:sp>
      <p:sp>
        <p:nvSpPr>
          <p:cNvPr id="7" name="Slide Number Placeholder 6"/>
          <p:cNvSpPr>
            <a:spLocks noGrp="1"/>
          </p:cNvSpPr>
          <p:nvPr>
            <p:ph type="sldNum" sz="quarter" idx="12"/>
          </p:nvPr>
        </p:nvSpPr>
        <p:spPr/>
        <p:txBody>
          <a:bodyPr/>
          <a:lstStyle>
            <a:lvl1pPr>
              <a:defRPr/>
            </a:lvl1pPr>
          </a:lstStyle>
          <a:p>
            <a:fld id="{8FCCFF25-6582-4235-837D-72898F0C0068}" type="slidenum">
              <a:rPr lang="it-IT" altLang="fa-IR"/>
              <a:pPr/>
              <a:t>‹#›</a:t>
            </a:fld>
            <a:endParaRPr lang="it-IT" altLang="fa-IR"/>
          </a:p>
        </p:txBody>
      </p:sp>
    </p:spTree>
    <p:extLst>
      <p:ext uri="{BB962C8B-B14F-4D97-AF65-F5344CB8AC3E}">
        <p14:creationId xmlns:p14="http://schemas.microsoft.com/office/powerpoint/2010/main" val="3609699709"/>
      </p:ext>
    </p:extLst>
  </p:cSld>
  <p:clrMapOvr>
    <a:masterClrMapping/>
  </p:clrMapOvr>
  <p:transition spd="slow">
    <p:pull dir="ld"/>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9339BDF5-15CC-4AB8-A176-809D8FE6D12F}" type="slidenum">
              <a:rPr lang="it-IT" altLang="fa-IR"/>
              <a:pPr/>
              <a:t>‹#›</a:t>
            </a:fld>
            <a:endParaRPr lang="it-IT" altLang="fa-IR"/>
          </a:p>
        </p:txBody>
      </p:sp>
    </p:spTree>
    <p:extLst>
      <p:ext uri="{BB962C8B-B14F-4D97-AF65-F5344CB8AC3E}">
        <p14:creationId xmlns:p14="http://schemas.microsoft.com/office/powerpoint/2010/main" val="2935972603"/>
      </p:ext>
    </p:extLst>
  </p:cSld>
  <p:clrMapOvr>
    <a:masterClrMapping/>
  </p:clrMapOvr>
  <p:transition spd="slow">
    <p:pull dir="ld"/>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lvl1pPr>
              <a:defRPr/>
            </a:lvl1pPr>
          </a:lstStyle>
          <a:p>
            <a:pPr>
              <a:defRPr/>
            </a:pPr>
            <a:endParaRPr lang="it-IT"/>
          </a:p>
        </p:txBody>
      </p:sp>
      <p:sp>
        <p:nvSpPr>
          <p:cNvPr id="5" name="Footer Placeholder 4"/>
          <p:cNvSpPr>
            <a:spLocks noGrp="1"/>
          </p:cNvSpPr>
          <p:nvPr>
            <p:ph type="ftr" sz="quarter" idx="11"/>
          </p:nvPr>
        </p:nvSpPr>
        <p:spPr/>
        <p:txBody>
          <a:bodyPr/>
          <a:lstStyle>
            <a:lvl1pPr>
              <a:defRPr/>
            </a:lvl1pPr>
          </a:lstStyle>
          <a:p>
            <a:pPr>
              <a:defRPr/>
            </a:pPr>
            <a:endParaRPr lang="it-IT"/>
          </a:p>
        </p:txBody>
      </p:sp>
      <p:sp>
        <p:nvSpPr>
          <p:cNvPr id="6" name="Slide Number Placeholder 5"/>
          <p:cNvSpPr>
            <a:spLocks noGrp="1"/>
          </p:cNvSpPr>
          <p:nvPr>
            <p:ph type="sldNum" sz="quarter" idx="12"/>
          </p:nvPr>
        </p:nvSpPr>
        <p:spPr/>
        <p:txBody>
          <a:bodyPr/>
          <a:lstStyle>
            <a:lvl1pPr>
              <a:defRPr/>
            </a:lvl1pPr>
          </a:lstStyle>
          <a:p>
            <a:fld id="{BC721338-2407-40F4-8835-F52FBA484953}" type="slidenum">
              <a:rPr lang="it-IT" altLang="fa-IR"/>
              <a:pPr/>
              <a:t>‹#›</a:t>
            </a:fld>
            <a:endParaRPr lang="it-IT" altLang="fa-IR"/>
          </a:p>
        </p:txBody>
      </p:sp>
    </p:spTree>
    <p:extLst>
      <p:ext uri="{BB962C8B-B14F-4D97-AF65-F5344CB8AC3E}">
        <p14:creationId xmlns:p14="http://schemas.microsoft.com/office/powerpoint/2010/main" val="438384891"/>
      </p:ext>
    </p:extLst>
  </p:cSld>
  <p:clrMapOvr>
    <a:masterClrMapping/>
  </p:clrMapOvr>
  <p:transition spd="slow">
    <p:pull dir="l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074776469"/>
      </p:ext>
    </p:extLst>
  </p:cSld>
  <p:clrMapOvr>
    <a:masterClrMapping/>
  </p:clrMapOvr>
  <p:transition>
    <p:checke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767420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171175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203207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735876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0013"/>
            <a:ext cx="3867150" cy="3262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34244696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709323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1021165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6975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273614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9967214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17433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3070014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968494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7130890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751917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187F4B-BE01-485A-8419-7C7FF2DD8017}" type="datetimeFigureOut">
              <a:rPr lang="en-US" smtClean="0"/>
              <a:t>12/11/2019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1484660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953557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8467130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137773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16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7523456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2682825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8873471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6459344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999176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169086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187F4B-BE01-485A-8419-7C7FF2DD8017}" type="datetimeFigureOut">
              <a:rPr lang="en-US" smtClean="0"/>
              <a:t>12/11/2019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6672049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499444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0867114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036616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3338247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1641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5191992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9512671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2632687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42103483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2733938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87F4B-BE01-485A-8419-7C7FF2DD8017}" type="datetimeFigureOut">
              <a:rPr lang="en-US" smtClean="0"/>
              <a:t>12/11/2019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329574130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8847423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703385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11152162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1524120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37627297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91043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9900089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3444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573094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77051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87F4B-BE01-485A-8419-7C7FF2DD8017}" type="datetimeFigureOut">
              <a:rPr lang="en-US" smtClean="0"/>
              <a:t>12/11/2019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885CE0-80B1-4FF2-AC3D-AF76CAF0757B}" type="slidenum">
              <a:rPr lang="en-US" smtClean="0"/>
              <a:t>‹#›</a:t>
            </a:fld>
            <a:endParaRPr lang="en-US"/>
          </a:p>
        </p:txBody>
      </p:sp>
    </p:spTree>
    <p:extLst>
      <p:ext uri="{BB962C8B-B14F-4D97-AF65-F5344CB8AC3E}">
        <p14:creationId xmlns:p14="http://schemas.microsoft.com/office/powerpoint/2010/main" val="328764433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fa-IR"/>
          </a:p>
        </p:txBody>
      </p:sp>
    </p:spTree>
    <p:extLst>
      <p:ext uri="{BB962C8B-B14F-4D97-AF65-F5344CB8AC3E}">
        <p14:creationId xmlns:p14="http://schemas.microsoft.com/office/powerpoint/2010/main" val="4697134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550079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r">
              <a:defRPr sz="3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15114777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118697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32325179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Tree>
    <p:extLst>
      <p:ext uri="{BB962C8B-B14F-4D97-AF65-F5344CB8AC3E}">
        <p14:creationId xmlns:p14="http://schemas.microsoft.com/office/powerpoint/2010/main" val="1864832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251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r">
              <a:defRPr sz="1500" b="1"/>
            </a:lvl1pPr>
          </a:lstStyle>
          <a:p>
            <a:r>
              <a:rPr lang="en-US" smtClean="0"/>
              <a:t>Click to edit Master title style</a:t>
            </a:r>
            <a:endParaRPr lang="fa-I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1049342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r">
              <a:defRPr sz="1500" b="1"/>
            </a:lvl1pPr>
          </a:lstStyle>
          <a:p>
            <a:r>
              <a:rPr lang="en-US" smtClean="0"/>
              <a:t>Click to edit Master title style</a:t>
            </a:r>
            <a:endParaRPr lang="fa-I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smtClean="0"/>
              <a:t>Click icon to add picture</a:t>
            </a:r>
            <a:endParaRPr lang="fa-IR"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7220585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Tree>
    <p:extLst>
      <p:ext uri="{BB962C8B-B14F-4D97-AF65-F5344CB8AC3E}">
        <p14:creationId xmlns:p14="http://schemas.microsoft.com/office/powerpoint/2010/main" val="2705182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7.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ags" Target="../tags/tag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8.jpe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ags" Target="../tags/tag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ags" Target="../tags/tag11.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9.jpe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ags" Target="../tags/tag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0.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0.jpe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11.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2.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1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15.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6" Type="http://schemas.openxmlformats.org/officeDocument/2006/relationships/image" Target="../media/image14.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7.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16.gi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15.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6" Type="http://schemas.openxmlformats.org/officeDocument/2006/relationships/image" Target="../media/image14.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17.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16.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ags" Target="../tags/tag1.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8.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6" Type="http://schemas.openxmlformats.org/officeDocument/2006/relationships/image" Target="../media/image14.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17.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16.gif"/></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image" Target="../media/image19.jpeg"/><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6" Type="http://schemas.openxmlformats.org/officeDocument/2006/relationships/image" Target="../media/image14.png"/><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5" Type="http://schemas.openxmlformats.org/officeDocument/2006/relationships/image" Target="../media/image17.png"/><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image" Target="../media/image16.gif"/></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image" Target="../media/image20.jpeg"/><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image" Target="../media/image21.jpeg"/><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22.jpe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23.jpe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22.jpe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5.jpe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6.jpe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7.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ags" Target="../tags/tag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5.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6.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7.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theme" Target="../theme/theme33.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4.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slideLayout" Target="../slideLayouts/slideLayout389.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slideLayout" Target="../slideLayouts/slideLayout38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3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3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38.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39.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1.xml"/><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0.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5.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6.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7.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5.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6.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F187F4B-BE01-485A-8419-7C7FF2DD8017}" type="datetimeFigureOut">
              <a:rPr lang="en-US" smtClean="0"/>
              <a:t>12/11/2019</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8885CE0-80B1-4FF2-AC3D-AF76CAF0757B}" type="slidenum">
              <a:rPr lang="en-US" smtClean="0"/>
              <a:t>‹#›</a:t>
            </a:fld>
            <a:endParaRPr lang="en-US"/>
          </a:p>
        </p:txBody>
      </p:sp>
    </p:spTree>
    <p:extLst>
      <p:ext uri="{BB962C8B-B14F-4D97-AF65-F5344CB8AC3E}">
        <p14:creationId xmlns:p14="http://schemas.microsoft.com/office/powerpoint/2010/main" val="1453967077"/>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717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285201899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3"/>
            </p:custDataLst>
          </p:nvPr>
        </p:nvSpPr>
        <p:spPr bwMode="auto">
          <a:xfrm>
            <a:off x="2703513" y="205979"/>
            <a:ext cx="63166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 style</a:t>
            </a:r>
          </a:p>
        </p:txBody>
      </p:sp>
      <p:sp>
        <p:nvSpPr>
          <p:cNvPr id="8195" name="Rectangle 3"/>
          <p:cNvSpPr>
            <a:spLocks noGrp="1" noChangeArrowheads="1"/>
          </p:cNvSpPr>
          <p:nvPr>
            <p:ph type="body" idx="1"/>
            <p:custDataLst>
              <p:tags r:id="rId14"/>
            </p:custDataLst>
          </p:nvPr>
        </p:nvSpPr>
        <p:spPr bwMode="auto">
          <a:xfrm>
            <a:off x="2693989" y="1200151"/>
            <a:ext cx="6326187"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mn-lt"/>
                <a:cs typeface="+mn-cs"/>
              </a:defRPr>
            </a:lvl1pPr>
          </a:lstStyle>
          <a:p>
            <a:pPr>
              <a:defRPr/>
            </a:pPr>
            <a:endParaRPr lang="fa-IR"/>
          </a:p>
        </p:txBody>
      </p:sp>
      <p:sp>
        <p:nvSpPr>
          <p:cNvPr id="8" name="Rectangle 5"/>
          <p:cNvSpPr>
            <a:spLocks noGrp="1" noChangeArrowheads="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mn-lt"/>
                <a:cs typeface="+mn-cs"/>
              </a:defRPr>
            </a:lvl1pPr>
          </a:lstStyle>
          <a:p>
            <a:pPr>
              <a:defRPr/>
            </a:pPr>
            <a:endParaRPr lang="fa-IR"/>
          </a:p>
        </p:txBody>
      </p:sp>
      <p:sp>
        <p:nvSpPr>
          <p:cNvPr id="9" name="Rectangle 6"/>
          <p:cNvSpPr>
            <a:spLocks noGrp="1" noChangeArrowheads="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D4F0E001-00D1-4351-A7BF-39A03DF3462B}" type="slidenum">
              <a:rPr lang="fa-IR" altLang="fa-IR"/>
              <a:pPr/>
              <a:t>‹#›</a:t>
            </a:fld>
            <a:endParaRPr lang="fa-IR" altLang="fa-IR"/>
          </a:p>
        </p:txBody>
      </p:sp>
    </p:spTree>
    <p:extLst>
      <p:ext uri="{BB962C8B-B14F-4D97-AF65-F5344CB8AC3E}">
        <p14:creationId xmlns:p14="http://schemas.microsoft.com/office/powerpoint/2010/main" val="2866994048"/>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l" rtl="1" eaLnBrk="1" fontAlgn="base" hangingPunct="1">
        <a:spcBef>
          <a:spcPct val="0"/>
        </a:spcBef>
        <a:spcAft>
          <a:spcPct val="0"/>
        </a:spcAft>
        <a:buClr>
          <a:srgbClr val="000000"/>
        </a:buClr>
        <a:buSzPct val="100000"/>
        <a:defRPr sz="2400">
          <a:solidFill>
            <a:srgbClr val="000000"/>
          </a:solidFill>
          <a:latin typeface="+mj-lt"/>
          <a:ea typeface="+mj-ea"/>
          <a:cs typeface="+mj-cs"/>
        </a:defRPr>
      </a:lvl1pPr>
      <a:lvl2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2pPr>
      <a:lvl3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3pPr>
      <a:lvl4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4pPr>
      <a:lvl5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5pPr>
      <a:lvl6pPr marL="3429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6pPr>
      <a:lvl7pPr marL="6858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7pPr>
      <a:lvl8pPr marL="10287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8pPr>
      <a:lvl9pPr marL="13716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lr>
          <a:schemeClr val="tx1"/>
        </a:buClr>
        <a:buSzPct val="100000"/>
        <a:buChar char="•"/>
        <a:defRPr sz="1800">
          <a:solidFill>
            <a:srgbClr val="000000"/>
          </a:solidFill>
          <a:latin typeface="+mn-lt"/>
          <a:ea typeface="+mn-ea"/>
          <a:cs typeface="+mn-cs"/>
        </a:defRPr>
      </a:lvl1pPr>
      <a:lvl2pPr marL="557213" indent="-214313" algn="r" rtl="1" eaLnBrk="1" fontAlgn="base" hangingPunct="1">
        <a:spcBef>
          <a:spcPct val="20000"/>
        </a:spcBef>
        <a:spcAft>
          <a:spcPct val="0"/>
        </a:spcAft>
        <a:buClr>
          <a:schemeClr val="tx1"/>
        </a:buClr>
        <a:buSzPct val="100000"/>
        <a:buChar char="–"/>
        <a:defRPr sz="1500">
          <a:solidFill>
            <a:srgbClr val="000000"/>
          </a:solidFill>
          <a:latin typeface="+mn-lt"/>
          <a:cs typeface="+mn-cs"/>
        </a:defRPr>
      </a:lvl2pPr>
      <a:lvl3pPr marL="8572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3pPr>
      <a:lvl4pPr marL="12001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4pPr>
      <a:lvl5pPr marL="15430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5pPr>
      <a:lvl6pPr marL="18859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6pPr>
      <a:lvl7pPr marL="22288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7pPr>
      <a:lvl8pPr marL="25717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8pPr>
      <a:lvl9pPr marL="29146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3"/>
            </p:custDataLst>
          </p:nvPr>
        </p:nvSpPr>
        <p:spPr bwMode="auto">
          <a:xfrm>
            <a:off x="2703513" y="205979"/>
            <a:ext cx="63166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 style</a:t>
            </a:r>
          </a:p>
        </p:txBody>
      </p:sp>
      <p:sp>
        <p:nvSpPr>
          <p:cNvPr id="9219" name="Rectangle 3"/>
          <p:cNvSpPr>
            <a:spLocks noGrp="1" noChangeArrowheads="1"/>
          </p:cNvSpPr>
          <p:nvPr>
            <p:ph type="body" idx="1"/>
            <p:custDataLst>
              <p:tags r:id="rId14"/>
            </p:custDataLst>
          </p:nvPr>
        </p:nvSpPr>
        <p:spPr bwMode="auto">
          <a:xfrm>
            <a:off x="2693989" y="1200151"/>
            <a:ext cx="6326187"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a:latin typeface="+mn-lt"/>
                <a:cs typeface="+mn-cs"/>
              </a:defRPr>
            </a:lvl1pPr>
          </a:lstStyle>
          <a:p>
            <a:pPr>
              <a:defRPr/>
            </a:pPr>
            <a:endParaRPr lang="fa-I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a:latin typeface="+mn-lt"/>
                <a:cs typeface="+mn-cs"/>
              </a:defRPr>
            </a:lvl1pPr>
          </a:lstStyle>
          <a:p>
            <a:pPr>
              <a:defRPr/>
            </a:pPr>
            <a:endParaRPr lang="fa-I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lvl1pPr>
          </a:lstStyle>
          <a:p>
            <a:fld id="{6862F7F0-D635-4E9E-B9D2-D4E5A6C40698}" type="slidenum">
              <a:rPr lang="fa-IR" altLang="fa-IR"/>
              <a:pPr/>
              <a:t>‹#›</a:t>
            </a:fld>
            <a:endParaRPr lang="fa-IR" altLang="fa-IR"/>
          </a:p>
        </p:txBody>
      </p:sp>
    </p:spTree>
    <p:extLst>
      <p:ext uri="{BB962C8B-B14F-4D97-AF65-F5344CB8AC3E}">
        <p14:creationId xmlns:p14="http://schemas.microsoft.com/office/powerpoint/2010/main" val="3215408597"/>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l" rtl="1" eaLnBrk="1" fontAlgn="base" hangingPunct="1">
        <a:spcBef>
          <a:spcPct val="0"/>
        </a:spcBef>
        <a:spcAft>
          <a:spcPct val="0"/>
        </a:spcAft>
        <a:buClr>
          <a:srgbClr val="000000"/>
        </a:buClr>
        <a:buSzPct val="100000"/>
        <a:defRPr sz="2400">
          <a:solidFill>
            <a:srgbClr val="000000"/>
          </a:solidFill>
          <a:latin typeface="+mj-lt"/>
          <a:ea typeface="+mj-ea"/>
          <a:cs typeface="+mj-cs"/>
        </a:defRPr>
      </a:lvl1pPr>
      <a:lvl2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2pPr>
      <a:lvl3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3pPr>
      <a:lvl4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4pPr>
      <a:lvl5pPr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5pPr>
      <a:lvl6pPr marL="3429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6pPr>
      <a:lvl7pPr marL="6858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7pPr>
      <a:lvl8pPr marL="10287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8pPr>
      <a:lvl9pPr marL="1371600" algn="l" rtl="1" eaLnBrk="1" fontAlgn="base" hangingPunct="1">
        <a:spcBef>
          <a:spcPct val="0"/>
        </a:spcBef>
        <a:spcAft>
          <a:spcPct val="0"/>
        </a:spcAft>
        <a:buClr>
          <a:srgbClr val="000000"/>
        </a:buClr>
        <a:buSzPct val="100000"/>
        <a:defRPr sz="2400">
          <a:solidFill>
            <a:srgbClr val="000000"/>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lr>
          <a:schemeClr val="tx1"/>
        </a:buClr>
        <a:buSzPct val="100000"/>
        <a:buChar char="•"/>
        <a:defRPr sz="1800">
          <a:solidFill>
            <a:srgbClr val="000000"/>
          </a:solidFill>
          <a:latin typeface="+mn-lt"/>
          <a:ea typeface="+mn-ea"/>
          <a:cs typeface="+mn-cs"/>
        </a:defRPr>
      </a:lvl1pPr>
      <a:lvl2pPr marL="557213" indent="-214313" algn="r" rtl="1" eaLnBrk="1" fontAlgn="base" hangingPunct="1">
        <a:spcBef>
          <a:spcPct val="20000"/>
        </a:spcBef>
        <a:spcAft>
          <a:spcPct val="0"/>
        </a:spcAft>
        <a:buClr>
          <a:schemeClr val="tx1"/>
        </a:buClr>
        <a:buSzPct val="100000"/>
        <a:buChar char="–"/>
        <a:defRPr sz="1500">
          <a:solidFill>
            <a:srgbClr val="000000"/>
          </a:solidFill>
          <a:latin typeface="+mn-lt"/>
          <a:cs typeface="+mn-cs"/>
        </a:defRPr>
      </a:lvl2pPr>
      <a:lvl3pPr marL="8572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3pPr>
      <a:lvl4pPr marL="12001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4pPr>
      <a:lvl5pPr marL="15430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5pPr>
      <a:lvl6pPr marL="18859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6pPr>
      <a:lvl7pPr marL="22288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7pPr>
      <a:lvl8pPr marL="25717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8pPr>
      <a:lvl9pPr marL="2914650" indent="-171450" algn="r" rtl="1" eaLnBrk="1" fontAlgn="base" hangingPunct="1">
        <a:spcBef>
          <a:spcPct val="20000"/>
        </a:spcBef>
        <a:spcAft>
          <a:spcPct val="0"/>
        </a:spcAft>
        <a:buClr>
          <a:schemeClr val="tx1"/>
        </a:buClr>
        <a:buSzPct val="100000"/>
        <a:buChar char="»"/>
        <a:defRPr sz="1500">
          <a:solidFill>
            <a:srgbClr val="000000"/>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http://images.google.com/url?source=imgres&amp;ct=tbn&amp;q=http://i214.photobucket.com/albums/cc211/plasticaaah/Zelenapriroda.jpg&amp;usg=AFQjCNFXvcmjh4Wc-kGFbO101z54RH4nr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4" descr="http://images.google.com/url?source=imgres&amp;ct=tbn&amp;q=http://i214.photobucket.com/albums/cc211/plasticaaah/Zelenapriroda.jpg&amp;usg=AFQjCNFXvcmjh4Wc-kGFbO101z54RH4nr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4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9"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l" rtl="0">
              <a:defRPr sz="900">
                <a:solidFill>
                  <a:srgbClr val="898989"/>
                </a:solidFill>
                <a:latin typeface="+mn-lt"/>
              </a:defRPr>
            </a:lvl1pPr>
          </a:lstStyle>
          <a:p>
            <a:pPr>
              <a:defRPr/>
            </a:pPr>
            <a:endParaRPr lang="fa-IR"/>
          </a:p>
        </p:txBody>
      </p:sp>
      <p:sp>
        <p:nvSpPr>
          <p:cNvPr id="10"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rtl="0">
              <a:defRPr sz="900">
                <a:solidFill>
                  <a:srgbClr val="898989"/>
                </a:solidFill>
                <a:latin typeface="+mn-lt"/>
              </a:defRPr>
            </a:lvl1pPr>
          </a:lstStyle>
          <a:p>
            <a:pPr>
              <a:defRPr/>
            </a:pPr>
            <a:endParaRPr lang="fa-IR"/>
          </a:p>
        </p:txBody>
      </p:sp>
      <p:sp>
        <p:nvSpPr>
          <p:cNvPr id="11"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rtl="0">
              <a:defRPr sz="900">
                <a:solidFill>
                  <a:srgbClr val="898989"/>
                </a:solidFill>
                <a:latin typeface="Cambria" panose="02040503050406030204" pitchFamily="18" charset="0"/>
              </a:defRPr>
            </a:lvl1pPr>
          </a:lstStyle>
          <a:p>
            <a:fld id="{2FF9F09B-35FF-4250-863E-726F4C61BED6}" type="slidenum">
              <a:rPr lang="fa-IR" altLang="fa-IR"/>
              <a:pPr/>
              <a:t>‹#›</a:t>
            </a:fld>
            <a:endParaRPr lang="fa-IR" altLang="fa-IR"/>
          </a:p>
        </p:txBody>
      </p:sp>
    </p:spTree>
    <p:extLst>
      <p:ext uri="{BB962C8B-B14F-4D97-AF65-F5344CB8AC3E}">
        <p14:creationId xmlns:p14="http://schemas.microsoft.com/office/powerpoint/2010/main" val="76593779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rtl="1" eaLnBrk="1" fontAlgn="base" hangingPunct="1">
        <a:spcBef>
          <a:spcPct val="0"/>
        </a:spcBef>
        <a:spcAft>
          <a:spcPct val="0"/>
        </a:spcAft>
        <a:defRPr sz="3300">
          <a:solidFill>
            <a:srgbClr val="9BBB59"/>
          </a:solidFill>
          <a:latin typeface="+mj-lt"/>
          <a:ea typeface="+mj-ea"/>
          <a:cs typeface="+mj-cs"/>
        </a:defRPr>
      </a:lvl1pPr>
      <a:lvl2pPr algn="ctr" rtl="1" eaLnBrk="1" fontAlgn="base" hangingPunct="1">
        <a:spcBef>
          <a:spcPct val="0"/>
        </a:spcBef>
        <a:spcAft>
          <a:spcPct val="0"/>
        </a:spcAft>
        <a:defRPr sz="3300">
          <a:solidFill>
            <a:srgbClr val="9BBB59"/>
          </a:solidFill>
          <a:latin typeface="Bookman Old Style" pitchFamily="18" charset="0"/>
        </a:defRPr>
      </a:lvl2pPr>
      <a:lvl3pPr algn="ctr" rtl="1" eaLnBrk="1" fontAlgn="base" hangingPunct="1">
        <a:spcBef>
          <a:spcPct val="0"/>
        </a:spcBef>
        <a:spcAft>
          <a:spcPct val="0"/>
        </a:spcAft>
        <a:defRPr sz="3300">
          <a:solidFill>
            <a:srgbClr val="9BBB59"/>
          </a:solidFill>
          <a:latin typeface="Bookman Old Style" pitchFamily="18" charset="0"/>
        </a:defRPr>
      </a:lvl3pPr>
      <a:lvl4pPr algn="ctr" rtl="1" eaLnBrk="1" fontAlgn="base" hangingPunct="1">
        <a:spcBef>
          <a:spcPct val="0"/>
        </a:spcBef>
        <a:spcAft>
          <a:spcPct val="0"/>
        </a:spcAft>
        <a:defRPr sz="3300">
          <a:solidFill>
            <a:srgbClr val="9BBB59"/>
          </a:solidFill>
          <a:latin typeface="Bookman Old Style" pitchFamily="18" charset="0"/>
        </a:defRPr>
      </a:lvl4pPr>
      <a:lvl5pPr algn="ctr" rtl="1" eaLnBrk="1" fontAlgn="base" hangingPunct="1">
        <a:spcBef>
          <a:spcPct val="0"/>
        </a:spcBef>
        <a:spcAft>
          <a:spcPct val="0"/>
        </a:spcAft>
        <a:defRPr sz="3300">
          <a:solidFill>
            <a:srgbClr val="9BBB59"/>
          </a:solidFill>
          <a:latin typeface="Bookman Old Style" pitchFamily="18" charset="0"/>
        </a:defRPr>
      </a:lvl5pPr>
      <a:lvl6pPr marL="342900" algn="ctr" rtl="1" eaLnBrk="1" fontAlgn="base" hangingPunct="1">
        <a:spcBef>
          <a:spcPct val="0"/>
        </a:spcBef>
        <a:spcAft>
          <a:spcPct val="0"/>
        </a:spcAft>
        <a:defRPr sz="3300">
          <a:solidFill>
            <a:srgbClr val="9BBB59"/>
          </a:solidFill>
          <a:latin typeface="Bookman Old Style" pitchFamily="18" charset="0"/>
        </a:defRPr>
      </a:lvl6pPr>
      <a:lvl7pPr marL="685800" algn="ctr" rtl="1" eaLnBrk="1" fontAlgn="base" hangingPunct="1">
        <a:spcBef>
          <a:spcPct val="0"/>
        </a:spcBef>
        <a:spcAft>
          <a:spcPct val="0"/>
        </a:spcAft>
        <a:defRPr sz="3300">
          <a:solidFill>
            <a:srgbClr val="9BBB59"/>
          </a:solidFill>
          <a:latin typeface="Bookman Old Style" pitchFamily="18" charset="0"/>
        </a:defRPr>
      </a:lvl7pPr>
      <a:lvl8pPr marL="1028700" algn="ctr" rtl="1" eaLnBrk="1" fontAlgn="base" hangingPunct="1">
        <a:spcBef>
          <a:spcPct val="0"/>
        </a:spcBef>
        <a:spcAft>
          <a:spcPct val="0"/>
        </a:spcAft>
        <a:defRPr sz="3300">
          <a:solidFill>
            <a:srgbClr val="9BBB59"/>
          </a:solidFill>
          <a:latin typeface="Bookman Old Style" pitchFamily="18" charset="0"/>
        </a:defRPr>
      </a:lvl8pPr>
      <a:lvl9pPr marL="1371600" algn="ctr" rtl="1" eaLnBrk="1" fontAlgn="base" hangingPunct="1">
        <a:spcBef>
          <a:spcPct val="0"/>
        </a:spcBef>
        <a:spcAft>
          <a:spcPct val="0"/>
        </a:spcAft>
        <a:defRPr sz="3300">
          <a:solidFill>
            <a:srgbClr val="9BBB59"/>
          </a:solidFill>
          <a:latin typeface="Bookman Old Style" pitchFamily="18" charset="0"/>
        </a:defRPr>
      </a:lvl9pPr>
    </p:titleStyle>
    <p:bodyStyle>
      <a:lvl1pPr marL="257175" indent="-257175" algn="r" rtl="1" eaLnBrk="1" fontAlgn="base" hangingPunct="1">
        <a:spcBef>
          <a:spcPct val="20000"/>
        </a:spcBef>
        <a:spcAft>
          <a:spcPct val="0"/>
        </a:spcAft>
        <a:buFont typeface="Arial" panose="020B0604020202020204" pitchFamily="34" charset="0"/>
        <a:buChar char="•"/>
        <a:defRPr sz="2400">
          <a:solidFill>
            <a:srgbClr val="C3D69B"/>
          </a:solidFill>
          <a:latin typeface="+mn-lt"/>
          <a:ea typeface="+mn-ea"/>
          <a:cs typeface="+mn-cs"/>
        </a:defRPr>
      </a:lvl1pPr>
      <a:lvl2pPr marL="557213" indent="-214313" algn="r" rtl="1" eaLnBrk="1" fontAlgn="base" hangingPunct="1">
        <a:spcBef>
          <a:spcPct val="20000"/>
        </a:spcBef>
        <a:spcAft>
          <a:spcPct val="0"/>
        </a:spcAft>
        <a:buFont typeface="Arial" panose="020B0604020202020204" pitchFamily="34" charset="0"/>
        <a:buChar char="–"/>
        <a:defRPr sz="2100">
          <a:solidFill>
            <a:srgbClr val="C3D69B"/>
          </a:solidFill>
          <a:latin typeface="+mn-lt"/>
        </a:defRPr>
      </a:lvl2pPr>
      <a:lvl3pPr marL="857250" indent="-171450" algn="r" rtl="1" eaLnBrk="1" fontAlgn="base" hangingPunct="1">
        <a:spcBef>
          <a:spcPct val="20000"/>
        </a:spcBef>
        <a:spcAft>
          <a:spcPct val="0"/>
        </a:spcAft>
        <a:buFont typeface="Arial" panose="020B0604020202020204" pitchFamily="34" charset="0"/>
        <a:buChar char="•"/>
        <a:defRPr sz="1800">
          <a:solidFill>
            <a:srgbClr val="C3D69B"/>
          </a:solidFill>
          <a:latin typeface="+mn-lt"/>
        </a:defRPr>
      </a:lvl3pPr>
      <a:lvl4pPr marL="1200150" indent="-171450" algn="r" rtl="1" eaLnBrk="1" fontAlgn="base" hangingPunct="1">
        <a:spcBef>
          <a:spcPct val="20000"/>
        </a:spcBef>
        <a:spcAft>
          <a:spcPct val="0"/>
        </a:spcAft>
        <a:buFont typeface="Arial" panose="020B0604020202020204" pitchFamily="34" charset="0"/>
        <a:buChar char="–"/>
        <a:defRPr sz="1500">
          <a:solidFill>
            <a:srgbClr val="C3D69B"/>
          </a:solidFill>
          <a:latin typeface="+mn-lt"/>
        </a:defRPr>
      </a:lvl4pPr>
      <a:lvl5pPr marL="1543050" indent="-171450" algn="r" rtl="1" eaLnBrk="1" fontAlgn="base" hangingPunct="1">
        <a:spcBef>
          <a:spcPct val="20000"/>
        </a:spcBef>
        <a:spcAft>
          <a:spcPct val="0"/>
        </a:spcAft>
        <a:buFont typeface="Arial" panose="020B0604020202020204" pitchFamily="34" charset="0"/>
        <a:buChar char="»"/>
        <a:defRPr sz="1500">
          <a:solidFill>
            <a:srgbClr val="C3D69B"/>
          </a:solidFill>
          <a:latin typeface="+mn-lt"/>
        </a:defRPr>
      </a:lvl5pPr>
      <a:lvl6pPr marL="1885950" indent="-171450" algn="r" rtl="1" eaLnBrk="1" fontAlgn="base" hangingPunct="1">
        <a:spcBef>
          <a:spcPct val="20000"/>
        </a:spcBef>
        <a:spcAft>
          <a:spcPct val="0"/>
        </a:spcAft>
        <a:buFont typeface="Arial" pitchFamily="34" charset="0"/>
        <a:buChar char="»"/>
        <a:defRPr sz="1500">
          <a:solidFill>
            <a:srgbClr val="C3D69B"/>
          </a:solidFill>
          <a:latin typeface="+mn-lt"/>
        </a:defRPr>
      </a:lvl6pPr>
      <a:lvl7pPr marL="2228850" indent="-171450" algn="r" rtl="1" eaLnBrk="1" fontAlgn="base" hangingPunct="1">
        <a:spcBef>
          <a:spcPct val="20000"/>
        </a:spcBef>
        <a:spcAft>
          <a:spcPct val="0"/>
        </a:spcAft>
        <a:buFont typeface="Arial" pitchFamily="34" charset="0"/>
        <a:buChar char="»"/>
        <a:defRPr sz="1500">
          <a:solidFill>
            <a:srgbClr val="C3D69B"/>
          </a:solidFill>
          <a:latin typeface="+mn-lt"/>
        </a:defRPr>
      </a:lvl7pPr>
      <a:lvl8pPr marL="2571750" indent="-171450" algn="r" rtl="1" eaLnBrk="1" fontAlgn="base" hangingPunct="1">
        <a:spcBef>
          <a:spcPct val="20000"/>
        </a:spcBef>
        <a:spcAft>
          <a:spcPct val="0"/>
        </a:spcAft>
        <a:buFont typeface="Arial" pitchFamily="34" charset="0"/>
        <a:buChar char="»"/>
        <a:defRPr sz="1500">
          <a:solidFill>
            <a:srgbClr val="C3D69B"/>
          </a:solidFill>
          <a:latin typeface="+mn-lt"/>
        </a:defRPr>
      </a:lvl8pPr>
      <a:lvl9pPr marL="2914650" indent="-171450" algn="r" rtl="1" eaLnBrk="1" fontAlgn="base" hangingPunct="1">
        <a:spcBef>
          <a:spcPct val="20000"/>
        </a:spcBef>
        <a:spcAft>
          <a:spcPct val="0"/>
        </a:spcAft>
        <a:buFont typeface="Arial" pitchFamily="34" charset="0"/>
        <a:buChar char="»"/>
        <a:defRPr sz="1500">
          <a:solidFill>
            <a:srgbClr val="C3D69B"/>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http://images.google.com/url?source=imgres&amp;ct=tbn&amp;q=http://i214.photobucket.com/albums/cc211/plasticaaah/Zelenapriroda.jpg&amp;usg=AFQjCNFXvcmjh4Wc-kGFbO101z54RH4nr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1268"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lgn="l" rtl="0">
              <a:defRPr sz="900">
                <a:solidFill>
                  <a:srgbClr val="898989"/>
                </a:solidFill>
                <a:latin typeface="+mn-lt"/>
              </a:defRPr>
            </a:lvl1pPr>
          </a:lstStyle>
          <a:p>
            <a:pPr>
              <a:defRPr/>
            </a:pPr>
            <a:endParaRPr lang="fa-IR"/>
          </a:p>
        </p:txBody>
      </p:sp>
      <p:sp>
        <p:nvSpPr>
          <p:cNvPr id="5" name="Footer Placeholder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rtl="0">
              <a:defRPr sz="900">
                <a:solidFill>
                  <a:srgbClr val="898989"/>
                </a:solidFill>
                <a:latin typeface="+mn-lt"/>
              </a:defRPr>
            </a:lvl1pPr>
          </a:lstStyle>
          <a:p>
            <a:pPr>
              <a:defRPr/>
            </a:pPr>
            <a:endParaRPr lang="fa-I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wrap="square" lIns="91440" tIns="45720" rIns="91440" bIns="45720" numCol="1" anchor="ctr" anchorCtr="0" compatLnSpc="1">
            <a:prstTxWarp prst="textNoShape">
              <a:avLst/>
            </a:prstTxWarp>
          </a:bodyPr>
          <a:lstStyle>
            <a:lvl1pPr rtl="0">
              <a:defRPr sz="900">
                <a:solidFill>
                  <a:srgbClr val="898989"/>
                </a:solidFill>
                <a:latin typeface="Cambria" panose="02040503050406030204" pitchFamily="18" charset="0"/>
              </a:defRPr>
            </a:lvl1pPr>
          </a:lstStyle>
          <a:p>
            <a:fld id="{85884884-8B1C-4C9E-989E-BECE8E27E25C}" type="slidenum">
              <a:rPr lang="fa-IR" altLang="fa-IR"/>
              <a:pPr/>
              <a:t>‹#›</a:t>
            </a:fld>
            <a:endParaRPr lang="fa-IR" altLang="fa-IR"/>
          </a:p>
        </p:txBody>
      </p:sp>
    </p:spTree>
    <p:extLst>
      <p:ext uri="{BB962C8B-B14F-4D97-AF65-F5344CB8AC3E}">
        <p14:creationId xmlns:p14="http://schemas.microsoft.com/office/powerpoint/2010/main" val="217304255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xStyles>
    <p:titleStyle>
      <a:lvl1pPr algn="ctr" rtl="1" eaLnBrk="1" fontAlgn="base" hangingPunct="1">
        <a:spcBef>
          <a:spcPct val="0"/>
        </a:spcBef>
        <a:spcAft>
          <a:spcPct val="0"/>
        </a:spcAft>
        <a:defRPr sz="3300">
          <a:solidFill>
            <a:srgbClr val="9BBB59"/>
          </a:solidFill>
          <a:latin typeface="+mj-lt"/>
          <a:ea typeface="+mj-ea"/>
          <a:cs typeface="+mj-cs"/>
        </a:defRPr>
      </a:lvl1pPr>
      <a:lvl2pPr algn="ctr" rtl="1" eaLnBrk="1" fontAlgn="base" hangingPunct="1">
        <a:spcBef>
          <a:spcPct val="0"/>
        </a:spcBef>
        <a:spcAft>
          <a:spcPct val="0"/>
        </a:spcAft>
        <a:defRPr sz="3300">
          <a:solidFill>
            <a:srgbClr val="9BBB59"/>
          </a:solidFill>
          <a:latin typeface="Bookman Old Style" pitchFamily="18" charset="0"/>
        </a:defRPr>
      </a:lvl2pPr>
      <a:lvl3pPr algn="ctr" rtl="1" eaLnBrk="1" fontAlgn="base" hangingPunct="1">
        <a:spcBef>
          <a:spcPct val="0"/>
        </a:spcBef>
        <a:spcAft>
          <a:spcPct val="0"/>
        </a:spcAft>
        <a:defRPr sz="3300">
          <a:solidFill>
            <a:srgbClr val="9BBB59"/>
          </a:solidFill>
          <a:latin typeface="Bookman Old Style" pitchFamily="18" charset="0"/>
        </a:defRPr>
      </a:lvl3pPr>
      <a:lvl4pPr algn="ctr" rtl="1" eaLnBrk="1" fontAlgn="base" hangingPunct="1">
        <a:spcBef>
          <a:spcPct val="0"/>
        </a:spcBef>
        <a:spcAft>
          <a:spcPct val="0"/>
        </a:spcAft>
        <a:defRPr sz="3300">
          <a:solidFill>
            <a:srgbClr val="9BBB59"/>
          </a:solidFill>
          <a:latin typeface="Bookman Old Style" pitchFamily="18" charset="0"/>
        </a:defRPr>
      </a:lvl4pPr>
      <a:lvl5pPr algn="ctr" rtl="1" eaLnBrk="1" fontAlgn="base" hangingPunct="1">
        <a:spcBef>
          <a:spcPct val="0"/>
        </a:spcBef>
        <a:spcAft>
          <a:spcPct val="0"/>
        </a:spcAft>
        <a:defRPr sz="3300">
          <a:solidFill>
            <a:srgbClr val="9BBB59"/>
          </a:solidFill>
          <a:latin typeface="Bookman Old Style" pitchFamily="18" charset="0"/>
        </a:defRPr>
      </a:lvl5pPr>
      <a:lvl6pPr marL="342900" algn="ctr" rtl="1" eaLnBrk="1" fontAlgn="base" hangingPunct="1">
        <a:spcBef>
          <a:spcPct val="0"/>
        </a:spcBef>
        <a:spcAft>
          <a:spcPct val="0"/>
        </a:spcAft>
        <a:defRPr sz="3300">
          <a:solidFill>
            <a:srgbClr val="9BBB59"/>
          </a:solidFill>
          <a:latin typeface="Bookman Old Style" pitchFamily="18" charset="0"/>
        </a:defRPr>
      </a:lvl6pPr>
      <a:lvl7pPr marL="685800" algn="ctr" rtl="1" eaLnBrk="1" fontAlgn="base" hangingPunct="1">
        <a:spcBef>
          <a:spcPct val="0"/>
        </a:spcBef>
        <a:spcAft>
          <a:spcPct val="0"/>
        </a:spcAft>
        <a:defRPr sz="3300">
          <a:solidFill>
            <a:srgbClr val="9BBB59"/>
          </a:solidFill>
          <a:latin typeface="Bookman Old Style" pitchFamily="18" charset="0"/>
        </a:defRPr>
      </a:lvl7pPr>
      <a:lvl8pPr marL="1028700" algn="ctr" rtl="1" eaLnBrk="1" fontAlgn="base" hangingPunct="1">
        <a:spcBef>
          <a:spcPct val="0"/>
        </a:spcBef>
        <a:spcAft>
          <a:spcPct val="0"/>
        </a:spcAft>
        <a:defRPr sz="3300">
          <a:solidFill>
            <a:srgbClr val="9BBB59"/>
          </a:solidFill>
          <a:latin typeface="Bookman Old Style" pitchFamily="18" charset="0"/>
        </a:defRPr>
      </a:lvl8pPr>
      <a:lvl9pPr marL="1371600" algn="ctr" rtl="1" eaLnBrk="1" fontAlgn="base" hangingPunct="1">
        <a:spcBef>
          <a:spcPct val="0"/>
        </a:spcBef>
        <a:spcAft>
          <a:spcPct val="0"/>
        </a:spcAft>
        <a:defRPr sz="3300">
          <a:solidFill>
            <a:srgbClr val="9BBB59"/>
          </a:solidFill>
          <a:latin typeface="Bookman Old Style" pitchFamily="18" charset="0"/>
        </a:defRPr>
      </a:lvl9pPr>
    </p:titleStyle>
    <p:bodyStyle>
      <a:lvl1pPr marL="257175" indent="-257175" algn="r" rtl="1" eaLnBrk="1" fontAlgn="base" hangingPunct="1">
        <a:spcBef>
          <a:spcPct val="20000"/>
        </a:spcBef>
        <a:spcAft>
          <a:spcPct val="0"/>
        </a:spcAft>
        <a:buFont typeface="Arial" panose="020B0604020202020204" pitchFamily="34" charset="0"/>
        <a:buChar char="•"/>
        <a:defRPr sz="2400">
          <a:solidFill>
            <a:srgbClr val="C3D69B"/>
          </a:solidFill>
          <a:latin typeface="+mn-lt"/>
          <a:ea typeface="+mn-ea"/>
          <a:cs typeface="+mn-cs"/>
        </a:defRPr>
      </a:lvl1pPr>
      <a:lvl2pPr marL="557213" indent="-214313" algn="r" rtl="1" eaLnBrk="1" fontAlgn="base" hangingPunct="1">
        <a:spcBef>
          <a:spcPct val="20000"/>
        </a:spcBef>
        <a:spcAft>
          <a:spcPct val="0"/>
        </a:spcAft>
        <a:buFont typeface="Arial" panose="020B0604020202020204" pitchFamily="34" charset="0"/>
        <a:buChar char="–"/>
        <a:defRPr sz="2100">
          <a:solidFill>
            <a:srgbClr val="C3D69B"/>
          </a:solidFill>
          <a:latin typeface="+mn-lt"/>
        </a:defRPr>
      </a:lvl2pPr>
      <a:lvl3pPr marL="857250" indent="-171450" algn="r" rtl="1" eaLnBrk="1" fontAlgn="base" hangingPunct="1">
        <a:spcBef>
          <a:spcPct val="20000"/>
        </a:spcBef>
        <a:spcAft>
          <a:spcPct val="0"/>
        </a:spcAft>
        <a:buFont typeface="Arial" panose="020B0604020202020204" pitchFamily="34" charset="0"/>
        <a:buChar char="•"/>
        <a:defRPr sz="1800">
          <a:solidFill>
            <a:srgbClr val="C3D69B"/>
          </a:solidFill>
          <a:latin typeface="+mn-lt"/>
        </a:defRPr>
      </a:lvl3pPr>
      <a:lvl4pPr marL="1200150" indent="-171450" algn="r" rtl="1" eaLnBrk="1" fontAlgn="base" hangingPunct="1">
        <a:spcBef>
          <a:spcPct val="20000"/>
        </a:spcBef>
        <a:spcAft>
          <a:spcPct val="0"/>
        </a:spcAft>
        <a:buFont typeface="Arial" panose="020B0604020202020204" pitchFamily="34" charset="0"/>
        <a:buChar char="–"/>
        <a:defRPr sz="1500">
          <a:solidFill>
            <a:srgbClr val="C3D69B"/>
          </a:solidFill>
          <a:latin typeface="+mn-lt"/>
        </a:defRPr>
      </a:lvl4pPr>
      <a:lvl5pPr marL="1543050" indent="-171450" algn="r" rtl="1" eaLnBrk="1" fontAlgn="base" hangingPunct="1">
        <a:spcBef>
          <a:spcPct val="20000"/>
        </a:spcBef>
        <a:spcAft>
          <a:spcPct val="0"/>
        </a:spcAft>
        <a:buFont typeface="Arial" panose="020B0604020202020204" pitchFamily="34" charset="0"/>
        <a:buChar char="»"/>
        <a:defRPr sz="1500">
          <a:solidFill>
            <a:srgbClr val="C3D69B"/>
          </a:solidFill>
          <a:latin typeface="+mn-lt"/>
        </a:defRPr>
      </a:lvl5pPr>
      <a:lvl6pPr marL="1885950" indent="-171450" algn="r" rtl="1" eaLnBrk="1" fontAlgn="base" hangingPunct="1">
        <a:spcBef>
          <a:spcPct val="20000"/>
        </a:spcBef>
        <a:spcAft>
          <a:spcPct val="0"/>
        </a:spcAft>
        <a:buFont typeface="Arial" pitchFamily="34" charset="0"/>
        <a:buChar char="»"/>
        <a:defRPr sz="1500">
          <a:solidFill>
            <a:srgbClr val="C3D69B"/>
          </a:solidFill>
          <a:latin typeface="+mn-lt"/>
        </a:defRPr>
      </a:lvl6pPr>
      <a:lvl7pPr marL="2228850" indent="-171450" algn="r" rtl="1" eaLnBrk="1" fontAlgn="base" hangingPunct="1">
        <a:spcBef>
          <a:spcPct val="20000"/>
        </a:spcBef>
        <a:spcAft>
          <a:spcPct val="0"/>
        </a:spcAft>
        <a:buFont typeface="Arial" pitchFamily="34" charset="0"/>
        <a:buChar char="»"/>
        <a:defRPr sz="1500">
          <a:solidFill>
            <a:srgbClr val="C3D69B"/>
          </a:solidFill>
          <a:latin typeface="+mn-lt"/>
        </a:defRPr>
      </a:lvl7pPr>
      <a:lvl8pPr marL="2571750" indent="-171450" algn="r" rtl="1" eaLnBrk="1" fontAlgn="base" hangingPunct="1">
        <a:spcBef>
          <a:spcPct val="20000"/>
        </a:spcBef>
        <a:spcAft>
          <a:spcPct val="0"/>
        </a:spcAft>
        <a:buFont typeface="Arial" pitchFamily="34" charset="0"/>
        <a:buChar char="»"/>
        <a:defRPr sz="1500">
          <a:solidFill>
            <a:srgbClr val="C3D69B"/>
          </a:solidFill>
          <a:latin typeface="+mn-lt"/>
        </a:defRPr>
      </a:lvl8pPr>
      <a:lvl9pPr marL="2914650" indent="-171450" algn="r" rtl="1" eaLnBrk="1" fontAlgn="base" hangingPunct="1">
        <a:spcBef>
          <a:spcPct val="20000"/>
        </a:spcBef>
        <a:spcAft>
          <a:spcPct val="0"/>
        </a:spcAft>
        <a:buFont typeface="Arial" pitchFamily="34" charset="0"/>
        <a:buChar char="»"/>
        <a:defRPr sz="1500">
          <a:solidFill>
            <a:srgbClr val="C3D69B"/>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682750" y="205979"/>
            <a:ext cx="7315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2291" name="Rectangle 3"/>
          <p:cNvSpPr>
            <a:spLocks noGrp="1" noChangeArrowheads="1"/>
          </p:cNvSpPr>
          <p:nvPr>
            <p:ph type="body" idx="1"/>
          </p:nvPr>
        </p:nvSpPr>
        <p:spPr bwMode="auto">
          <a:xfrm>
            <a:off x="1682750" y="1200151"/>
            <a:ext cx="7315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mn-lt"/>
                <a:cs typeface="+mn-cs"/>
              </a:defRPr>
            </a:lvl1pPr>
          </a:lstStyle>
          <a:p>
            <a:pPr>
              <a:defRPr/>
            </a:pPr>
            <a:endParaRPr lang="fa-IR"/>
          </a:p>
        </p:txBody>
      </p:sp>
      <p:sp>
        <p:nvSpPr>
          <p:cNvPr id="8" name="Rectangle 5"/>
          <p:cNvSpPr>
            <a:spLocks noGrp="1" noChangeArrowheads="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mn-lt"/>
                <a:cs typeface="+mn-cs"/>
              </a:defRPr>
            </a:lvl1pPr>
          </a:lstStyle>
          <a:p>
            <a:pPr>
              <a:defRPr/>
            </a:pPr>
            <a:endParaRPr lang="fa-IR"/>
          </a:p>
        </p:txBody>
      </p:sp>
      <p:sp>
        <p:nvSpPr>
          <p:cNvPr id="9" name="Rectangle 6"/>
          <p:cNvSpPr>
            <a:spLocks noGrp="1" noChangeArrowheads="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53EA6213-8BCA-4A8A-91F1-1130911CE67D}" type="slidenum">
              <a:rPr lang="fa-IR" altLang="fa-IR"/>
              <a:pPr/>
              <a:t>‹#›</a:t>
            </a:fld>
            <a:endParaRPr lang="fa-IR" altLang="fa-IR"/>
          </a:p>
        </p:txBody>
      </p:sp>
    </p:spTree>
    <p:extLst>
      <p:ext uri="{BB962C8B-B14F-4D97-AF65-F5344CB8AC3E}">
        <p14:creationId xmlns:p14="http://schemas.microsoft.com/office/powerpoint/2010/main" val="196947005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1" eaLnBrk="1" fontAlgn="base" hangingPunct="1">
        <a:spcBef>
          <a:spcPct val="0"/>
        </a:spcBef>
        <a:spcAft>
          <a:spcPct val="0"/>
        </a:spcAft>
        <a:defRPr sz="3300">
          <a:solidFill>
            <a:schemeClr val="tx2"/>
          </a:solidFill>
          <a:latin typeface="+mj-lt"/>
          <a:ea typeface="+mj-ea"/>
          <a:cs typeface="+mj-cs"/>
        </a:defRPr>
      </a:lvl1pPr>
      <a:lvl2pPr algn="l" rtl="1" eaLnBrk="1" fontAlgn="base" hangingPunct="1">
        <a:spcBef>
          <a:spcPct val="0"/>
        </a:spcBef>
        <a:spcAft>
          <a:spcPct val="0"/>
        </a:spcAft>
        <a:defRPr sz="3300">
          <a:solidFill>
            <a:schemeClr val="tx2"/>
          </a:solidFill>
          <a:latin typeface="Arial" pitchFamily="34" charset="0"/>
          <a:cs typeface="Arial" pitchFamily="34" charset="0"/>
        </a:defRPr>
      </a:lvl2pPr>
      <a:lvl3pPr algn="l" rtl="1" eaLnBrk="1" fontAlgn="base" hangingPunct="1">
        <a:spcBef>
          <a:spcPct val="0"/>
        </a:spcBef>
        <a:spcAft>
          <a:spcPct val="0"/>
        </a:spcAft>
        <a:defRPr sz="3300">
          <a:solidFill>
            <a:schemeClr val="tx2"/>
          </a:solidFill>
          <a:latin typeface="Arial" pitchFamily="34" charset="0"/>
          <a:cs typeface="Arial" pitchFamily="34" charset="0"/>
        </a:defRPr>
      </a:lvl3pPr>
      <a:lvl4pPr algn="l" rtl="1" eaLnBrk="1" fontAlgn="base" hangingPunct="1">
        <a:spcBef>
          <a:spcPct val="0"/>
        </a:spcBef>
        <a:spcAft>
          <a:spcPct val="0"/>
        </a:spcAft>
        <a:defRPr sz="3300">
          <a:solidFill>
            <a:schemeClr val="tx2"/>
          </a:solidFill>
          <a:latin typeface="Arial" pitchFamily="34" charset="0"/>
          <a:cs typeface="Arial" pitchFamily="34" charset="0"/>
        </a:defRPr>
      </a:lvl4pPr>
      <a:lvl5pPr algn="l" rtl="1" eaLnBrk="1" fontAlgn="base" hangingPunct="1">
        <a:spcBef>
          <a:spcPct val="0"/>
        </a:spcBef>
        <a:spcAft>
          <a:spcPct val="0"/>
        </a:spcAft>
        <a:defRPr sz="3300">
          <a:solidFill>
            <a:schemeClr val="tx2"/>
          </a:solidFill>
          <a:latin typeface="Arial" pitchFamily="34" charset="0"/>
          <a:cs typeface="Arial" pitchFamily="34" charset="0"/>
        </a:defRPr>
      </a:lvl5pPr>
      <a:lvl6pPr marL="342900" algn="l" rtl="1" eaLnBrk="1" fontAlgn="base" hangingPunct="1">
        <a:spcBef>
          <a:spcPct val="0"/>
        </a:spcBef>
        <a:spcAft>
          <a:spcPct val="0"/>
        </a:spcAft>
        <a:defRPr sz="3300">
          <a:solidFill>
            <a:schemeClr val="tx2"/>
          </a:solidFill>
          <a:latin typeface="Arial" pitchFamily="34" charset="0"/>
          <a:cs typeface="Arial" pitchFamily="34" charset="0"/>
        </a:defRPr>
      </a:lvl6pPr>
      <a:lvl7pPr marL="685800" algn="l" rtl="1" eaLnBrk="1" fontAlgn="base" hangingPunct="1">
        <a:spcBef>
          <a:spcPct val="0"/>
        </a:spcBef>
        <a:spcAft>
          <a:spcPct val="0"/>
        </a:spcAft>
        <a:defRPr sz="3300">
          <a:solidFill>
            <a:schemeClr val="tx2"/>
          </a:solidFill>
          <a:latin typeface="Arial" pitchFamily="34" charset="0"/>
          <a:cs typeface="Arial" pitchFamily="34" charset="0"/>
        </a:defRPr>
      </a:lvl7pPr>
      <a:lvl8pPr marL="1028700" algn="l" rtl="1" eaLnBrk="1" fontAlgn="base" hangingPunct="1">
        <a:spcBef>
          <a:spcPct val="0"/>
        </a:spcBef>
        <a:spcAft>
          <a:spcPct val="0"/>
        </a:spcAft>
        <a:defRPr sz="3300">
          <a:solidFill>
            <a:schemeClr val="tx2"/>
          </a:solidFill>
          <a:latin typeface="Arial" pitchFamily="34" charset="0"/>
          <a:cs typeface="Arial" pitchFamily="34" charset="0"/>
        </a:defRPr>
      </a:lvl8pPr>
      <a:lvl9pPr marL="1371600" algn="l" rtl="1" eaLnBrk="1" fontAlgn="base" hangingPunct="1">
        <a:spcBef>
          <a:spcPct val="0"/>
        </a:spcBef>
        <a:spcAft>
          <a:spcPct val="0"/>
        </a:spcAft>
        <a:defRPr sz="3300">
          <a:solidFill>
            <a:schemeClr val="tx2"/>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har char="•"/>
        <a:defRPr sz="2400">
          <a:solidFill>
            <a:schemeClr val="tx1"/>
          </a:solidFill>
          <a:latin typeface="+mn-lt"/>
          <a:ea typeface="+mn-ea"/>
          <a:cs typeface="+mn-cs"/>
        </a:defRPr>
      </a:lvl1pPr>
      <a:lvl2pPr marL="557213" indent="-214313" algn="r" rtl="1" eaLnBrk="1" fontAlgn="base" hangingPunct="1">
        <a:spcBef>
          <a:spcPct val="20000"/>
        </a:spcBef>
        <a:spcAft>
          <a:spcPct val="0"/>
        </a:spcAft>
        <a:buChar char="–"/>
        <a:defRPr sz="2100">
          <a:solidFill>
            <a:schemeClr val="tx1"/>
          </a:solidFill>
          <a:latin typeface="+mn-lt"/>
          <a:cs typeface="+mn-cs"/>
        </a:defRPr>
      </a:lvl2pPr>
      <a:lvl3pPr marL="857250" indent="-171450" algn="r" rtl="1" eaLnBrk="1" fontAlgn="base" hangingPunct="1">
        <a:spcBef>
          <a:spcPct val="20000"/>
        </a:spcBef>
        <a:spcAft>
          <a:spcPct val="0"/>
        </a:spcAft>
        <a:buChar char="•"/>
        <a:defRPr sz="1800">
          <a:solidFill>
            <a:schemeClr val="tx1"/>
          </a:solidFill>
          <a:latin typeface="+mn-lt"/>
          <a:cs typeface="+mn-cs"/>
        </a:defRPr>
      </a:lvl3pPr>
      <a:lvl4pPr marL="1200150" indent="-171450" algn="r" rtl="1" eaLnBrk="1" fontAlgn="base" hangingPunct="1">
        <a:spcBef>
          <a:spcPct val="20000"/>
        </a:spcBef>
        <a:spcAft>
          <a:spcPct val="0"/>
        </a:spcAft>
        <a:buChar char="–"/>
        <a:defRPr sz="1500">
          <a:solidFill>
            <a:schemeClr val="tx1"/>
          </a:solidFill>
          <a:latin typeface="+mn-lt"/>
          <a:cs typeface="+mn-cs"/>
        </a:defRPr>
      </a:lvl4pPr>
      <a:lvl5pPr marL="1543050" indent="-171450" algn="r" rtl="1" eaLnBrk="1" fontAlgn="base" hangingPunct="1">
        <a:spcBef>
          <a:spcPct val="20000"/>
        </a:spcBef>
        <a:spcAft>
          <a:spcPct val="0"/>
        </a:spcAft>
        <a:buChar char="»"/>
        <a:defRPr sz="1500">
          <a:solidFill>
            <a:schemeClr val="tx1"/>
          </a:solidFill>
          <a:latin typeface="+mn-lt"/>
          <a:cs typeface="+mn-cs"/>
        </a:defRPr>
      </a:lvl5pPr>
      <a:lvl6pPr marL="1885950" indent="-171450" algn="r" rtl="1" eaLnBrk="1" fontAlgn="base" hangingPunct="1">
        <a:spcBef>
          <a:spcPct val="20000"/>
        </a:spcBef>
        <a:spcAft>
          <a:spcPct val="0"/>
        </a:spcAft>
        <a:buChar char="»"/>
        <a:defRPr sz="1500">
          <a:solidFill>
            <a:schemeClr val="tx1"/>
          </a:solidFill>
          <a:latin typeface="+mn-lt"/>
          <a:cs typeface="+mn-cs"/>
        </a:defRPr>
      </a:lvl6pPr>
      <a:lvl7pPr marL="2228850" indent="-171450" algn="r" rtl="1" eaLnBrk="1" fontAlgn="base" hangingPunct="1">
        <a:spcBef>
          <a:spcPct val="20000"/>
        </a:spcBef>
        <a:spcAft>
          <a:spcPct val="0"/>
        </a:spcAft>
        <a:buChar char="»"/>
        <a:defRPr sz="1500">
          <a:solidFill>
            <a:schemeClr val="tx1"/>
          </a:solidFill>
          <a:latin typeface="+mn-lt"/>
          <a:cs typeface="+mn-cs"/>
        </a:defRPr>
      </a:lvl7pPr>
      <a:lvl8pPr marL="2571750" indent="-171450" algn="r" rtl="1" eaLnBrk="1" fontAlgn="base" hangingPunct="1">
        <a:spcBef>
          <a:spcPct val="20000"/>
        </a:spcBef>
        <a:spcAft>
          <a:spcPct val="0"/>
        </a:spcAft>
        <a:buChar char="»"/>
        <a:defRPr sz="1500">
          <a:solidFill>
            <a:schemeClr val="tx1"/>
          </a:solidFill>
          <a:latin typeface="+mn-lt"/>
          <a:cs typeface="+mn-cs"/>
        </a:defRPr>
      </a:lvl8pPr>
      <a:lvl9pPr marL="2914650" indent="-171450" algn="r" rtl="1" eaLnBrk="1" fontAlgn="base" hangingPunct="1">
        <a:spcBef>
          <a:spcPct val="20000"/>
        </a:spcBef>
        <a:spcAft>
          <a:spcPct val="0"/>
        </a:spcAft>
        <a:buChar char="»"/>
        <a:defRPr sz="1500">
          <a:solidFill>
            <a:schemeClr val="tx1"/>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682750" y="205979"/>
            <a:ext cx="7315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3315" name="Rectangle 3"/>
          <p:cNvSpPr>
            <a:spLocks noGrp="1" noChangeArrowheads="1"/>
          </p:cNvSpPr>
          <p:nvPr>
            <p:ph type="body" idx="1"/>
          </p:nvPr>
        </p:nvSpPr>
        <p:spPr bwMode="auto">
          <a:xfrm>
            <a:off x="1682750" y="1200151"/>
            <a:ext cx="73152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a:latin typeface="+mn-lt"/>
                <a:cs typeface="+mn-cs"/>
              </a:defRPr>
            </a:lvl1pPr>
          </a:lstStyle>
          <a:p>
            <a:pPr>
              <a:defRPr/>
            </a:pPr>
            <a:endParaRPr lang="fa-I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a:latin typeface="+mn-lt"/>
                <a:cs typeface="+mn-cs"/>
              </a:defRPr>
            </a:lvl1pPr>
          </a:lstStyle>
          <a:p>
            <a:pPr>
              <a:defRPr/>
            </a:pPr>
            <a:endParaRPr lang="fa-I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lvl1pPr>
          </a:lstStyle>
          <a:p>
            <a:fld id="{786D51BF-75F9-4032-B379-BE601AA5A398}" type="slidenum">
              <a:rPr lang="fa-IR" altLang="fa-IR"/>
              <a:pPr/>
              <a:t>‹#›</a:t>
            </a:fld>
            <a:endParaRPr lang="fa-IR" altLang="fa-IR"/>
          </a:p>
        </p:txBody>
      </p:sp>
    </p:spTree>
    <p:extLst>
      <p:ext uri="{BB962C8B-B14F-4D97-AF65-F5344CB8AC3E}">
        <p14:creationId xmlns:p14="http://schemas.microsoft.com/office/powerpoint/2010/main" val="688085359"/>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l" rtl="1" eaLnBrk="1" fontAlgn="base" hangingPunct="1">
        <a:spcBef>
          <a:spcPct val="0"/>
        </a:spcBef>
        <a:spcAft>
          <a:spcPct val="0"/>
        </a:spcAft>
        <a:defRPr sz="3300">
          <a:solidFill>
            <a:schemeClr val="tx2"/>
          </a:solidFill>
          <a:latin typeface="+mj-lt"/>
          <a:ea typeface="+mj-ea"/>
          <a:cs typeface="+mj-cs"/>
        </a:defRPr>
      </a:lvl1pPr>
      <a:lvl2pPr algn="l" rtl="1" eaLnBrk="1" fontAlgn="base" hangingPunct="1">
        <a:spcBef>
          <a:spcPct val="0"/>
        </a:spcBef>
        <a:spcAft>
          <a:spcPct val="0"/>
        </a:spcAft>
        <a:defRPr sz="3300">
          <a:solidFill>
            <a:schemeClr val="tx2"/>
          </a:solidFill>
          <a:latin typeface="Arial" pitchFamily="34" charset="0"/>
          <a:cs typeface="Arial" pitchFamily="34" charset="0"/>
        </a:defRPr>
      </a:lvl2pPr>
      <a:lvl3pPr algn="l" rtl="1" eaLnBrk="1" fontAlgn="base" hangingPunct="1">
        <a:spcBef>
          <a:spcPct val="0"/>
        </a:spcBef>
        <a:spcAft>
          <a:spcPct val="0"/>
        </a:spcAft>
        <a:defRPr sz="3300">
          <a:solidFill>
            <a:schemeClr val="tx2"/>
          </a:solidFill>
          <a:latin typeface="Arial" pitchFamily="34" charset="0"/>
          <a:cs typeface="Arial" pitchFamily="34" charset="0"/>
        </a:defRPr>
      </a:lvl3pPr>
      <a:lvl4pPr algn="l" rtl="1" eaLnBrk="1" fontAlgn="base" hangingPunct="1">
        <a:spcBef>
          <a:spcPct val="0"/>
        </a:spcBef>
        <a:spcAft>
          <a:spcPct val="0"/>
        </a:spcAft>
        <a:defRPr sz="3300">
          <a:solidFill>
            <a:schemeClr val="tx2"/>
          </a:solidFill>
          <a:latin typeface="Arial" pitchFamily="34" charset="0"/>
          <a:cs typeface="Arial" pitchFamily="34" charset="0"/>
        </a:defRPr>
      </a:lvl4pPr>
      <a:lvl5pPr algn="l" rtl="1" eaLnBrk="1" fontAlgn="base" hangingPunct="1">
        <a:spcBef>
          <a:spcPct val="0"/>
        </a:spcBef>
        <a:spcAft>
          <a:spcPct val="0"/>
        </a:spcAft>
        <a:defRPr sz="3300">
          <a:solidFill>
            <a:schemeClr val="tx2"/>
          </a:solidFill>
          <a:latin typeface="Arial" pitchFamily="34" charset="0"/>
          <a:cs typeface="Arial" pitchFamily="34" charset="0"/>
        </a:defRPr>
      </a:lvl5pPr>
      <a:lvl6pPr marL="342900" algn="l" rtl="1" eaLnBrk="1" fontAlgn="base" hangingPunct="1">
        <a:spcBef>
          <a:spcPct val="0"/>
        </a:spcBef>
        <a:spcAft>
          <a:spcPct val="0"/>
        </a:spcAft>
        <a:defRPr sz="3300">
          <a:solidFill>
            <a:schemeClr val="tx2"/>
          </a:solidFill>
          <a:latin typeface="Arial" pitchFamily="34" charset="0"/>
          <a:cs typeface="Arial" pitchFamily="34" charset="0"/>
        </a:defRPr>
      </a:lvl6pPr>
      <a:lvl7pPr marL="685800" algn="l" rtl="1" eaLnBrk="1" fontAlgn="base" hangingPunct="1">
        <a:spcBef>
          <a:spcPct val="0"/>
        </a:spcBef>
        <a:spcAft>
          <a:spcPct val="0"/>
        </a:spcAft>
        <a:defRPr sz="3300">
          <a:solidFill>
            <a:schemeClr val="tx2"/>
          </a:solidFill>
          <a:latin typeface="Arial" pitchFamily="34" charset="0"/>
          <a:cs typeface="Arial" pitchFamily="34" charset="0"/>
        </a:defRPr>
      </a:lvl7pPr>
      <a:lvl8pPr marL="1028700" algn="l" rtl="1" eaLnBrk="1" fontAlgn="base" hangingPunct="1">
        <a:spcBef>
          <a:spcPct val="0"/>
        </a:spcBef>
        <a:spcAft>
          <a:spcPct val="0"/>
        </a:spcAft>
        <a:defRPr sz="3300">
          <a:solidFill>
            <a:schemeClr val="tx2"/>
          </a:solidFill>
          <a:latin typeface="Arial" pitchFamily="34" charset="0"/>
          <a:cs typeface="Arial" pitchFamily="34" charset="0"/>
        </a:defRPr>
      </a:lvl8pPr>
      <a:lvl9pPr marL="1371600" algn="l" rtl="1" eaLnBrk="1" fontAlgn="base" hangingPunct="1">
        <a:spcBef>
          <a:spcPct val="0"/>
        </a:spcBef>
        <a:spcAft>
          <a:spcPct val="0"/>
        </a:spcAft>
        <a:defRPr sz="3300">
          <a:solidFill>
            <a:schemeClr val="tx2"/>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har char="•"/>
        <a:defRPr sz="2400">
          <a:solidFill>
            <a:schemeClr val="tx1"/>
          </a:solidFill>
          <a:latin typeface="+mn-lt"/>
          <a:ea typeface="+mn-ea"/>
          <a:cs typeface="+mn-cs"/>
        </a:defRPr>
      </a:lvl1pPr>
      <a:lvl2pPr marL="557213" indent="-214313" algn="r" rtl="1" eaLnBrk="1" fontAlgn="base" hangingPunct="1">
        <a:spcBef>
          <a:spcPct val="20000"/>
        </a:spcBef>
        <a:spcAft>
          <a:spcPct val="0"/>
        </a:spcAft>
        <a:buChar char="–"/>
        <a:defRPr sz="2100">
          <a:solidFill>
            <a:schemeClr val="tx1"/>
          </a:solidFill>
          <a:latin typeface="+mn-lt"/>
          <a:cs typeface="+mn-cs"/>
        </a:defRPr>
      </a:lvl2pPr>
      <a:lvl3pPr marL="857250" indent="-171450" algn="r" rtl="1" eaLnBrk="1" fontAlgn="base" hangingPunct="1">
        <a:spcBef>
          <a:spcPct val="20000"/>
        </a:spcBef>
        <a:spcAft>
          <a:spcPct val="0"/>
        </a:spcAft>
        <a:buChar char="•"/>
        <a:defRPr sz="1800">
          <a:solidFill>
            <a:schemeClr val="tx1"/>
          </a:solidFill>
          <a:latin typeface="+mn-lt"/>
          <a:cs typeface="+mn-cs"/>
        </a:defRPr>
      </a:lvl3pPr>
      <a:lvl4pPr marL="1200150" indent="-171450" algn="r" rtl="1" eaLnBrk="1" fontAlgn="base" hangingPunct="1">
        <a:spcBef>
          <a:spcPct val="20000"/>
        </a:spcBef>
        <a:spcAft>
          <a:spcPct val="0"/>
        </a:spcAft>
        <a:buChar char="–"/>
        <a:defRPr sz="1500">
          <a:solidFill>
            <a:schemeClr val="tx1"/>
          </a:solidFill>
          <a:latin typeface="+mn-lt"/>
          <a:cs typeface="+mn-cs"/>
        </a:defRPr>
      </a:lvl4pPr>
      <a:lvl5pPr marL="1543050" indent="-171450" algn="r" rtl="1" eaLnBrk="1" fontAlgn="base" hangingPunct="1">
        <a:spcBef>
          <a:spcPct val="20000"/>
        </a:spcBef>
        <a:spcAft>
          <a:spcPct val="0"/>
        </a:spcAft>
        <a:buChar char="»"/>
        <a:defRPr sz="1500">
          <a:solidFill>
            <a:schemeClr val="tx1"/>
          </a:solidFill>
          <a:latin typeface="+mn-lt"/>
          <a:cs typeface="+mn-cs"/>
        </a:defRPr>
      </a:lvl5pPr>
      <a:lvl6pPr marL="1885950" indent="-171450" algn="r" rtl="1" eaLnBrk="1" fontAlgn="base" hangingPunct="1">
        <a:spcBef>
          <a:spcPct val="20000"/>
        </a:spcBef>
        <a:spcAft>
          <a:spcPct val="0"/>
        </a:spcAft>
        <a:buChar char="»"/>
        <a:defRPr sz="1500">
          <a:solidFill>
            <a:schemeClr val="tx1"/>
          </a:solidFill>
          <a:latin typeface="+mn-lt"/>
          <a:cs typeface="+mn-cs"/>
        </a:defRPr>
      </a:lvl6pPr>
      <a:lvl7pPr marL="2228850" indent="-171450" algn="r" rtl="1" eaLnBrk="1" fontAlgn="base" hangingPunct="1">
        <a:spcBef>
          <a:spcPct val="20000"/>
        </a:spcBef>
        <a:spcAft>
          <a:spcPct val="0"/>
        </a:spcAft>
        <a:buChar char="»"/>
        <a:defRPr sz="1500">
          <a:solidFill>
            <a:schemeClr val="tx1"/>
          </a:solidFill>
          <a:latin typeface="+mn-lt"/>
          <a:cs typeface="+mn-cs"/>
        </a:defRPr>
      </a:lvl7pPr>
      <a:lvl8pPr marL="2571750" indent="-171450" algn="r" rtl="1" eaLnBrk="1" fontAlgn="base" hangingPunct="1">
        <a:spcBef>
          <a:spcPct val="20000"/>
        </a:spcBef>
        <a:spcAft>
          <a:spcPct val="0"/>
        </a:spcAft>
        <a:buChar char="»"/>
        <a:defRPr sz="1500">
          <a:solidFill>
            <a:schemeClr val="tx1"/>
          </a:solidFill>
          <a:latin typeface="+mn-lt"/>
          <a:cs typeface="+mn-cs"/>
        </a:defRPr>
      </a:lvl8pPr>
      <a:lvl9pPr marL="2914650" indent="-171450" algn="r" rtl="1" eaLnBrk="1" fontAlgn="base" hangingPunct="1">
        <a:spcBef>
          <a:spcPct val="20000"/>
        </a:spcBef>
        <a:spcAft>
          <a:spcPct val="0"/>
        </a:spcAft>
        <a:buChar char="»"/>
        <a:defRPr sz="1500">
          <a:solidFill>
            <a:schemeClr val="tx1"/>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 name="Line 7"/>
          <p:cNvSpPr>
            <a:spLocks noChangeShapeType="1"/>
          </p:cNvSpPr>
          <p:nvPr/>
        </p:nvSpPr>
        <p:spPr bwMode="auto">
          <a:xfrm>
            <a:off x="2209800" y="1600200"/>
            <a:ext cx="6324600" cy="0"/>
          </a:xfrm>
          <a:prstGeom prst="line">
            <a:avLst/>
          </a:prstGeom>
          <a:noFill/>
          <a:ln w="38100">
            <a:solidFill>
              <a:schemeClr val="bg1"/>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sp>
        <p:nvSpPr>
          <p:cNvPr id="14339" name="Rectangle 2"/>
          <p:cNvSpPr>
            <a:spLocks noGrp="1" noChangeArrowheads="1"/>
          </p:cNvSpPr>
          <p:nvPr>
            <p:ph type="title"/>
          </p:nvPr>
        </p:nvSpPr>
        <p:spPr bwMode="auto">
          <a:xfrm>
            <a:off x="1066800" y="171450"/>
            <a:ext cx="7239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a:t>
            </a:r>
          </a:p>
        </p:txBody>
      </p:sp>
      <p:sp>
        <p:nvSpPr>
          <p:cNvPr id="14340" name="Rectangle 3"/>
          <p:cNvSpPr>
            <a:spLocks noGrp="1" noChangeArrowheads="1"/>
          </p:cNvSpPr>
          <p:nvPr>
            <p:ph type="body" idx="1"/>
          </p:nvPr>
        </p:nvSpPr>
        <p:spPr bwMode="auto">
          <a:xfrm>
            <a:off x="1066800" y="857250"/>
            <a:ext cx="723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1" name="Rectangle 4"/>
          <p:cNvSpPr>
            <a:spLocks noGrp="1" noChangeArrowheads="1"/>
          </p:cNvSpPr>
          <p:nvPr>
            <p:ph type="dt" sz="half" idx="2"/>
          </p:nvPr>
        </p:nvSpPr>
        <p:spPr bwMode="auto">
          <a:xfrm>
            <a:off x="6858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Times New Roman" pitchFamily="18" charset="0"/>
                <a:cs typeface="+mn-cs"/>
              </a:defRPr>
            </a:lvl1pPr>
          </a:lstStyle>
          <a:p>
            <a:pPr>
              <a:defRPr/>
            </a:pPr>
            <a:endParaRPr lang="en-US"/>
          </a:p>
        </p:txBody>
      </p:sp>
      <p:sp>
        <p:nvSpPr>
          <p:cNvPr id="12" name="Rectangle 5"/>
          <p:cNvSpPr>
            <a:spLocks noGrp="1" noChangeArrowheads="1"/>
          </p:cNvSpPr>
          <p:nvPr>
            <p:ph type="ftr" sz="quarter" idx="3"/>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Times New Roman" pitchFamily="18" charset="0"/>
                <a:cs typeface="+mn-cs"/>
              </a:defRPr>
            </a:lvl1pPr>
          </a:lstStyle>
          <a:p>
            <a:pPr>
              <a:defRPr/>
            </a:pPr>
            <a:endParaRPr lang="en-US"/>
          </a:p>
        </p:txBody>
      </p:sp>
      <p:sp>
        <p:nvSpPr>
          <p:cNvPr id="13" name="Rectangle 6"/>
          <p:cNvSpPr>
            <a:spLocks noGrp="1" noChangeArrowheads="1"/>
          </p:cNvSpPr>
          <p:nvPr>
            <p:ph type="sldNum" sz="quarter" idx="4"/>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atin typeface="Times New Roman" panose="02020603050405020304" pitchFamily="18" charset="0"/>
                <a:cs typeface="Times New Roman" panose="02020603050405020304" pitchFamily="18" charset="0"/>
              </a:defRPr>
            </a:lvl1pPr>
          </a:lstStyle>
          <a:p>
            <a:fld id="{9BAC0EC3-8E9F-4138-A402-4A014543F0A1}" type="slidenum">
              <a:rPr lang="fa-IR" altLang="fa-IR"/>
              <a:pPr/>
              <a:t>‹#›</a:t>
            </a:fld>
            <a:endParaRPr lang="en-US" altLang="fa-IR"/>
          </a:p>
        </p:txBody>
      </p:sp>
    </p:spTree>
    <p:extLst>
      <p:ext uri="{BB962C8B-B14F-4D97-AF65-F5344CB8AC3E}">
        <p14:creationId xmlns:p14="http://schemas.microsoft.com/office/powerpoint/2010/main" val="60915540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r" rtl="1" eaLnBrk="1" fontAlgn="base" hangingPunct="1">
        <a:spcBef>
          <a:spcPct val="0"/>
        </a:spcBef>
        <a:spcAft>
          <a:spcPct val="0"/>
        </a:spcAft>
        <a:defRPr sz="3300" b="1">
          <a:solidFill>
            <a:schemeClr val="bg1"/>
          </a:solidFill>
          <a:latin typeface="+mj-lt"/>
          <a:ea typeface="+mj-ea"/>
          <a:cs typeface="+mj-cs"/>
        </a:defRPr>
      </a:lvl1pPr>
      <a:lvl2pPr algn="r" rtl="1" eaLnBrk="1" fontAlgn="base" hangingPunct="1">
        <a:spcBef>
          <a:spcPct val="0"/>
        </a:spcBef>
        <a:spcAft>
          <a:spcPct val="0"/>
        </a:spcAft>
        <a:defRPr sz="3300" b="1">
          <a:solidFill>
            <a:schemeClr val="bg1"/>
          </a:solidFill>
          <a:latin typeface="Tahoma" pitchFamily="34" charset="0"/>
        </a:defRPr>
      </a:lvl2pPr>
      <a:lvl3pPr algn="r" rtl="1" eaLnBrk="1" fontAlgn="base" hangingPunct="1">
        <a:spcBef>
          <a:spcPct val="0"/>
        </a:spcBef>
        <a:spcAft>
          <a:spcPct val="0"/>
        </a:spcAft>
        <a:defRPr sz="3300" b="1">
          <a:solidFill>
            <a:schemeClr val="bg1"/>
          </a:solidFill>
          <a:latin typeface="Tahoma" pitchFamily="34" charset="0"/>
        </a:defRPr>
      </a:lvl3pPr>
      <a:lvl4pPr algn="r" rtl="1" eaLnBrk="1" fontAlgn="base" hangingPunct="1">
        <a:spcBef>
          <a:spcPct val="0"/>
        </a:spcBef>
        <a:spcAft>
          <a:spcPct val="0"/>
        </a:spcAft>
        <a:defRPr sz="3300" b="1">
          <a:solidFill>
            <a:schemeClr val="bg1"/>
          </a:solidFill>
          <a:latin typeface="Tahoma" pitchFamily="34" charset="0"/>
        </a:defRPr>
      </a:lvl4pPr>
      <a:lvl5pPr algn="r" rtl="1" eaLnBrk="1" fontAlgn="base" hangingPunct="1">
        <a:spcBef>
          <a:spcPct val="0"/>
        </a:spcBef>
        <a:spcAft>
          <a:spcPct val="0"/>
        </a:spcAft>
        <a:defRPr sz="3300" b="1">
          <a:solidFill>
            <a:schemeClr val="bg1"/>
          </a:solidFill>
          <a:latin typeface="Tahoma" pitchFamily="34" charset="0"/>
        </a:defRPr>
      </a:lvl5pPr>
      <a:lvl6pPr marL="342900" algn="r" rtl="1" eaLnBrk="1" fontAlgn="base" hangingPunct="1">
        <a:spcBef>
          <a:spcPct val="0"/>
        </a:spcBef>
        <a:spcAft>
          <a:spcPct val="0"/>
        </a:spcAft>
        <a:defRPr sz="3300" b="1">
          <a:solidFill>
            <a:schemeClr val="bg1"/>
          </a:solidFill>
          <a:latin typeface="Tahoma" pitchFamily="34" charset="0"/>
        </a:defRPr>
      </a:lvl6pPr>
      <a:lvl7pPr marL="685800" algn="r" rtl="1" eaLnBrk="1" fontAlgn="base" hangingPunct="1">
        <a:spcBef>
          <a:spcPct val="0"/>
        </a:spcBef>
        <a:spcAft>
          <a:spcPct val="0"/>
        </a:spcAft>
        <a:defRPr sz="3300" b="1">
          <a:solidFill>
            <a:schemeClr val="bg1"/>
          </a:solidFill>
          <a:latin typeface="Tahoma" pitchFamily="34" charset="0"/>
        </a:defRPr>
      </a:lvl7pPr>
      <a:lvl8pPr marL="1028700" algn="r" rtl="1" eaLnBrk="1" fontAlgn="base" hangingPunct="1">
        <a:spcBef>
          <a:spcPct val="0"/>
        </a:spcBef>
        <a:spcAft>
          <a:spcPct val="0"/>
        </a:spcAft>
        <a:defRPr sz="3300" b="1">
          <a:solidFill>
            <a:schemeClr val="bg1"/>
          </a:solidFill>
          <a:latin typeface="Tahoma" pitchFamily="34" charset="0"/>
        </a:defRPr>
      </a:lvl8pPr>
      <a:lvl9pPr marL="1371600" algn="r" rtl="1" eaLnBrk="1" fontAlgn="base" hangingPunct="1">
        <a:spcBef>
          <a:spcPct val="0"/>
        </a:spcBef>
        <a:spcAft>
          <a:spcPct val="0"/>
        </a:spcAft>
        <a:defRPr sz="3300" b="1">
          <a:solidFill>
            <a:schemeClr val="bg1"/>
          </a:solidFill>
          <a:latin typeface="Tahoma" pitchFamily="34" charset="0"/>
        </a:defRPr>
      </a:lvl9pPr>
    </p:titleStyle>
    <p:bodyStyle>
      <a:lvl1pPr marL="257175" indent="-257175" algn="r" rtl="1" eaLnBrk="1" fontAlgn="base" hangingPunct="1">
        <a:spcBef>
          <a:spcPct val="20000"/>
        </a:spcBef>
        <a:spcAft>
          <a:spcPct val="0"/>
        </a:spcAft>
        <a:buBlip>
          <a:blip r:embed="rId14"/>
        </a:buBlip>
        <a:defRPr sz="2400">
          <a:solidFill>
            <a:schemeClr val="bg1"/>
          </a:solidFill>
          <a:latin typeface="+mn-lt"/>
          <a:ea typeface="+mn-ea"/>
          <a:cs typeface="+mn-cs"/>
        </a:defRPr>
      </a:lvl1pPr>
      <a:lvl2pPr marL="557213" indent="-214313" algn="r" rtl="1" eaLnBrk="1" fontAlgn="base" hangingPunct="1">
        <a:spcBef>
          <a:spcPct val="20000"/>
        </a:spcBef>
        <a:spcAft>
          <a:spcPct val="0"/>
        </a:spcAft>
        <a:buChar char="–"/>
        <a:defRPr sz="2100">
          <a:solidFill>
            <a:schemeClr val="bg1"/>
          </a:solidFill>
          <a:latin typeface="+mn-lt"/>
        </a:defRPr>
      </a:lvl2pPr>
      <a:lvl3pPr marL="857250" indent="-171450" algn="r" rtl="1" eaLnBrk="1" fontAlgn="base" hangingPunct="1">
        <a:spcBef>
          <a:spcPct val="20000"/>
        </a:spcBef>
        <a:spcAft>
          <a:spcPct val="0"/>
        </a:spcAft>
        <a:buChar char="•"/>
        <a:defRPr sz="1800">
          <a:solidFill>
            <a:schemeClr val="bg1"/>
          </a:solidFill>
          <a:latin typeface="+mn-lt"/>
        </a:defRPr>
      </a:lvl3pPr>
      <a:lvl4pPr marL="1200150" indent="-171450" algn="r" rtl="1" eaLnBrk="1" fontAlgn="base" hangingPunct="1">
        <a:spcBef>
          <a:spcPct val="20000"/>
        </a:spcBef>
        <a:spcAft>
          <a:spcPct val="0"/>
        </a:spcAft>
        <a:buChar char="–"/>
        <a:defRPr sz="1500">
          <a:solidFill>
            <a:schemeClr val="bg1"/>
          </a:solidFill>
          <a:latin typeface="+mn-lt"/>
        </a:defRPr>
      </a:lvl4pPr>
      <a:lvl5pPr marL="1543050" indent="-171450" algn="r" rtl="1" eaLnBrk="1" fontAlgn="base" hangingPunct="1">
        <a:spcBef>
          <a:spcPct val="20000"/>
        </a:spcBef>
        <a:spcAft>
          <a:spcPct val="0"/>
        </a:spcAft>
        <a:buChar char="»"/>
        <a:defRPr sz="1500">
          <a:solidFill>
            <a:schemeClr val="bg1"/>
          </a:solidFill>
          <a:latin typeface="+mn-lt"/>
        </a:defRPr>
      </a:lvl5pPr>
      <a:lvl6pPr marL="1885950" indent="-171450" algn="r" rtl="1" eaLnBrk="1" fontAlgn="base" hangingPunct="1">
        <a:spcBef>
          <a:spcPct val="20000"/>
        </a:spcBef>
        <a:spcAft>
          <a:spcPct val="0"/>
        </a:spcAft>
        <a:buChar char="»"/>
        <a:defRPr sz="1500">
          <a:solidFill>
            <a:schemeClr val="bg1"/>
          </a:solidFill>
          <a:latin typeface="+mn-lt"/>
        </a:defRPr>
      </a:lvl6pPr>
      <a:lvl7pPr marL="2228850" indent="-171450" algn="r" rtl="1" eaLnBrk="1" fontAlgn="base" hangingPunct="1">
        <a:spcBef>
          <a:spcPct val="20000"/>
        </a:spcBef>
        <a:spcAft>
          <a:spcPct val="0"/>
        </a:spcAft>
        <a:buChar char="»"/>
        <a:defRPr sz="1500">
          <a:solidFill>
            <a:schemeClr val="bg1"/>
          </a:solidFill>
          <a:latin typeface="+mn-lt"/>
        </a:defRPr>
      </a:lvl7pPr>
      <a:lvl8pPr marL="2571750" indent="-171450" algn="r" rtl="1" eaLnBrk="1" fontAlgn="base" hangingPunct="1">
        <a:spcBef>
          <a:spcPct val="20000"/>
        </a:spcBef>
        <a:spcAft>
          <a:spcPct val="0"/>
        </a:spcAft>
        <a:buChar char="»"/>
        <a:defRPr sz="1500">
          <a:solidFill>
            <a:schemeClr val="bg1"/>
          </a:solidFill>
          <a:latin typeface="+mn-lt"/>
        </a:defRPr>
      </a:lvl8pPr>
      <a:lvl9pPr marL="2914650" indent="-171450" algn="r" rtl="1" eaLnBrk="1" fontAlgn="base" hangingPunct="1">
        <a:spcBef>
          <a:spcPct val="20000"/>
        </a:spcBef>
        <a:spcAft>
          <a:spcPct val="0"/>
        </a:spcAft>
        <a:buChar char="»"/>
        <a:defRPr sz="1500">
          <a:solidFill>
            <a:schemeClr val="bg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1066800" y="171450"/>
            <a:ext cx="7239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a:t>
            </a:r>
          </a:p>
        </p:txBody>
      </p:sp>
      <p:sp>
        <p:nvSpPr>
          <p:cNvPr id="15363" name="Rectangle 3"/>
          <p:cNvSpPr>
            <a:spLocks noGrp="1" noChangeArrowheads="1"/>
          </p:cNvSpPr>
          <p:nvPr>
            <p:ph type="body" idx="1"/>
          </p:nvPr>
        </p:nvSpPr>
        <p:spPr bwMode="auto">
          <a:xfrm>
            <a:off x="1066800" y="857250"/>
            <a:ext cx="723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a:solidFill>
                  <a:schemeClr val="tx1"/>
                </a:solidFill>
                <a:latin typeface="Times New Roman" pitchFamily="18"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a:solidFill>
                  <a:schemeClr val="tx1"/>
                </a:solidFill>
                <a:latin typeface="Times New Roman" pitchFamily="18"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latin typeface="Times New Roman" panose="02020603050405020304" pitchFamily="18" charset="0"/>
                <a:cs typeface="Times New Roman" panose="02020603050405020304" pitchFamily="18" charset="0"/>
              </a:defRPr>
            </a:lvl1pPr>
          </a:lstStyle>
          <a:p>
            <a:fld id="{A83183DE-1F52-418E-95C4-6F61A1F2FAE8}" type="slidenum">
              <a:rPr lang="fa-IR" altLang="fa-IR"/>
              <a:pPr/>
              <a:t>‹#›</a:t>
            </a:fld>
            <a:endParaRPr lang="en-US" altLang="fa-IR"/>
          </a:p>
        </p:txBody>
      </p:sp>
      <p:pic>
        <p:nvPicPr>
          <p:cNvPr id="15367" name="Picture 10" descr="C:\power_point_templates\pettals_falling.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48676" y="0"/>
            <a:ext cx="695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9"/>
          <p:cNvSpPr>
            <a:spLocks noChangeShapeType="1"/>
          </p:cNvSpPr>
          <p:nvPr/>
        </p:nvSpPr>
        <p:spPr bwMode="auto">
          <a:xfrm>
            <a:off x="8458200" y="0"/>
            <a:ext cx="0" cy="5143500"/>
          </a:xfrm>
          <a:prstGeom prst="line">
            <a:avLst/>
          </a:prstGeom>
          <a:noFill/>
          <a:ln w="57150">
            <a:solidFill>
              <a:srgbClr val="85072B"/>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pic>
        <p:nvPicPr>
          <p:cNvPr id="15369" name="Picture 11" descr="C:\power_point_templates\rose_flow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2800" y="3886201"/>
            <a:ext cx="3048000" cy="17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4575484"/>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r" rtl="1" eaLnBrk="1" fontAlgn="base" hangingPunct="1">
        <a:spcBef>
          <a:spcPct val="0"/>
        </a:spcBef>
        <a:spcAft>
          <a:spcPct val="0"/>
        </a:spcAft>
        <a:defRPr sz="3300" b="1">
          <a:solidFill>
            <a:schemeClr val="bg1"/>
          </a:solidFill>
          <a:latin typeface="+mj-lt"/>
          <a:ea typeface="+mj-ea"/>
          <a:cs typeface="+mj-cs"/>
        </a:defRPr>
      </a:lvl1pPr>
      <a:lvl2pPr algn="r" rtl="1" eaLnBrk="1" fontAlgn="base" hangingPunct="1">
        <a:spcBef>
          <a:spcPct val="0"/>
        </a:spcBef>
        <a:spcAft>
          <a:spcPct val="0"/>
        </a:spcAft>
        <a:defRPr sz="3300" b="1">
          <a:solidFill>
            <a:schemeClr val="bg1"/>
          </a:solidFill>
          <a:latin typeface="Tahoma" pitchFamily="34" charset="0"/>
        </a:defRPr>
      </a:lvl2pPr>
      <a:lvl3pPr algn="r" rtl="1" eaLnBrk="1" fontAlgn="base" hangingPunct="1">
        <a:spcBef>
          <a:spcPct val="0"/>
        </a:spcBef>
        <a:spcAft>
          <a:spcPct val="0"/>
        </a:spcAft>
        <a:defRPr sz="3300" b="1">
          <a:solidFill>
            <a:schemeClr val="bg1"/>
          </a:solidFill>
          <a:latin typeface="Tahoma" pitchFamily="34" charset="0"/>
        </a:defRPr>
      </a:lvl3pPr>
      <a:lvl4pPr algn="r" rtl="1" eaLnBrk="1" fontAlgn="base" hangingPunct="1">
        <a:spcBef>
          <a:spcPct val="0"/>
        </a:spcBef>
        <a:spcAft>
          <a:spcPct val="0"/>
        </a:spcAft>
        <a:defRPr sz="3300" b="1">
          <a:solidFill>
            <a:schemeClr val="bg1"/>
          </a:solidFill>
          <a:latin typeface="Tahoma" pitchFamily="34" charset="0"/>
        </a:defRPr>
      </a:lvl4pPr>
      <a:lvl5pPr algn="r" rtl="1" eaLnBrk="1" fontAlgn="base" hangingPunct="1">
        <a:spcBef>
          <a:spcPct val="0"/>
        </a:spcBef>
        <a:spcAft>
          <a:spcPct val="0"/>
        </a:spcAft>
        <a:defRPr sz="3300" b="1">
          <a:solidFill>
            <a:schemeClr val="bg1"/>
          </a:solidFill>
          <a:latin typeface="Tahoma" pitchFamily="34" charset="0"/>
        </a:defRPr>
      </a:lvl5pPr>
      <a:lvl6pPr marL="342900" algn="r" rtl="1" eaLnBrk="1" fontAlgn="base" hangingPunct="1">
        <a:spcBef>
          <a:spcPct val="0"/>
        </a:spcBef>
        <a:spcAft>
          <a:spcPct val="0"/>
        </a:spcAft>
        <a:defRPr sz="3300" b="1">
          <a:solidFill>
            <a:schemeClr val="bg1"/>
          </a:solidFill>
          <a:latin typeface="Tahoma" pitchFamily="34" charset="0"/>
        </a:defRPr>
      </a:lvl6pPr>
      <a:lvl7pPr marL="685800" algn="r" rtl="1" eaLnBrk="1" fontAlgn="base" hangingPunct="1">
        <a:spcBef>
          <a:spcPct val="0"/>
        </a:spcBef>
        <a:spcAft>
          <a:spcPct val="0"/>
        </a:spcAft>
        <a:defRPr sz="3300" b="1">
          <a:solidFill>
            <a:schemeClr val="bg1"/>
          </a:solidFill>
          <a:latin typeface="Tahoma" pitchFamily="34" charset="0"/>
        </a:defRPr>
      </a:lvl7pPr>
      <a:lvl8pPr marL="1028700" algn="r" rtl="1" eaLnBrk="1" fontAlgn="base" hangingPunct="1">
        <a:spcBef>
          <a:spcPct val="0"/>
        </a:spcBef>
        <a:spcAft>
          <a:spcPct val="0"/>
        </a:spcAft>
        <a:defRPr sz="3300" b="1">
          <a:solidFill>
            <a:schemeClr val="bg1"/>
          </a:solidFill>
          <a:latin typeface="Tahoma" pitchFamily="34" charset="0"/>
        </a:defRPr>
      </a:lvl8pPr>
      <a:lvl9pPr marL="1371600" algn="r" rtl="1" eaLnBrk="1" fontAlgn="base" hangingPunct="1">
        <a:spcBef>
          <a:spcPct val="0"/>
        </a:spcBef>
        <a:spcAft>
          <a:spcPct val="0"/>
        </a:spcAft>
        <a:defRPr sz="3300" b="1">
          <a:solidFill>
            <a:schemeClr val="bg1"/>
          </a:solidFill>
          <a:latin typeface="Tahoma" pitchFamily="34" charset="0"/>
        </a:defRPr>
      </a:lvl9pPr>
    </p:titleStyle>
    <p:bodyStyle>
      <a:lvl1pPr marL="257175" indent="-257175" algn="r" rtl="1" eaLnBrk="1" fontAlgn="base" hangingPunct="1">
        <a:spcBef>
          <a:spcPct val="20000"/>
        </a:spcBef>
        <a:spcAft>
          <a:spcPct val="0"/>
        </a:spcAft>
        <a:buBlip>
          <a:blip r:embed="rId16"/>
        </a:buBlip>
        <a:defRPr sz="2400">
          <a:solidFill>
            <a:schemeClr val="bg1"/>
          </a:solidFill>
          <a:latin typeface="+mn-lt"/>
          <a:ea typeface="+mn-ea"/>
          <a:cs typeface="+mn-cs"/>
        </a:defRPr>
      </a:lvl1pPr>
      <a:lvl2pPr marL="557213" indent="-214313" algn="r" rtl="1" eaLnBrk="1" fontAlgn="base" hangingPunct="1">
        <a:spcBef>
          <a:spcPct val="20000"/>
        </a:spcBef>
        <a:spcAft>
          <a:spcPct val="0"/>
        </a:spcAft>
        <a:buChar char="–"/>
        <a:defRPr sz="2100">
          <a:solidFill>
            <a:schemeClr val="bg1"/>
          </a:solidFill>
          <a:latin typeface="+mn-lt"/>
        </a:defRPr>
      </a:lvl2pPr>
      <a:lvl3pPr marL="857250" indent="-171450" algn="r" rtl="1" eaLnBrk="1" fontAlgn="base" hangingPunct="1">
        <a:spcBef>
          <a:spcPct val="20000"/>
        </a:spcBef>
        <a:spcAft>
          <a:spcPct val="0"/>
        </a:spcAft>
        <a:buChar char="•"/>
        <a:defRPr sz="1800">
          <a:solidFill>
            <a:schemeClr val="bg1"/>
          </a:solidFill>
          <a:latin typeface="+mn-lt"/>
        </a:defRPr>
      </a:lvl3pPr>
      <a:lvl4pPr marL="1200150" indent="-171450" algn="r" rtl="1" eaLnBrk="1" fontAlgn="base" hangingPunct="1">
        <a:spcBef>
          <a:spcPct val="20000"/>
        </a:spcBef>
        <a:spcAft>
          <a:spcPct val="0"/>
        </a:spcAft>
        <a:buChar char="–"/>
        <a:defRPr sz="1500">
          <a:solidFill>
            <a:schemeClr val="bg1"/>
          </a:solidFill>
          <a:latin typeface="+mn-lt"/>
        </a:defRPr>
      </a:lvl4pPr>
      <a:lvl5pPr marL="1543050" indent="-171450" algn="r" rtl="1" eaLnBrk="1" fontAlgn="base" hangingPunct="1">
        <a:spcBef>
          <a:spcPct val="20000"/>
        </a:spcBef>
        <a:spcAft>
          <a:spcPct val="0"/>
        </a:spcAft>
        <a:buChar char="»"/>
        <a:defRPr sz="1500">
          <a:solidFill>
            <a:schemeClr val="bg1"/>
          </a:solidFill>
          <a:latin typeface="+mn-lt"/>
        </a:defRPr>
      </a:lvl5pPr>
      <a:lvl6pPr marL="1885950" indent="-171450" algn="r" rtl="1" eaLnBrk="1" fontAlgn="base" hangingPunct="1">
        <a:spcBef>
          <a:spcPct val="20000"/>
        </a:spcBef>
        <a:spcAft>
          <a:spcPct val="0"/>
        </a:spcAft>
        <a:buChar char="»"/>
        <a:defRPr sz="1500">
          <a:solidFill>
            <a:schemeClr val="bg1"/>
          </a:solidFill>
          <a:latin typeface="+mn-lt"/>
        </a:defRPr>
      </a:lvl6pPr>
      <a:lvl7pPr marL="2228850" indent="-171450" algn="r" rtl="1" eaLnBrk="1" fontAlgn="base" hangingPunct="1">
        <a:spcBef>
          <a:spcPct val="20000"/>
        </a:spcBef>
        <a:spcAft>
          <a:spcPct val="0"/>
        </a:spcAft>
        <a:buChar char="»"/>
        <a:defRPr sz="1500">
          <a:solidFill>
            <a:schemeClr val="bg1"/>
          </a:solidFill>
          <a:latin typeface="+mn-lt"/>
        </a:defRPr>
      </a:lvl7pPr>
      <a:lvl8pPr marL="2571750" indent="-171450" algn="r" rtl="1" eaLnBrk="1" fontAlgn="base" hangingPunct="1">
        <a:spcBef>
          <a:spcPct val="20000"/>
        </a:spcBef>
        <a:spcAft>
          <a:spcPct val="0"/>
        </a:spcAft>
        <a:buChar char="»"/>
        <a:defRPr sz="1500">
          <a:solidFill>
            <a:schemeClr val="bg1"/>
          </a:solidFill>
          <a:latin typeface="+mn-lt"/>
        </a:defRPr>
      </a:lvl8pPr>
      <a:lvl9pPr marL="2914650" indent="-171450" algn="r" rtl="1" eaLnBrk="1" fontAlgn="base" hangingPunct="1">
        <a:spcBef>
          <a:spcPct val="20000"/>
        </a:spcBef>
        <a:spcAft>
          <a:spcPct val="0"/>
        </a:spcAft>
        <a:buChar char="»"/>
        <a:defRPr sz="1500">
          <a:solidFill>
            <a:schemeClr val="bg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6386" name="Picture 10" descr="C:\power_point_templates\pettals_falling.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48676" y="0"/>
            <a:ext cx="695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9"/>
          <p:cNvSpPr>
            <a:spLocks noChangeShapeType="1"/>
          </p:cNvSpPr>
          <p:nvPr/>
        </p:nvSpPr>
        <p:spPr bwMode="auto">
          <a:xfrm>
            <a:off x="8458200" y="0"/>
            <a:ext cx="0" cy="5143500"/>
          </a:xfrm>
          <a:prstGeom prst="line">
            <a:avLst/>
          </a:prstGeom>
          <a:noFill/>
          <a:ln w="57150">
            <a:solidFill>
              <a:srgbClr val="85072B"/>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pic>
        <p:nvPicPr>
          <p:cNvPr id="16388" name="Picture 11" descr="C:\power_point_templates\rose_flow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2800" y="3886201"/>
            <a:ext cx="3048000" cy="17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ine 7"/>
          <p:cNvSpPr>
            <a:spLocks noChangeShapeType="1"/>
          </p:cNvSpPr>
          <p:nvPr/>
        </p:nvSpPr>
        <p:spPr bwMode="auto">
          <a:xfrm>
            <a:off x="1676400" y="800100"/>
            <a:ext cx="6629400" cy="0"/>
          </a:xfrm>
          <a:prstGeom prst="line">
            <a:avLst/>
          </a:prstGeom>
          <a:noFill/>
          <a:ln w="38100">
            <a:solidFill>
              <a:schemeClr val="bg1"/>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sp>
        <p:nvSpPr>
          <p:cNvPr id="16390" name="Rectangle 2"/>
          <p:cNvSpPr>
            <a:spLocks noGrp="1" noChangeArrowheads="1"/>
          </p:cNvSpPr>
          <p:nvPr>
            <p:ph type="title"/>
          </p:nvPr>
        </p:nvSpPr>
        <p:spPr bwMode="auto">
          <a:xfrm>
            <a:off x="1066800" y="171450"/>
            <a:ext cx="7239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a:t>
            </a:r>
          </a:p>
        </p:txBody>
      </p:sp>
      <p:sp>
        <p:nvSpPr>
          <p:cNvPr id="16391" name="Rectangle 3"/>
          <p:cNvSpPr>
            <a:spLocks noGrp="1" noChangeArrowheads="1"/>
          </p:cNvSpPr>
          <p:nvPr>
            <p:ph type="body" idx="1"/>
          </p:nvPr>
        </p:nvSpPr>
        <p:spPr bwMode="auto">
          <a:xfrm>
            <a:off x="1066800" y="857250"/>
            <a:ext cx="723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1" name="Date Placeholder 3"/>
          <p:cNvSpPr>
            <a:spLocks noGrp="1"/>
          </p:cNvSpPr>
          <p:nvPr>
            <p:ph type="dt" sz="half" idx="2"/>
          </p:nvPr>
        </p:nvSpPr>
        <p:spPr bwMode="auto">
          <a:xfrm>
            <a:off x="6858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Times New Roman" pitchFamily="18" charset="0"/>
                <a:cs typeface="+mn-cs"/>
              </a:defRPr>
            </a:lvl1pPr>
          </a:lstStyle>
          <a:p>
            <a:pPr>
              <a:defRPr/>
            </a:pPr>
            <a:endParaRPr lang="en-US"/>
          </a:p>
        </p:txBody>
      </p:sp>
      <p:sp>
        <p:nvSpPr>
          <p:cNvPr id="12" name="Footer Placeholder 4"/>
          <p:cNvSpPr>
            <a:spLocks noGrp="1"/>
          </p:cNvSpPr>
          <p:nvPr>
            <p:ph type="ftr" sz="quarter" idx="3"/>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Times New Roman" pitchFamily="18" charset="0"/>
                <a:cs typeface="+mn-cs"/>
              </a:defRPr>
            </a:lvl1pPr>
          </a:lstStyle>
          <a:p>
            <a:pPr>
              <a:defRPr/>
            </a:pPr>
            <a:endParaRPr lang="en-US"/>
          </a:p>
        </p:txBody>
      </p:sp>
      <p:sp>
        <p:nvSpPr>
          <p:cNvPr id="13" name="Slide Number Placeholder 5"/>
          <p:cNvSpPr>
            <a:spLocks noGrp="1"/>
          </p:cNvSpPr>
          <p:nvPr>
            <p:ph type="sldNum" sz="quarter" idx="4"/>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atin typeface="Times New Roman" panose="02020603050405020304" pitchFamily="18" charset="0"/>
                <a:cs typeface="Times New Roman" panose="02020603050405020304" pitchFamily="18" charset="0"/>
              </a:defRPr>
            </a:lvl1pPr>
          </a:lstStyle>
          <a:p>
            <a:fld id="{74D3E680-BFC3-4A9B-85BB-BC87056BB451}" type="slidenum">
              <a:rPr lang="fa-IR" altLang="fa-IR"/>
              <a:pPr/>
              <a:t>‹#›</a:t>
            </a:fld>
            <a:endParaRPr lang="en-US" altLang="fa-IR"/>
          </a:p>
        </p:txBody>
      </p:sp>
    </p:spTree>
    <p:extLst>
      <p:ext uri="{BB962C8B-B14F-4D97-AF65-F5344CB8AC3E}">
        <p14:creationId xmlns:p14="http://schemas.microsoft.com/office/powerpoint/2010/main" val="3278676588"/>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r" rtl="1" eaLnBrk="1" fontAlgn="base" hangingPunct="1">
        <a:spcBef>
          <a:spcPct val="0"/>
        </a:spcBef>
        <a:spcAft>
          <a:spcPct val="0"/>
        </a:spcAft>
        <a:defRPr sz="3300" b="1">
          <a:solidFill>
            <a:schemeClr val="bg1"/>
          </a:solidFill>
          <a:latin typeface="+mj-lt"/>
          <a:ea typeface="+mj-ea"/>
          <a:cs typeface="+mj-cs"/>
        </a:defRPr>
      </a:lvl1pPr>
      <a:lvl2pPr algn="r" rtl="1" eaLnBrk="1" fontAlgn="base" hangingPunct="1">
        <a:spcBef>
          <a:spcPct val="0"/>
        </a:spcBef>
        <a:spcAft>
          <a:spcPct val="0"/>
        </a:spcAft>
        <a:defRPr sz="3300" b="1">
          <a:solidFill>
            <a:schemeClr val="bg1"/>
          </a:solidFill>
          <a:latin typeface="Tahoma" pitchFamily="34" charset="0"/>
        </a:defRPr>
      </a:lvl2pPr>
      <a:lvl3pPr algn="r" rtl="1" eaLnBrk="1" fontAlgn="base" hangingPunct="1">
        <a:spcBef>
          <a:spcPct val="0"/>
        </a:spcBef>
        <a:spcAft>
          <a:spcPct val="0"/>
        </a:spcAft>
        <a:defRPr sz="3300" b="1">
          <a:solidFill>
            <a:schemeClr val="bg1"/>
          </a:solidFill>
          <a:latin typeface="Tahoma" pitchFamily="34" charset="0"/>
        </a:defRPr>
      </a:lvl3pPr>
      <a:lvl4pPr algn="r" rtl="1" eaLnBrk="1" fontAlgn="base" hangingPunct="1">
        <a:spcBef>
          <a:spcPct val="0"/>
        </a:spcBef>
        <a:spcAft>
          <a:spcPct val="0"/>
        </a:spcAft>
        <a:defRPr sz="3300" b="1">
          <a:solidFill>
            <a:schemeClr val="bg1"/>
          </a:solidFill>
          <a:latin typeface="Tahoma" pitchFamily="34" charset="0"/>
        </a:defRPr>
      </a:lvl4pPr>
      <a:lvl5pPr algn="r" rtl="1" eaLnBrk="1" fontAlgn="base" hangingPunct="1">
        <a:spcBef>
          <a:spcPct val="0"/>
        </a:spcBef>
        <a:spcAft>
          <a:spcPct val="0"/>
        </a:spcAft>
        <a:defRPr sz="3300" b="1">
          <a:solidFill>
            <a:schemeClr val="bg1"/>
          </a:solidFill>
          <a:latin typeface="Tahoma" pitchFamily="34" charset="0"/>
        </a:defRPr>
      </a:lvl5pPr>
      <a:lvl6pPr marL="342900" algn="r" rtl="1" eaLnBrk="1" fontAlgn="base" hangingPunct="1">
        <a:spcBef>
          <a:spcPct val="0"/>
        </a:spcBef>
        <a:spcAft>
          <a:spcPct val="0"/>
        </a:spcAft>
        <a:defRPr sz="3300" b="1">
          <a:solidFill>
            <a:schemeClr val="bg1"/>
          </a:solidFill>
          <a:latin typeface="Tahoma" pitchFamily="34" charset="0"/>
        </a:defRPr>
      </a:lvl6pPr>
      <a:lvl7pPr marL="685800" algn="r" rtl="1" eaLnBrk="1" fontAlgn="base" hangingPunct="1">
        <a:spcBef>
          <a:spcPct val="0"/>
        </a:spcBef>
        <a:spcAft>
          <a:spcPct val="0"/>
        </a:spcAft>
        <a:defRPr sz="3300" b="1">
          <a:solidFill>
            <a:schemeClr val="bg1"/>
          </a:solidFill>
          <a:latin typeface="Tahoma" pitchFamily="34" charset="0"/>
        </a:defRPr>
      </a:lvl7pPr>
      <a:lvl8pPr marL="1028700" algn="r" rtl="1" eaLnBrk="1" fontAlgn="base" hangingPunct="1">
        <a:spcBef>
          <a:spcPct val="0"/>
        </a:spcBef>
        <a:spcAft>
          <a:spcPct val="0"/>
        </a:spcAft>
        <a:defRPr sz="3300" b="1">
          <a:solidFill>
            <a:schemeClr val="bg1"/>
          </a:solidFill>
          <a:latin typeface="Tahoma" pitchFamily="34" charset="0"/>
        </a:defRPr>
      </a:lvl8pPr>
      <a:lvl9pPr marL="1371600" algn="r" rtl="1" eaLnBrk="1" fontAlgn="base" hangingPunct="1">
        <a:spcBef>
          <a:spcPct val="0"/>
        </a:spcBef>
        <a:spcAft>
          <a:spcPct val="0"/>
        </a:spcAft>
        <a:defRPr sz="3300" b="1">
          <a:solidFill>
            <a:schemeClr val="bg1"/>
          </a:solidFill>
          <a:latin typeface="Tahoma" pitchFamily="34" charset="0"/>
        </a:defRPr>
      </a:lvl9pPr>
    </p:titleStyle>
    <p:bodyStyle>
      <a:lvl1pPr marL="257175" indent="-257175" algn="r" rtl="1" eaLnBrk="1" fontAlgn="base" hangingPunct="1">
        <a:spcBef>
          <a:spcPct val="20000"/>
        </a:spcBef>
        <a:spcAft>
          <a:spcPct val="0"/>
        </a:spcAft>
        <a:buBlip>
          <a:blip r:embed="rId16"/>
        </a:buBlip>
        <a:defRPr sz="2400">
          <a:solidFill>
            <a:schemeClr val="bg1"/>
          </a:solidFill>
          <a:latin typeface="+mn-lt"/>
          <a:ea typeface="+mn-ea"/>
          <a:cs typeface="+mn-cs"/>
        </a:defRPr>
      </a:lvl1pPr>
      <a:lvl2pPr marL="557213" indent="-214313" algn="r" rtl="1" eaLnBrk="1" fontAlgn="base" hangingPunct="1">
        <a:spcBef>
          <a:spcPct val="20000"/>
        </a:spcBef>
        <a:spcAft>
          <a:spcPct val="0"/>
        </a:spcAft>
        <a:buChar char="–"/>
        <a:defRPr sz="2100">
          <a:solidFill>
            <a:schemeClr val="bg1"/>
          </a:solidFill>
          <a:latin typeface="+mn-lt"/>
        </a:defRPr>
      </a:lvl2pPr>
      <a:lvl3pPr marL="857250" indent="-171450" algn="r" rtl="1" eaLnBrk="1" fontAlgn="base" hangingPunct="1">
        <a:spcBef>
          <a:spcPct val="20000"/>
        </a:spcBef>
        <a:spcAft>
          <a:spcPct val="0"/>
        </a:spcAft>
        <a:buChar char="•"/>
        <a:defRPr sz="1800">
          <a:solidFill>
            <a:schemeClr val="bg1"/>
          </a:solidFill>
          <a:latin typeface="+mn-lt"/>
        </a:defRPr>
      </a:lvl3pPr>
      <a:lvl4pPr marL="1200150" indent="-171450" algn="r" rtl="1" eaLnBrk="1" fontAlgn="base" hangingPunct="1">
        <a:spcBef>
          <a:spcPct val="20000"/>
        </a:spcBef>
        <a:spcAft>
          <a:spcPct val="0"/>
        </a:spcAft>
        <a:buChar char="–"/>
        <a:defRPr sz="1500">
          <a:solidFill>
            <a:schemeClr val="bg1"/>
          </a:solidFill>
          <a:latin typeface="+mn-lt"/>
        </a:defRPr>
      </a:lvl4pPr>
      <a:lvl5pPr marL="1543050" indent="-171450" algn="r" rtl="1" eaLnBrk="1" fontAlgn="base" hangingPunct="1">
        <a:spcBef>
          <a:spcPct val="20000"/>
        </a:spcBef>
        <a:spcAft>
          <a:spcPct val="0"/>
        </a:spcAft>
        <a:buChar char="»"/>
        <a:defRPr sz="1500">
          <a:solidFill>
            <a:schemeClr val="bg1"/>
          </a:solidFill>
          <a:latin typeface="+mn-lt"/>
        </a:defRPr>
      </a:lvl5pPr>
      <a:lvl6pPr marL="1885950" indent="-171450" algn="r" rtl="1" eaLnBrk="1" fontAlgn="base" hangingPunct="1">
        <a:spcBef>
          <a:spcPct val="20000"/>
        </a:spcBef>
        <a:spcAft>
          <a:spcPct val="0"/>
        </a:spcAft>
        <a:buChar char="»"/>
        <a:defRPr sz="1500">
          <a:solidFill>
            <a:schemeClr val="bg1"/>
          </a:solidFill>
          <a:latin typeface="+mn-lt"/>
        </a:defRPr>
      </a:lvl6pPr>
      <a:lvl7pPr marL="2228850" indent="-171450" algn="r" rtl="1" eaLnBrk="1" fontAlgn="base" hangingPunct="1">
        <a:spcBef>
          <a:spcPct val="20000"/>
        </a:spcBef>
        <a:spcAft>
          <a:spcPct val="0"/>
        </a:spcAft>
        <a:buChar char="»"/>
        <a:defRPr sz="1500">
          <a:solidFill>
            <a:schemeClr val="bg1"/>
          </a:solidFill>
          <a:latin typeface="+mn-lt"/>
        </a:defRPr>
      </a:lvl7pPr>
      <a:lvl8pPr marL="2571750" indent="-171450" algn="r" rtl="1" eaLnBrk="1" fontAlgn="base" hangingPunct="1">
        <a:spcBef>
          <a:spcPct val="20000"/>
        </a:spcBef>
        <a:spcAft>
          <a:spcPct val="0"/>
        </a:spcAft>
        <a:buChar char="»"/>
        <a:defRPr sz="1500">
          <a:solidFill>
            <a:schemeClr val="bg1"/>
          </a:solidFill>
          <a:latin typeface="+mn-lt"/>
        </a:defRPr>
      </a:lvl8pPr>
      <a:lvl9pPr marL="2914650" indent="-171450" algn="r" rtl="1" eaLnBrk="1" fontAlgn="base" hangingPunct="1">
        <a:spcBef>
          <a:spcPct val="20000"/>
        </a:spcBef>
        <a:spcAft>
          <a:spcPct val="0"/>
        </a:spcAft>
        <a:buChar char="»"/>
        <a:defRPr sz="1500">
          <a:solidFill>
            <a:schemeClr val="bg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05979"/>
            <a:ext cx="6316662" cy="85725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9" y="1200151"/>
            <a:ext cx="6326187" cy="3394472"/>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fld id="{BF187F4B-BE01-485A-8419-7C7FF2DD8017}" type="datetimeFigureOut">
              <a:rPr lang="en-US" smtClean="0"/>
              <a:t>12/11/2019</a:t>
            </a:fld>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E8885CE0-80B1-4FF2-AC3D-AF76CAF0757B}" type="slidenum">
              <a:rPr lang="en-US" smtClean="0"/>
              <a:t>‹#›</a:t>
            </a:fld>
            <a:endParaRPr lang="en-US"/>
          </a:p>
        </p:txBody>
      </p:sp>
    </p:spTree>
    <p:extLst>
      <p:ext uri="{BB962C8B-B14F-4D97-AF65-F5344CB8AC3E}">
        <p14:creationId xmlns:p14="http://schemas.microsoft.com/office/powerpoint/2010/main" val="40527487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par>
    </p:tnLst>
  </p:timing>
  <p:txStyles>
    <p:titleStyle>
      <a:lvl1pPr algn="l" rtl="1" eaLnBrk="1" fontAlgn="base" hangingPunct="1">
        <a:spcBef>
          <a:spcPct val="0"/>
        </a:spcBef>
        <a:spcAft>
          <a:spcPct val="0"/>
        </a:spcAft>
        <a:buClr>
          <a:schemeClr val="tx1"/>
        </a:buClr>
        <a:defRPr sz="2400">
          <a:solidFill>
            <a:schemeClr val="tx1"/>
          </a:solidFill>
          <a:latin typeface="+mj-lt"/>
          <a:ea typeface="+mj-ea"/>
          <a:cs typeface="+mj-cs"/>
        </a:defRPr>
      </a:lvl1pPr>
      <a:lvl2pPr algn="l" rtl="1" eaLnBrk="1" fontAlgn="base" hangingPunct="1">
        <a:spcBef>
          <a:spcPct val="0"/>
        </a:spcBef>
        <a:spcAft>
          <a:spcPct val="0"/>
        </a:spcAft>
        <a:buClr>
          <a:schemeClr val="tx1"/>
        </a:buClr>
        <a:defRPr sz="2400">
          <a:solidFill>
            <a:schemeClr val="tx1"/>
          </a:solidFill>
          <a:latin typeface="Arial" pitchFamily="34" charset="0"/>
        </a:defRPr>
      </a:lvl2pPr>
      <a:lvl3pPr algn="l" rtl="1" eaLnBrk="1" fontAlgn="base" hangingPunct="1">
        <a:spcBef>
          <a:spcPct val="0"/>
        </a:spcBef>
        <a:spcAft>
          <a:spcPct val="0"/>
        </a:spcAft>
        <a:buClr>
          <a:schemeClr val="tx1"/>
        </a:buClr>
        <a:defRPr sz="2400">
          <a:solidFill>
            <a:schemeClr val="tx1"/>
          </a:solidFill>
          <a:latin typeface="Arial" pitchFamily="34" charset="0"/>
        </a:defRPr>
      </a:lvl3pPr>
      <a:lvl4pPr algn="l" rtl="1" eaLnBrk="1" fontAlgn="base" hangingPunct="1">
        <a:spcBef>
          <a:spcPct val="0"/>
        </a:spcBef>
        <a:spcAft>
          <a:spcPct val="0"/>
        </a:spcAft>
        <a:buClr>
          <a:schemeClr val="tx1"/>
        </a:buClr>
        <a:defRPr sz="2400">
          <a:solidFill>
            <a:schemeClr val="tx1"/>
          </a:solidFill>
          <a:latin typeface="Arial" pitchFamily="34" charset="0"/>
        </a:defRPr>
      </a:lvl4pPr>
      <a:lvl5pPr algn="l" rtl="1" eaLnBrk="1" fontAlgn="base" hangingPunct="1">
        <a:spcBef>
          <a:spcPct val="0"/>
        </a:spcBef>
        <a:spcAft>
          <a:spcPct val="0"/>
        </a:spcAft>
        <a:buClr>
          <a:schemeClr val="tx1"/>
        </a:buClr>
        <a:defRPr sz="2400">
          <a:solidFill>
            <a:schemeClr val="tx1"/>
          </a:solidFill>
          <a:latin typeface="Arial" pitchFamily="34" charset="0"/>
        </a:defRPr>
      </a:lvl5pPr>
      <a:lvl6pPr marL="342900" algn="l" rtl="1" eaLnBrk="1" fontAlgn="base" hangingPunct="1">
        <a:spcBef>
          <a:spcPct val="0"/>
        </a:spcBef>
        <a:spcAft>
          <a:spcPct val="0"/>
        </a:spcAft>
        <a:buClr>
          <a:schemeClr val="tx1"/>
        </a:buClr>
        <a:defRPr sz="2400">
          <a:solidFill>
            <a:schemeClr val="tx1"/>
          </a:solidFill>
          <a:latin typeface="Arial" pitchFamily="34" charset="0"/>
        </a:defRPr>
      </a:lvl6pPr>
      <a:lvl7pPr marL="685800" algn="l" rtl="1" eaLnBrk="1" fontAlgn="base" hangingPunct="1">
        <a:spcBef>
          <a:spcPct val="0"/>
        </a:spcBef>
        <a:spcAft>
          <a:spcPct val="0"/>
        </a:spcAft>
        <a:buClr>
          <a:schemeClr val="tx1"/>
        </a:buClr>
        <a:defRPr sz="2400">
          <a:solidFill>
            <a:schemeClr val="tx1"/>
          </a:solidFill>
          <a:latin typeface="Arial" pitchFamily="34" charset="0"/>
        </a:defRPr>
      </a:lvl7pPr>
      <a:lvl8pPr marL="1028700" algn="l" rtl="1" eaLnBrk="1" fontAlgn="base" hangingPunct="1">
        <a:spcBef>
          <a:spcPct val="0"/>
        </a:spcBef>
        <a:spcAft>
          <a:spcPct val="0"/>
        </a:spcAft>
        <a:buClr>
          <a:schemeClr val="tx1"/>
        </a:buClr>
        <a:defRPr sz="2400">
          <a:solidFill>
            <a:schemeClr val="tx1"/>
          </a:solidFill>
          <a:latin typeface="Arial" pitchFamily="34" charset="0"/>
        </a:defRPr>
      </a:lvl8pPr>
      <a:lvl9pPr marL="1371600" algn="l" rtl="1" eaLnBrk="1" fontAlgn="base" hangingPunct="1">
        <a:spcBef>
          <a:spcPct val="0"/>
        </a:spcBef>
        <a:spcAft>
          <a:spcPct val="0"/>
        </a:spcAft>
        <a:buClr>
          <a:schemeClr val="tx1"/>
        </a:buClr>
        <a:defRPr sz="2400">
          <a:solidFill>
            <a:schemeClr val="tx1"/>
          </a:solidFill>
          <a:latin typeface="Arial" pitchFamily="34" charset="0"/>
        </a:defRPr>
      </a:lvl9pPr>
    </p:titleStyle>
    <p:bodyStyle>
      <a:lvl1pPr marL="257175" indent="-257175" algn="r" rtl="1" eaLnBrk="1" fontAlgn="base" hangingPunct="1">
        <a:spcBef>
          <a:spcPct val="20000"/>
        </a:spcBef>
        <a:spcAft>
          <a:spcPct val="0"/>
        </a:spcAft>
        <a:buClr>
          <a:schemeClr val="tx1"/>
        </a:buClr>
        <a:buChar char="•"/>
        <a:defRPr sz="1800">
          <a:solidFill>
            <a:schemeClr val="tx1"/>
          </a:solidFill>
          <a:latin typeface="+mn-lt"/>
          <a:ea typeface="+mn-ea"/>
          <a:cs typeface="+mn-cs"/>
        </a:defRPr>
      </a:lvl1pPr>
      <a:lvl2pPr marL="557213" indent="-214313" algn="r" rtl="1" eaLnBrk="1" fontAlgn="base" hangingPunct="1">
        <a:spcBef>
          <a:spcPct val="20000"/>
        </a:spcBef>
        <a:spcAft>
          <a:spcPct val="0"/>
        </a:spcAft>
        <a:buClr>
          <a:schemeClr val="tx1"/>
        </a:buClr>
        <a:buChar char="•"/>
        <a:defRPr sz="1800">
          <a:solidFill>
            <a:schemeClr val="tx1"/>
          </a:solidFill>
          <a:latin typeface="+mn-lt"/>
        </a:defRPr>
      </a:lvl2pPr>
      <a:lvl3pPr marL="857250" indent="-171450" algn="r" rtl="1" eaLnBrk="1" fontAlgn="base" hangingPunct="1">
        <a:spcBef>
          <a:spcPct val="20000"/>
        </a:spcBef>
        <a:spcAft>
          <a:spcPct val="0"/>
        </a:spcAft>
        <a:buClr>
          <a:schemeClr val="tx1"/>
        </a:buClr>
        <a:buChar char="•"/>
        <a:defRPr sz="1800">
          <a:solidFill>
            <a:schemeClr val="tx1"/>
          </a:solidFill>
          <a:latin typeface="+mn-lt"/>
        </a:defRPr>
      </a:lvl3pPr>
      <a:lvl4pPr marL="1200150" indent="-171450" algn="r" rtl="1" eaLnBrk="1" fontAlgn="base" hangingPunct="1">
        <a:spcBef>
          <a:spcPct val="20000"/>
        </a:spcBef>
        <a:spcAft>
          <a:spcPct val="0"/>
        </a:spcAft>
        <a:buClr>
          <a:schemeClr val="tx1"/>
        </a:buClr>
        <a:buChar char="•"/>
        <a:defRPr sz="1800">
          <a:solidFill>
            <a:schemeClr val="tx1"/>
          </a:solidFill>
          <a:latin typeface="+mn-lt"/>
        </a:defRPr>
      </a:lvl4pPr>
      <a:lvl5pPr marL="1543050" indent="-171450" algn="r" rtl="1" eaLnBrk="1" fontAlgn="base" hangingPunct="1">
        <a:spcBef>
          <a:spcPct val="20000"/>
        </a:spcBef>
        <a:spcAft>
          <a:spcPct val="0"/>
        </a:spcAft>
        <a:buClr>
          <a:schemeClr val="tx1"/>
        </a:buClr>
        <a:buChar char="•"/>
        <a:defRPr sz="1800">
          <a:solidFill>
            <a:schemeClr val="tx1"/>
          </a:solidFill>
          <a:latin typeface="+mn-lt"/>
        </a:defRPr>
      </a:lvl5pPr>
      <a:lvl6pPr marL="1885950" indent="-171450" algn="r" rtl="1" eaLnBrk="1" fontAlgn="base" hangingPunct="1">
        <a:spcBef>
          <a:spcPct val="20000"/>
        </a:spcBef>
        <a:spcAft>
          <a:spcPct val="0"/>
        </a:spcAft>
        <a:buClr>
          <a:schemeClr val="tx1"/>
        </a:buClr>
        <a:buChar char="•"/>
        <a:defRPr sz="1800">
          <a:solidFill>
            <a:schemeClr val="tx1"/>
          </a:solidFill>
          <a:latin typeface="+mn-lt"/>
        </a:defRPr>
      </a:lvl6pPr>
      <a:lvl7pPr marL="2228850" indent="-171450" algn="r" rtl="1" eaLnBrk="1" fontAlgn="base" hangingPunct="1">
        <a:spcBef>
          <a:spcPct val="20000"/>
        </a:spcBef>
        <a:spcAft>
          <a:spcPct val="0"/>
        </a:spcAft>
        <a:buClr>
          <a:schemeClr val="tx1"/>
        </a:buClr>
        <a:buChar char="•"/>
        <a:defRPr sz="1800">
          <a:solidFill>
            <a:schemeClr val="tx1"/>
          </a:solidFill>
          <a:latin typeface="+mn-lt"/>
        </a:defRPr>
      </a:lvl7pPr>
      <a:lvl8pPr marL="2571750" indent="-171450" algn="r" rtl="1" eaLnBrk="1" fontAlgn="base" hangingPunct="1">
        <a:spcBef>
          <a:spcPct val="20000"/>
        </a:spcBef>
        <a:spcAft>
          <a:spcPct val="0"/>
        </a:spcAft>
        <a:buClr>
          <a:schemeClr val="tx1"/>
        </a:buClr>
        <a:buChar char="•"/>
        <a:defRPr sz="1800">
          <a:solidFill>
            <a:schemeClr val="tx1"/>
          </a:solidFill>
          <a:latin typeface="+mn-lt"/>
        </a:defRPr>
      </a:lvl8pPr>
      <a:lvl9pPr marL="2914650" indent="-171450" algn="r" rtl="1" eaLnBrk="1" fontAlgn="base" hangingPunct="1">
        <a:spcBef>
          <a:spcPct val="20000"/>
        </a:spcBef>
        <a:spcAft>
          <a:spcPct val="0"/>
        </a:spcAft>
        <a:buClr>
          <a:schemeClr val="tx1"/>
        </a:buClr>
        <a:buChar char="•"/>
        <a:defRPr sz="1800">
          <a:solidFill>
            <a:schemeClr val="tx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7410" name="Picture 10" descr="C:\power_point_templates\pettals_falling.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48676" y="0"/>
            <a:ext cx="695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9"/>
          <p:cNvSpPr>
            <a:spLocks noChangeShapeType="1"/>
          </p:cNvSpPr>
          <p:nvPr/>
        </p:nvSpPr>
        <p:spPr bwMode="auto">
          <a:xfrm>
            <a:off x="8458200" y="0"/>
            <a:ext cx="0" cy="5143500"/>
          </a:xfrm>
          <a:prstGeom prst="line">
            <a:avLst/>
          </a:prstGeom>
          <a:noFill/>
          <a:ln w="57150">
            <a:solidFill>
              <a:srgbClr val="85072B"/>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pic>
        <p:nvPicPr>
          <p:cNvPr id="17412" name="Picture 11" descr="C:\power_point_templates\rose_flow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2800" y="3886201"/>
            <a:ext cx="3048000" cy="17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2"/>
          <p:cNvSpPr>
            <a:spLocks noGrp="1" noChangeArrowheads="1"/>
          </p:cNvSpPr>
          <p:nvPr>
            <p:ph type="title"/>
          </p:nvPr>
        </p:nvSpPr>
        <p:spPr bwMode="auto">
          <a:xfrm>
            <a:off x="1066800" y="171450"/>
            <a:ext cx="7239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a:t>
            </a:r>
          </a:p>
        </p:txBody>
      </p:sp>
      <p:sp>
        <p:nvSpPr>
          <p:cNvPr id="17414" name="Rectangle 3"/>
          <p:cNvSpPr>
            <a:spLocks noGrp="1" noChangeArrowheads="1"/>
          </p:cNvSpPr>
          <p:nvPr>
            <p:ph type="body" idx="1"/>
          </p:nvPr>
        </p:nvSpPr>
        <p:spPr bwMode="auto">
          <a:xfrm>
            <a:off x="1066800" y="857250"/>
            <a:ext cx="723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 name="Date Placeholder 3"/>
          <p:cNvSpPr>
            <a:spLocks noGrp="1"/>
          </p:cNvSpPr>
          <p:nvPr>
            <p:ph type="dt" sz="half" idx="2"/>
          </p:nvPr>
        </p:nvSpPr>
        <p:spPr bwMode="auto">
          <a:xfrm>
            <a:off x="6858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Times New Roman" pitchFamily="18" charset="0"/>
                <a:cs typeface="+mn-cs"/>
              </a:defRPr>
            </a:lvl1pPr>
          </a:lstStyle>
          <a:p>
            <a:pPr>
              <a:defRPr/>
            </a:pPr>
            <a:endParaRPr lang="en-US"/>
          </a:p>
        </p:txBody>
      </p:sp>
      <p:sp>
        <p:nvSpPr>
          <p:cNvPr id="11" name="Footer Placeholder 4"/>
          <p:cNvSpPr>
            <a:spLocks noGrp="1"/>
          </p:cNvSpPr>
          <p:nvPr>
            <p:ph type="ftr" sz="quarter" idx="3"/>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Times New Roman" pitchFamily="18" charset="0"/>
                <a:cs typeface="+mn-cs"/>
              </a:defRPr>
            </a:lvl1pPr>
          </a:lstStyle>
          <a:p>
            <a:pPr>
              <a:defRPr/>
            </a:pPr>
            <a:endParaRPr lang="en-US"/>
          </a:p>
        </p:txBody>
      </p:sp>
      <p:sp>
        <p:nvSpPr>
          <p:cNvPr id="12" name="Slide Number Placeholder 5"/>
          <p:cNvSpPr>
            <a:spLocks noGrp="1"/>
          </p:cNvSpPr>
          <p:nvPr>
            <p:ph type="sldNum" sz="quarter" idx="4"/>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atin typeface="Times New Roman" panose="02020603050405020304" pitchFamily="18" charset="0"/>
                <a:cs typeface="Times New Roman" panose="02020603050405020304" pitchFamily="18" charset="0"/>
              </a:defRPr>
            </a:lvl1pPr>
          </a:lstStyle>
          <a:p>
            <a:fld id="{1A92FE5F-02AB-4B41-B33D-627DECB5A341}" type="slidenum">
              <a:rPr lang="fa-IR" altLang="fa-IR"/>
              <a:pPr/>
              <a:t>‹#›</a:t>
            </a:fld>
            <a:endParaRPr lang="en-US" altLang="fa-IR"/>
          </a:p>
        </p:txBody>
      </p:sp>
    </p:spTree>
    <p:extLst>
      <p:ext uri="{BB962C8B-B14F-4D97-AF65-F5344CB8AC3E}">
        <p14:creationId xmlns:p14="http://schemas.microsoft.com/office/powerpoint/2010/main" val="832461044"/>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r" rtl="1" eaLnBrk="1" fontAlgn="base" hangingPunct="1">
        <a:spcBef>
          <a:spcPct val="0"/>
        </a:spcBef>
        <a:spcAft>
          <a:spcPct val="0"/>
        </a:spcAft>
        <a:defRPr sz="3300" b="1">
          <a:solidFill>
            <a:schemeClr val="bg1"/>
          </a:solidFill>
          <a:latin typeface="+mj-lt"/>
          <a:ea typeface="+mj-ea"/>
          <a:cs typeface="+mj-cs"/>
        </a:defRPr>
      </a:lvl1pPr>
      <a:lvl2pPr algn="r" rtl="1" eaLnBrk="1" fontAlgn="base" hangingPunct="1">
        <a:spcBef>
          <a:spcPct val="0"/>
        </a:spcBef>
        <a:spcAft>
          <a:spcPct val="0"/>
        </a:spcAft>
        <a:defRPr sz="3300" b="1">
          <a:solidFill>
            <a:schemeClr val="bg1"/>
          </a:solidFill>
          <a:latin typeface="Tahoma" pitchFamily="34" charset="0"/>
        </a:defRPr>
      </a:lvl2pPr>
      <a:lvl3pPr algn="r" rtl="1" eaLnBrk="1" fontAlgn="base" hangingPunct="1">
        <a:spcBef>
          <a:spcPct val="0"/>
        </a:spcBef>
        <a:spcAft>
          <a:spcPct val="0"/>
        </a:spcAft>
        <a:defRPr sz="3300" b="1">
          <a:solidFill>
            <a:schemeClr val="bg1"/>
          </a:solidFill>
          <a:latin typeface="Tahoma" pitchFamily="34" charset="0"/>
        </a:defRPr>
      </a:lvl3pPr>
      <a:lvl4pPr algn="r" rtl="1" eaLnBrk="1" fontAlgn="base" hangingPunct="1">
        <a:spcBef>
          <a:spcPct val="0"/>
        </a:spcBef>
        <a:spcAft>
          <a:spcPct val="0"/>
        </a:spcAft>
        <a:defRPr sz="3300" b="1">
          <a:solidFill>
            <a:schemeClr val="bg1"/>
          </a:solidFill>
          <a:latin typeface="Tahoma" pitchFamily="34" charset="0"/>
        </a:defRPr>
      </a:lvl4pPr>
      <a:lvl5pPr algn="r" rtl="1" eaLnBrk="1" fontAlgn="base" hangingPunct="1">
        <a:spcBef>
          <a:spcPct val="0"/>
        </a:spcBef>
        <a:spcAft>
          <a:spcPct val="0"/>
        </a:spcAft>
        <a:defRPr sz="3300" b="1">
          <a:solidFill>
            <a:schemeClr val="bg1"/>
          </a:solidFill>
          <a:latin typeface="Tahoma" pitchFamily="34" charset="0"/>
        </a:defRPr>
      </a:lvl5pPr>
      <a:lvl6pPr marL="342900" algn="r" rtl="1" eaLnBrk="1" fontAlgn="base" hangingPunct="1">
        <a:spcBef>
          <a:spcPct val="0"/>
        </a:spcBef>
        <a:spcAft>
          <a:spcPct val="0"/>
        </a:spcAft>
        <a:defRPr sz="3300" b="1">
          <a:solidFill>
            <a:schemeClr val="bg1"/>
          </a:solidFill>
          <a:latin typeface="Tahoma" pitchFamily="34" charset="0"/>
        </a:defRPr>
      </a:lvl6pPr>
      <a:lvl7pPr marL="685800" algn="r" rtl="1" eaLnBrk="1" fontAlgn="base" hangingPunct="1">
        <a:spcBef>
          <a:spcPct val="0"/>
        </a:spcBef>
        <a:spcAft>
          <a:spcPct val="0"/>
        </a:spcAft>
        <a:defRPr sz="3300" b="1">
          <a:solidFill>
            <a:schemeClr val="bg1"/>
          </a:solidFill>
          <a:latin typeface="Tahoma" pitchFamily="34" charset="0"/>
        </a:defRPr>
      </a:lvl7pPr>
      <a:lvl8pPr marL="1028700" algn="r" rtl="1" eaLnBrk="1" fontAlgn="base" hangingPunct="1">
        <a:spcBef>
          <a:spcPct val="0"/>
        </a:spcBef>
        <a:spcAft>
          <a:spcPct val="0"/>
        </a:spcAft>
        <a:defRPr sz="3300" b="1">
          <a:solidFill>
            <a:schemeClr val="bg1"/>
          </a:solidFill>
          <a:latin typeface="Tahoma" pitchFamily="34" charset="0"/>
        </a:defRPr>
      </a:lvl8pPr>
      <a:lvl9pPr marL="1371600" algn="r" rtl="1" eaLnBrk="1" fontAlgn="base" hangingPunct="1">
        <a:spcBef>
          <a:spcPct val="0"/>
        </a:spcBef>
        <a:spcAft>
          <a:spcPct val="0"/>
        </a:spcAft>
        <a:defRPr sz="3300" b="1">
          <a:solidFill>
            <a:schemeClr val="bg1"/>
          </a:solidFill>
          <a:latin typeface="Tahoma" pitchFamily="34" charset="0"/>
        </a:defRPr>
      </a:lvl9pPr>
    </p:titleStyle>
    <p:bodyStyle>
      <a:lvl1pPr marL="257175" indent="-257175" algn="r" rtl="1" eaLnBrk="1" fontAlgn="base" hangingPunct="1">
        <a:spcBef>
          <a:spcPct val="20000"/>
        </a:spcBef>
        <a:spcAft>
          <a:spcPct val="0"/>
        </a:spcAft>
        <a:buBlip>
          <a:blip r:embed="rId16"/>
        </a:buBlip>
        <a:defRPr sz="2400">
          <a:solidFill>
            <a:schemeClr val="bg1"/>
          </a:solidFill>
          <a:latin typeface="+mn-lt"/>
          <a:ea typeface="+mn-ea"/>
          <a:cs typeface="+mn-cs"/>
        </a:defRPr>
      </a:lvl1pPr>
      <a:lvl2pPr marL="557213" indent="-214313" algn="r" rtl="1" eaLnBrk="1" fontAlgn="base" hangingPunct="1">
        <a:spcBef>
          <a:spcPct val="20000"/>
        </a:spcBef>
        <a:spcAft>
          <a:spcPct val="0"/>
        </a:spcAft>
        <a:buChar char="–"/>
        <a:defRPr sz="2100">
          <a:solidFill>
            <a:schemeClr val="bg1"/>
          </a:solidFill>
          <a:latin typeface="+mn-lt"/>
        </a:defRPr>
      </a:lvl2pPr>
      <a:lvl3pPr marL="857250" indent="-171450" algn="r" rtl="1" eaLnBrk="1" fontAlgn="base" hangingPunct="1">
        <a:spcBef>
          <a:spcPct val="20000"/>
        </a:spcBef>
        <a:spcAft>
          <a:spcPct val="0"/>
        </a:spcAft>
        <a:buChar char="•"/>
        <a:defRPr sz="1800">
          <a:solidFill>
            <a:schemeClr val="bg1"/>
          </a:solidFill>
          <a:latin typeface="+mn-lt"/>
        </a:defRPr>
      </a:lvl3pPr>
      <a:lvl4pPr marL="1200150" indent="-171450" algn="r" rtl="1" eaLnBrk="1" fontAlgn="base" hangingPunct="1">
        <a:spcBef>
          <a:spcPct val="20000"/>
        </a:spcBef>
        <a:spcAft>
          <a:spcPct val="0"/>
        </a:spcAft>
        <a:buChar char="–"/>
        <a:defRPr sz="1500">
          <a:solidFill>
            <a:schemeClr val="bg1"/>
          </a:solidFill>
          <a:latin typeface="+mn-lt"/>
        </a:defRPr>
      </a:lvl4pPr>
      <a:lvl5pPr marL="1543050" indent="-171450" algn="r" rtl="1" eaLnBrk="1" fontAlgn="base" hangingPunct="1">
        <a:spcBef>
          <a:spcPct val="20000"/>
        </a:spcBef>
        <a:spcAft>
          <a:spcPct val="0"/>
        </a:spcAft>
        <a:buChar char="»"/>
        <a:defRPr sz="1500">
          <a:solidFill>
            <a:schemeClr val="bg1"/>
          </a:solidFill>
          <a:latin typeface="+mn-lt"/>
        </a:defRPr>
      </a:lvl5pPr>
      <a:lvl6pPr marL="1885950" indent="-171450" algn="r" rtl="1" eaLnBrk="1" fontAlgn="base" hangingPunct="1">
        <a:spcBef>
          <a:spcPct val="20000"/>
        </a:spcBef>
        <a:spcAft>
          <a:spcPct val="0"/>
        </a:spcAft>
        <a:buChar char="»"/>
        <a:defRPr sz="1500">
          <a:solidFill>
            <a:schemeClr val="bg1"/>
          </a:solidFill>
          <a:latin typeface="+mn-lt"/>
        </a:defRPr>
      </a:lvl6pPr>
      <a:lvl7pPr marL="2228850" indent="-171450" algn="r" rtl="1" eaLnBrk="1" fontAlgn="base" hangingPunct="1">
        <a:spcBef>
          <a:spcPct val="20000"/>
        </a:spcBef>
        <a:spcAft>
          <a:spcPct val="0"/>
        </a:spcAft>
        <a:buChar char="»"/>
        <a:defRPr sz="1500">
          <a:solidFill>
            <a:schemeClr val="bg1"/>
          </a:solidFill>
          <a:latin typeface="+mn-lt"/>
        </a:defRPr>
      </a:lvl7pPr>
      <a:lvl8pPr marL="2571750" indent="-171450" algn="r" rtl="1" eaLnBrk="1" fontAlgn="base" hangingPunct="1">
        <a:spcBef>
          <a:spcPct val="20000"/>
        </a:spcBef>
        <a:spcAft>
          <a:spcPct val="0"/>
        </a:spcAft>
        <a:buChar char="»"/>
        <a:defRPr sz="1500">
          <a:solidFill>
            <a:schemeClr val="bg1"/>
          </a:solidFill>
          <a:latin typeface="+mn-lt"/>
        </a:defRPr>
      </a:lvl8pPr>
      <a:lvl9pPr marL="2914650" indent="-171450" algn="r" rtl="1" eaLnBrk="1" fontAlgn="base" hangingPunct="1">
        <a:spcBef>
          <a:spcPct val="20000"/>
        </a:spcBef>
        <a:spcAft>
          <a:spcPct val="0"/>
        </a:spcAft>
        <a:buChar char="»"/>
        <a:defRPr sz="1500">
          <a:solidFill>
            <a:schemeClr val="bg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10" descr="C:\power_point_templates\pettals_falling.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8448676" y="0"/>
            <a:ext cx="6953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9"/>
          <p:cNvSpPr>
            <a:spLocks noChangeShapeType="1"/>
          </p:cNvSpPr>
          <p:nvPr/>
        </p:nvSpPr>
        <p:spPr bwMode="auto">
          <a:xfrm>
            <a:off x="8458200" y="0"/>
            <a:ext cx="0" cy="5143500"/>
          </a:xfrm>
          <a:prstGeom prst="line">
            <a:avLst/>
          </a:prstGeom>
          <a:noFill/>
          <a:ln w="57150">
            <a:solidFill>
              <a:srgbClr val="85072B"/>
            </a:solidFill>
            <a:round/>
            <a:headEnd/>
            <a:tailEnd/>
          </a:ln>
          <a:effectLst/>
        </p:spPr>
        <p:txBody>
          <a:bodyPr anchor="ctr"/>
          <a:lstStyle/>
          <a:p>
            <a:pPr algn="ctr" rtl="0">
              <a:defRPr/>
            </a:pPr>
            <a:endParaRPr lang="en-US" sz="3300">
              <a:solidFill>
                <a:schemeClr val="tx2"/>
              </a:solidFill>
              <a:latin typeface="Times New Roman" pitchFamily="18" charset="0"/>
              <a:cs typeface="+mn-cs"/>
            </a:endParaRPr>
          </a:p>
        </p:txBody>
      </p:sp>
      <p:pic>
        <p:nvPicPr>
          <p:cNvPr id="18436" name="Picture 11" descr="C:\power_point_templates\rose_flower.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62800" y="3886201"/>
            <a:ext cx="3048000" cy="1775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2"/>
          <p:cNvSpPr>
            <a:spLocks noGrp="1" noChangeArrowheads="1"/>
          </p:cNvSpPr>
          <p:nvPr>
            <p:ph type="title"/>
          </p:nvPr>
        </p:nvSpPr>
        <p:spPr bwMode="auto">
          <a:xfrm>
            <a:off x="1066800" y="171450"/>
            <a:ext cx="72390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a:t>
            </a:r>
          </a:p>
        </p:txBody>
      </p:sp>
      <p:sp>
        <p:nvSpPr>
          <p:cNvPr id="18438" name="Rectangle 3"/>
          <p:cNvSpPr>
            <a:spLocks noGrp="1" noChangeArrowheads="1"/>
          </p:cNvSpPr>
          <p:nvPr>
            <p:ph type="body" idx="1"/>
          </p:nvPr>
        </p:nvSpPr>
        <p:spPr bwMode="auto">
          <a:xfrm>
            <a:off x="1066800" y="857250"/>
            <a:ext cx="7239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 name="Date Placeholder 3"/>
          <p:cNvSpPr>
            <a:spLocks noGrp="1"/>
          </p:cNvSpPr>
          <p:nvPr>
            <p:ph type="dt" sz="half" idx="2"/>
          </p:nvPr>
        </p:nvSpPr>
        <p:spPr bwMode="auto">
          <a:xfrm>
            <a:off x="6858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Times New Roman" pitchFamily="18" charset="0"/>
                <a:cs typeface="+mn-cs"/>
              </a:defRPr>
            </a:lvl1pPr>
          </a:lstStyle>
          <a:p>
            <a:pPr>
              <a:defRPr/>
            </a:pPr>
            <a:endParaRPr lang="en-US"/>
          </a:p>
        </p:txBody>
      </p:sp>
      <p:sp>
        <p:nvSpPr>
          <p:cNvPr id="11" name="Footer Placeholder 4"/>
          <p:cNvSpPr>
            <a:spLocks noGrp="1"/>
          </p:cNvSpPr>
          <p:nvPr>
            <p:ph type="ftr" sz="quarter" idx="3"/>
          </p:nvPr>
        </p:nvSpPr>
        <p:spPr bwMode="auto">
          <a:xfrm>
            <a:off x="3124200" y="4686300"/>
            <a:ext cx="28956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Times New Roman" pitchFamily="18" charset="0"/>
                <a:cs typeface="+mn-cs"/>
              </a:defRPr>
            </a:lvl1pPr>
          </a:lstStyle>
          <a:p>
            <a:pPr>
              <a:defRPr/>
            </a:pPr>
            <a:endParaRPr lang="en-US"/>
          </a:p>
        </p:txBody>
      </p:sp>
      <p:sp>
        <p:nvSpPr>
          <p:cNvPr id="12" name="Slide Number Placeholder 5"/>
          <p:cNvSpPr>
            <a:spLocks noGrp="1"/>
          </p:cNvSpPr>
          <p:nvPr>
            <p:ph type="sldNum" sz="quarter" idx="4"/>
          </p:nvPr>
        </p:nvSpPr>
        <p:spPr bwMode="auto">
          <a:xfrm>
            <a:off x="6553200" y="4686300"/>
            <a:ext cx="1905000" cy="3429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atin typeface="Times New Roman" panose="02020603050405020304" pitchFamily="18" charset="0"/>
                <a:cs typeface="Times New Roman" panose="02020603050405020304" pitchFamily="18" charset="0"/>
              </a:defRPr>
            </a:lvl1pPr>
          </a:lstStyle>
          <a:p>
            <a:fld id="{83AACDB4-780E-4DB9-B6E3-326E8D4CD888}" type="slidenum">
              <a:rPr lang="fa-IR" altLang="fa-IR"/>
              <a:pPr/>
              <a:t>‹#›</a:t>
            </a:fld>
            <a:endParaRPr lang="en-US" altLang="fa-IR"/>
          </a:p>
        </p:txBody>
      </p:sp>
    </p:spTree>
    <p:extLst>
      <p:ext uri="{BB962C8B-B14F-4D97-AF65-F5344CB8AC3E}">
        <p14:creationId xmlns:p14="http://schemas.microsoft.com/office/powerpoint/2010/main" val="3495141066"/>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r" rtl="1" eaLnBrk="1" fontAlgn="base" hangingPunct="1">
        <a:spcBef>
          <a:spcPct val="0"/>
        </a:spcBef>
        <a:spcAft>
          <a:spcPct val="0"/>
        </a:spcAft>
        <a:defRPr sz="3300" b="1">
          <a:solidFill>
            <a:schemeClr val="bg1"/>
          </a:solidFill>
          <a:latin typeface="+mj-lt"/>
          <a:ea typeface="+mj-ea"/>
          <a:cs typeface="+mj-cs"/>
        </a:defRPr>
      </a:lvl1pPr>
      <a:lvl2pPr algn="r" rtl="1" eaLnBrk="1" fontAlgn="base" hangingPunct="1">
        <a:spcBef>
          <a:spcPct val="0"/>
        </a:spcBef>
        <a:spcAft>
          <a:spcPct val="0"/>
        </a:spcAft>
        <a:defRPr sz="3300" b="1">
          <a:solidFill>
            <a:schemeClr val="bg1"/>
          </a:solidFill>
          <a:latin typeface="Tahoma" pitchFamily="34" charset="0"/>
        </a:defRPr>
      </a:lvl2pPr>
      <a:lvl3pPr algn="r" rtl="1" eaLnBrk="1" fontAlgn="base" hangingPunct="1">
        <a:spcBef>
          <a:spcPct val="0"/>
        </a:spcBef>
        <a:spcAft>
          <a:spcPct val="0"/>
        </a:spcAft>
        <a:defRPr sz="3300" b="1">
          <a:solidFill>
            <a:schemeClr val="bg1"/>
          </a:solidFill>
          <a:latin typeface="Tahoma" pitchFamily="34" charset="0"/>
        </a:defRPr>
      </a:lvl3pPr>
      <a:lvl4pPr algn="r" rtl="1" eaLnBrk="1" fontAlgn="base" hangingPunct="1">
        <a:spcBef>
          <a:spcPct val="0"/>
        </a:spcBef>
        <a:spcAft>
          <a:spcPct val="0"/>
        </a:spcAft>
        <a:defRPr sz="3300" b="1">
          <a:solidFill>
            <a:schemeClr val="bg1"/>
          </a:solidFill>
          <a:latin typeface="Tahoma" pitchFamily="34" charset="0"/>
        </a:defRPr>
      </a:lvl4pPr>
      <a:lvl5pPr algn="r" rtl="1" eaLnBrk="1" fontAlgn="base" hangingPunct="1">
        <a:spcBef>
          <a:spcPct val="0"/>
        </a:spcBef>
        <a:spcAft>
          <a:spcPct val="0"/>
        </a:spcAft>
        <a:defRPr sz="3300" b="1">
          <a:solidFill>
            <a:schemeClr val="bg1"/>
          </a:solidFill>
          <a:latin typeface="Tahoma" pitchFamily="34" charset="0"/>
        </a:defRPr>
      </a:lvl5pPr>
      <a:lvl6pPr marL="342900" algn="r" rtl="1" eaLnBrk="1" fontAlgn="base" hangingPunct="1">
        <a:spcBef>
          <a:spcPct val="0"/>
        </a:spcBef>
        <a:spcAft>
          <a:spcPct val="0"/>
        </a:spcAft>
        <a:defRPr sz="3300" b="1">
          <a:solidFill>
            <a:schemeClr val="bg1"/>
          </a:solidFill>
          <a:latin typeface="Tahoma" pitchFamily="34" charset="0"/>
        </a:defRPr>
      </a:lvl6pPr>
      <a:lvl7pPr marL="685800" algn="r" rtl="1" eaLnBrk="1" fontAlgn="base" hangingPunct="1">
        <a:spcBef>
          <a:spcPct val="0"/>
        </a:spcBef>
        <a:spcAft>
          <a:spcPct val="0"/>
        </a:spcAft>
        <a:defRPr sz="3300" b="1">
          <a:solidFill>
            <a:schemeClr val="bg1"/>
          </a:solidFill>
          <a:latin typeface="Tahoma" pitchFamily="34" charset="0"/>
        </a:defRPr>
      </a:lvl7pPr>
      <a:lvl8pPr marL="1028700" algn="r" rtl="1" eaLnBrk="1" fontAlgn="base" hangingPunct="1">
        <a:spcBef>
          <a:spcPct val="0"/>
        </a:spcBef>
        <a:spcAft>
          <a:spcPct val="0"/>
        </a:spcAft>
        <a:defRPr sz="3300" b="1">
          <a:solidFill>
            <a:schemeClr val="bg1"/>
          </a:solidFill>
          <a:latin typeface="Tahoma" pitchFamily="34" charset="0"/>
        </a:defRPr>
      </a:lvl8pPr>
      <a:lvl9pPr marL="1371600" algn="r" rtl="1" eaLnBrk="1" fontAlgn="base" hangingPunct="1">
        <a:spcBef>
          <a:spcPct val="0"/>
        </a:spcBef>
        <a:spcAft>
          <a:spcPct val="0"/>
        </a:spcAft>
        <a:defRPr sz="3300" b="1">
          <a:solidFill>
            <a:schemeClr val="bg1"/>
          </a:solidFill>
          <a:latin typeface="Tahoma" pitchFamily="34" charset="0"/>
        </a:defRPr>
      </a:lvl9pPr>
    </p:titleStyle>
    <p:bodyStyle>
      <a:lvl1pPr marL="257175" indent="-257175" algn="r" rtl="1" eaLnBrk="1" fontAlgn="base" hangingPunct="1">
        <a:spcBef>
          <a:spcPct val="20000"/>
        </a:spcBef>
        <a:spcAft>
          <a:spcPct val="0"/>
        </a:spcAft>
        <a:buBlip>
          <a:blip r:embed="rId16"/>
        </a:buBlip>
        <a:defRPr sz="2400">
          <a:solidFill>
            <a:schemeClr val="bg1"/>
          </a:solidFill>
          <a:latin typeface="+mn-lt"/>
          <a:ea typeface="+mn-ea"/>
          <a:cs typeface="+mn-cs"/>
        </a:defRPr>
      </a:lvl1pPr>
      <a:lvl2pPr marL="557213" indent="-214313" algn="r" rtl="1" eaLnBrk="1" fontAlgn="base" hangingPunct="1">
        <a:spcBef>
          <a:spcPct val="20000"/>
        </a:spcBef>
        <a:spcAft>
          <a:spcPct val="0"/>
        </a:spcAft>
        <a:buChar char="–"/>
        <a:defRPr sz="2100">
          <a:solidFill>
            <a:schemeClr val="bg1"/>
          </a:solidFill>
          <a:latin typeface="+mn-lt"/>
        </a:defRPr>
      </a:lvl2pPr>
      <a:lvl3pPr marL="857250" indent="-171450" algn="r" rtl="1" eaLnBrk="1" fontAlgn="base" hangingPunct="1">
        <a:spcBef>
          <a:spcPct val="20000"/>
        </a:spcBef>
        <a:spcAft>
          <a:spcPct val="0"/>
        </a:spcAft>
        <a:buChar char="•"/>
        <a:defRPr sz="1800">
          <a:solidFill>
            <a:schemeClr val="bg1"/>
          </a:solidFill>
          <a:latin typeface="+mn-lt"/>
        </a:defRPr>
      </a:lvl3pPr>
      <a:lvl4pPr marL="1200150" indent="-171450" algn="r" rtl="1" eaLnBrk="1" fontAlgn="base" hangingPunct="1">
        <a:spcBef>
          <a:spcPct val="20000"/>
        </a:spcBef>
        <a:spcAft>
          <a:spcPct val="0"/>
        </a:spcAft>
        <a:buChar char="–"/>
        <a:defRPr sz="1500">
          <a:solidFill>
            <a:schemeClr val="bg1"/>
          </a:solidFill>
          <a:latin typeface="+mn-lt"/>
        </a:defRPr>
      </a:lvl4pPr>
      <a:lvl5pPr marL="1543050" indent="-171450" algn="r" rtl="1" eaLnBrk="1" fontAlgn="base" hangingPunct="1">
        <a:spcBef>
          <a:spcPct val="20000"/>
        </a:spcBef>
        <a:spcAft>
          <a:spcPct val="0"/>
        </a:spcAft>
        <a:buChar char="»"/>
        <a:defRPr sz="1500">
          <a:solidFill>
            <a:schemeClr val="bg1"/>
          </a:solidFill>
          <a:latin typeface="+mn-lt"/>
        </a:defRPr>
      </a:lvl5pPr>
      <a:lvl6pPr marL="1885950" indent="-171450" algn="r" rtl="1" eaLnBrk="1" fontAlgn="base" hangingPunct="1">
        <a:spcBef>
          <a:spcPct val="20000"/>
        </a:spcBef>
        <a:spcAft>
          <a:spcPct val="0"/>
        </a:spcAft>
        <a:buChar char="»"/>
        <a:defRPr sz="1500">
          <a:solidFill>
            <a:schemeClr val="bg1"/>
          </a:solidFill>
          <a:latin typeface="+mn-lt"/>
        </a:defRPr>
      </a:lvl6pPr>
      <a:lvl7pPr marL="2228850" indent="-171450" algn="r" rtl="1" eaLnBrk="1" fontAlgn="base" hangingPunct="1">
        <a:spcBef>
          <a:spcPct val="20000"/>
        </a:spcBef>
        <a:spcAft>
          <a:spcPct val="0"/>
        </a:spcAft>
        <a:buChar char="»"/>
        <a:defRPr sz="1500">
          <a:solidFill>
            <a:schemeClr val="bg1"/>
          </a:solidFill>
          <a:latin typeface="+mn-lt"/>
        </a:defRPr>
      </a:lvl7pPr>
      <a:lvl8pPr marL="2571750" indent="-171450" algn="r" rtl="1" eaLnBrk="1" fontAlgn="base" hangingPunct="1">
        <a:spcBef>
          <a:spcPct val="20000"/>
        </a:spcBef>
        <a:spcAft>
          <a:spcPct val="0"/>
        </a:spcAft>
        <a:buChar char="»"/>
        <a:defRPr sz="1500">
          <a:solidFill>
            <a:schemeClr val="bg1"/>
          </a:solidFill>
          <a:latin typeface="+mn-lt"/>
        </a:defRPr>
      </a:lvl8pPr>
      <a:lvl9pPr marL="2914650" indent="-171450" algn="r" rtl="1" eaLnBrk="1" fontAlgn="base" hangingPunct="1">
        <a:spcBef>
          <a:spcPct val="20000"/>
        </a:spcBef>
        <a:spcAft>
          <a:spcPct val="0"/>
        </a:spcAft>
        <a:buChar char="»"/>
        <a:defRPr sz="1500">
          <a:solidFill>
            <a:schemeClr val="bg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1752600" y="205978"/>
            <a:ext cx="6934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9459" name="Rectangle 3"/>
          <p:cNvSpPr>
            <a:spLocks noGrp="1" noChangeArrowheads="1"/>
          </p:cNvSpPr>
          <p:nvPr>
            <p:ph type="body" idx="1"/>
          </p:nvPr>
        </p:nvSpPr>
        <p:spPr bwMode="auto">
          <a:xfrm>
            <a:off x="1752600" y="857251"/>
            <a:ext cx="6934200" cy="373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Arial" charset="0"/>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Arial" charset="0"/>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AB062598-0942-4400-93B5-AC2D0A53C3D1}" type="slidenum">
              <a:rPr lang="fa-IR" altLang="fa-IR"/>
              <a:pPr/>
              <a:t>‹#›</a:t>
            </a:fld>
            <a:endParaRPr lang="en-US" altLang="fa-IR"/>
          </a:p>
        </p:txBody>
      </p:sp>
    </p:spTree>
    <p:extLst>
      <p:ext uri="{BB962C8B-B14F-4D97-AF65-F5344CB8AC3E}">
        <p14:creationId xmlns:p14="http://schemas.microsoft.com/office/powerpoint/2010/main" val="3009608416"/>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l" rtl="1" eaLnBrk="1" fontAlgn="base" hangingPunct="1">
        <a:spcBef>
          <a:spcPct val="0"/>
        </a:spcBef>
        <a:spcAft>
          <a:spcPct val="0"/>
        </a:spcAft>
        <a:defRPr sz="3300">
          <a:solidFill>
            <a:schemeClr val="accent2"/>
          </a:solidFill>
          <a:latin typeface="+mj-lt"/>
          <a:ea typeface="+mj-ea"/>
          <a:cs typeface="+mj-cs"/>
        </a:defRPr>
      </a:lvl1pPr>
      <a:lvl2pPr algn="l" rtl="1" eaLnBrk="1" fontAlgn="base" hangingPunct="1">
        <a:spcBef>
          <a:spcPct val="0"/>
        </a:spcBef>
        <a:spcAft>
          <a:spcPct val="0"/>
        </a:spcAft>
        <a:defRPr sz="3300">
          <a:solidFill>
            <a:schemeClr val="accent2"/>
          </a:solidFill>
          <a:latin typeface="Times New Roman" pitchFamily="18" charset="0"/>
        </a:defRPr>
      </a:lvl2pPr>
      <a:lvl3pPr algn="l" rtl="1" eaLnBrk="1" fontAlgn="base" hangingPunct="1">
        <a:spcBef>
          <a:spcPct val="0"/>
        </a:spcBef>
        <a:spcAft>
          <a:spcPct val="0"/>
        </a:spcAft>
        <a:defRPr sz="3300">
          <a:solidFill>
            <a:schemeClr val="accent2"/>
          </a:solidFill>
          <a:latin typeface="Times New Roman" pitchFamily="18" charset="0"/>
        </a:defRPr>
      </a:lvl3pPr>
      <a:lvl4pPr algn="l" rtl="1" eaLnBrk="1" fontAlgn="base" hangingPunct="1">
        <a:spcBef>
          <a:spcPct val="0"/>
        </a:spcBef>
        <a:spcAft>
          <a:spcPct val="0"/>
        </a:spcAft>
        <a:defRPr sz="3300">
          <a:solidFill>
            <a:schemeClr val="accent2"/>
          </a:solidFill>
          <a:latin typeface="Times New Roman" pitchFamily="18" charset="0"/>
        </a:defRPr>
      </a:lvl4pPr>
      <a:lvl5pPr algn="l" rtl="1" eaLnBrk="1" fontAlgn="base" hangingPunct="1">
        <a:spcBef>
          <a:spcPct val="0"/>
        </a:spcBef>
        <a:spcAft>
          <a:spcPct val="0"/>
        </a:spcAft>
        <a:defRPr sz="3300">
          <a:solidFill>
            <a:schemeClr val="accent2"/>
          </a:solidFill>
          <a:latin typeface="Times New Roman" pitchFamily="18" charset="0"/>
        </a:defRPr>
      </a:lvl5pPr>
      <a:lvl6pPr marL="342900" algn="l" rtl="1" eaLnBrk="1" fontAlgn="base" hangingPunct="1">
        <a:spcBef>
          <a:spcPct val="0"/>
        </a:spcBef>
        <a:spcAft>
          <a:spcPct val="0"/>
        </a:spcAft>
        <a:defRPr sz="3300">
          <a:solidFill>
            <a:schemeClr val="accent2"/>
          </a:solidFill>
          <a:latin typeface="Times New Roman" pitchFamily="18" charset="0"/>
        </a:defRPr>
      </a:lvl6pPr>
      <a:lvl7pPr marL="685800" algn="l" rtl="1" eaLnBrk="1" fontAlgn="base" hangingPunct="1">
        <a:spcBef>
          <a:spcPct val="0"/>
        </a:spcBef>
        <a:spcAft>
          <a:spcPct val="0"/>
        </a:spcAft>
        <a:defRPr sz="3300">
          <a:solidFill>
            <a:schemeClr val="accent2"/>
          </a:solidFill>
          <a:latin typeface="Times New Roman" pitchFamily="18" charset="0"/>
        </a:defRPr>
      </a:lvl7pPr>
      <a:lvl8pPr marL="1028700" algn="l" rtl="1" eaLnBrk="1" fontAlgn="base" hangingPunct="1">
        <a:spcBef>
          <a:spcPct val="0"/>
        </a:spcBef>
        <a:spcAft>
          <a:spcPct val="0"/>
        </a:spcAft>
        <a:defRPr sz="3300">
          <a:solidFill>
            <a:schemeClr val="accent2"/>
          </a:solidFill>
          <a:latin typeface="Times New Roman" pitchFamily="18" charset="0"/>
        </a:defRPr>
      </a:lvl8pPr>
      <a:lvl9pPr marL="1371600" algn="l" rtl="1" eaLnBrk="1" fontAlgn="base" hangingPunct="1">
        <a:spcBef>
          <a:spcPct val="0"/>
        </a:spcBef>
        <a:spcAft>
          <a:spcPct val="0"/>
        </a:spcAft>
        <a:defRPr sz="3300">
          <a:solidFill>
            <a:schemeClr val="accent2"/>
          </a:solidFill>
          <a:latin typeface="Times New Roman" pitchFamily="18" charset="0"/>
        </a:defRPr>
      </a:lvl9pPr>
    </p:titleStyle>
    <p:bodyStyle>
      <a:lvl1pPr marL="257175" indent="-257175" algn="r" rtl="1" eaLnBrk="1" fontAlgn="base" hangingPunct="1">
        <a:spcBef>
          <a:spcPct val="20000"/>
        </a:spcBef>
        <a:spcAft>
          <a:spcPct val="0"/>
        </a:spcAft>
        <a:buChar char="•"/>
        <a:defRPr sz="1800">
          <a:solidFill>
            <a:schemeClr val="accent2"/>
          </a:solidFill>
          <a:latin typeface="+mn-lt"/>
          <a:ea typeface="+mn-ea"/>
          <a:cs typeface="+mn-cs"/>
        </a:defRPr>
      </a:lvl1pPr>
      <a:lvl2pPr marL="557213" indent="-214313" algn="r" rtl="1" eaLnBrk="1" fontAlgn="base" hangingPunct="1">
        <a:spcBef>
          <a:spcPct val="20000"/>
        </a:spcBef>
        <a:spcAft>
          <a:spcPct val="0"/>
        </a:spcAft>
        <a:buChar char="–"/>
        <a:defRPr sz="1500">
          <a:solidFill>
            <a:schemeClr val="accent2"/>
          </a:solidFill>
          <a:latin typeface="+mn-lt"/>
        </a:defRPr>
      </a:lvl2pPr>
      <a:lvl3pPr marL="857250" indent="-171450" algn="r" rtl="1" eaLnBrk="1" fontAlgn="base" hangingPunct="1">
        <a:spcBef>
          <a:spcPct val="20000"/>
        </a:spcBef>
        <a:spcAft>
          <a:spcPct val="0"/>
        </a:spcAft>
        <a:buChar char="•"/>
        <a:defRPr sz="1800">
          <a:solidFill>
            <a:schemeClr val="accent2"/>
          </a:solidFill>
          <a:latin typeface="+mn-lt"/>
        </a:defRPr>
      </a:lvl3pPr>
      <a:lvl4pPr marL="1200150" indent="-171450" algn="r" rtl="1" eaLnBrk="1" fontAlgn="base" hangingPunct="1">
        <a:spcBef>
          <a:spcPct val="20000"/>
        </a:spcBef>
        <a:spcAft>
          <a:spcPct val="0"/>
        </a:spcAft>
        <a:buChar char="–"/>
        <a:defRPr sz="1200">
          <a:solidFill>
            <a:schemeClr val="accent2"/>
          </a:solidFill>
          <a:latin typeface="+mn-lt"/>
        </a:defRPr>
      </a:lvl4pPr>
      <a:lvl5pPr marL="1543050" indent="-171450" algn="r" rtl="1" eaLnBrk="1" fontAlgn="base" hangingPunct="1">
        <a:spcBef>
          <a:spcPct val="20000"/>
        </a:spcBef>
        <a:spcAft>
          <a:spcPct val="0"/>
        </a:spcAft>
        <a:buChar char="»"/>
        <a:defRPr sz="1200">
          <a:solidFill>
            <a:schemeClr val="accent2"/>
          </a:solidFill>
          <a:latin typeface="+mn-lt"/>
        </a:defRPr>
      </a:lvl5pPr>
      <a:lvl6pPr marL="1885950" indent="-171450" algn="r" rtl="1" eaLnBrk="1" fontAlgn="base" hangingPunct="1">
        <a:spcBef>
          <a:spcPct val="20000"/>
        </a:spcBef>
        <a:spcAft>
          <a:spcPct val="0"/>
        </a:spcAft>
        <a:buChar char="»"/>
        <a:defRPr sz="1200">
          <a:solidFill>
            <a:schemeClr val="accent2"/>
          </a:solidFill>
          <a:latin typeface="+mn-lt"/>
        </a:defRPr>
      </a:lvl6pPr>
      <a:lvl7pPr marL="2228850" indent="-171450" algn="r" rtl="1" eaLnBrk="1" fontAlgn="base" hangingPunct="1">
        <a:spcBef>
          <a:spcPct val="20000"/>
        </a:spcBef>
        <a:spcAft>
          <a:spcPct val="0"/>
        </a:spcAft>
        <a:buChar char="»"/>
        <a:defRPr sz="1200">
          <a:solidFill>
            <a:schemeClr val="accent2"/>
          </a:solidFill>
          <a:latin typeface="+mn-lt"/>
        </a:defRPr>
      </a:lvl7pPr>
      <a:lvl8pPr marL="2571750" indent="-171450" algn="r" rtl="1" eaLnBrk="1" fontAlgn="base" hangingPunct="1">
        <a:spcBef>
          <a:spcPct val="20000"/>
        </a:spcBef>
        <a:spcAft>
          <a:spcPct val="0"/>
        </a:spcAft>
        <a:buChar char="»"/>
        <a:defRPr sz="1200">
          <a:solidFill>
            <a:schemeClr val="accent2"/>
          </a:solidFill>
          <a:latin typeface="+mn-lt"/>
        </a:defRPr>
      </a:lvl8pPr>
      <a:lvl9pPr marL="2914650" indent="-171450" algn="r" rtl="1" eaLnBrk="1" fontAlgn="base" hangingPunct="1">
        <a:spcBef>
          <a:spcPct val="20000"/>
        </a:spcBef>
        <a:spcAft>
          <a:spcPct val="0"/>
        </a:spcAft>
        <a:buChar char="»"/>
        <a:defRPr sz="1200">
          <a:solidFill>
            <a:schemeClr val="accent2"/>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1752600" y="205978"/>
            <a:ext cx="6934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0483" name="Rectangle 3"/>
          <p:cNvSpPr>
            <a:spLocks noGrp="1" noChangeArrowheads="1"/>
          </p:cNvSpPr>
          <p:nvPr>
            <p:ph type="body" idx="1"/>
          </p:nvPr>
        </p:nvSpPr>
        <p:spPr bwMode="auto">
          <a:xfrm>
            <a:off x="1752600" y="857251"/>
            <a:ext cx="6934200" cy="373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lvl1pPr>
          </a:lstStyle>
          <a:p>
            <a:fld id="{390271A0-EB87-44E0-8EED-A8B347ED924B}" type="slidenum">
              <a:rPr lang="fa-IR" altLang="fa-IR"/>
              <a:pPr/>
              <a:t>‹#›</a:t>
            </a:fld>
            <a:endParaRPr lang="en-US" altLang="fa-IR"/>
          </a:p>
        </p:txBody>
      </p:sp>
    </p:spTree>
    <p:extLst>
      <p:ext uri="{BB962C8B-B14F-4D97-AF65-F5344CB8AC3E}">
        <p14:creationId xmlns:p14="http://schemas.microsoft.com/office/powerpoint/2010/main" val="3484214752"/>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xStyles>
    <p:titleStyle>
      <a:lvl1pPr algn="l" rtl="1" eaLnBrk="1" fontAlgn="base" hangingPunct="1">
        <a:spcBef>
          <a:spcPct val="0"/>
        </a:spcBef>
        <a:spcAft>
          <a:spcPct val="0"/>
        </a:spcAft>
        <a:defRPr sz="3300">
          <a:solidFill>
            <a:schemeClr val="accent2"/>
          </a:solidFill>
          <a:latin typeface="+mj-lt"/>
          <a:ea typeface="+mj-ea"/>
          <a:cs typeface="+mj-cs"/>
        </a:defRPr>
      </a:lvl1pPr>
      <a:lvl2pPr algn="l" rtl="1" eaLnBrk="1" fontAlgn="base" hangingPunct="1">
        <a:spcBef>
          <a:spcPct val="0"/>
        </a:spcBef>
        <a:spcAft>
          <a:spcPct val="0"/>
        </a:spcAft>
        <a:defRPr sz="3300">
          <a:solidFill>
            <a:schemeClr val="accent2"/>
          </a:solidFill>
          <a:latin typeface="Times New Roman" pitchFamily="18" charset="0"/>
        </a:defRPr>
      </a:lvl2pPr>
      <a:lvl3pPr algn="l" rtl="1" eaLnBrk="1" fontAlgn="base" hangingPunct="1">
        <a:spcBef>
          <a:spcPct val="0"/>
        </a:spcBef>
        <a:spcAft>
          <a:spcPct val="0"/>
        </a:spcAft>
        <a:defRPr sz="3300">
          <a:solidFill>
            <a:schemeClr val="accent2"/>
          </a:solidFill>
          <a:latin typeface="Times New Roman" pitchFamily="18" charset="0"/>
        </a:defRPr>
      </a:lvl3pPr>
      <a:lvl4pPr algn="l" rtl="1" eaLnBrk="1" fontAlgn="base" hangingPunct="1">
        <a:spcBef>
          <a:spcPct val="0"/>
        </a:spcBef>
        <a:spcAft>
          <a:spcPct val="0"/>
        </a:spcAft>
        <a:defRPr sz="3300">
          <a:solidFill>
            <a:schemeClr val="accent2"/>
          </a:solidFill>
          <a:latin typeface="Times New Roman" pitchFamily="18" charset="0"/>
        </a:defRPr>
      </a:lvl4pPr>
      <a:lvl5pPr algn="l" rtl="1" eaLnBrk="1" fontAlgn="base" hangingPunct="1">
        <a:spcBef>
          <a:spcPct val="0"/>
        </a:spcBef>
        <a:spcAft>
          <a:spcPct val="0"/>
        </a:spcAft>
        <a:defRPr sz="3300">
          <a:solidFill>
            <a:schemeClr val="accent2"/>
          </a:solidFill>
          <a:latin typeface="Times New Roman" pitchFamily="18" charset="0"/>
        </a:defRPr>
      </a:lvl5pPr>
      <a:lvl6pPr marL="342900" algn="l" rtl="1" eaLnBrk="1" fontAlgn="base" hangingPunct="1">
        <a:spcBef>
          <a:spcPct val="0"/>
        </a:spcBef>
        <a:spcAft>
          <a:spcPct val="0"/>
        </a:spcAft>
        <a:defRPr sz="3300">
          <a:solidFill>
            <a:schemeClr val="accent2"/>
          </a:solidFill>
          <a:latin typeface="Times New Roman" pitchFamily="18" charset="0"/>
        </a:defRPr>
      </a:lvl6pPr>
      <a:lvl7pPr marL="685800" algn="l" rtl="1" eaLnBrk="1" fontAlgn="base" hangingPunct="1">
        <a:spcBef>
          <a:spcPct val="0"/>
        </a:spcBef>
        <a:spcAft>
          <a:spcPct val="0"/>
        </a:spcAft>
        <a:defRPr sz="3300">
          <a:solidFill>
            <a:schemeClr val="accent2"/>
          </a:solidFill>
          <a:latin typeface="Times New Roman" pitchFamily="18" charset="0"/>
        </a:defRPr>
      </a:lvl7pPr>
      <a:lvl8pPr marL="1028700" algn="l" rtl="1" eaLnBrk="1" fontAlgn="base" hangingPunct="1">
        <a:spcBef>
          <a:spcPct val="0"/>
        </a:spcBef>
        <a:spcAft>
          <a:spcPct val="0"/>
        </a:spcAft>
        <a:defRPr sz="3300">
          <a:solidFill>
            <a:schemeClr val="accent2"/>
          </a:solidFill>
          <a:latin typeface="Times New Roman" pitchFamily="18" charset="0"/>
        </a:defRPr>
      </a:lvl8pPr>
      <a:lvl9pPr marL="1371600" algn="l" rtl="1" eaLnBrk="1" fontAlgn="base" hangingPunct="1">
        <a:spcBef>
          <a:spcPct val="0"/>
        </a:spcBef>
        <a:spcAft>
          <a:spcPct val="0"/>
        </a:spcAft>
        <a:defRPr sz="3300">
          <a:solidFill>
            <a:schemeClr val="accent2"/>
          </a:solidFill>
          <a:latin typeface="Times New Roman" pitchFamily="18" charset="0"/>
        </a:defRPr>
      </a:lvl9pPr>
    </p:titleStyle>
    <p:bodyStyle>
      <a:lvl1pPr marL="257175" indent="-257175" algn="r" rtl="1" eaLnBrk="1" fontAlgn="base" hangingPunct="1">
        <a:spcBef>
          <a:spcPct val="20000"/>
        </a:spcBef>
        <a:spcAft>
          <a:spcPct val="0"/>
        </a:spcAft>
        <a:buChar char="•"/>
        <a:defRPr sz="1800">
          <a:solidFill>
            <a:schemeClr val="accent2"/>
          </a:solidFill>
          <a:latin typeface="+mn-lt"/>
          <a:ea typeface="+mn-ea"/>
          <a:cs typeface="+mn-cs"/>
        </a:defRPr>
      </a:lvl1pPr>
      <a:lvl2pPr marL="557213" indent="-214313" algn="r" rtl="1" eaLnBrk="1" fontAlgn="base" hangingPunct="1">
        <a:spcBef>
          <a:spcPct val="20000"/>
        </a:spcBef>
        <a:spcAft>
          <a:spcPct val="0"/>
        </a:spcAft>
        <a:buChar char="–"/>
        <a:defRPr sz="1500">
          <a:solidFill>
            <a:schemeClr val="accent2"/>
          </a:solidFill>
          <a:latin typeface="+mn-lt"/>
        </a:defRPr>
      </a:lvl2pPr>
      <a:lvl3pPr marL="857250" indent="-171450" algn="r" rtl="1" eaLnBrk="1" fontAlgn="base" hangingPunct="1">
        <a:spcBef>
          <a:spcPct val="20000"/>
        </a:spcBef>
        <a:spcAft>
          <a:spcPct val="0"/>
        </a:spcAft>
        <a:buChar char="•"/>
        <a:defRPr sz="1800">
          <a:solidFill>
            <a:schemeClr val="accent2"/>
          </a:solidFill>
          <a:latin typeface="+mn-lt"/>
        </a:defRPr>
      </a:lvl3pPr>
      <a:lvl4pPr marL="1200150" indent="-171450" algn="r" rtl="1" eaLnBrk="1" fontAlgn="base" hangingPunct="1">
        <a:spcBef>
          <a:spcPct val="20000"/>
        </a:spcBef>
        <a:spcAft>
          <a:spcPct val="0"/>
        </a:spcAft>
        <a:buChar char="–"/>
        <a:defRPr sz="1200">
          <a:solidFill>
            <a:schemeClr val="accent2"/>
          </a:solidFill>
          <a:latin typeface="+mn-lt"/>
        </a:defRPr>
      </a:lvl4pPr>
      <a:lvl5pPr marL="1543050" indent="-171450" algn="r" rtl="1" eaLnBrk="1" fontAlgn="base" hangingPunct="1">
        <a:spcBef>
          <a:spcPct val="20000"/>
        </a:spcBef>
        <a:spcAft>
          <a:spcPct val="0"/>
        </a:spcAft>
        <a:buChar char="»"/>
        <a:defRPr sz="1200">
          <a:solidFill>
            <a:schemeClr val="accent2"/>
          </a:solidFill>
          <a:latin typeface="+mn-lt"/>
        </a:defRPr>
      </a:lvl5pPr>
      <a:lvl6pPr marL="1885950" indent="-171450" algn="r" rtl="1" eaLnBrk="1" fontAlgn="base" hangingPunct="1">
        <a:spcBef>
          <a:spcPct val="20000"/>
        </a:spcBef>
        <a:spcAft>
          <a:spcPct val="0"/>
        </a:spcAft>
        <a:buChar char="»"/>
        <a:defRPr sz="1200">
          <a:solidFill>
            <a:schemeClr val="accent2"/>
          </a:solidFill>
          <a:latin typeface="+mn-lt"/>
        </a:defRPr>
      </a:lvl6pPr>
      <a:lvl7pPr marL="2228850" indent="-171450" algn="r" rtl="1" eaLnBrk="1" fontAlgn="base" hangingPunct="1">
        <a:spcBef>
          <a:spcPct val="20000"/>
        </a:spcBef>
        <a:spcAft>
          <a:spcPct val="0"/>
        </a:spcAft>
        <a:buChar char="»"/>
        <a:defRPr sz="1200">
          <a:solidFill>
            <a:schemeClr val="accent2"/>
          </a:solidFill>
          <a:latin typeface="+mn-lt"/>
        </a:defRPr>
      </a:lvl7pPr>
      <a:lvl8pPr marL="2571750" indent="-171450" algn="r" rtl="1" eaLnBrk="1" fontAlgn="base" hangingPunct="1">
        <a:spcBef>
          <a:spcPct val="20000"/>
        </a:spcBef>
        <a:spcAft>
          <a:spcPct val="0"/>
        </a:spcAft>
        <a:buChar char="»"/>
        <a:defRPr sz="1200">
          <a:solidFill>
            <a:schemeClr val="accent2"/>
          </a:solidFill>
          <a:latin typeface="+mn-lt"/>
        </a:defRPr>
      </a:lvl8pPr>
      <a:lvl9pPr marL="2914650" indent="-171450" algn="r" rtl="1" eaLnBrk="1" fontAlgn="base" hangingPunct="1">
        <a:spcBef>
          <a:spcPct val="20000"/>
        </a:spcBef>
        <a:spcAft>
          <a:spcPct val="0"/>
        </a:spcAft>
        <a:buChar char="»"/>
        <a:defRPr sz="1200">
          <a:solidFill>
            <a:schemeClr val="accent2"/>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1752600" y="205978"/>
            <a:ext cx="6934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1507" name="Rectangle 3"/>
          <p:cNvSpPr>
            <a:spLocks noGrp="1" noChangeArrowheads="1"/>
          </p:cNvSpPr>
          <p:nvPr>
            <p:ph type="body" idx="1"/>
          </p:nvPr>
        </p:nvSpPr>
        <p:spPr bwMode="auto">
          <a:xfrm>
            <a:off x="1752600" y="857251"/>
            <a:ext cx="6934200" cy="373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Date Placeholder 3"/>
          <p:cNvSpPr>
            <a:spLocks noGrp="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Arial" charset="0"/>
                <a:cs typeface="+mn-cs"/>
              </a:defRPr>
            </a:lvl1pPr>
          </a:lstStyle>
          <a:p>
            <a:pPr>
              <a:defRPr/>
            </a:pPr>
            <a:endParaRPr lang="en-US"/>
          </a:p>
        </p:txBody>
      </p:sp>
      <p:sp>
        <p:nvSpPr>
          <p:cNvPr id="8" name="Footer Placeholder 4"/>
          <p:cNvSpPr>
            <a:spLocks noGrp="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Arial" charset="0"/>
                <a:cs typeface="+mn-cs"/>
              </a:defRPr>
            </a:lvl1pPr>
          </a:lstStyle>
          <a:p>
            <a:pPr>
              <a:defRPr/>
            </a:pPr>
            <a:endParaRPr lang="en-US"/>
          </a:p>
        </p:txBody>
      </p:sp>
      <p:sp>
        <p:nvSpPr>
          <p:cNvPr id="9" name="Slide Number Placeholder 5"/>
          <p:cNvSpPr>
            <a:spLocks noGrp="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B47B3E4A-1E11-4F72-B0D9-9F1AB5A2EF76}" type="slidenum">
              <a:rPr lang="fa-IR" altLang="fa-IR"/>
              <a:pPr/>
              <a:t>‹#›</a:t>
            </a:fld>
            <a:endParaRPr lang="en-US" altLang="fa-IR"/>
          </a:p>
        </p:txBody>
      </p:sp>
    </p:spTree>
    <p:extLst>
      <p:ext uri="{BB962C8B-B14F-4D97-AF65-F5344CB8AC3E}">
        <p14:creationId xmlns:p14="http://schemas.microsoft.com/office/powerpoint/2010/main" val="4161441528"/>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Lst>
  <p:txStyles>
    <p:titleStyle>
      <a:lvl1pPr algn="l" rtl="1" eaLnBrk="1" fontAlgn="base" hangingPunct="1">
        <a:spcBef>
          <a:spcPct val="0"/>
        </a:spcBef>
        <a:spcAft>
          <a:spcPct val="0"/>
        </a:spcAft>
        <a:defRPr sz="3300">
          <a:solidFill>
            <a:schemeClr val="accent2"/>
          </a:solidFill>
          <a:latin typeface="+mj-lt"/>
          <a:ea typeface="+mj-ea"/>
          <a:cs typeface="+mj-cs"/>
        </a:defRPr>
      </a:lvl1pPr>
      <a:lvl2pPr algn="l" rtl="1" eaLnBrk="1" fontAlgn="base" hangingPunct="1">
        <a:spcBef>
          <a:spcPct val="0"/>
        </a:spcBef>
        <a:spcAft>
          <a:spcPct val="0"/>
        </a:spcAft>
        <a:defRPr sz="3300">
          <a:solidFill>
            <a:schemeClr val="accent2"/>
          </a:solidFill>
          <a:latin typeface="Times New Roman" pitchFamily="18" charset="0"/>
        </a:defRPr>
      </a:lvl2pPr>
      <a:lvl3pPr algn="l" rtl="1" eaLnBrk="1" fontAlgn="base" hangingPunct="1">
        <a:spcBef>
          <a:spcPct val="0"/>
        </a:spcBef>
        <a:spcAft>
          <a:spcPct val="0"/>
        </a:spcAft>
        <a:defRPr sz="3300">
          <a:solidFill>
            <a:schemeClr val="accent2"/>
          </a:solidFill>
          <a:latin typeface="Times New Roman" pitchFamily="18" charset="0"/>
        </a:defRPr>
      </a:lvl3pPr>
      <a:lvl4pPr algn="l" rtl="1" eaLnBrk="1" fontAlgn="base" hangingPunct="1">
        <a:spcBef>
          <a:spcPct val="0"/>
        </a:spcBef>
        <a:spcAft>
          <a:spcPct val="0"/>
        </a:spcAft>
        <a:defRPr sz="3300">
          <a:solidFill>
            <a:schemeClr val="accent2"/>
          </a:solidFill>
          <a:latin typeface="Times New Roman" pitchFamily="18" charset="0"/>
        </a:defRPr>
      </a:lvl4pPr>
      <a:lvl5pPr algn="l" rtl="1" eaLnBrk="1" fontAlgn="base" hangingPunct="1">
        <a:spcBef>
          <a:spcPct val="0"/>
        </a:spcBef>
        <a:spcAft>
          <a:spcPct val="0"/>
        </a:spcAft>
        <a:defRPr sz="3300">
          <a:solidFill>
            <a:schemeClr val="accent2"/>
          </a:solidFill>
          <a:latin typeface="Times New Roman" pitchFamily="18" charset="0"/>
        </a:defRPr>
      </a:lvl5pPr>
      <a:lvl6pPr marL="342900" algn="l" rtl="1" eaLnBrk="1" fontAlgn="base" hangingPunct="1">
        <a:spcBef>
          <a:spcPct val="0"/>
        </a:spcBef>
        <a:spcAft>
          <a:spcPct val="0"/>
        </a:spcAft>
        <a:defRPr sz="3300">
          <a:solidFill>
            <a:schemeClr val="accent2"/>
          </a:solidFill>
          <a:latin typeface="Times New Roman" pitchFamily="18" charset="0"/>
        </a:defRPr>
      </a:lvl6pPr>
      <a:lvl7pPr marL="685800" algn="l" rtl="1" eaLnBrk="1" fontAlgn="base" hangingPunct="1">
        <a:spcBef>
          <a:spcPct val="0"/>
        </a:spcBef>
        <a:spcAft>
          <a:spcPct val="0"/>
        </a:spcAft>
        <a:defRPr sz="3300">
          <a:solidFill>
            <a:schemeClr val="accent2"/>
          </a:solidFill>
          <a:latin typeface="Times New Roman" pitchFamily="18" charset="0"/>
        </a:defRPr>
      </a:lvl7pPr>
      <a:lvl8pPr marL="1028700" algn="l" rtl="1" eaLnBrk="1" fontAlgn="base" hangingPunct="1">
        <a:spcBef>
          <a:spcPct val="0"/>
        </a:spcBef>
        <a:spcAft>
          <a:spcPct val="0"/>
        </a:spcAft>
        <a:defRPr sz="3300">
          <a:solidFill>
            <a:schemeClr val="accent2"/>
          </a:solidFill>
          <a:latin typeface="Times New Roman" pitchFamily="18" charset="0"/>
        </a:defRPr>
      </a:lvl8pPr>
      <a:lvl9pPr marL="1371600" algn="l" rtl="1" eaLnBrk="1" fontAlgn="base" hangingPunct="1">
        <a:spcBef>
          <a:spcPct val="0"/>
        </a:spcBef>
        <a:spcAft>
          <a:spcPct val="0"/>
        </a:spcAft>
        <a:defRPr sz="3300">
          <a:solidFill>
            <a:schemeClr val="accent2"/>
          </a:solidFill>
          <a:latin typeface="Times New Roman" pitchFamily="18" charset="0"/>
        </a:defRPr>
      </a:lvl9pPr>
    </p:titleStyle>
    <p:bodyStyle>
      <a:lvl1pPr marL="257175" indent="-257175" algn="r" rtl="1" eaLnBrk="1" fontAlgn="base" hangingPunct="1">
        <a:spcBef>
          <a:spcPct val="20000"/>
        </a:spcBef>
        <a:spcAft>
          <a:spcPct val="0"/>
        </a:spcAft>
        <a:buChar char="•"/>
        <a:defRPr sz="1800">
          <a:solidFill>
            <a:schemeClr val="accent2"/>
          </a:solidFill>
          <a:latin typeface="+mn-lt"/>
          <a:ea typeface="+mn-ea"/>
          <a:cs typeface="+mn-cs"/>
        </a:defRPr>
      </a:lvl1pPr>
      <a:lvl2pPr marL="557213" indent="-214313" algn="r" rtl="1" eaLnBrk="1" fontAlgn="base" hangingPunct="1">
        <a:spcBef>
          <a:spcPct val="20000"/>
        </a:spcBef>
        <a:spcAft>
          <a:spcPct val="0"/>
        </a:spcAft>
        <a:buChar char="–"/>
        <a:defRPr sz="1500">
          <a:solidFill>
            <a:schemeClr val="accent2"/>
          </a:solidFill>
          <a:latin typeface="+mn-lt"/>
        </a:defRPr>
      </a:lvl2pPr>
      <a:lvl3pPr marL="857250" indent="-171450" algn="r" rtl="1" eaLnBrk="1" fontAlgn="base" hangingPunct="1">
        <a:spcBef>
          <a:spcPct val="20000"/>
        </a:spcBef>
        <a:spcAft>
          <a:spcPct val="0"/>
        </a:spcAft>
        <a:buChar char="•"/>
        <a:defRPr sz="1800">
          <a:solidFill>
            <a:schemeClr val="accent2"/>
          </a:solidFill>
          <a:latin typeface="+mn-lt"/>
        </a:defRPr>
      </a:lvl3pPr>
      <a:lvl4pPr marL="1200150" indent="-171450" algn="r" rtl="1" eaLnBrk="1" fontAlgn="base" hangingPunct="1">
        <a:spcBef>
          <a:spcPct val="20000"/>
        </a:spcBef>
        <a:spcAft>
          <a:spcPct val="0"/>
        </a:spcAft>
        <a:buChar char="–"/>
        <a:defRPr sz="1200">
          <a:solidFill>
            <a:schemeClr val="accent2"/>
          </a:solidFill>
          <a:latin typeface="+mn-lt"/>
        </a:defRPr>
      </a:lvl4pPr>
      <a:lvl5pPr marL="1543050" indent="-171450" algn="r" rtl="1" eaLnBrk="1" fontAlgn="base" hangingPunct="1">
        <a:spcBef>
          <a:spcPct val="20000"/>
        </a:spcBef>
        <a:spcAft>
          <a:spcPct val="0"/>
        </a:spcAft>
        <a:buChar char="»"/>
        <a:defRPr sz="1200">
          <a:solidFill>
            <a:schemeClr val="accent2"/>
          </a:solidFill>
          <a:latin typeface="+mn-lt"/>
        </a:defRPr>
      </a:lvl5pPr>
      <a:lvl6pPr marL="1885950" indent="-171450" algn="r" rtl="1" eaLnBrk="1" fontAlgn="base" hangingPunct="1">
        <a:spcBef>
          <a:spcPct val="20000"/>
        </a:spcBef>
        <a:spcAft>
          <a:spcPct val="0"/>
        </a:spcAft>
        <a:buChar char="»"/>
        <a:defRPr sz="1200">
          <a:solidFill>
            <a:schemeClr val="accent2"/>
          </a:solidFill>
          <a:latin typeface="+mn-lt"/>
        </a:defRPr>
      </a:lvl6pPr>
      <a:lvl7pPr marL="2228850" indent="-171450" algn="r" rtl="1" eaLnBrk="1" fontAlgn="base" hangingPunct="1">
        <a:spcBef>
          <a:spcPct val="20000"/>
        </a:spcBef>
        <a:spcAft>
          <a:spcPct val="0"/>
        </a:spcAft>
        <a:buChar char="»"/>
        <a:defRPr sz="1200">
          <a:solidFill>
            <a:schemeClr val="accent2"/>
          </a:solidFill>
          <a:latin typeface="+mn-lt"/>
        </a:defRPr>
      </a:lvl7pPr>
      <a:lvl8pPr marL="2571750" indent="-171450" algn="r" rtl="1" eaLnBrk="1" fontAlgn="base" hangingPunct="1">
        <a:spcBef>
          <a:spcPct val="20000"/>
        </a:spcBef>
        <a:spcAft>
          <a:spcPct val="0"/>
        </a:spcAft>
        <a:buChar char="»"/>
        <a:defRPr sz="1200">
          <a:solidFill>
            <a:schemeClr val="accent2"/>
          </a:solidFill>
          <a:latin typeface="+mn-lt"/>
        </a:defRPr>
      </a:lvl8pPr>
      <a:lvl9pPr marL="2914650" indent="-171450" algn="r" rtl="1" eaLnBrk="1" fontAlgn="base" hangingPunct="1">
        <a:spcBef>
          <a:spcPct val="20000"/>
        </a:spcBef>
        <a:spcAft>
          <a:spcPct val="0"/>
        </a:spcAft>
        <a:buChar char="»"/>
        <a:defRPr sz="1200">
          <a:solidFill>
            <a:schemeClr val="accent2"/>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1752600" y="205978"/>
            <a:ext cx="6934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2531" name="Rectangle 3"/>
          <p:cNvSpPr>
            <a:spLocks noGrp="1" noChangeArrowheads="1"/>
          </p:cNvSpPr>
          <p:nvPr>
            <p:ph type="body" idx="1"/>
          </p:nvPr>
        </p:nvSpPr>
        <p:spPr bwMode="auto">
          <a:xfrm>
            <a:off x="1752600" y="857251"/>
            <a:ext cx="6934200" cy="373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Date Placeholder 3"/>
          <p:cNvSpPr>
            <a:spLocks noGrp="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Arial" charset="0"/>
                <a:cs typeface="+mn-cs"/>
              </a:defRPr>
            </a:lvl1pPr>
          </a:lstStyle>
          <a:p>
            <a:pPr>
              <a:defRPr/>
            </a:pPr>
            <a:endParaRPr lang="en-US"/>
          </a:p>
        </p:txBody>
      </p:sp>
      <p:sp>
        <p:nvSpPr>
          <p:cNvPr id="8" name="Footer Placeholder 4"/>
          <p:cNvSpPr>
            <a:spLocks noGrp="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Arial" charset="0"/>
                <a:cs typeface="+mn-cs"/>
              </a:defRPr>
            </a:lvl1pPr>
          </a:lstStyle>
          <a:p>
            <a:pPr>
              <a:defRPr/>
            </a:pPr>
            <a:endParaRPr lang="en-US"/>
          </a:p>
        </p:txBody>
      </p:sp>
      <p:sp>
        <p:nvSpPr>
          <p:cNvPr id="9" name="Slide Number Placeholder 5"/>
          <p:cNvSpPr>
            <a:spLocks noGrp="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DAB332AC-6E7F-4CAC-92D8-09869CF9780C}" type="slidenum">
              <a:rPr lang="fa-IR" altLang="fa-IR"/>
              <a:pPr/>
              <a:t>‹#›</a:t>
            </a:fld>
            <a:endParaRPr lang="en-US" altLang="fa-IR"/>
          </a:p>
        </p:txBody>
      </p:sp>
    </p:spTree>
    <p:extLst>
      <p:ext uri="{BB962C8B-B14F-4D97-AF65-F5344CB8AC3E}">
        <p14:creationId xmlns:p14="http://schemas.microsoft.com/office/powerpoint/2010/main" val="350360364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Lst>
  <p:txStyles>
    <p:titleStyle>
      <a:lvl1pPr algn="l" rtl="1" eaLnBrk="1" fontAlgn="base" hangingPunct="1">
        <a:spcBef>
          <a:spcPct val="0"/>
        </a:spcBef>
        <a:spcAft>
          <a:spcPct val="0"/>
        </a:spcAft>
        <a:defRPr sz="3300">
          <a:solidFill>
            <a:schemeClr val="accent2"/>
          </a:solidFill>
          <a:latin typeface="+mj-lt"/>
          <a:ea typeface="+mj-ea"/>
          <a:cs typeface="+mj-cs"/>
        </a:defRPr>
      </a:lvl1pPr>
      <a:lvl2pPr algn="l" rtl="1" eaLnBrk="1" fontAlgn="base" hangingPunct="1">
        <a:spcBef>
          <a:spcPct val="0"/>
        </a:spcBef>
        <a:spcAft>
          <a:spcPct val="0"/>
        </a:spcAft>
        <a:defRPr sz="3300">
          <a:solidFill>
            <a:schemeClr val="accent2"/>
          </a:solidFill>
          <a:latin typeface="Times New Roman" pitchFamily="18" charset="0"/>
        </a:defRPr>
      </a:lvl2pPr>
      <a:lvl3pPr algn="l" rtl="1" eaLnBrk="1" fontAlgn="base" hangingPunct="1">
        <a:spcBef>
          <a:spcPct val="0"/>
        </a:spcBef>
        <a:spcAft>
          <a:spcPct val="0"/>
        </a:spcAft>
        <a:defRPr sz="3300">
          <a:solidFill>
            <a:schemeClr val="accent2"/>
          </a:solidFill>
          <a:latin typeface="Times New Roman" pitchFamily="18" charset="0"/>
        </a:defRPr>
      </a:lvl3pPr>
      <a:lvl4pPr algn="l" rtl="1" eaLnBrk="1" fontAlgn="base" hangingPunct="1">
        <a:spcBef>
          <a:spcPct val="0"/>
        </a:spcBef>
        <a:spcAft>
          <a:spcPct val="0"/>
        </a:spcAft>
        <a:defRPr sz="3300">
          <a:solidFill>
            <a:schemeClr val="accent2"/>
          </a:solidFill>
          <a:latin typeface="Times New Roman" pitchFamily="18" charset="0"/>
        </a:defRPr>
      </a:lvl4pPr>
      <a:lvl5pPr algn="l" rtl="1" eaLnBrk="1" fontAlgn="base" hangingPunct="1">
        <a:spcBef>
          <a:spcPct val="0"/>
        </a:spcBef>
        <a:spcAft>
          <a:spcPct val="0"/>
        </a:spcAft>
        <a:defRPr sz="3300">
          <a:solidFill>
            <a:schemeClr val="accent2"/>
          </a:solidFill>
          <a:latin typeface="Times New Roman" pitchFamily="18" charset="0"/>
        </a:defRPr>
      </a:lvl5pPr>
      <a:lvl6pPr marL="342900" algn="l" rtl="1" eaLnBrk="1" fontAlgn="base" hangingPunct="1">
        <a:spcBef>
          <a:spcPct val="0"/>
        </a:spcBef>
        <a:spcAft>
          <a:spcPct val="0"/>
        </a:spcAft>
        <a:defRPr sz="3300">
          <a:solidFill>
            <a:schemeClr val="accent2"/>
          </a:solidFill>
          <a:latin typeface="Times New Roman" pitchFamily="18" charset="0"/>
        </a:defRPr>
      </a:lvl6pPr>
      <a:lvl7pPr marL="685800" algn="l" rtl="1" eaLnBrk="1" fontAlgn="base" hangingPunct="1">
        <a:spcBef>
          <a:spcPct val="0"/>
        </a:spcBef>
        <a:spcAft>
          <a:spcPct val="0"/>
        </a:spcAft>
        <a:defRPr sz="3300">
          <a:solidFill>
            <a:schemeClr val="accent2"/>
          </a:solidFill>
          <a:latin typeface="Times New Roman" pitchFamily="18" charset="0"/>
        </a:defRPr>
      </a:lvl7pPr>
      <a:lvl8pPr marL="1028700" algn="l" rtl="1" eaLnBrk="1" fontAlgn="base" hangingPunct="1">
        <a:spcBef>
          <a:spcPct val="0"/>
        </a:spcBef>
        <a:spcAft>
          <a:spcPct val="0"/>
        </a:spcAft>
        <a:defRPr sz="3300">
          <a:solidFill>
            <a:schemeClr val="accent2"/>
          </a:solidFill>
          <a:latin typeface="Times New Roman" pitchFamily="18" charset="0"/>
        </a:defRPr>
      </a:lvl8pPr>
      <a:lvl9pPr marL="1371600" algn="l" rtl="1" eaLnBrk="1" fontAlgn="base" hangingPunct="1">
        <a:spcBef>
          <a:spcPct val="0"/>
        </a:spcBef>
        <a:spcAft>
          <a:spcPct val="0"/>
        </a:spcAft>
        <a:defRPr sz="3300">
          <a:solidFill>
            <a:schemeClr val="accent2"/>
          </a:solidFill>
          <a:latin typeface="Times New Roman" pitchFamily="18" charset="0"/>
        </a:defRPr>
      </a:lvl9pPr>
    </p:titleStyle>
    <p:bodyStyle>
      <a:lvl1pPr marL="257175" indent="-257175" algn="r" rtl="1" eaLnBrk="1" fontAlgn="base" hangingPunct="1">
        <a:spcBef>
          <a:spcPct val="20000"/>
        </a:spcBef>
        <a:spcAft>
          <a:spcPct val="0"/>
        </a:spcAft>
        <a:buChar char="•"/>
        <a:defRPr sz="1800">
          <a:solidFill>
            <a:schemeClr val="accent2"/>
          </a:solidFill>
          <a:latin typeface="+mn-lt"/>
          <a:ea typeface="+mn-ea"/>
          <a:cs typeface="+mn-cs"/>
        </a:defRPr>
      </a:lvl1pPr>
      <a:lvl2pPr marL="557213" indent="-214313" algn="r" rtl="1" eaLnBrk="1" fontAlgn="base" hangingPunct="1">
        <a:spcBef>
          <a:spcPct val="20000"/>
        </a:spcBef>
        <a:spcAft>
          <a:spcPct val="0"/>
        </a:spcAft>
        <a:buChar char="–"/>
        <a:defRPr sz="1500">
          <a:solidFill>
            <a:schemeClr val="accent2"/>
          </a:solidFill>
          <a:latin typeface="+mn-lt"/>
        </a:defRPr>
      </a:lvl2pPr>
      <a:lvl3pPr marL="857250" indent="-171450" algn="r" rtl="1" eaLnBrk="1" fontAlgn="base" hangingPunct="1">
        <a:spcBef>
          <a:spcPct val="20000"/>
        </a:spcBef>
        <a:spcAft>
          <a:spcPct val="0"/>
        </a:spcAft>
        <a:buChar char="•"/>
        <a:defRPr sz="1800">
          <a:solidFill>
            <a:schemeClr val="accent2"/>
          </a:solidFill>
          <a:latin typeface="+mn-lt"/>
        </a:defRPr>
      </a:lvl3pPr>
      <a:lvl4pPr marL="1200150" indent="-171450" algn="r" rtl="1" eaLnBrk="1" fontAlgn="base" hangingPunct="1">
        <a:spcBef>
          <a:spcPct val="20000"/>
        </a:spcBef>
        <a:spcAft>
          <a:spcPct val="0"/>
        </a:spcAft>
        <a:buChar char="–"/>
        <a:defRPr sz="1200">
          <a:solidFill>
            <a:schemeClr val="accent2"/>
          </a:solidFill>
          <a:latin typeface="+mn-lt"/>
        </a:defRPr>
      </a:lvl4pPr>
      <a:lvl5pPr marL="1543050" indent="-171450" algn="r" rtl="1" eaLnBrk="1" fontAlgn="base" hangingPunct="1">
        <a:spcBef>
          <a:spcPct val="20000"/>
        </a:spcBef>
        <a:spcAft>
          <a:spcPct val="0"/>
        </a:spcAft>
        <a:buChar char="»"/>
        <a:defRPr sz="1200">
          <a:solidFill>
            <a:schemeClr val="accent2"/>
          </a:solidFill>
          <a:latin typeface="+mn-lt"/>
        </a:defRPr>
      </a:lvl5pPr>
      <a:lvl6pPr marL="1885950" indent="-171450" algn="r" rtl="1" eaLnBrk="1" fontAlgn="base" hangingPunct="1">
        <a:spcBef>
          <a:spcPct val="20000"/>
        </a:spcBef>
        <a:spcAft>
          <a:spcPct val="0"/>
        </a:spcAft>
        <a:buChar char="»"/>
        <a:defRPr sz="1200">
          <a:solidFill>
            <a:schemeClr val="accent2"/>
          </a:solidFill>
          <a:latin typeface="+mn-lt"/>
        </a:defRPr>
      </a:lvl6pPr>
      <a:lvl7pPr marL="2228850" indent="-171450" algn="r" rtl="1" eaLnBrk="1" fontAlgn="base" hangingPunct="1">
        <a:spcBef>
          <a:spcPct val="20000"/>
        </a:spcBef>
        <a:spcAft>
          <a:spcPct val="0"/>
        </a:spcAft>
        <a:buChar char="»"/>
        <a:defRPr sz="1200">
          <a:solidFill>
            <a:schemeClr val="accent2"/>
          </a:solidFill>
          <a:latin typeface="+mn-lt"/>
        </a:defRPr>
      </a:lvl7pPr>
      <a:lvl8pPr marL="2571750" indent="-171450" algn="r" rtl="1" eaLnBrk="1" fontAlgn="base" hangingPunct="1">
        <a:spcBef>
          <a:spcPct val="20000"/>
        </a:spcBef>
        <a:spcAft>
          <a:spcPct val="0"/>
        </a:spcAft>
        <a:buChar char="»"/>
        <a:defRPr sz="1200">
          <a:solidFill>
            <a:schemeClr val="accent2"/>
          </a:solidFill>
          <a:latin typeface="+mn-lt"/>
        </a:defRPr>
      </a:lvl8pPr>
      <a:lvl9pPr marL="2914650" indent="-171450" algn="r" rtl="1" eaLnBrk="1" fontAlgn="base" hangingPunct="1">
        <a:spcBef>
          <a:spcPct val="20000"/>
        </a:spcBef>
        <a:spcAft>
          <a:spcPct val="0"/>
        </a:spcAft>
        <a:buChar char="»"/>
        <a:defRPr sz="1200">
          <a:solidFill>
            <a:schemeClr val="accent2"/>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1752600" y="205978"/>
            <a:ext cx="6934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3555" name="Rectangle 3"/>
          <p:cNvSpPr>
            <a:spLocks noGrp="1" noChangeArrowheads="1"/>
          </p:cNvSpPr>
          <p:nvPr>
            <p:ph type="body" idx="1"/>
          </p:nvPr>
        </p:nvSpPr>
        <p:spPr bwMode="auto">
          <a:xfrm>
            <a:off x="1752600" y="857251"/>
            <a:ext cx="6934200" cy="373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7" name="Date Placeholder 3"/>
          <p:cNvSpPr>
            <a:spLocks noGrp="1"/>
          </p:cNvSpPr>
          <p:nvPr>
            <p:ph type="dt" sz="half" idx="2"/>
          </p:nvPr>
        </p:nvSpPr>
        <p:spPr bwMode="auto">
          <a:xfrm>
            <a:off x="457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rtl="0">
              <a:defRPr sz="1050">
                <a:latin typeface="Arial" charset="0"/>
                <a:cs typeface="+mn-cs"/>
              </a:defRPr>
            </a:lvl1pPr>
          </a:lstStyle>
          <a:p>
            <a:pPr>
              <a:defRPr/>
            </a:pPr>
            <a:endParaRPr lang="en-US"/>
          </a:p>
        </p:txBody>
      </p:sp>
      <p:sp>
        <p:nvSpPr>
          <p:cNvPr id="8" name="Footer Placeholder 4"/>
          <p:cNvSpPr>
            <a:spLocks noGrp="1"/>
          </p:cNvSpPr>
          <p:nvPr>
            <p:ph type="ftr" sz="quarter" idx="3"/>
          </p:nvPr>
        </p:nvSpPr>
        <p:spPr bwMode="auto">
          <a:xfrm>
            <a:off x="3124200" y="4683919"/>
            <a:ext cx="2895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rtl="0">
              <a:defRPr sz="1050">
                <a:latin typeface="Arial" charset="0"/>
                <a:cs typeface="+mn-cs"/>
              </a:defRPr>
            </a:lvl1pPr>
          </a:lstStyle>
          <a:p>
            <a:pPr>
              <a:defRPr/>
            </a:pPr>
            <a:endParaRPr lang="en-US"/>
          </a:p>
        </p:txBody>
      </p:sp>
      <p:sp>
        <p:nvSpPr>
          <p:cNvPr id="9" name="Slide Number Placeholder 5"/>
          <p:cNvSpPr>
            <a:spLocks noGrp="1"/>
          </p:cNvSpPr>
          <p:nvPr>
            <p:ph type="sldNum" sz="quarter" idx="4"/>
          </p:nvPr>
        </p:nvSpPr>
        <p:spPr bwMode="auto">
          <a:xfrm>
            <a:off x="6553200" y="4683919"/>
            <a:ext cx="2133600" cy="357188"/>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rtl="0">
              <a:defRPr sz="1050"/>
            </a:lvl1pPr>
          </a:lstStyle>
          <a:p>
            <a:fld id="{C7A1D92A-48CD-47DB-8467-CDBFA0D9991F}" type="slidenum">
              <a:rPr lang="fa-IR" altLang="fa-IR"/>
              <a:pPr/>
              <a:t>‹#›</a:t>
            </a:fld>
            <a:endParaRPr lang="en-US" altLang="fa-IR"/>
          </a:p>
        </p:txBody>
      </p:sp>
    </p:spTree>
    <p:extLst>
      <p:ext uri="{BB962C8B-B14F-4D97-AF65-F5344CB8AC3E}">
        <p14:creationId xmlns:p14="http://schemas.microsoft.com/office/powerpoint/2010/main" val="759671747"/>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rtl="1" eaLnBrk="1" fontAlgn="base" hangingPunct="1">
        <a:spcBef>
          <a:spcPct val="0"/>
        </a:spcBef>
        <a:spcAft>
          <a:spcPct val="0"/>
        </a:spcAft>
        <a:defRPr sz="3300">
          <a:solidFill>
            <a:schemeClr val="accent2"/>
          </a:solidFill>
          <a:latin typeface="+mj-lt"/>
          <a:ea typeface="+mj-ea"/>
          <a:cs typeface="+mj-cs"/>
        </a:defRPr>
      </a:lvl1pPr>
      <a:lvl2pPr algn="l" rtl="1" eaLnBrk="1" fontAlgn="base" hangingPunct="1">
        <a:spcBef>
          <a:spcPct val="0"/>
        </a:spcBef>
        <a:spcAft>
          <a:spcPct val="0"/>
        </a:spcAft>
        <a:defRPr sz="3300">
          <a:solidFill>
            <a:schemeClr val="accent2"/>
          </a:solidFill>
          <a:latin typeface="Times New Roman" pitchFamily="18" charset="0"/>
        </a:defRPr>
      </a:lvl2pPr>
      <a:lvl3pPr algn="l" rtl="1" eaLnBrk="1" fontAlgn="base" hangingPunct="1">
        <a:spcBef>
          <a:spcPct val="0"/>
        </a:spcBef>
        <a:spcAft>
          <a:spcPct val="0"/>
        </a:spcAft>
        <a:defRPr sz="3300">
          <a:solidFill>
            <a:schemeClr val="accent2"/>
          </a:solidFill>
          <a:latin typeface="Times New Roman" pitchFamily="18" charset="0"/>
        </a:defRPr>
      </a:lvl3pPr>
      <a:lvl4pPr algn="l" rtl="1" eaLnBrk="1" fontAlgn="base" hangingPunct="1">
        <a:spcBef>
          <a:spcPct val="0"/>
        </a:spcBef>
        <a:spcAft>
          <a:spcPct val="0"/>
        </a:spcAft>
        <a:defRPr sz="3300">
          <a:solidFill>
            <a:schemeClr val="accent2"/>
          </a:solidFill>
          <a:latin typeface="Times New Roman" pitchFamily="18" charset="0"/>
        </a:defRPr>
      </a:lvl4pPr>
      <a:lvl5pPr algn="l" rtl="1" eaLnBrk="1" fontAlgn="base" hangingPunct="1">
        <a:spcBef>
          <a:spcPct val="0"/>
        </a:spcBef>
        <a:spcAft>
          <a:spcPct val="0"/>
        </a:spcAft>
        <a:defRPr sz="3300">
          <a:solidFill>
            <a:schemeClr val="accent2"/>
          </a:solidFill>
          <a:latin typeface="Times New Roman" pitchFamily="18" charset="0"/>
        </a:defRPr>
      </a:lvl5pPr>
      <a:lvl6pPr marL="342900" algn="l" rtl="1" eaLnBrk="1" fontAlgn="base" hangingPunct="1">
        <a:spcBef>
          <a:spcPct val="0"/>
        </a:spcBef>
        <a:spcAft>
          <a:spcPct val="0"/>
        </a:spcAft>
        <a:defRPr sz="3300">
          <a:solidFill>
            <a:schemeClr val="accent2"/>
          </a:solidFill>
          <a:latin typeface="Times New Roman" pitchFamily="18" charset="0"/>
        </a:defRPr>
      </a:lvl6pPr>
      <a:lvl7pPr marL="685800" algn="l" rtl="1" eaLnBrk="1" fontAlgn="base" hangingPunct="1">
        <a:spcBef>
          <a:spcPct val="0"/>
        </a:spcBef>
        <a:spcAft>
          <a:spcPct val="0"/>
        </a:spcAft>
        <a:defRPr sz="3300">
          <a:solidFill>
            <a:schemeClr val="accent2"/>
          </a:solidFill>
          <a:latin typeface="Times New Roman" pitchFamily="18" charset="0"/>
        </a:defRPr>
      </a:lvl7pPr>
      <a:lvl8pPr marL="1028700" algn="l" rtl="1" eaLnBrk="1" fontAlgn="base" hangingPunct="1">
        <a:spcBef>
          <a:spcPct val="0"/>
        </a:spcBef>
        <a:spcAft>
          <a:spcPct val="0"/>
        </a:spcAft>
        <a:defRPr sz="3300">
          <a:solidFill>
            <a:schemeClr val="accent2"/>
          </a:solidFill>
          <a:latin typeface="Times New Roman" pitchFamily="18" charset="0"/>
        </a:defRPr>
      </a:lvl8pPr>
      <a:lvl9pPr marL="1371600" algn="l" rtl="1" eaLnBrk="1" fontAlgn="base" hangingPunct="1">
        <a:spcBef>
          <a:spcPct val="0"/>
        </a:spcBef>
        <a:spcAft>
          <a:spcPct val="0"/>
        </a:spcAft>
        <a:defRPr sz="3300">
          <a:solidFill>
            <a:schemeClr val="accent2"/>
          </a:solidFill>
          <a:latin typeface="Times New Roman" pitchFamily="18" charset="0"/>
        </a:defRPr>
      </a:lvl9pPr>
    </p:titleStyle>
    <p:bodyStyle>
      <a:lvl1pPr marL="257175" indent="-257175" algn="r" rtl="1" eaLnBrk="1" fontAlgn="base" hangingPunct="1">
        <a:spcBef>
          <a:spcPct val="20000"/>
        </a:spcBef>
        <a:spcAft>
          <a:spcPct val="0"/>
        </a:spcAft>
        <a:buChar char="•"/>
        <a:defRPr sz="1800">
          <a:solidFill>
            <a:schemeClr val="accent2"/>
          </a:solidFill>
          <a:latin typeface="+mn-lt"/>
          <a:ea typeface="+mn-ea"/>
          <a:cs typeface="+mn-cs"/>
        </a:defRPr>
      </a:lvl1pPr>
      <a:lvl2pPr marL="557213" indent="-214313" algn="r" rtl="1" eaLnBrk="1" fontAlgn="base" hangingPunct="1">
        <a:spcBef>
          <a:spcPct val="20000"/>
        </a:spcBef>
        <a:spcAft>
          <a:spcPct val="0"/>
        </a:spcAft>
        <a:buChar char="–"/>
        <a:defRPr sz="1500">
          <a:solidFill>
            <a:schemeClr val="accent2"/>
          </a:solidFill>
          <a:latin typeface="+mn-lt"/>
        </a:defRPr>
      </a:lvl2pPr>
      <a:lvl3pPr marL="857250" indent="-171450" algn="r" rtl="1" eaLnBrk="1" fontAlgn="base" hangingPunct="1">
        <a:spcBef>
          <a:spcPct val="20000"/>
        </a:spcBef>
        <a:spcAft>
          <a:spcPct val="0"/>
        </a:spcAft>
        <a:buChar char="•"/>
        <a:defRPr sz="1800">
          <a:solidFill>
            <a:schemeClr val="accent2"/>
          </a:solidFill>
          <a:latin typeface="+mn-lt"/>
        </a:defRPr>
      </a:lvl3pPr>
      <a:lvl4pPr marL="1200150" indent="-171450" algn="r" rtl="1" eaLnBrk="1" fontAlgn="base" hangingPunct="1">
        <a:spcBef>
          <a:spcPct val="20000"/>
        </a:spcBef>
        <a:spcAft>
          <a:spcPct val="0"/>
        </a:spcAft>
        <a:buChar char="–"/>
        <a:defRPr sz="1200">
          <a:solidFill>
            <a:schemeClr val="accent2"/>
          </a:solidFill>
          <a:latin typeface="+mn-lt"/>
        </a:defRPr>
      </a:lvl4pPr>
      <a:lvl5pPr marL="1543050" indent="-171450" algn="r" rtl="1" eaLnBrk="1" fontAlgn="base" hangingPunct="1">
        <a:spcBef>
          <a:spcPct val="20000"/>
        </a:spcBef>
        <a:spcAft>
          <a:spcPct val="0"/>
        </a:spcAft>
        <a:buChar char="»"/>
        <a:defRPr sz="1200">
          <a:solidFill>
            <a:schemeClr val="accent2"/>
          </a:solidFill>
          <a:latin typeface="+mn-lt"/>
        </a:defRPr>
      </a:lvl5pPr>
      <a:lvl6pPr marL="1885950" indent="-171450" algn="r" rtl="1" eaLnBrk="1" fontAlgn="base" hangingPunct="1">
        <a:spcBef>
          <a:spcPct val="20000"/>
        </a:spcBef>
        <a:spcAft>
          <a:spcPct val="0"/>
        </a:spcAft>
        <a:buChar char="»"/>
        <a:defRPr sz="1200">
          <a:solidFill>
            <a:schemeClr val="accent2"/>
          </a:solidFill>
          <a:latin typeface="+mn-lt"/>
        </a:defRPr>
      </a:lvl6pPr>
      <a:lvl7pPr marL="2228850" indent="-171450" algn="r" rtl="1" eaLnBrk="1" fontAlgn="base" hangingPunct="1">
        <a:spcBef>
          <a:spcPct val="20000"/>
        </a:spcBef>
        <a:spcAft>
          <a:spcPct val="0"/>
        </a:spcAft>
        <a:buChar char="»"/>
        <a:defRPr sz="1200">
          <a:solidFill>
            <a:schemeClr val="accent2"/>
          </a:solidFill>
          <a:latin typeface="+mn-lt"/>
        </a:defRPr>
      </a:lvl7pPr>
      <a:lvl8pPr marL="2571750" indent="-171450" algn="r" rtl="1" eaLnBrk="1" fontAlgn="base" hangingPunct="1">
        <a:spcBef>
          <a:spcPct val="20000"/>
        </a:spcBef>
        <a:spcAft>
          <a:spcPct val="0"/>
        </a:spcAft>
        <a:buChar char="»"/>
        <a:defRPr sz="1200">
          <a:solidFill>
            <a:schemeClr val="accent2"/>
          </a:solidFill>
          <a:latin typeface="+mn-lt"/>
        </a:defRPr>
      </a:lvl8pPr>
      <a:lvl9pPr marL="2914650" indent="-171450" algn="r" rtl="1" eaLnBrk="1" fontAlgn="base" hangingPunct="1">
        <a:spcBef>
          <a:spcPct val="20000"/>
        </a:spcBef>
        <a:spcAft>
          <a:spcPct val="0"/>
        </a:spcAft>
        <a:buChar char="»"/>
        <a:defRPr sz="1200">
          <a:solidFill>
            <a:schemeClr val="accent2"/>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457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410731474"/>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560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878956563"/>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66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3435655417"/>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02394"/>
            <a:ext cx="8866188" cy="4936331"/>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a-IR" sz="1350"/>
          </a:p>
        </p:txBody>
      </p:sp>
      <p:sp>
        <p:nvSpPr>
          <p:cNvPr id="29699" name="Rectangle 3"/>
          <p:cNvSpPr>
            <a:spLocks noGrp="1" noChangeArrowheads="1"/>
          </p:cNvSpPr>
          <p:nvPr>
            <p:ph type="title"/>
            <p:custDataLst>
              <p:tags r:id="rId13"/>
            </p:custDataLst>
          </p:nvPr>
        </p:nvSpPr>
        <p:spPr bwMode="auto">
          <a:xfrm>
            <a:off x="455614" y="205979"/>
            <a:ext cx="8226425" cy="85725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4" y="1200151"/>
            <a:ext cx="8226425" cy="3394472"/>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endParaRPr lang="en-US"/>
          </a:p>
        </p:txBody>
      </p:sp>
      <p:sp>
        <p:nvSpPr>
          <p:cNvPr id="29702" name="Rectangle 6"/>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endParaRPr lang="en-US"/>
          </a:p>
        </p:txBody>
      </p:sp>
      <p:sp>
        <p:nvSpPr>
          <p:cNvPr id="29703" name="Rectangle 7"/>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6E8051E9-C2D4-4BC4-A389-1286D38E5019}" type="slidenum">
              <a:rPr lang="en-US"/>
              <a:pPr/>
              <a:t>‹#›</a:t>
            </a:fld>
            <a:endParaRPr lang="en-US"/>
          </a:p>
        </p:txBody>
      </p:sp>
    </p:spTree>
    <p:extLst>
      <p:ext uri="{BB962C8B-B14F-4D97-AF65-F5344CB8AC3E}">
        <p14:creationId xmlns:p14="http://schemas.microsoft.com/office/powerpoint/2010/main" val="8695692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iming>
    <p:tnLst>
      <p:par>
        <p:cTn id="1" dur="indefinite" restart="never" nodeType="tmRoot"/>
      </p:par>
    </p:tnLst>
  </p:timing>
  <p:txStyles>
    <p:titleStyle>
      <a:lvl1pPr algn="l" rtl="1" eaLnBrk="1" fontAlgn="base" hangingPunct="1">
        <a:spcBef>
          <a:spcPct val="0"/>
        </a:spcBef>
        <a:spcAft>
          <a:spcPct val="0"/>
        </a:spcAft>
        <a:buClr>
          <a:schemeClr val="tx1"/>
        </a:buClr>
        <a:defRPr sz="2400">
          <a:solidFill>
            <a:schemeClr val="tx1"/>
          </a:solidFill>
          <a:latin typeface="+mj-lt"/>
          <a:ea typeface="+mj-ea"/>
          <a:cs typeface="+mj-cs"/>
        </a:defRPr>
      </a:lvl1pPr>
      <a:lvl2pPr algn="l" rtl="1" eaLnBrk="1" fontAlgn="base" hangingPunct="1">
        <a:spcBef>
          <a:spcPct val="0"/>
        </a:spcBef>
        <a:spcAft>
          <a:spcPct val="0"/>
        </a:spcAft>
        <a:buClr>
          <a:schemeClr val="tx1"/>
        </a:buClr>
        <a:defRPr sz="2400">
          <a:solidFill>
            <a:schemeClr val="tx1"/>
          </a:solidFill>
          <a:latin typeface="Arial" pitchFamily="34" charset="0"/>
        </a:defRPr>
      </a:lvl2pPr>
      <a:lvl3pPr algn="l" rtl="1" eaLnBrk="1" fontAlgn="base" hangingPunct="1">
        <a:spcBef>
          <a:spcPct val="0"/>
        </a:spcBef>
        <a:spcAft>
          <a:spcPct val="0"/>
        </a:spcAft>
        <a:buClr>
          <a:schemeClr val="tx1"/>
        </a:buClr>
        <a:defRPr sz="2400">
          <a:solidFill>
            <a:schemeClr val="tx1"/>
          </a:solidFill>
          <a:latin typeface="Arial" pitchFamily="34" charset="0"/>
        </a:defRPr>
      </a:lvl3pPr>
      <a:lvl4pPr algn="l" rtl="1" eaLnBrk="1" fontAlgn="base" hangingPunct="1">
        <a:spcBef>
          <a:spcPct val="0"/>
        </a:spcBef>
        <a:spcAft>
          <a:spcPct val="0"/>
        </a:spcAft>
        <a:buClr>
          <a:schemeClr val="tx1"/>
        </a:buClr>
        <a:defRPr sz="2400">
          <a:solidFill>
            <a:schemeClr val="tx1"/>
          </a:solidFill>
          <a:latin typeface="Arial" pitchFamily="34" charset="0"/>
        </a:defRPr>
      </a:lvl4pPr>
      <a:lvl5pPr algn="l" rtl="1" eaLnBrk="1" fontAlgn="base" hangingPunct="1">
        <a:spcBef>
          <a:spcPct val="0"/>
        </a:spcBef>
        <a:spcAft>
          <a:spcPct val="0"/>
        </a:spcAft>
        <a:buClr>
          <a:schemeClr val="tx1"/>
        </a:buClr>
        <a:defRPr sz="2400">
          <a:solidFill>
            <a:schemeClr val="tx1"/>
          </a:solidFill>
          <a:latin typeface="Arial" pitchFamily="34" charset="0"/>
        </a:defRPr>
      </a:lvl5pPr>
      <a:lvl6pPr marL="342900" algn="l" rtl="1" eaLnBrk="1" fontAlgn="base" hangingPunct="1">
        <a:spcBef>
          <a:spcPct val="0"/>
        </a:spcBef>
        <a:spcAft>
          <a:spcPct val="0"/>
        </a:spcAft>
        <a:buClr>
          <a:schemeClr val="tx1"/>
        </a:buClr>
        <a:defRPr sz="2400">
          <a:solidFill>
            <a:schemeClr val="tx1"/>
          </a:solidFill>
          <a:latin typeface="Arial" pitchFamily="34" charset="0"/>
        </a:defRPr>
      </a:lvl6pPr>
      <a:lvl7pPr marL="685800" algn="l" rtl="1" eaLnBrk="1" fontAlgn="base" hangingPunct="1">
        <a:spcBef>
          <a:spcPct val="0"/>
        </a:spcBef>
        <a:spcAft>
          <a:spcPct val="0"/>
        </a:spcAft>
        <a:buClr>
          <a:schemeClr val="tx1"/>
        </a:buClr>
        <a:defRPr sz="2400">
          <a:solidFill>
            <a:schemeClr val="tx1"/>
          </a:solidFill>
          <a:latin typeface="Arial" pitchFamily="34" charset="0"/>
        </a:defRPr>
      </a:lvl7pPr>
      <a:lvl8pPr marL="1028700" algn="l" rtl="1" eaLnBrk="1" fontAlgn="base" hangingPunct="1">
        <a:spcBef>
          <a:spcPct val="0"/>
        </a:spcBef>
        <a:spcAft>
          <a:spcPct val="0"/>
        </a:spcAft>
        <a:buClr>
          <a:schemeClr val="tx1"/>
        </a:buClr>
        <a:defRPr sz="2400">
          <a:solidFill>
            <a:schemeClr val="tx1"/>
          </a:solidFill>
          <a:latin typeface="Arial" pitchFamily="34" charset="0"/>
        </a:defRPr>
      </a:lvl8pPr>
      <a:lvl9pPr marL="1371600" algn="l" rtl="1" eaLnBrk="1" fontAlgn="base" hangingPunct="1">
        <a:spcBef>
          <a:spcPct val="0"/>
        </a:spcBef>
        <a:spcAft>
          <a:spcPct val="0"/>
        </a:spcAft>
        <a:buClr>
          <a:schemeClr val="tx1"/>
        </a:buClr>
        <a:defRPr sz="2400">
          <a:solidFill>
            <a:schemeClr val="tx1"/>
          </a:solidFill>
          <a:latin typeface="Arial" pitchFamily="34" charset="0"/>
        </a:defRPr>
      </a:lvl9pPr>
    </p:titleStyle>
    <p:bodyStyle>
      <a:lvl1pPr marL="257175" indent="-257175" algn="r" rtl="1" eaLnBrk="1" fontAlgn="base" hangingPunct="1">
        <a:spcBef>
          <a:spcPct val="20000"/>
        </a:spcBef>
        <a:spcAft>
          <a:spcPct val="0"/>
        </a:spcAft>
        <a:buClr>
          <a:schemeClr val="tx1"/>
        </a:buClr>
        <a:buChar char="•"/>
        <a:defRPr sz="1800">
          <a:solidFill>
            <a:schemeClr val="tx1"/>
          </a:solidFill>
          <a:latin typeface="+mn-lt"/>
          <a:ea typeface="+mn-ea"/>
          <a:cs typeface="+mn-cs"/>
        </a:defRPr>
      </a:lvl1pPr>
      <a:lvl2pPr marL="557213" indent="-214313" algn="r" rtl="1" eaLnBrk="1" fontAlgn="base" hangingPunct="1">
        <a:spcBef>
          <a:spcPct val="20000"/>
        </a:spcBef>
        <a:spcAft>
          <a:spcPct val="0"/>
        </a:spcAft>
        <a:buClr>
          <a:schemeClr val="tx1"/>
        </a:buClr>
        <a:buChar char="•"/>
        <a:defRPr sz="1800">
          <a:solidFill>
            <a:schemeClr val="tx1"/>
          </a:solidFill>
          <a:latin typeface="+mn-lt"/>
        </a:defRPr>
      </a:lvl2pPr>
      <a:lvl3pPr marL="857250" indent="-171450" algn="r" rtl="1" eaLnBrk="1" fontAlgn="base" hangingPunct="1">
        <a:spcBef>
          <a:spcPct val="20000"/>
        </a:spcBef>
        <a:spcAft>
          <a:spcPct val="0"/>
        </a:spcAft>
        <a:buClr>
          <a:schemeClr val="tx1"/>
        </a:buClr>
        <a:buChar char="•"/>
        <a:defRPr sz="1800">
          <a:solidFill>
            <a:schemeClr val="tx1"/>
          </a:solidFill>
          <a:latin typeface="+mn-lt"/>
        </a:defRPr>
      </a:lvl3pPr>
      <a:lvl4pPr marL="1200150" indent="-171450" algn="r" rtl="1" eaLnBrk="1" fontAlgn="base" hangingPunct="1">
        <a:spcBef>
          <a:spcPct val="20000"/>
        </a:spcBef>
        <a:spcAft>
          <a:spcPct val="0"/>
        </a:spcAft>
        <a:buClr>
          <a:schemeClr val="tx1"/>
        </a:buClr>
        <a:buChar char="•"/>
        <a:defRPr sz="1800">
          <a:solidFill>
            <a:schemeClr val="tx1"/>
          </a:solidFill>
          <a:latin typeface="+mn-lt"/>
        </a:defRPr>
      </a:lvl4pPr>
      <a:lvl5pPr marL="1543050" indent="-171450" algn="r" rtl="1" eaLnBrk="1" fontAlgn="base" hangingPunct="1">
        <a:spcBef>
          <a:spcPct val="20000"/>
        </a:spcBef>
        <a:spcAft>
          <a:spcPct val="0"/>
        </a:spcAft>
        <a:buClr>
          <a:schemeClr val="tx1"/>
        </a:buClr>
        <a:buChar char="•"/>
        <a:defRPr sz="1800">
          <a:solidFill>
            <a:schemeClr val="tx1"/>
          </a:solidFill>
          <a:latin typeface="+mn-lt"/>
        </a:defRPr>
      </a:lvl5pPr>
      <a:lvl6pPr marL="1885950" indent="-171450" algn="r" rtl="1" eaLnBrk="1" fontAlgn="base" hangingPunct="1">
        <a:spcBef>
          <a:spcPct val="20000"/>
        </a:spcBef>
        <a:spcAft>
          <a:spcPct val="0"/>
        </a:spcAft>
        <a:buClr>
          <a:schemeClr val="tx1"/>
        </a:buClr>
        <a:buChar char="•"/>
        <a:defRPr sz="1800">
          <a:solidFill>
            <a:schemeClr val="tx1"/>
          </a:solidFill>
          <a:latin typeface="+mn-lt"/>
        </a:defRPr>
      </a:lvl6pPr>
      <a:lvl7pPr marL="2228850" indent="-171450" algn="r" rtl="1" eaLnBrk="1" fontAlgn="base" hangingPunct="1">
        <a:spcBef>
          <a:spcPct val="20000"/>
        </a:spcBef>
        <a:spcAft>
          <a:spcPct val="0"/>
        </a:spcAft>
        <a:buClr>
          <a:schemeClr val="tx1"/>
        </a:buClr>
        <a:buChar char="•"/>
        <a:defRPr sz="1800">
          <a:solidFill>
            <a:schemeClr val="tx1"/>
          </a:solidFill>
          <a:latin typeface="+mn-lt"/>
        </a:defRPr>
      </a:lvl7pPr>
      <a:lvl8pPr marL="2571750" indent="-171450" algn="r" rtl="1" eaLnBrk="1" fontAlgn="base" hangingPunct="1">
        <a:spcBef>
          <a:spcPct val="20000"/>
        </a:spcBef>
        <a:spcAft>
          <a:spcPct val="0"/>
        </a:spcAft>
        <a:buClr>
          <a:schemeClr val="tx1"/>
        </a:buClr>
        <a:buChar char="•"/>
        <a:defRPr sz="1800">
          <a:solidFill>
            <a:schemeClr val="tx1"/>
          </a:solidFill>
          <a:latin typeface="+mn-lt"/>
        </a:defRPr>
      </a:lvl8pPr>
      <a:lvl9pPr marL="2914650" indent="-171450" algn="r" rtl="1" eaLnBrk="1" fontAlgn="base" hangingPunct="1">
        <a:spcBef>
          <a:spcPct val="20000"/>
        </a:spcBef>
        <a:spcAft>
          <a:spcPct val="0"/>
        </a:spcAft>
        <a:buClr>
          <a:schemeClr val="tx1"/>
        </a:buClr>
        <a:buChar char="•"/>
        <a:defRPr sz="1800">
          <a:solidFill>
            <a:schemeClr val="tx1"/>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76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385311672"/>
      </p:ext>
    </p:extLst>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867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172225349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969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2159818511"/>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7620000" cy="5143500"/>
            <a:chOff x="0" y="0"/>
            <a:chExt cx="4800" cy="4320"/>
          </a:xfrm>
        </p:grpSpPr>
        <p:grpSp>
          <p:nvGrpSpPr>
            <p:cNvPr id="30728" name="Group 3"/>
            <p:cNvGrpSpPr>
              <a:grpSpLocks/>
            </p:cNvGrpSpPr>
            <p:nvPr userDrawn="1"/>
          </p:nvGrpSpPr>
          <p:grpSpPr bwMode="auto">
            <a:xfrm>
              <a:off x="0" y="0"/>
              <a:ext cx="2016" cy="4320"/>
              <a:chOff x="0" y="0"/>
              <a:chExt cx="2016" cy="4320"/>
            </a:xfrm>
          </p:grpSpPr>
          <p:sp>
            <p:nvSpPr>
              <p:cNvPr id="252932"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defRPr/>
                </a:pPr>
                <a:endParaRPr lang="fa-IR" sz="1350"/>
              </a:p>
            </p:txBody>
          </p:sp>
          <p:sp>
            <p:nvSpPr>
              <p:cNvPr id="252933"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defRPr/>
                </a:pPr>
                <a:endParaRPr lang="fa-IR" sz="1350"/>
              </a:p>
            </p:txBody>
          </p:sp>
        </p:grpSp>
        <p:grpSp>
          <p:nvGrpSpPr>
            <p:cNvPr id="30729" name="Group 6"/>
            <p:cNvGrpSpPr>
              <a:grpSpLocks/>
            </p:cNvGrpSpPr>
            <p:nvPr/>
          </p:nvGrpSpPr>
          <p:grpSpPr bwMode="auto">
            <a:xfrm>
              <a:off x="144" y="1248"/>
              <a:ext cx="4656" cy="201"/>
              <a:chOff x="144" y="1248"/>
              <a:chExt cx="4656" cy="201"/>
            </a:xfrm>
          </p:grpSpPr>
          <p:sp>
            <p:nvSpPr>
              <p:cNvPr id="252935"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defRPr/>
                </a:pPr>
                <a:endParaRPr lang="fa-IR" sz="1350"/>
              </a:p>
            </p:txBody>
          </p:sp>
          <p:sp>
            <p:nvSpPr>
              <p:cNvPr id="252936"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defRPr/>
                </a:pPr>
                <a:endParaRPr lang="fa-IR" sz="1350"/>
              </a:p>
            </p:txBody>
          </p:sp>
        </p:grpSp>
      </p:grpSp>
      <p:sp>
        <p:nvSpPr>
          <p:cNvPr id="30723" name="AutoShape 9"/>
          <p:cNvSpPr>
            <a:spLocks noGrp="1" noChangeArrowheads="1"/>
          </p:cNvSpPr>
          <p:nvPr>
            <p:ph type="title"/>
          </p:nvPr>
        </p:nvSpPr>
        <p:spPr bwMode="auto">
          <a:xfrm>
            <a:off x="762000" y="571500"/>
            <a:ext cx="7924800" cy="857250"/>
          </a:xfrm>
          <a:prstGeom prst="roundRect">
            <a:avLst>
              <a:gd name="adj" fmla="val 21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b" anchorCtr="0" compatLnSpc="1">
            <a:prstTxWarp prst="textNoShape">
              <a:avLst/>
            </a:prstTxWarp>
          </a:bodyPr>
          <a:lstStyle/>
          <a:p>
            <a:pPr lvl="0"/>
            <a:r>
              <a:rPr lang="en-US" altLang="fa-IR" smtClean="0"/>
              <a:t>Click to edit Master title style</a:t>
            </a:r>
          </a:p>
        </p:txBody>
      </p:sp>
      <p:sp>
        <p:nvSpPr>
          <p:cNvPr id="30724" name="Rectangle 10"/>
          <p:cNvSpPr>
            <a:spLocks noGrp="1" noChangeArrowheads="1"/>
          </p:cNvSpPr>
          <p:nvPr>
            <p:ph type="body" idx="1"/>
          </p:nvPr>
        </p:nvSpPr>
        <p:spPr bwMode="auto">
          <a:xfrm>
            <a:off x="838201" y="1771651"/>
            <a:ext cx="7693025" cy="279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252939" name="Rectangle 11"/>
          <p:cNvSpPr>
            <a:spLocks noGrp="1" noChangeArrowheads="1"/>
          </p:cNvSpPr>
          <p:nvPr>
            <p:ph type="dt" sz="half" idx="2"/>
          </p:nvPr>
        </p:nvSpPr>
        <p:spPr bwMode="auto">
          <a:xfrm>
            <a:off x="2438401" y="4686301"/>
            <a:ext cx="2130425"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050"/>
            </a:lvl1pPr>
          </a:lstStyle>
          <a:p>
            <a:pPr>
              <a:defRPr/>
            </a:pPr>
            <a:endParaRPr lang="en-US"/>
          </a:p>
        </p:txBody>
      </p:sp>
      <p:sp>
        <p:nvSpPr>
          <p:cNvPr id="252940" name="Rectangle 12"/>
          <p:cNvSpPr>
            <a:spLocks noGrp="1" noChangeArrowheads="1"/>
          </p:cNvSpPr>
          <p:nvPr>
            <p:ph type="ftr" sz="quarter" idx="3"/>
          </p:nvPr>
        </p:nvSpPr>
        <p:spPr bwMode="auto">
          <a:xfrm>
            <a:off x="5791200" y="4686301"/>
            <a:ext cx="2897188" cy="35599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050"/>
            </a:lvl1pPr>
          </a:lstStyle>
          <a:p>
            <a:pPr>
              <a:defRPr/>
            </a:pPr>
            <a:endParaRPr lang="en-US"/>
          </a:p>
        </p:txBody>
      </p:sp>
      <p:sp>
        <p:nvSpPr>
          <p:cNvPr id="252941" name="Rectangle 13"/>
          <p:cNvSpPr>
            <a:spLocks noGrp="1" noChangeArrowheads="1"/>
          </p:cNvSpPr>
          <p:nvPr>
            <p:ph type="sldNum" sz="quarter" idx="4"/>
          </p:nvPr>
        </p:nvSpPr>
        <p:spPr bwMode="auto">
          <a:xfrm>
            <a:off x="84139" y="4681537"/>
            <a:ext cx="587375" cy="36671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rtl="0">
              <a:defRPr sz="1950" b="1">
                <a:solidFill>
                  <a:schemeClr val="bg1"/>
                </a:solidFill>
              </a:defRPr>
            </a:lvl1pPr>
          </a:lstStyle>
          <a:p>
            <a:fld id="{22CF0266-37E3-4CB9-9757-F355E0396B36}" type="slidenum">
              <a:rPr lang="fa-IR" altLang="fa-IR"/>
              <a:pPr/>
              <a:t>‹#›</a:t>
            </a:fld>
            <a:endParaRPr lang="en-US" altLang="fa-IR"/>
          </a:p>
        </p:txBody>
      </p:sp>
    </p:spTree>
    <p:extLst>
      <p:ext uri="{BB962C8B-B14F-4D97-AF65-F5344CB8AC3E}">
        <p14:creationId xmlns:p14="http://schemas.microsoft.com/office/powerpoint/2010/main" val="3199776660"/>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l" rtl="1" eaLnBrk="1" fontAlgn="base" hangingPunct="1">
        <a:lnSpc>
          <a:spcPct val="90000"/>
        </a:lnSpc>
        <a:spcBef>
          <a:spcPct val="0"/>
        </a:spcBef>
        <a:spcAft>
          <a:spcPct val="0"/>
        </a:spcAft>
        <a:defRPr sz="2700" b="1">
          <a:solidFill>
            <a:schemeClr val="tx2"/>
          </a:solidFill>
          <a:latin typeface="+mj-lt"/>
          <a:ea typeface="+mj-ea"/>
          <a:cs typeface="+mj-cs"/>
        </a:defRPr>
      </a:lvl1pPr>
      <a:lvl2pPr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2pPr>
      <a:lvl3pPr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3pPr>
      <a:lvl4pPr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4pPr>
      <a:lvl5pPr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5pPr>
      <a:lvl6pPr marL="342900"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6pPr>
      <a:lvl7pPr marL="685800"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7pPr>
      <a:lvl8pPr marL="1028700"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8pPr>
      <a:lvl9pPr marL="1371600" algn="l" rtl="1" eaLnBrk="1" fontAlgn="base" hangingPunct="1">
        <a:lnSpc>
          <a:spcPct val="90000"/>
        </a:lnSpc>
        <a:spcBef>
          <a:spcPct val="0"/>
        </a:spcBef>
        <a:spcAft>
          <a:spcPct val="0"/>
        </a:spcAft>
        <a:defRPr sz="2700" b="1">
          <a:solidFill>
            <a:schemeClr val="tx2"/>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lr>
          <a:schemeClr val="tx1"/>
        </a:buClr>
        <a:buSzPct val="75000"/>
        <a:buFont typeface="Wingdings" panose="05000000000000000000" pitchFamily="2" charset="2"/>
        <a:buChar char="l"/>
        <a:defRPr sz="2100">
          <a:solidFill>
            <a:schemeClr val="tx1"/>
          </a:solidFill>
          <a:latin typeface="+mn-lt"/>
          <a:ea typeface="+mn-ea"/>
          <a:cs typeface="+mn-cs"/>
        </a:defRPr>
      </a:lvl1pPr>
      <a:lvl2pPr marL="557213" indent="-214313" algn="r" rtl="1" eaLnBrk="1" fontAlgn="base" hangingPunct="1">
        <a:spcBef>
          <a:spcPct val="20000"/>
        </a:spcBef>
        <a:spcAft>
          <a:spcPct val="0"/>
        </a:spcAft>
        <a:buClr>
          <a:schemeClr val="tx1"/>
        </a:buClr>
        <a:buSzPct val="75000"/>
        <a:buChar char="–"/>
        <a:defRPr sz="1800">
          <a:solidFill>
            <a:schemeClr val="tx1"/>
          </a:solidFill>
          <a:latin typeface="+mn-lt"/>
          <a:cs typeface="+mn-cs"/>
        </a:defRPr>
      </a:lvl2pPr>
      <a:lvl3pPr marL="857250" indent="-171450" algn="r" rtl="1" eaLnBrk="1" fontAlgn="base" hangingPunct="1">
        <a:spcBef>
          <a:spcPct val="20000"/>
        </a:spcBef>
        <a:spcAft>
          <a:spcPct val="0"/>
        </a:spcAft>
        <a:buClr>
          <a:schemeClr val="tx1"/>
        </a:buClr>
        <a:buSzPct val="75000"/>
        <a:buFont typeface="Wingdings" panose="05000000000000000000" pitchFamily="2" charset="2"/>
        <a:buChar char="l"/>
        <a:defRPr sz="1500">
          <a:solidFill>
            <a:schemeClr val="tx1"/>
          </a:solidFill>
          <a:latin typeface="+mn-lt"/>
          <a:cs typeface="+mn-cs"/>
        </a:defRPr>
      </a:lvl3pPr>
      <a:lvl4pPr marL="1200150" indent="-171450" algn="r" rtl="1" eaLnBrk="1" fontAlgn="base" hangingPunct="1">
        <a:spcBef>
          <a:spcPct val="20000"/>
        </a:spcBef>
        <a:spcAft>
          <a:spcPct val="0"/>
        </a:spcAft>
        <a:buClr>
          <a:schemeClr val="tx1"/>
        </a:buClr>
        <a:buSzPct val="80000"/>
        <a:buChar char="–"/>
        <a:defRPr sz="1500">
          <a:solidFill>
            <a:schemeClr val="tx1"/>
          </a:solidFill>
          <a:latin typeface="+mn-lt"/>
          <a:cs typeface="+mn-cs"/>
        </a:defRPr>
      </a:lvl4pPr>
      <a:lvl5pPr marL="1543050" indent="-171450" algn="r" rtl="1" eaLnBrk="1" fontAlgn="base" hangingPunct="1">
        <a:spcBef>
          <a:spcPct val="20000"/>
        </a:spcBef>
        <a:spcAft>
          <a:spcPct val="0"/>
        </a:spcAft>
        <a:buClr>
          <a:schemeClr val="tx1"/>
        </a:buClr>
        <a:buSzPct val="65000"/>
        <a:buFont typeface="Wingdings" panose="05000000000000000000" pitchFamily="2" charset="2"/>
        <a:buChar char="l"/>
        <a:defRPr sz="1500">
          <a:solidFill>
            <a:schemeClr val="tx1"/>
          </a:solidFill>
          <a:latin typeface="+mn-lt"/>
          <a:cs typeface="+mn-cs"/>
        </a:defRPr>
      </a:lvl5pPr>
      <a:lvl6pPr marL="1885950" indent="-17145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228850" indent="-17145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2571750" indent="-17145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2914650" indent="-171450" algn="r" rtl="1"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p:cNvGrpSpPr>
            <a:grpSpLocks/>
          </p:cNvGrpSpPr>
          <p:nvPr/>
        </p:nvGrpSpPr>
        <p:grpSpPr bwMode="auto">
          <a:xfrm>
            <a:off x="0" y="1191"/>
            <a:ext cx="9132888" cy="5133975"/>
            <a:chOff x="0" y="1"/>
            <a:chExt cx="5753" cy="4312"/>
          </a:xfrm>
        </p:grpSpPr>
        <p:sp>
          <p:nvSpPr>
            <p:cNvPr id="28979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2851CC"/>
                </a:gs>
                <a:gs pos="100000">
                  <a:schemeClr val="folHlink"/>
                </a:gs>
              </a:gsLst>
              <a:lin ang="0" scaled="1"/>
            </a:gradFill>
            <a:ln w="9525" cap="rnd">
              <a:noFill/>
              <a:round/>
              <a:headEnd/>
              <a:tailEnd/>
            </a:ln>
            <a:effectLst/>
          </p:spPr>
          <p:txBody>
            <a:bodyPr/>
            <a:lstStyle/>
            <a:p>
              <a:pPr>
                <a:defRPr/>
              </a:pPr>
              <a:endParaRPr lang="fa-IR" sz="1350"/>
            </a:p>
          </p:txBody>
        </p:sp>
        <p:sp>
          <p:nvSpPr>
            <p:cNvPr id="289796"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folHlink"/>
              </a:solidFill>
              <a:round/>
              <a:headEnd type="none" w="sm" len="sm"/>
              <a:tailEnd type="none" w="sm" len="sm"/>
            </a:ln>
            <a:effectLst/>
          </p:spPr>
          <p:txBody>
            <a:bodyPr wrap="none" anchor="ctr"/>
            <a:lstStyle/>
            <a:p>
              <a:pPr>
                <a:defRPr/>
              </a:pPr>
              <a:endParaRPr lang="fa-IR" sz="1350"/>
            </a:p>
          </p:txBody>
        </p:sp>
      </p:grpSp>
      <p:sp>
        <p:nvSpPr>
          <p:cNvPr id="289797" name="Rectangle 5"/>
          <p:cNvSpPr>
            <a:spLocks noGrp="1" noChangeArrowheads="1"/>
          </p:cNvSpPr>
          <p:nvPr>
            <p:ph type="title"/>
          </p:nvPr>
        </p:nvSpPr>
        <p:spPr bwMode="auto">
          <a:xfrm>
            <a:off x="685800" y="457200"/>
            <a:ext cx="7772400" cy="857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1748" name="Rectangle 6"/>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289799" name="Rectangle 7"/>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rtl="0" eaLnBrk="0" hangingPunct="0">
              <a:defRPr sz="1050">
                <a:latin typeface="+mn-lt"/>
              </a:defRPr>
            </a:lvl1pPr>
          </a:lstStyle>
          <a:p>
            <a:pPr>
              <a:defRPr/>
            </a:pPr>
            <a:endParaRPr lang="en-US"/>
          </a:p>
        </p:txBody>
      </p:sp>
      <p:sp>
        <p:nvSpPr>
          <p:cNvPr id="289800" name="Rectangle 8"/>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rtl="0" eaLnBrk="0" hangingPunct="0">
              <a:defRPr sz="1050">
                <a:latin typeface="+mn-lt"/>
              </a:defRPr>
            </a:lvl1pPr>
          </a:lstStyle>
          <a:p>
            <a:pPr>
              <a:defRPr/>
            </a:pPr>
            <a:endParaRPr lang="en-US"/>
          </a:p>
        </p:txBody>
      </p:sp>
      <p:sp>
        <p:nvSpPr>
          <p:cNvPr id="289801" name="Rectangle 9"/>
          <p:cNvSpPr>
            <a:spLocks noGrp="1" noChangeArrowheads="1"/>
          </p:cNvSpPr>
          <p:nvPr>
            <p:ph type="sldNum" sz="quarter" idx="4"/>
          </p:nvPr>
        </p:nvSpPr>
        <p:spPr bwMode="auto">
          <a:xfrm>
            <a:off x="6553200" y="4686300"/>
            <a:ext cx="1905000" cy="3429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rtl="0" eaLnBrk="0" hangingPunct="0">
              <a:defRPr sz="1050">
                <a:latin typeface="Times New Roman" panose="02020603050405020304" pitchFamily="18" charset="0"/>
              </a:defRPr>
            </a:lvl1pPr>
          </a:lstStyle>
          <a:p>
            <a:fld id="{F4F53D59-2474-4E46-84D3-FDBC5C0D9A76}" type="slidenum">
              <a:rPr lang="fa-IR" altLang="fa-IR"/>
              <a:pPr/>
              <a:t>‹#›</a:t>
            </a:fld>
            <a:endParaRPr lang="en-US" altLang="fa-IR"/>
          </a:p>
        </p:txBody>
      </p:sp>
    </p:spTree>
    <p:extLst>
      <p:ext uri="{BB962C8B-B14F-4D97-AF65-F5344CB8AC3E}">
        <p14:creationId xmlns:p14="http://schemas.microsoft.com/office/powerpoint/2010/main" val="14018203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2pPr>
      <a:lvl3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3pPr>
      <a:lvl4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4pPr>
      <a:lvl5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5pPr>
      <a:lvl6pPr marL="3429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6pPr>
      <a:lvl7pPr marL="6858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7pPr>
      <a:lvl8pPr marL="10287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8pPr>
      <a:lvl9pPr marL="13716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257175" indent="-257175" algn="r" rtl="1" eaLnBrk="1" fontAlgn="base" hangingPunct="1">
        <a:spcBef>
          <a:spcPct val="20000"/>
        </a:spcBef>
        <a:spcAft>
          <a:spcPct val="0"/>
        </a:spcAft>
        <a:buClr>
          <a:schemeClr val="accent2"/>
        </a:buClr>
        <a:buChar char="•"/>
        <a:defRPr sz="2400">
          <a:solidFill>
            <a:schemeClr val="tx1"/>
          </a:solidFill>
          <a:latin typeface="+mn-lt"/>
          <a:ea typeface="+mn-ea"/>
          <a:cs typeface="+mn-cs"/>
        </a:defRPr>
      </a:lvl1pPr>
      <a:lvl2pPr marL="557213" indent="-214313" algn="r" rtl="1" eaLnBrk="1" fontAlgn="base" hangingPunct="1">
        <a:spcBef>
          <a:spcPct val="20000"/>
        </a:spcBef>
        <a:spcAft>
          <a:spcPct val="0"/>
        </a:spcAft>
        <a:buClr>
          <a:schemeClr val="tx1"/>
        </a:buClr>
        <a:buChar char="•"/>
        <a:defRPr sz="2400">
          <a:solidFill>
            <a:schemeClr val="tx1"/>
          </a:solidFill>
          <a:latin typeface="+mn-lt"/>
          <a:cs typeface="+mn-cs"/>
        </a:defRPr>
      </a:lvl2pPr>
      <a:lvl3pPr marL="857250" indent="-171450" algn="r" rtl="1" eaLnBrk="1" fontAlgn="base" hangingPunct="1">
        <a:spcBef>
          <a:spcPct val="20000"/>
        </a:spcBef>
        <a:spcAft>
          <a:spcPct val="0"/>
        </a:spcAft>
        <a:buClr>
          <a:schemeClr val="accent1"/>
        </a:buClr>
        <a:buChar char="•"/>
        <a:defRPr sz="2400">
          <a:solidFill>
            <a:schemeClr val="tx1"/>
          </a:solidFill>
          <a:latin typeface="+mn-lt"/>
          <a:cs typeface="+mn-cs"/>
        </a:defRPr>
      </a:lvl3pPr>
      <a:lvl4pPr marL="1200150" indent="-171450" algn="r" rtl="1" eaLnBrk="1" fontAlgn="base" hangingPunct="1">
        <a:spcBef>
          <a:spcPct val="20000"/>
        </a:spcBef>
        <a:spcAft>
          <a:spcPct val="0"/>
        </a:spcAft>
        <a:buClr>
          <a:schemeClr val="tx1"/>
        </a:buClr>
        <a:buChar char="•"/>
        <a:defRPr sz="2400">
          <a:solidFill>
            <a:schemeClr val="tx1"/>
          </a:solidFill>
          <a:latin typeface="+mn-lt"/>
          <a:cs typeface="+mn-cs"/>
        </a:defRPr>
      </a:lvl4pPr>
      <a:lvl5pPr marL="1543050" indent="-171450" algn="r" rtl="1" eaLnBrk="1" fontAlgn="base" hangingPunct="1">
        <a:spcBef>
          <a:spcPct val="20000"/>
        </a:spcBef>
        <a:spcAft>
          <a:spcPct val="0"/>
        </a:spcAft>
        <a:buClr>
          <a:schemeClr val="accent1"/>
        </a:buClr>
        <a:buChar char="•"/>
        <a:defRPr sz="2400">
          <a:solidFill>
            <a:schemeClr val="tx1"/>
          </a:solidFill>
          <a:latin typeface="+mn-lt"/>
          <a:cs typeface="+mn-cs"/>
        </a:defRPr>
      </a:lvl5pPr>
      <a:lvl6pPr marL="1885950" indent="-171450" algn="r" rtl="1" eaLnBrk="1" fontAlgn="base" hangingPunct="1">
        <a:spcBef>
          <a:spcPct val="20000"/>
        </a:spcBef>
        <a:spcAft>
          <a:spcPct val="0"/>
        </a:spcAft>
        <a:buClr>
          <a:schemeClr val="accent1"/>
        </a:buClr>
        <a:buChar char="•"/>
        <a:defRPr sz="2400">
          <a:solidFill>
            <a:schemeClr val="tx1"/>
          </a:solidFill>
          <a:latin typeface="+mn-lt"/>
          <a:cs typeface="+mn-cs"/>
        </a:defRPr>
      </a:lvl6pPr>
      <a:lvl7pPr marL="2228850" indent="-171450" algn="r" rtl="1" eaLnBrk="1" fontAlgn="base" hangingPunct="1">
        <a:spcBef>
          <a:spcPct val="20000"/>
        </a:spcBef>
        <a:spcAft>
          <a:spcPct val="0"/>
        </a:spcAft>
        <a:buClr>
          <a:schemeClr val="accent1"/>
        </a:buClr>
        <a:buChar char="•"/>
        <a:defRPr sz="2400">
          <a:solidFill>
            <a:schemeClr val="tx1"/>
          </a:solidFill>
          <a:latin typeface="+mn-lt"/>
          <a:cs typeface="+mn-cs"/>
        </a:defRPr>
      </a:lvl7pPr>
      <a:lvl8pPr marL="2571750" indent="-171450" algn="r" rtl="1" eaLnBrk="1" fontAlgn="base" hangingPunct="1">
        <a:spcBef>
          <a:spcPct val="20000"/>
        </a:spcBef>
        <a:spcAft>
          <a:spcPct val="0"/>
        </a:spcAft>
        <a:buClr>
          <a:schemeClr val="accent1"/>
        </a:buClr>
        <a:buChar char="•"/>
        <a:defRPr sz="2400">
          <a:solidFill>
            <a:schemeClr val="tx1"/>
          </a:solidFill>
          <a:latin typeface="+mn-lt"/>
          <a:cs typeface="+mn-cs"/>
        </a:defRPr>
      </a:lvl8pPr>
      <a:lvl9pPr marL="2914650" indent="-171450" algn="r" rtl="1" eaLnBrk="1" fontAlgn="base" hangingPunct="1">
        <a:spcBef>
          <a:spcPct val="20000"/>
        </a:spcBef>
        <a:spcAft>
          <a:spcPct val="0"/>
        </a:spcAft>
        <a:buClr>
          <a:schemeClr val="accent1"/>
        </a:buClr>
        <a:buChar char="•"/>
        <a:defRPr sz="2400">
          <a:solidFill>
            <a:schemeClr val="tx1"/>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900"/>
            </a:lvl1pPr>
          </a:lstStyle>
          <a:p>
            <a:pPr>
              <a:defRPr/>
            </a:pPr>
            <a:endParaRPr lang="en-US"/>
          </a:p>
        </p:txBody>
      </p:sp>
      <p:sp>
        <p:nvSpPr>
          <p:cNvPr id="380931" name="Rectangle 3"/>
          <p:cNvSpPr>
            <a:spLocks noGrp="1" noChangeArrowheads="1"/>
          </p:cNvSpPr>
          <p:nvPr>
            <p:ph type="sldNum" sz="quarter" idx="4"/>
          </p:nvPr>
        </p:nvSpPr>
        <p:spPr bwMode="auto">
          <a:xfrm>
            <a:off x="6553200" y="4686300"/>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900">
                <a:latin typeface="Arial Black" panose="020B0A04020102020204" pitchFamily="34" charset="0"/>
              </a:defRPr>
            </a:lvl1pPr>
          </a:lstStyle>
          <a:p>
            <a:fld id="{8B3C4AAA-AFF2-46C2-AFCD-190B98A49D67}" type="slidenum">
              <a:rPr lang="fa-IR" altLang="fa-IR"/>
              <a:pPr/>
              <a:t>‹#›</a:t>
            </a:fld>
            <a:endParaRPr lang="en-US" altLang="fa-IR"/>
          </a:p>
        </p:txBody>
      </p:sp>
      <p:grpSp>
        <p:nvGrpSpPr>
          <p:cNvPr id="32772" name="Group 4"/>
          <p:cNvGrpSpPr>
            <a:grpSpLocks/>
          </p:cNvGrpSpPr>
          <p:nvPr/>
        </p:nvGrpSpPr>
        <p:grpSpPr bwMode="auto">
          <a:xfrm>
            <a:off x="0" y="0"/>
            <a:ext cx="9144000" cy="409575"/>
            <a:chOff x="0" y="0"/>
            <a:chExt cx="5760" cy="344"/>
          </a:xfrm>
        </p:grpSpPr>
        <p:sp>
          <p:nvSpPr>
            <p:cNvPr id="3809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rtl="0">
                <a:defRPr/>
              </a:pPr>
              <a:endParaRPr lang="en-US" sz="1800">
                <a:latin typeface="Times New Roman" pitchFamily="18" charset="0"/>
              </a:endParaRPr>
            </a:p>
          </p:txBody>
        </p:sp>
        <p:sp>
          <p:nvSpPr>
            <p:cNvPr id="3809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lgn="l" rtl="0">
                <a:defRPr/>
              </a:pPr>
              <a:endParaRPr lang="en-US" sz="1800">
                <a:latin typeface="Times New Roman" pitchFamily="18" charset="0"/>
              </a:endParaRPr>
            </a:p>
          </p:txBody>
        </p:sp>
        <p:sp>
          <p:nvSpPr>
            <p:cNvPr id="380935"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lgn="l" rtl="0">
                <a:defRPr/>
              </a:pPr>
              <a:endParaRPr lang="en-US" sz="1350">
                <a:solidFill>
                  <a:schemeClr val="hlink"/>
                </a:solidFill>
              </a:endParaRPr>
            </a:p>
          </p:txBody>
        </p:sp>
        <p:sp>
          <p:nvSpPr>
            <p:cNvPr id="380936"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lgn="l" rtl="0">
                <a:defRPr/>
              </a:pPr>
              <a:endParaRPr lang="en-US" sz="1350">
                <a:solidFill>
                  <a:schemeClr val="hlink"/>
                </a:solidFill>
              </a:endParaRPr>
            </a:p>
          </p:txBody>
        </p:sp>
        <p:sp>
          <p:nvSpPr>
            <p:cNvPr id="380937"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lgn="l" rtl="0">
                <a:defRPr/>
              </a:pPr>
              <a:endParaRPr lang="en-US" sz="1350">
                <a:solidFill>
                  <a:schemeClr val="accent2"/>
                </a:solidFill>
              </a:endParaRPr>
            </a:p>
          </p:txBody>
        </p:sp>
        <p:sp>
          <p:nvSpPr>
            <p:cNvPr id="380938"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lgn="l" rtl="0">
                <a:defRPr/>
              </a:pPr>
              <a:endParaRPr lang="en-US" sz="1350">
                <a:solidFill>
                  <a:schemeClr val="hlink"/>
                </a:solidFill>
              </a:endParaRPr>
            </a:p>
          </p:txBody>
        </p:sp>
        <p:sp>
          <p:nvSpPr>
            <p:cNvPr id="380939"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lgn="l" rtl="0">
                <a:defRPr/>
              </a:pPr>
              <a:endParaRPr lang="en-US" sz="1800">
                <a:latin typeface="Times New Roman" pitchFamily="18" charset="0"/>
              </a:endParaRPr>
            </a:p>
          </p:txBody>
        </p:sp>
        <p:sp>
          <p:nvSpPr>
            <p:cNvPr id="380940"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lgn="l" rtl="0">
                <a:defRPr/>
              </a:pPr>
              <a:endParaRPr lang="en-US" sz="1350">
                <a:solidFill>
                  <a:schemeClr val="accent2"/>
                </a:solidFill>
              </a:endParaRPr>
            </a:p>
          </p:txBody>
        </p:sp>
        <p:sp>
          <p:nvSpPr>
            <p:cNvPr id="380941"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lgn="l" rtl="0">
                <a:defRPr/>
              </a:pPr>
              <a:endParaRPr lang="en-US" sz="1350">
                <a:solidFill>
                  <a:schemeClr val="accent2"/>
                </a:solidFill>
              </a:endParaRPr>
            </a:p>
          </p:txBody>
        </p:sp>
      </p:grpSp>
      <p:sp>
        <p:nvSpPr>
          <p:cNvPr id="32773" name="Rectangle 14"/>
          <p:cNvSpPr>
            <a:spLocks noGrp="1" noChangeArrowheads="1"/>
          </p:cNvSpPr>
          <p:nvPr>
            <p:ph type="title"/>
          </p:nvPr>
        </p:nvSpPr>
        <p:spPr bwMode="auto">
          <a:xfrm>
            <a:off x="457200" y="342900"/>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32774" name="Rectangle 15"/>
          <p:cNvSpPr>
            <a:spLocks noGrp="1" noChangeArrowheads="1"/>
          </p:cNvSpPr>
          <p:nvPr>
            <p:ph type="body" idx="1"/>
          </p:nvPr>
        </p:nvSpPr>
        <p:spPr bwMode="auto">
          <a:xfrm>
            <a:off x="457200" y="1485900"/>
            <a:ext cx="82296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
        <p:nvSpPr>
          <p:cNvPr id="380944" name="Rectangle 16"/>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900"/>
            </a:lvl1pPr>
          </a:lstStyle>
          <a:p>
            <a:pPr>
              <a:defRPr/>
            </a:pPr>
            <a:endParaRPr lang="en-US"/>
          </a:p>
        </p:txBody>
      </p:sp>
    </p:spTree>
    <p:extLst>
      <p:ext uri="{BB962C8B-B14F-4D97-AF65-F5344CB8AC3E}">
        <p14:creationId xmlns:p14="http://schemas.microsoft.com/office/powerpoint/2010/main" val="2340405490"/>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Lst>
  <p:txStyles>
    <p:titleStyle>
      <a:lvl1pPr algn="l" rtl="1" eaLnBrk="1" fontAlgn="base" hangingPunct="1">
        <a:spcBef>
          <a:spcPct val="0"/>
        </a:spcBef>
        <a:spcAft>
          <a:spcPct val="0"/>
        </a:spcAft>
        <a:defRPr sz="3300">
          <a:solidFill>
            <a:schemeClr val="tx1"/>
          </a:solidFill>
          <a:latin typeface="+mj-lt"/>
          <a:ea typeface="+mj-ea"/>
          <a:cs typeface="+mj-cs"/>
        </a:defRPr>
      </a:lvl1pPr>
      <a:lvl2pPr algn="l" rtl="1" eaLnBrk="1" fontAlgn="base" hangingPunct="1">
        <a:spcBef>
          <a:spcPct val="0"/>
        </a:spcBef>
        <a:spcAft>
          <a:spcPct val="0"/>
        </a:spcAft>
        <a:defRPr sz="3300">
          <a:solidFill>
            <a:schemeClr val="tx1"/>
          </a:solidFill>
          <a:latin typeface="Arial" pitchFamily="34" charset="0"/>
          <a:cs typeface="Arial" pitchFamily="34" charset="0"/>
        </a:defRPr>
      </a:lvl2pPr>
      <a:lvl3pPr algn="l" rtl="1" eaLnBrk="1" fontAlgn="base" hangingPunct="1">
        <a:spcBef>
          <a:spcPct val="0"/>
        </a:spcBef>
        <a:spcAft>
          <a:spcPct val="0"/>
        </a:spcAft>
        <a:defRPr sz="3300">
          <a:solidFill>
            <a:schemeClr val="tx1"/>
          </a:solidFill>
          <a:latin typeface="Arial" pitchFamily="34" charset="0"/>
          <a:cs typeface="Arial" pitchFamily="34" charset="0"/>
        </a:defRPr>
      </a:lvl3pPr>
      <a:lvl4pPr algn="l" rtl="1" eaLnBrk="1" fontAlgn="base" hangingPunct="1">
        <a:spcBef>
          <a:spcPct val="0"/>
        </a:spcBef>
        <a:spcAft>
          <a:spcPct val="0"/>
        </a:spcAft>
        <a:defRPr sz="3300">
          <a:solidFill>
            <a:schemeClr val="tx1"/>
          </a:solidFill>
          <a:latin typeface="Arial" pitchFamily="34" charset="0"/>
          <a:cs typeface="Arial" pitchFamily="34" charset="0"/>
        </a:defRPr>
      </a:lvl4pPr>
      <a:lvl5pPr algn="l" rtl="1" eaLnBrk="1" fontAlgn="base" hangingPunct="1">
        <a:spcBef>
          <a:spcPct val="0"/>
        </a:spcBef>
        <a:spcAft>
          <a:spcPct val="0"/>
        </a:spcAft>
        <a:defRPr sz="3300">
          <a:solidFill>
            <a:schemeClr val="tx1"/>
          </a:solidFill>
          <a:latin typeface="Arial" pitchFamily="34" charset="0"/>
          <a:cs typeface="Arial" pitchFamily="34" charset="0"/>
        </a:defRPr>
      </a:lvl5pPr>
      <a:lvl6pPr marL="342900" algn="l" rtl="1" eaLnBrk="1" fontAlgn="base" hangingPunct="1">
        <a:spcBef>
          <a:spcPct val="0"/>
        </a:spcBef>
        <a:spcAft>
          <a:spcPct val="0"/>
        </a:spcAft>
        <a:defRPr sz="3300">
          <a:solidFill>
            <a:schemeClr val="tx1"/>
          </a:solidFill>
          <a:latin typeface="Arial" pitchFamily="34" charset="0"/>
          <a:cs typeface="Arial" pitchFamily="34" charset="0"/>
        </a:defRPr>
      </a:lvl6pPr>
      <a:lvl7pPr marL="685800" algn="l" rtl="1" eaLnBrk="1" fontAlgn="base" hangingPunct="1">
        <a:spcBef>
          <a:spcPct val="0"/>
        </a:spcBef>
        <a:spcAft>
          <a:spcPct val="0"/>
        </a:spcAft>
        <a:defRPr sz="3300">
          <a:solidFill>
            <a:schemeClr val="tx1"/>
          </a:solidFill>
          <a:latin typeface="Arial" pitchFamily="34" charset="0"/>
          <a:cs typeface="Arial" pitchFamily="34" charset="0"/>
        </a:defRPr>
      </a:lvl7pPr>
      <a:lvl8pPr marL="1028700" algn="l" rtl="1" eaLnBrk="1" fontAlgn="base" hangingPunct="1">
        <a:spcBef>
          <a:spcPct val="0"/>
        </a:spcBef>
        <a:spcAft>
          <a:spcPct val="0"/>
        </a:spcAft>
        <a:defRPr sz="3300">
          <a:solidFill>
            <a:schemeClr val="tx1"/>
          </a:solidFill>
          <a:latin typeface="Arial" pitchFamily="34" charset="0"/>
          <a:cs typeface="Arial" pitchFamily="34" charset="0"/>
        </a:defRPr>
      </a:lvl8pPr>
      <a:lvl9pPr marL="1371600" algn="l" rtl="1" eaLnBrk="1" fontAlgn="base" hangingPunct="1">
        <a:spcBef>
          <a:spcPct val="0"/>
        </a:spcBef>
        <a:spcAft>
          <a:spcPct val="0"/>
        </a:spcAft>
        <a:defRPr sz="3300">
          <a:solidFill>
            <a:schemeClr val="tx1"/>
          </a:solidFill>
          <a:latin typeface="Arial" pitchFamily="34" charset="0"/>
          <a:cs typeface="Arial" pitchFamily="34" charset="0"/>
        </a:defRPr>
      </a:lvl9pPr>
    </p:titleStyle>
    <p:bodyStyle>
      <a:lvl1pPr marL="257175" indent="-257175" algn="r" rtl="1" eaLnBrk="1" fontAlgn="base" hangingPunct="1">
        <a:spcBef>
          <a:spcPct val="20000"/>
        </a:spcBef>
        <a:spcAft>
          <a:spcPct val="0"/>
        </a:spcAft>
        <a:buClr>
          <a:schemeClr val="bg2"/>
        </a:buClr>
        <a:buSzPct val="75000"/>
        <a:buFont typeface="Wingdings" panose="05000000000000000000" pitchFamily="2" charset="2"/>
        <a:buChar char="n"/>
        <a:defRPr sz="2400">
          <a:solidFill>
            <a:schemeClr val="tx1"/>
          </a:solidFill>
          <a:latin typeface="+mn-lt"/>
          <a:ea typeface="+mn-ea"/>
          <a:cs typeface="+mn-cs"/>
        </a:defRPr>
      </a:lvl1pPr>
      <a:lvl2pPr marL="557213" indent="-214313" algn="r" rtl="1" eaLnBrk="1" fontAlgn="base" hangingPunct="1">
        <a:spcBef>
          <a:spcPct val="20000"/>
        </a:spcBef>
        <a:spcAft>
          <a:spcPct val="0"/>
        </a:spcAft>
        <a:buClr>
          <a:schemeClr val="accent2"/>
        </a:buClr>
        <a:buSzPct val="80000"/>
        <a:buFont typeface="Wingdings" panose="05000000000000000000" pitchFamily="2" charset="2"/>
        <a:buChar char="¨"/>
        <a:defRPr sz="2100">
          <a:solidFill>
            <a:schemeClr val="tx1"/>
          </a:solidFill>
          <a:latin typeface="+mn-lt"/>
          <a:cs typeface="+mn-cs"/>
        </a:defRPr>
      </a:lvl2pPr>
      <a:lvl3pPr marL="857250" indent="-171450" algn="r" rtl="1" eaLnBrk="1" fontAlgn="base" hangingPunct="1">
        <a:spcBef>
          <a:spcPct val="20000"/>
        </a:spcBef>
        <a:spcAft>
          <a:spcPct val="0"/>
        </a:spcAft>
        <a:buClr>
          <a:schemeClr val="bg2"/>
        </a:buClr>
        <a:buSzPct val="65000"/>
        <a:buFont typeface="Wingdings" panose="05000000000000000000" pitchFamily="2" charset="2"/>
        <a:buChar char="n"/>
        <a:defRPr sz="1800">
          <a:solidFill>
            <a:schemeClr val="tx1"/>
          </a:solidFill>
          <a:latin typeface="+mn-lt"/>
          <a:cs typeface="+mn-cs"/>
        </a:defRPr>
      </a:lvl3pPr>
      <a:lvl4pPr marL="1200150" indent="-171450" algn="r" rtl="1" eaLnBrk="1" fontAlgn="base" hangingPunct="1">
        <a:spcBef>
          <a:spcPct val="20000"/>
        </a:spcBef>
        <a:spcAft>
          <a:spcPct val="0"/>
        </a:spcAft>
        <a:buClr>
          <a:schemeClr val="accent2"/>
        </a:buClr>
        <a:buSzPct val="70000"/>
        <a:buFont typeface="Wingdings" panose="05000000000000000000" pitchFamily="2" charset="2"/>
        <a:buChar char="¨"/>
        <a:defRPr sz="1500">
          <a:solidFill>
            <a:schemeClr val="tx1"/>
          </a:solidFill>
          <a:latin typeface="+mn-lt"/>
          <a:cs typeface="+mn-cs"/>
        </a:defRPr>
      </a:lvl4pPr>
      <a:lvl5pPr marL="1543050" indent="-171450" algn="r" rtl="1" eaLnBrk="1" fontAlgn="base" hangingPunct="1">
        <a:spcBef>
          <a:spcPct val="20000"/>
        </a:spcBef>
        <a:spcAft>
          <a:spcPct val="0"/>
        </a:spcAft>
        <a:buClr>
          <a:schemeClr val="bg2"/>
        </a:buClr>
        <a:buFont typeface="Wingdings" panose="05000000000000000000" pitchFamily="2" charset="2"/>
        <a:buChar char="§"/>
        <a:defRPr sz="1500">
          <a:solidFill>
            <a:schemeClr val="tx1"/>
          </a:solidFill>
          <a:latin typeface="+mn-lt"/>
          <a:cs typeface="+mn-cs"/>
        </a:defRPr>
      </a:lvl5pPr>
      <a:lvl6pPr marL="1885950" indent="-171450" algn="r" rtl="1" eaLnBrk="1" fontAlgn="base" hangingPunct="1">
        <a:spcBef>
          <a:spcPct val="20000"/>
        </a:spcBef>
        <a:spcAft>
          <a:spcPct val="0"/>
        </a:spcAft>
        <a:buClr>
          <a:schemeClr val="bg2"/>
        </a:buClr>
        <a:buFont typeface="Wingdings" pitchFamily="2" charset="2"/>
        <a:buChar char="§"/>
        <a:defRPr sz="1500">
          <a:solidFill>
            <a:schemeClr val="tx1"/>
          </a:solidFill>
          <a:latin typeface="+mn-lt"/>
          <a:cs typeface="+mn-cs"/>
        </a:defRPr>
      </a:lvl6pPr>
      <a:lvl7pPr marL="2228850" indent="-171450" algn="r" rtl="1" eaLnBrk="1" fontAlgn="base" hangingPunct="1">
        <a:spcBef>
          <a:spcPct val="20000"/>
        </a:spcBef>
        <a:spcAft>
          <a:spcPct val="0"/>
        </a:spcAft>
        <a:buClr>
          <a:schemeClr val="bg2"/>
        </a:buClr>
        <a:buFont typeface="Wingdings" pitchFamily="2" charset="2"/>
        <a:buChar char="§"/>
        <a:defRPr sz="1500">
          <a:solidFill>
            <a:schemeClr val="tx1"/>
          </a:solidFill>
          <a:latin typeface="+mn-lt"/>
          <a:cs typeface="+mn-cs"/>
        </a:defRPr>
      </a:lvl7pPr>
      <a:lvl8pPr marL="2571750" indent="-171450" algn="r" rtl="1" eaLnBrk="1" fontAlgn="base" hangingPunct="1">
        <a:spcBef>
          <a:spcPct val="20000"/>
        </a:spcBef>
        <a:spcAft>
          <a:spcPct val="0"/>
        </a:spcAft>
        <a:buClr>
          <a:schemeClr val="bg2"/>
        </a:buClr>
        <a:buFont typeface="Wingdings" pitchFamily="2" charset="2"/>
        <a:buChar char="§"/>
        <a:defRPr sz="1500">
          <a:solidFill>
            <a:schemeClr val="tx1"/>
          </a:solidFill>
          <a:latin typeface="+mn-lt"/>
          <a:cs typeface="+mn-cs"/>
        </a:defRPr>
      </a:lvl8pPr>
      <a:lvl9pPr marL="2914650" indent="-171450" algn="r" rtl="1" eaLnBrk="1" fontAlgn="base" hangingPunct="1">
        <a:spcBef>
          <a:spcPct val="20000"/>
        </a:spcBef>
        <a:spcAft>
          <a:spcPct val="0"/>
        </a:spcAft>
        <a:buClr>
          <a:schemeClr val="bg2"/>
        </a:buClr>
        <a:buFont typeface="Wingdings" pitchFamily="2" charset="2"/>
        <a:buChar char="§"/>
        <a:defRPr sz="1500">
          <a:solidFill>
            <a:schemeClr val="tx1"/>
          </a:solidFill>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319088" y="1371600"/>
            <a:ext cx="8824912" cy="3771900"/>
            <a:chOff x="201" y="1152"/>
            <a:chExt cx="5559" cy="3168"/>
          </a:xfrm>
        </p:grpSpPr>
        <p:sp>
          <p:nvSpPr>
            <p:cNvPr id="386051"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fa-IR" sz="1350"/>
            </a:p>
          </p:txBody>
        </p:sp>
        <p:sp>
          <p:nvSpPr>
            <p:cNvPr id="386052"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a:defRPr/>
              </a:pPr>
              <a:endParaRPr lang="fa-IR" sz="1350"/>
            </a:p>
          </p:txBody>
        </p:sp>
        <p:sp>
          <p:nvSpPr>
            <p:cNvPr id="386053"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a:defRPr/>
              </a:pPr>
              <a:endParaRPr lang="fa-IR" sz="1350"/>
            </a:p>
          </p:txBody>
        </p:sp>
        <p:sp>
          <p:nvSpPr>
            <p:cNvPr id="386054"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fa-IR" sz="1350"/>
            </a:p>
          </p:txBody>
        </p:sp>
        <p:sp>
          <p:nvSpPr>
            <p:cNvPr id="386055"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fa-IR" sz="1350"/>
            </a:p>
          </p:txBody>
        </p:sp>
        <p:sp>
          <p:nvSpPr>
            <p:cNvPr id="386056"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fa-IR" sz="1350"/>
            </a:p>
          </p:txBody>
        </p:sp>
        <p:sp>
          <p:nvSpPr>
            <p:cNvPr id="386057"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fa-IR" sz="1350"/>
            </a:p>
          </p:txBody>
        </p:sp>
        <p:sp>
          <p:nvSpPr>
            <p:cNvPr id="386058"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fa-IR" sz="1350"/>
            </a:p>
          </p:txBody>
        </p:sp>
      </p:grpSp>
      <p:sp>
        <p:nvSpPr>
          <p:cNvPr id="386059" name="Rectangle 11"/>
          <p:cNvSpPr>
            <a:spLocks noGrp="1" noChangeArrowheads="1"/>
          </p:cNvSpPr>
          <p:nvPr>
            <p:ph type="dt" sz="half" idx="2"/>
          </p:nvPr>
        </p:nvSpPr>
        <p:spPr bwMode="auto">
          <a:xfrm>
            <a:off x="838201" y="4683919"/>
            <a:ext cx="19018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a:effectLst>
                  <a:outerShdw blurRad="38100" dist="38100" dir="2700000" algn="tl">
                    <a:srgbClr val="000000"/>
                  </a:outerShdw>
                </a:effectLst>
              </a:defRPr>
            </a:lvl1pPr>
          </a:lstStyle>
          <a:p>
            <a:pPr>
              <a:defRPr/>
            </a:pPr>
            <a:endParaRPr lang="en-US"/>
          </a:p>
        </p:txBody>
      </p:sp>
      <p:sp>
        <p:nvSpPr>
          <p:cNvPr id="386060" name="Rectangle 12"/>
          <p:cNvSpPr>
            <a:spLocks noGrp="1" noChangeArrowheads="1"/>
          </p:cNvSpPr>
          <p:nvPr>
            <p:ph type="ftr" sz="quarter" idx="3"/>
          </p:nvPr>
        </p:nvSpPr>
        <p:spPr bwMode="auto">
          <a:xfrm>
            <a:off x="34290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a:effectLst>
                  <a:outerShdw blurRad="38100" dist="38100" dir="2700000" algn="tl">
                    <a:srgbClr val="000000"/>
                  </a:outerShdw>
                </a:effectLst>
              </a:defRPr>
            </a:lvl1pPr>
          </a:lstStyle>
          <a:p>
            <a:pPr>
              <a:defRPr/>
            </a:pPr>
            <a:endParaRPr lang="en-US"/>
          </a:p>
        </p:txBody>
      </p:sp>
      <p:sp>
        <p:nvSpPr>
          <p:cNvPr id="386061" name="Rectangle 13"/>
          <p:cNvSpPr>
            <a:spLocks noGrp="1" noChangeArrowheads="1"/>
          </p:cNvSpPr>
          <p:nvPr>
            <p:ph type="sldNum" sz="quarter" idx="4"/>
          </p:nvPr>
        </p:nvSpPr>
        <p:spPr bwMode="auto">
          <a:xfrm>
            <a:off x="6937376" y="4683919"/>
            <a:ext cx="1901825"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effectLst>
                  <a:outerShdw blurRad="38100" dist="38100" dir="2700000" algn="tl">
                    <a:srgbClr val="000000"/>
                  </a:outerShdw>
                </a:effectLst>
              </a:defRPr>
            </a:lvl1pPr>
          </a:lstStyle>
          <a:p>
            <a:fld id="{38C04E96-AF70-4283-B487-06D628E4EC80}" type="slidenum">
              <a:rPr lang="fa-IR" altLang="fa-IR"/>
              <a:pPr/>
              <a:t>‹#›</a:t>
            </a:fld>
            <a:endParaRPr lang="en-US" altLang="fa-IR"/>
          </a:p>
        </p:txBody>
      </p:sp>
      <p:sp>
        <p:nvSpPr>
          <p:cNvPr id="386062" name="Rectangle 14"/>
          <p:cNvSpPr>
            <a:spLocks noGrp="1" noRot="1" noChangeArrowheads="1"/>
          </p:cNvSpPr>
          <p:nvPr>
            <p:ph type="title"/>
          </p:nvPr>
        </p:nvSpPr>
        <p:spPr bwMode="auto">
          <a:xfrm>
            <a:off x="457201" y="183357"/>
            <a:ext cx="8385175" cy="10739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6063" name="Rectangle 15"/>
          <p:cNvSpPr>
            <a:spLocks noGrp="1" noRot="1" noChangeArrowheads="1"/>
          </p:cNvSpPr>
          <p:nvPr>
            <p:ph type="body" idx="1"/>
          </p:nvPr>
        </p:nvSpPr>
        <p:spPr bwMode="auto">
          <a:xfrm>
            <a:off x="838200" y="1428750"/>
            <a:ext cx="8007350" cy="3143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067243823"/>
      </p:ext>
    </p:extLst>
  </p:cSld>
  <p:clrMap bg1="dk2" tx1="lt1" bg2="dk1" tx2="lt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xStyles>
    <p:titleStyle>
      <a:lvl1pPr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mj-lt"/>
          <a:ea typeface="+mj-ea"/>
          <a:cs typeface="+mj-cs"/>
        </a:defRPr>
      </a:lvl1pPr>
      <a:lvl2pPr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2pPr>
      <a:lvl3pPr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3pPr>
      <a:lvl4pPr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4pPr>
      <a:lvl5pPr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5pPr>
      <a:lvl6pPr marL="342900"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6pPr>
      <a:lvl7pPr marL="685800"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7pPr>
      <a:lvl8pPr marL="1028700"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8pPr>
      <a:lvl9pPr marL="1371600" algn="l" rtl="1" eaLnBrk="1" fontAlgn="base" hangingPunct="1">
        <a:spcBef>
          <a:spcPct val="0"/>
        </a:spcBef>
        <a:spcAft>
          <a:spcPct val="0"/>
        </a:spcAft>
        <a:defRPr sz="3300" b="1">
          <a:solidFill>
            <a:schemeClr val="tx2"/>
          </a:solidFill>
          <a:effectLst>
            <a:outerShdw blurRad="38100" dist="38100" dir="2700000" algn="tl">
              <a:srgbClr val="000000"/>
            </a:outerShdw>
          </a:effectLst>
          <a:latin typeface="Arial Black" pitchFamily="34" charset="0"/>
          <a:cs typeface="Arial" pitchFamily="34" charset="0"/>
        </a:defRPr>
      </a:lvl9pPr>
    </p:titleStyle>
    <p:bodyStyle>
      <a:lvl1pPr marL="257175" indent="-257175" algn="r" rtl="1" eaLnBrk="1" fontAlgn="base" hangingPunct="1">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ea typeface="+mn-ea"/>
          <a:cs typeface="+mn-cs"/>
        </a:defRPr>
      </a:lvl1pPr>
      <a:lvl2pPr marL="557213" indent="-214313" algn="r" rtl="1" eaLnBrk="1" fontAlgn="base" hangingPunct="1">
        <a:spcBef>
          <a:spcPct val="20000"/>
        </a:spcBef>
        <a:spcAft>
          <a:spcPct val="0"/>
        </a:spcAft>
        <a:buClr>
          <a:schemeClr val="accent2"/>
        </a:buClr>
        <a:buFont typeface="Wingdings" panose="05000000000000000000" pitchFamily="2" charset="2"/>
        <a:buChar char="§"/>
        <a:defRPr sz="2100">
          <a:solidFill>
            <a:schemeClr val="tx1"/>
          </a:solidFill>
          <a:effectLst>
            <a:outerShdw blurRad="38100" dist="38100" dir="2700000" algn="tl">
              <a:srgbClr val="000000"/>
            </a:outerShdw>
          </a:effectLst>
          <a:latin typeface="+mn-lt"/>
          <a:cs typeface="+mn-cs"/>
        </a:defRPr>
      </a:lvl2pPr>
      <a:lvl3pPr marL="857250" indent="-171450" algn="r" rtl="1" eaLnBrk="1" fontAlgn="base" hangingPunct="1">
        <a:spcBef>
          <a:spcPct val="20000"/>
        </a:spcBef>
        <a:spcAft>
          <a:spcPct val="0"/>
        </a:spcAft>
        <a:buClr>
          <a:schemeClr val="hlink"/>
        </a:buClr>
        <a:buFont typeface="Wingdings" panose="05000000000000000000" pitchFamily="2" charset="2"/>
        <a:buChar char="§"/>
        <a:defRPr sz="1800">
          <a:solidFill>
            <a:schemeClr val="tx1"/>
          </a:solidFill>
          <a:effectLst>
            <a:outerShdw blurRad="38100" dist="38100" dir="2700000" algn="tl">
              <a:srgbClr val="000000"/>
            </a:outerShdw>
          </a:effectLst>
          <a:latin typeface="+mn-lt"/>
          <a:cs typeface="+mn-cs"/>
        </a:defRPr>
      </a:lvl3pPr>
      <a:lvl4pPr marL="1200150" indent="-171450" algn="r" rtl="1" eaLnBrk="1" fontAlgn="base" hangingPunct="1">
        <a:spcBef>
          <a:spcPct val="20000"/>
        </a:spcBef>
        <a:spcAft>
          <a:spcPct val="0"/>
        </a:spcAft>
        <a:buClr>
          <a:schemeClr val="accent2"/>
        </a:buClr>
        <a:buFont typeface="Wingdings" panose="05000000000000000000" pitchFamily="2" charset="2"/>
        <a:buChar char="§"/>
        <a:defRPr sz="1500">
          <a:solidFill>
            <a:schemeClr val="tx1"/>
          </a:solidFill>
          <a:effectLst>
            <a:outerShdw blurRad="38100" dist="38100" dir="2700000" algn="tl">
              <a:srgbClr val="000000"/>
            </a:outerShdw>
          </a:effectLst>
          <a:latin typeface="+mn-lt"/>
          <a:cs typeface="+mn-cs"/>
        </a:defRPr>
      </a:lvl4pPr>
      <a:lvl5pPr marL="1543050" indent="-171450" algn="r" rtl="1" eaLnBrk="1" fontAlgn="base" hangingPunct="1">
        <a:spcBef>
          <a:spcPct val="20000"/>
        </a:spcBef>
        <a:spcAft>
          <a:spcPct val="0"/>
        </a:spcAft>
        <a:buClr>
          <a:schemeClr val="hlink"/>
        </a:buClr>
        <a:buFont typeface="Wingdings" panose="05000000000000000000" pitchFamily="2" charset="2"/>
        <a:buChar char="§"/>
        <a:defRPr sz="1500">
          <a:solidFill>
            <a:schemeClr val="tx1"/>
          </a:solidFill>
          <a:effectLst>
            <a:outerShdw blurRad="38100" dist="38100" dir="2700000" algn="tl">
              <a:srgbClr val="000000"/>
            </a:outerShdw>
          </a:effectLst>
          <a:latin typeface="+mn-lt"/>
          <a:cs typeface="+mn-cs"/>
        </a:defRPr>
      </a:lvl5pPr>
      <a:lvl6pPr marL="18859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6pPr>
      <a:lvl7pPr marL="22288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7pPr>
      <a:lvl8pPr marL="25717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8pPr>
      <a:lvl9pPr marL="29146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22" name="Rectangle 2"/>
          <p:cNvSpPr>
            <a:spLocks noGrp="1" noChangeArrowheads="1"/>
          </p:cNvSpPr>
          <p:nvPr>
            <p:ph type="dt" sz="half" idx="2"/>
          </p:nvPr>
        </p:nvSpPr>
        <p:spPr bwMode="auto">
          <a:xfrm>
            <a:off x="457200" y="4688681"/>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900"/>
            </a:lvl1pPr>
          </a:lstStyle>
          <a:p>
            <a:pPr>
              <a:defRPr/>
            </a:pPr>
            <a:endParaRPr lang="en-US"/>
          </a:p>
        </p:txBody>
      </p:sp>
      <p:sp>
        <p:nvSpPr>
          <p:cNvPr id="389123" name="Rectangle 3"/>
          <p:cNvSpPr>
            <a:spLocks noGrp="1" noChangeArrowheads="1"/>
          </p:cNvSpPr>
          <p:nvPr>
            <p:ph type="sldNum" sz="quarter" idx="4"/>
          </p:nvPr>
        </p:nvSpPr>
        <p:spPr bwMode="auto">
          <a:xfrm>
            <a:off x="6553200" y="4686300"/>
            <a:ext cx="2133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900"/>
            </a:lvl1pPr>
          </a:lstStyle>
          <a:p>
            <a:fld id="{5FFD6B7F-4D61-432F-865B-163ED70E3EEB}" type="slidenum">
              <a:rPr lang="fa-IR" altLang="fa-IR"/>
              <a:pPr/>
              <a:t>‹#›</a:t>
            </a:fld>
            <a:endParaRPr lang="en-US" altLang="fa-IR"/>
          </a:p>
        </p:txBody>
      </p:sp>
      <p:grpSp>
        <p:nvGrpSpPr>
          <p:cNvPr id="34820" name="Group 4"/>
          <p:cNvGrpSpPr>
            <a:grpSpLocks/>
          </p:cNvGrpSpPr>
          <p:nvPr/>
        </p:nvGrpSpPr>
        <p:grpSpPr bwMode="auto">
          <a:xfrm>
            <a:off x="1" y="1"/>
            <a:ext cx="9140825" cy="5137547"/>
            <a:chOff x="0" y="0"/>
            <a:chExt cx="5758" cy="4315"/>
          </a:xfrm>
        </p:grpSpPr>
        <p:grpSp>
          <p:nvGrpSpPr>
            <p:cNvPr id="34824" name="Group 5"/>
            <p:cNvGrpSpPr>
              <a:grpSpLocks/>
            </p:cNvGrpSpPr>
            <p:nvPr userDrawn="1"/>
          </p:nvGrpSpPr>
          <p:grpSpPr bwMode="auto">
            <a:xfrm>
              <a:off x="1728" y="2230"/>
              <a:ext cx="4027" cy="2085"/>
              <a:chOff x="1728" y="2230"/>
              <a:chExt cx="4027" cy="2085"/>
            </a:xfrm>
          </p:grpSpPr>
          <p:sp>
            <p:nvSpPr>
              <p:cNvPr id="3891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fa-IR" sz="1350"/>
              </a:p>
            </p:txBody>
          </p:sp>
          <p:sp>
            <p:nvSpPr>
              <p:cNvPr id="3891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fa-IR" sz="1350"/>
              </a:p>
            </p:txBody>
          </p:sp>
          <p:sp>
            <p:nvSpPr>
              <p:cNvPr id="3891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fa-IR" sz="1350"/>
              </a:p>
            </p:txBody>
          </p:sp>
          <p:sp>
            <p:nvSpPr>
              <p:cNvPr id="3891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fa-IR" sz="1350"/>
              </a:p>
            </p:txBody>
          </p:sp>
          <p:sp>
            <p:nvSpPr>
              <p:cNvPr id="3891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fa-IR" sz="1350"/>
              </a:p>
            </p:txBody>
          </p:sp>
        </p:grpSp>
        <p:sp>
          <p:nvSpPr>
            <p:cNvPr id="3891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fa-IR" sz="1350"/>
            </a:p>
          </p:txBody>
        </p:sp>
        <p:sp>
          <p:nvSpPr>
            <p:cNvPr id="3891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fa-IR" sz="1350"/>
            </a:p>
          </p:txBody>
        </p:sp>
      </p:grpSp>
      <p:sp>
        <p:nvSpPr>
          <p:cNvPr id="389133" name="Rectangle 13"/>
          <p:cNvSpPr>
            <a:spLocks noGrp="1" noRot="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89134" name="Rectangle 14"/>
          <p:cNvSpPr>
            <a:spLocks noGrp="1" noChangeArrowheads="1"/>
          </p:cNvSpPr>
          <p:nvPr>
            <p:ph type="ftr" sz="quarter" idx="3"/>
          </p:nvPr>
        </p:nvSpPr>
        <p:spPr bwMode="auto">
          <a:xfrm>
            <a:off x="3124200" y="4686300"/>
            <a:ext cx="2895600" cy="3571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900"/>
            </a:lvl1pPr>
          </a:lstStyle>
          <a:p>
            <a:pPr>
              <a:defRPr/>
            </a:pPr>
            <a:endParaRPr lang="en-US"/>
          </a:p>
        </p:txBody>
      </p:sp>
      <p:sp>
        <p:nvSpPr>
          <p:cNvPr id="389135" name="Rectangle 15"/>
          <p:cNvSpPr>
            <a:spLocks noGrp="1" noChangeArrowheads="1"/>
          </p:cNvSpPr>
          <p:nvPr>
            <p:ph type="body" idx="1"/>
          </p:nvPr>
        </p:nvSpPr>
        <p:spPr bwMode="auto">
          <a:xfrm>
            <a:off x="457200" y="1200151"/>
            <a:ext cx="8229600" cy="33944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753796610"/>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iming>
    <p:tnLst>
      <p:par>
        <p:cTn id="1" dur="indefinite" restart="never" nodeType="tmRoot"/>
      </p:par>
    </p:tnLst>
  </p:timing>
  <p:txStyles>
    <p:titleStyle>
      <a:lvl1pPr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2pPr>
      <a:lvl3pPr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3pPr>
      <a:lvl4pPr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4pPr>
      <a:lvl5pPr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5pPr>
      <a:lvl6pPr marL="342900"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6pPr>
      <a:lvl7pPr marL="685800"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7pPr>
      <a:lvl8pPr marL="1028700"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8pPr>
      <a:lvl9pPr marL="1371600" algn="ctr" rtl="1" eaLnBrk="1" fontAlgn="base" hangingPunct="1">
        <a:spcBef>
          <a:spcPct val="0"/>
        </a:spcBef>
        <a:spcAft>
          <a:spcPct val="0"/>
        </a:spcAft>
        <a:defRPr sz="3300" b="1">
          <a:solidFill>
            <a:schemeClr val="tx2"/>
          </a:solidFill>
          <a:effectLst>
            <a:outerShdw blurRad="38100" dist="38100" dir="2700000" algn="tl">
              <a:srgbClr val="000000"/>
            </a:outerShdw>
          </a:effectLst>
          <a:latin typeface="Garamond" pitchFamily="18" charset="0"/>
          <a:cs typeface="Arial" pitchFamily="34" charset="0"/>
        </a:defRPr>
      </a:lvl9pPr>
    </p:titleStyle>
    <p:bodyStyle>
      <a:lvl1pPr marL="257175" indent="-257175" algn="r" rtl="1" eaLnBrk="1" fontAlgn="base" hangingPunct="1">
        <a:spcBef>
          <a:spcPct val="20000"/>
        </a:spcBef>
        <a:spcAft>
          <a:spcPct val="0"/>
        </a:spcAft>
        <a:buClr>
          <a:schemeClr val="hlink"/>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r" rtl="1" eaLnBrk="1" fontAlgn="base" hangingPunct="1">
        <a:spcBef>
          <a:spcPct val="20000"/>
        </a:spcBef>
        <a:spcAft>
          <a:spcPct val="0"/>
        </a:spcAft>
        <a:buClr>
          <a:schemeClr val="accent2"/>
        </a:buClr>
        <a:buSzPct val="70000"/>
        <a:buFont typeface="Wingdings" panose="05000000000000000000" pitchFamily="2" charset="2"/>
        <a:buChar char="n"/>
        <a:defRPr sz="2100">
          <a:solidFill>
            <a:schemeClr val="tx1"/>
          </a:solidFill>
          <a:effectLst>
            <a:outerShdw blurRad="38100" dist="38100" dir="2700000" algn="tl">
              <a:srgbClr val="000000"/>
            </a:outerShdw>
          </a:effectLst>
          <a:latin typeface="+mn-lt"/>
          <a:cs typeface="+mn-cs"/>
        </a:defRPr>
      </a:lvl2pPr>
      <a:lvl3pPr marL="857250" indent="-171450" algn="r" rtl="1" eaLnBrk="1" fontAlgn="base" hangingPunct="1">
        <a:spcBef>
          <a:spcPct val="20000"/>
        </a:spcBef>
        <a:spcAft>
          <a:spcPct val="0"/>
        </a:spcAft>
        <a:buClr>
          <a:schemeClr val="tx2"/>
        </a:buClr>
        <a:buSzPct val="70000"/>
        <a:buFont typeface="Wingdings" panose="05000000000000000000" pitchFamily="2" charset="2"/>
        <a:buChar char="n"/>
        <a:defRPr sz="1800">
          <a:solidFill>
            <a:schemeClr val="tx1"/>
          </a:solidFill>
          <a:effectLst>
            <a:outerShdw blurRad="38100" dist="38100" dir="2700000" algn="tl">
              <a:srgbClr val="000000"/>
            </a:outerShdw>
          </a:effectLst>
          <a:latin typeface="+mn-lt"/>
          <a:cs typeface="+mn-cs"/>
        </a:defRPr>
      </a:lvl3pPr>
      <a:lvl4pPr marL="1200150" indent="-171450" algn="r" rtl="1" eaLnBrk="1" fontAlgn="base" hangingPunct="1">
        <a:spcBef>
          <a:spcPct val="20000"/>
        </a:spcBef>
        <a:spcAft>
          <a:spcPct val="0"/>
        </a:spcAft>
        <a:buClr>
          <a:schemeClr val="accent2"/>
        </a:buClr>
        <a:buSzPct val="70000"/>
        <a:buFont typeface="Wingdings" panose="05000000000000000000" pitchFamily="2" charset="2"/>
        <a:buChar char="n"/>
        <a:defRPr sz="1500">
          <a:solidFill>
            <a:schemeClr val="tx1"/>
          </a:solidFill>
          <a:effectLst>
            <a:outerShdw blurRad="38100" dist="38100" dir="2700000" algn="tl">
              <a:srgbClr val="000000"/>
            </a:outerShdw>
          </a:effectLst>
          <a:latin typeface="+mn-lt"/>
          <a:cs typeface="+mn-cs"/>
        </a:defRPr>
      </a:lvl4pPr>
      <a:lvl5pPr marL="1543050" indent="-171450" algn="r" rtl="1" eaLnBrk="1" fontAlgn="base" hangingPunct="1">
        <a:spcBef>
          <a:spcPct val="20000"/>
        </a:spcBef>
        <a:spcAft>
          <a:spcPct val="0"/>
        </a:spcAft>
        <a:buClr>
          <a:schemeClr val="hlink"/>
        </a:buClr>
        <a:buSzPct val="70000"/>
        <a:buFont typeface="Wingdings" panose="05000000000000000000" pitchFamily="2" charset="2"/>
        <a:buChar char="n"/>
        <a:defRPr sz="1500">
          <a:solidFill>
            <a:schemeClr val="tx1"/>
          </a:solidFill>
          <a:effectLst>
            <a:outerShdw blurRad="38100" dist="38100" dir="2700000" algn="tl">
              <a:srgbClr val="000000"/>
            </a:outerShdw>
          </a:effectLst>
          <a:latin typeface="+mn-lt"/>
          <a:cs typeface="+mn-cs"/>
        </a:defRPr>
      </a:lvl5pPr>
      <a:lvl6pPr marL="1885950" indent="-171450" algn="r" rtl="1"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6pPr>
      <a:lvl7pPr marL="2228850" indent="-171450" algn="r" rtl="1"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7pPr>
      <a:lvl8pPr marL="2571750" indent="-171450" algn="r" rtl="1"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8pPr>
      <a:lvl9pPr marL="2914650" indent="-171450" algn="r" rtl="1" eaLnBrk="1" fontAlgn="base" hangingPunct="1">
        <a:spcBef>
          <a:spcPct val="20000"/>
        </a:spcBef>
        <a:spcAft>
          <a:spcPct val="0"/>
        </a:spcAft>
        <a:buClr>
          <a:schemeClr val="hlink"/>
        </a:buClr>
        <a:buSzPct val="70000"/>
        <a:buFont typeface="Wingdings" pitchFamily="2" charset="2"/>
        <a:buChar char="n"/>
        <a:defRPr sz="15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5842" name="Group 2"/>
          <p:cNvGrpSpPr>
            <a:grpSpLocks/>
          </p:cNvGrpSpPr>
          <p:nvPr/>
        </p:nvGrpSpPr>
        <p:grpSpPr bwMode="auto">
          <a:xfrm>
            <a:off x="1" y="0"/>
            <a:ext cx="9159875" cy="5143500"/>
            <a:chOff x="0" y="0"/>
            <a:chExt cx="5770" cy="4320"/>
          </a:xfrm>
        </p:grpSpPr>
        <p:sp>
          <p:nvSpPr>
            <p:cNvPr id="507907"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fa-IR" sz="1350"/>
            </a:p>
          </p:txBody>
        </p:sp>
        <p:sp>
          <p:nvSpPr>
            <p:cNvPr id="507908"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09"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10"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a:effectLst/>
          </p:spPr>
          <p:txBody>
            <a:bodyPr wrap="none" anchor="ctr"/>
            <a:lstStyle/>
            <a:p>
              <a:pPr>
                <a:defRPr/>
              </a:pPr>
              <a:endParaRPr lang="fa-IR" sz="1350"/>
            </a:p>
          </p:txBody>
        </p:sp>
        <p:sp>
          <p:nvSpPr>
            <p:cNvPr id="507911"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507912"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507913"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14"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15"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507916"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17"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a:effectLst/>
          </p:spPr>
          <p:txBody>
            <a:bodyPr wrap="none" anchor="ctr"/>
            <a:lstStyle/>
            <a:p>
              <a:pPr>
                <a:defRPr/>
              </a:pPr>
              <a:endParaRPr lang="fa-IR" sz="1350"/>
            </a:p>
          </p:txBody>
        </p:sp>
        <p:sp>
          <p:nvSpPr>
            <p:cNvPr id="507918"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a:effectLst/>
          </p:spPr>
          <p:txBody>
            <a:bodyPr wrap="none" anchor="ctr"/>
            <a:lstStyle/>
            <a:p>
              <a:pPr>
                <a:defRPr/>
              </a:pPr>
              <a:endParaRPr lang="fa-IR" sz="1350"/>
            </a:p>
          </p:txBody>
        </p:sp>
        <p:sp>
          <p:nvSpPr>
            <p:cNvPr id="507919"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20"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a:effectLst/>
          </p:spPr>
          <p:txBody>
            <a:bodyPr wrap="none" anchor="ctr"/>
            <a:lstStyle/>
            <a:p>
              <a:pPr>
                <a:defRPr/>
              </a:pPr>
              <a:endParaRPr lang="fa-IR" sz="1350"/>
            </a:p>
          </p:txBody>
        </p:sp>
        <p:sp>
          <p:nvSpPr>
            <p:cNvPr id="507921"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22"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23"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24"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fa-IR" sz="1350"/>
            </a:p>
          </p:txBody>
        </p:sp>
        <p:sp>
          <p:nvSpPr>
            <p:cNvPr id="507925"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a:effectLst/>
          </p:spPr>
          <p:txBody>
            <a:bodyPr wrap="none" anchor="ctr"/>
            <a:lstStyle/>
            <a:p>
              <a:pPr>
                <a:defRPr/>
              </a:pPr>
              <a:endParaRPr lang="fa-IR" sz="1350"/>
            </a:p>
          </p:txBody>
        </p:sp>
        <p:sp>
          <p:nvSpPr>
            <p:cNvPr id="507926" name="Freeform 22"/>
            <p:cNvSpPr>
              <a:spLocks/>
            </p:cNvSpPr>
            <p:nvPr userDrawn="1"/>
          </p:nvSpPr>
          <p:spPr bwMode="hidden">
            <a:xfrm>
              <a:off x="1" y="3875"/>
              <a:ext cx="5760" cy="445"/>
            </a:xfrm>
            <a:custGeom>
              <a:avLst/>
              <a:gdLst/>
              <a:ahLst/>
              <a:cxnLst>
                <a:cxn ang="0">
                  <a:pos x="5700" y="86"/>
                </a:cxn>
                <a:cxn ang="0">
                  <a:pos x="5508" y="86"/>
                </a:cxn>
                <a:cxn ang="0">
                  <a:pos x="5454" y="76"/>
                </a:cxn>
                <a:cxn ang="0">
                  <a:pos x="5448" y="65"/>
                </a:cxn>
                <a:cxn ang="0">
                  <a:pos x="5442" y="44"/>
                </a:cxn>
                <a:cxn ang="0">
                  <a:pos x="5414" y="18"/>
                </a:cxn>
                <a:cxn ang="0">
                  <a:pos x="5332" y="7"/>
                </a:cxn>
                <a:cxn ang="0">
                  <a:pos x="5051" y="22"/>
                </a:cxn>
                <a:cxn ang="0">
                  <a:pos x="4986" y="55"/>
                </a:cxn>
                <a:cxn ang="0">
                  <a:pos x="4854" y="102"/>
                </a:cxn>
                <a:cxn ang="0">
                  <a:pos x="4740" y="112"/>
                </a:cxn>
                <a:cxn ang="0">
                  <a:pos x="4662" y="91"/>
                </a:cxn>
                <a:cxn ang="0">
                  <a:pos x="4598" y="25"/>
                </a:cxn>
                <a:cxn ang="0">
                  <a:pos x="4514" y="9"/>
                </a:cxn>
                <a:cxn ang="0">
                  <a:pos x="4410" y="39"/>
                </a:cxn>
                <a:cxn ang="0">
                  <a:pos x="4236" y="81"/>
                </a:cxn>
                <a:cxn ang="0">
                  <a:pos x="4020" y="102"/>
                </a:cxn>
                <a:cxn ang="0">
                  <a:pos x="3810" y="102"/>
                </a:cxn>
                <a:cxn ang="0">
                  <a:pos x="3654" y="76"/>
                </a:cxn>
                <a:cxn ang="0">
                  <a:pos x="3594" y="50"/>
                </a:cxn>
                <a:cxn ang="0">
                  <a:pos x="3528" y="44"/>
                </a:cxn>
                <a:cxn ang="0">
                  <a:pos x="3480" y="55"/>
                </a:cxn>
                <a:cxn ang="0">
                  <a:pos x="3420" y="76"/>
                </a:cxn>
                <a:cxn ang="0">
                  <a:pos x="3048" y="112"/>
                </a:cxn>
                <a:cxn ang="0">
                  <a:pos x="2844" y="128"/>
                </a:cxn>
                <a:cxn ang="0">
                  <a:pos x="2742" y="117"/>
                </a:cxn>
                <a:cxn ang="0">
                  <a:pos x="2710" y="56"/>
                </a:cxn>
                <a:cxn ang="0">
                  <a:pos x="2658" y="50"/>
                </a:cxn>
                <a:cxn ang="0">
                  <a:pos x="2558" y="95"/>
                </a:cxn>
                <a:cxn ang="0">
                  <a:pos x="2444" y="109"/>
                </a:cxn>
                <a:cxn ang="0">
                  <a:pos x="2322" y="91"/>
                </a:cxn>
                <a:cxn ang="0">
                  <a:pos x="2274" y="70"/>
                </a:cxn>
                <a:cxn ang="0">
                  <a:pos x="2185" y="3"/>
                </a:cxn>
                <a:cxn ang="0">
                  <a:pos x="2048" y="64"/>
                </a:cxn>
                <a:cxn ang="0">
                  <a:pos x="1794" y="102"/>
                </a:cxn>
                <a:cxn ang="0">
                  <a:pos x="1560" y="91"/>
                </a:cxn>
                <a:cxn ang="0">
                  <a:pos x="1482" y="76"/>
                </a:cxn>
                <a:cxn ang="0">
                  <a:pos x="1428" y="50"/>
                </a:cxn>
                <a:cxn ang="0">
                  <a:pos x="1374" y="44"/>
                </a:cxn>
                <a:cxn ang="0">
                  <a:pos x="1308" y="55"/>
                </a:cxn>
                <a:cxn ang="0">
                  <a:pos x="1140" y="107"/>
                </a:cxn>
                <a:cxn ang="0">
                  <a:pos x="948" y="143"/>
                </a:cxn>
                <a:cxn ang="0">
                  <a:pos x="708" y="138"/>
                </a:cxn>
                <a:cxn ang="0">
                  <a:pos x="534" y="96"/>
                </a:cxn>
                <a:cxn ang="0">
                  <a:pos x="444" y="55"/>
                </a:cxn>
                <a:cxn ang="0">
                  <a:pos x="396" y="34"/>
                </a:cxn>
                <a:cxn ang="0">
                  <a:pos x="378" y="39"/>
                </a:cxn>
                <a:cxn ang="0">
                  <a:pos x="342" y="70"/>
                </a:cxn>
                <a:cxn ang="0">
                  <a:pos x="288" y="96"/>
                </a:cxn>
                <a:cxn ang="0">
                  <a:pos x="192" y="112"/>
                </a:cxn>
                <a:cxn ang="0">
                  <a:pos x="90" y="112"/>
                </a:cxn>
                <a:cxn ang="0">
                  <a:pos x="0" y="96"/>
                </a:cxn>
                <a:cxn ang="0">
                  <a:pos x="5760" y="44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lnTo>
                    <a:pt x="5760" y="445"/>
                  </a:lnTo>
                  <a:lnTo>
                    <a:pt x="5760" y="445"/>
                  </a:lnTo>
                </a:path>
              </a:pathLst>
            </a:custGeom>
            <a:solidFill>
              <a:schemeClr val="accent2">
                <a:alpha val="50000"/>
              </a:schemeClr>
            </a:solidFill>
            <a:ln w="9525">
              <a:noFill/>
              <a:prstDash val="solid"/>
              <a:round/>
              <a:headEnd/>
              <a:tailEnd/>
            </a:ln>
          </p:spPr>
          <p:txBody>
            <a:bodyPr/>
            <a:lstStyle/>
            <a:p>
              <a:pPr>
                <a:defRPr/>
              </a:pPr>
              <a:endParaRPr lang="fa-IR" sz="1350"/>
            </a:p>
          </p:txBody>
        </p:sp>
        <p:sp>
          <p:nvSpPr>
            <p:cNvPr id="507927"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fa-IR" sz="1350"/>
            </a:p>
          </p:txBody>
        </p:sp>
      </p:grpSp>
      <p:sp>
        <p:nvSpPr>
          <p:cNvPr id="507928" name="Rectangle 24"/>
          <p:cNvSpPr>
            <a:spLocks noGrp="1" noChangeArrowheads="1"/>
          </p:cNvSpPr>
          <p:nvPr>
            <p:ph type="title"/>
          </p:nvPr>
        </p:nvSpPr>
        <p:spPr bwMode="auto">
          <a:xfrm>
            <a:off x="457200" y="208360"/>
            <a:ext cx="8229600" cy="85486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507929" name="Rectangle 25"/>
          <p:cNvSpPr>
            <a:spLocks noGrp="1" noChangeArrowheads="1"/>
          </p:cNvSpPr>
          <p:nvPr>
            <p:ph type="body" idx="1"/>
          </p:nvPr>
        </p:nvSpPr>
        <p:spPr bwMode="auto">
          <a:xfrm>
            <a:off x="457200" y="1200150"/>
            <a:ext cx="8229600" cy="33980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7930" name="Rectangle 26"/>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750">
                <a:effectLst>
                  <a:outerShdw blurRad="38100" dist="38100" dir="2700000" algn="tl">
                    <a:srgbClr val="000000"/>
                  </a:outerShdw>
                </a:effectLst>
                <a:latin typeface="+mn-lt"/>
              </a:defRPr>
            </a:lvl1pPr>
          </a:lstStyle>
          <a:p>
            <a:pPr>
              <a:defRPr/>
            </a:pPr>
            <a:endParaRPr lang="en-US"/>
          </a:p>
        </p:txBody>
      </p:sp>
      <p:sp>
        <p:nvSpPr>
          <p:cNvPr id="507931" name="Rectangle 27"/>
          <p:cNvSpPr>
            <a:spLocks noGrp="1" noChangeArrowheads="1"/>
          </p:cNvSpPr>
          <p:nvPr>
            <p:ph type="sldNum" sz="quarter" idx="4"/>
          </p:nvPr>
        </p:nvSpPr>
        <p:spPr bwMode="auto">
          <a:xfrm>
            <a:off x="6553200" y="4682729"/>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750">
                <a:effectLst>
                  <a:outerShdw blurRad="38100" dist="38100" dir="2700000" algn="tl">
                    <a:srgbClr val="000000"/>
                  </a:outerShdw>
                </a:effectLst>
                <a:latin typeface="Tahoma" panose="020B0604030504040204" pitchFamily="34" charset="0"/>
              </a:defRPr>
            </a:lvl1pPr>
          </a:lstStyle>
          <a:p>
            <a:fld id="{65A4C3F8-6CAF-460B-AA58-FDA9F5AA3544}" type="slidenum">
              <a:rPr lang="fa-IR" altLang="fa-IR"/>
              <a:pPr/>
              <a:t>‹#›</a:t>
            </a:fld>
            <a:endParaRPr lang="en-US" altLang="fa-IR"/>
          </a:p>
        </p:txBody>
      </p:sp>
      <p:sp>
        <p:nvSpPr>
          <p:cNvPr id="507932" name="Rectangle 28"/>
          <p:cNvSpPr>
            <a:spLocks noGrp="1" noChangeArrowheads="1"/>
          </p:cNvSpPr>
          <p:nvPr>
            <p:ph type="dt" sz="half" idx="2"/>
          </p:nvPr>
        </p:nvSpPr>
        <p:spPr bwMode="auto">
          <a:xfrm>
            <a:off x="457200" y="4686300"/>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750">
                <a:effectLst>
                  <a:outerShdw blurRad="38100" dist="38100" dir="2700000" algn="tl">
                    <a:srgbClr val="000000"/>
                  </a:outerShdw>
                </a:effectLst>
                <a:latin typeface="+mn-lt"/>
              </a:defRPr>
            </a:lvl1pPr>
          </a:lstStyle>
          <a:p>
            <a:pPr>
              <a:defRPr/>
            </a:pPr>
            <a:endParaRPr lang="en-US"/>
          </a:p>
        </p:txBody>
      </p:sp>
    </p:spTree>
    <p:extLst>
      <p:ext uri="{BB962C8B-B14F-4D97-AF65-F5344CB8AC3E}">
        <p14:creationId xmlns:p14="http://schemas.microsoft.com/office/powerpoint/2010/main" val="4018027650"/>
      </p:ext>
    </p:extLst>
  </p:cSld>
  <p:clrMap bg1="dk2" tx1="lt1" bg2="dk1"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2pPr>
      <a:lvl3pPr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3pPr>
      <a:lvl4pPr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4pPr>
      <a:lvl5pPr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5pPr>
      <a:lvl6pPr marL="342900"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6pPr>
      <a:lvl7pPr marL="685800"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7pPr>
      <a:lvl8pPr marL="1028700"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8pPr>
      <a:lvl9pPr marL="1371600" algn="ctr" rtl="1" eaLnBrk="1" fontAlgn="base" hangingPunct="1">
        <a:spcBef>
          <a:spcPct val="0"/>
        </a:spcBef>
        <a:spcAft>
          <a:spcPct val="0"/>
        </a:spcAft>
        <a:defRPr sz="315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257175" indent="-257175" algn="r" rtl="1" eaLnBrk="1" fontAlgn="base" hangingPunct="1">
        <a:spcBef>
          <a:spcPct val="20000"/>
        </a:spcBef>
        <a:spcAft>
          <a:spcPct val="0"/>
        </a:spcAft>
        <a:buClr>
          <a:schemeClr val="hlink"/>
        </a:buClr>
        <a:buSzPct val="80000"/>
        <a:buFont typeface="Wingdings" panose="05000000000000000000" pitchFamily="2" charset="2"/>
        <a:buChar char="l"/>
        <a:defRPr sz="2400">
          <a:solidFill>
            <a:schemeClr val="tx1"/>
          </a:solidFill>
          <a:effectLst>
            <a:outerShdw blurRad="38100" dist="38100" dir="2700000" algn="tl">
              <a:srgbClr val="000000"/>
            </a:outerShdw>
          </a:effectLst>
          <a:latin typeface="+mn-lt"/>
          <a:ea typeface="+mn-ea"/>
          <a:cs typeface="+mn-cs"/>
        </a:defRPr>
      </a:lvl1pPr>
      <a:lvl2pPr marL="557213" indent="-214313" algn="r" rtl="1" eaLnBrk="1" fontAlgn="base" hangingPunct="1">
        <a:spcBef>
          <a:spcPct val="20000"/>
        </a:spcBef>
        <a:spcAft>
          <a:spcPct val="0"/>
        </a:spcAft>
        <a:buClr>
          <a:schemeClr val="folHlink"/>
        </a:buClr>
        <a:buSzPct val="80000"/>
        <a:buFont typeface="Wingdings" panose="05000000000000000000" pitchFamily="2" charset="2"/>
        <a:buChar char="l"/>
        <a:defRPr sz="2100">
          <a:solidFill>
            <a:schemeClr val="tx1"/>
          </a:solidFill>
          <a:effectLst>
            <a:outerShdw blurRad="38100" dist="38100" dir="2700000" algn="tl">
              <a:srgbClr val="000000"/>
            </a:outerShdw>
          </a:effectLst>
          <a:latin typeface="+mn-lt"/>
          <a:cs typeface="+mn-cs"/>
        </a:defRPr>
      </a:lvl2pPr>
      <a:lvl3pPr marL="857250" indent="-171450" algn="r" rtl="1" eaLnBrk="1" fontAlgn="base" hangingPunct="1">
        <a:spcBef>
          <a:spcPct val="20000"/>
        </a:spcBef>
        <a:spcAft>
          <a:spcPct val="0"/>
        </a:spcAft>
        <a:buClr>
          <a:schemeClr val="tx2"/>
        </a:buClr>
        <a:buSzPct val="80000"/>
        <a:buFont typeface="Wingdings" panose="05000000000000000000" pitchFamily="2" charset="2"/>
        <a:buChar char="l"/>
        <a:defRPr sz="1800">
          <a:solidFill>
            <a:schemeClr val="tx1"/>
          </a:solidFill>
          <a:effectLst>
            <a:outerShdw blurRad="38100" dist="38100" dir="2700000" algn="tl">
              <a:srgbClr val="000000"/>
            </a:outerShdw>
          </a:effectLst>
          <a:latin typeface="+mn-lt"/>
          <a:cs typeface="+mn-cs"/>
        </a:defRPr>
      </a:lvl3pPr>
      <a:lvl4pPr marL="1200150" indent="-171450" algn="r" rtl="1" eaLnBrk="1" fontAlgn="base" hangingPunct="1">
        <a:spcBef>
          <a:spcPct val="20000"/>
        </a:spcBef>
        <a:spcAft>
          <a:spcPct val="0"/>
        </a:spcAft>
        <a:buClr>
          <a:schemeClr val="hlink"/>
        </a:buClr>
        <a:buSzPct val="80000"/>
        <a:buFont typeface="Wingdings" panose="05000000000000000000" pitchFamily="2" charset="2"/>
        <a:buChar char="l"/>
        <a:defRPr sz="1500">
          <a:solidFill>
            <a:schemeClr val="tx1"/>
          </a:solidFill>
          <a:effectLst>
            <a:outerShdw blurRad="38100" dist="38100" dir="2700000" algn="tl">
              <a:srgbClr val="000000"/>
            </a:outerShdw>
          </a:effectLst>
          <a:latin typeface="+mn-lt"/>
          <a:cs typeface="+mn-cs"/>
        </a:defRPr>
      </a:lvl4pPr>
      <a:lvl5pPr marL="1543050" indent="-171450" algn="r" rtl="1" eaLnBrk="1" fontAlgn="base" hangingPunct="1">
        <a:spcBef>
          <a:spcPct val="20000"/>
        </a:spcBef>
        <a:spcAft>
          <a:spcPct val="0"/>
        </a:spcAft>
        <a:buClr>
          <a:schemeClr val="tx1"/>
        </a:buClr>
        <a:buSzPct val="80000"/>
        <a:buFont typeface="Wingdings" panose="05000000000000000000" pitchFamily="2" charset="2"/>
        <a:buChar char="l"/>
        <a:defRPr sz="1500">
          <a:solidFill>
            <a:schemeClr val="tx1"/>
          </a:solidFill>
          <a:effectLst>
            <a:outerShdw blurRad="38100" dist="38100" dir="2700000" algn="tl">
              <a:srgbClr val="000000"/>
            </a:outerShdw>
          </a:effectLst>
          <a:latin typeface="+mn-lt"/>
          <a:cs typeface="+mn-cs"/>
        </a:defRPr>
      </a:lvl5pPr>
      <a:lvl6pPr marL="1885950" indent="-171450" algn="r" rtl="1" eaLnBrk="1" fontAlgn="base" hangingPunct="1">
        <a:spcBef>
          <a:spcPct val="20000"/>
        </a:spcBef>
        <a:spcAft>
          <a:spcPct val="0"/>
        </a:spcAft>
        <a:buClr>
          <a:schemeClr val="tx1"/>
        </a:buClr>
        <a:buSzPct val="80000"/>
        <a:buFont typeface="Wingdings" pitchFamily="2" charset="2"/>
        <a:buChar char="l"/>
        <a:defRPr sz="1500">
          <a:solidFill>
            <a:schemeClr val="tx1"/>
          </a:solidFill>
          <a:effectLst>
            <a:outerShdw blurRad="38100" dist="38100" dir="2700000" algn="tl">
              <a:srgbClr val="000000"/>
            </a:outerShdw>
          </a:effectLst>
          <a:latin typeface="+mn-lt"/>
          <a:cs typeface="+mn-cs"/>
        </a:defRPr>
      </a:lvl6pPr>
      <a:lvl7pPr marL="2228850" indent="-171450" algn="r" rtl="1" eaLnBrk="1" fontAlgn="base" hangingPunct="1">
        <a:spcBef>
          <a:spcPct val="20000"/>
        </a:spcBef>
        <a:spcAft>
          <a:spcPct val="0"/>
        </a:spcAft>
        <a:buClr>
          <a:schemeClr val="tx1"/>
        </a:buClr>
        <a:buSzPct val="80000"/>
        <a:buFont typeface="Wingdings" pitchFamily="2" charset="2"/>
        <a:buChar char="l"/>
        <a:defRPr sz="1500">
          <a:solidFill>
            <a:schemeClr val="tx1"/>
          </a:solidFill>
          <a:effectLst>
            <a:outerShdw blurRad="38100" dist="38100" dir="2700000" algn="tl">
              <a:srgbClr val="000000"/>
            </a:outerShdw>
          </a:effectLst>
          <a:latin typeface="+mn-lt"/>
          <a:cs typeface="+mn-cs"/>
        </a:defRPr>
      </a:lvl7pPr>
      <a:lvl8pPr marL="2571750" indent="-171450" algn="r" rtl="1" eaLnBrk="1" fontAlgn="base" hangingPunct="1">
        <a:spcBef>
          <a:spcPct val="20000"/>
        </a:spcBef>
        <a:spcAft>
          <a:spcPct val="0"/>
        </a:spcAft>
        <a:buClr>
          <a:schemeClr val="tx1"/>
        </a:buClr>
        <a:buSzPct val="80000"/>
        <a:buFont typeface="Wingdings" pitchFamily="2" charset="2"/>
        <a:buChar char="l"/>
        <a:defRPr sz="1500">
          <a:solidFill>
            <a:schemeClr val="tx1"/>
          </a:solidFill>
          <a:effectLst>
            <a:outerShdw blurRad="38100" dist="38100" dir="2700000" algn="tl">
              <a:srgbClr val="000000"/>
            </a:outerShdw>
          </a:effectLst>
          <a:latin typeface="+mn-lt"/>
          <a:cs typeface="+mn-cs"/>
        </a:defRPr>
      </a:lvl8pPr>
      <a:lvl9pPr marL="2914650" indent="-171450" algn="r" rtl="1" eaLnBrk="1" fontAlgn="base" hangingPunct="1">
        <a:spcBef>
          <a:spcPct val="20000"/>
        </a:spcBef>
        <a:spcAft>
          <a:spcPct val="0"/>
        </a:spcAft>
        <a:buClr>
          <a:schemeClr val="tx1"/>
        </a:buClr>
        <a:buSzPct val="80000"/>
        <a:buFont typeface="Wingdings" pitchFamily="2" charset="2"/>
        <a:buChar char="l"/>
        <a:defRPr sz="15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36866" name="Group 2"/>
          <p:cNvGrpSpPr>
            <a:grpSpLocks/>
          </p:cNvGrpSpPr>
          <p:nvPr/>
        </p:nvGrpSpPr>
        <p:grpSpPr bwMode="auto">
          <a:xfrm>
            <a:off x="1" y="0"/>
            <a:ext cx="7242175" cy="1485900"/>
            <a:chOff x="0" y="0"/>
            <a:chExt cx="4562" cy="1248"/>
          </a:xfrm>
        </p:grpSpPr>
        <p:sp>
          <p:nvSpPr>
            <p:cNvPr id="601091"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fa-IR" sz="1350"/>
            </a:p>
          </p:txBody>
        </p:sp>
        <p:sp>
          <p:nvSpPr>
            <p:cNvPr id="601092"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fa-IR" sz="1350"/>
            </a:p>
          </p:txBody>
        </p:sp>
      </p:grpSp>
      <p:sp>
        <p:nvSpPr>
          <p:cNvPr id="601093" name="Rectangle 5"/>
          <p:cNvSpPr>
            <a:spLocks noGrp="1" noChangeArrowheads="1"/>
          </p:cNvSpPr>
          <p:nvPr>
            <p:ph type="title"/>
          </p:nvPr>
        </p:nvSpPr>
        <p:spPr bwMode="auto">
          <a:xfrm>
            <a:off x="457200" y="205979"/>
            <a:ext cx="8229600" cy="8572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01094" name="Rectangle 6"/>
          <p:cNvSpPr>
            <a:spLocks noGrp="1" noChangeArrowheads="1"/>
          </p:cNvSpPr>
          <p:nvPr>
            <p:ph type="body" idx="1"/>
          </p:nvPr>
        </p:nvSpPr>
        <p:spPr bwMode="auto">
          <a:xfrm>
            <a:off x="457200" y="1200150"/>
            <a:ext cx="8229600" cy="3371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01095" name="Rectangle 7"/>
          <p:cNvSpPr>
            <a:spLocks noGrp="1" noChangeArrowheads="1"/>
          </p:cNvSpPr>
          <p:nvPr>
            <p:ph type="dt" sz="half" idx="2"/>
          </p:nvPr>
        </p:nvSpPr>
        <p:spPr bwMode="auto">
          <a:xfrm>
            <a:off x="457200" y="4686300"/>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900" smtClean="0">
                <a:effectLst>
                  <a:outerShdw blurRad="38100" dist="38100" dir="2700000" algn="tl">
                    <a:srgbClr val="000000"/>
                  </a:outerShdw>
                </a:effectLst>
                <a:latin typeface="+mn-lt"/>
              </a:defRPr>
            </a:lvl1pPr>
          </a:lstStyle>
          <a:p>
            <a:pPr>
              <a:defRPr/>
            </a:pPr>
            <a:fld id="{AF03C2C2-35C4-4E96-990C-457755DCB621}" type="datetimeFigureOut">
              <a:rPr lang="ar-SA"/>
              <a:pPr>
                <a:defRPr/>
              </a:pPr>
              <a:t>14/04/1441</a:t>
            </a:fld>
            <a:endParaRPr lang="en-US"/>
          </a:p>
        </p:txBody>
      </p:sp>
      <p:sp>
        <p:nvSpPr>
          <p:cNvPr id="601096" name="Rectangle 8"/>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900" smtClean="0">
                <a:effectLst>
                  <a:outerShdw blurRad="38100" dist="38100" dir="2700000" algn="tl">
                    <a:srgbClr val="000000"/>
                  </a:outerShdw>
                </a:effectLst>
                <a:latin typeface="+mn-lt"/>
              </a:defRPr>
            </a:lvl1pPr>
          </a:lstStyle>
          <a:p>
            <a:pPr>
              <a:defRPr/>
            </a:pPr>
            <a:endParaRPr lang="en-US"/>
          </a:p>
        </p:txBody>
      </p:sp>
      <p:sp>
        <p:nvSpPr>
          <p:cNvPr id="601097" name="Rectangle 9"/>
          <p:cNvSpPr>
            <a:spLocks noGrp="1" noChangeArrowheads="1"/>
          </p:cNvSpPr>
          <p:nvPr>
            <p:ph type="sldNum" sz="quarter" idx="4"/>
          </p:nvPr>
        </p:nvSpPr>
        <p:spPr bwMode="auto">
          <a:xfrm>
            <a:off x="6553200" y="4686300"/>
            <a:ext cx="21336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900">
                <a:effectLst>
                  <a:outerShdw blurRad="38100" dist="38100" dir="2700000" algn="tl">
                    <a:srgbClr val="000000"/>
                  </a:outerShdw>
                </a:effectLst>
                <a:latin typeface="Tahoma" panose="020B0604030504040204" pitchFamily="34" charset="0"/>
              </a:defRPr>
            </a:lvl1pPr>
          </a:lstStyle>
          <a:p>
            <a:fld id="{AB33D7BD-3E1B-4986-AD06-936AA8F38D42}" type="slidenum">
              <a:rPr lang="fa-IR" altLang="fa-IR"/>
              <a:pPr/>
              <a:t>‹#›</a:t>
            </a:fld>
            <a:endParaRPr lang="en-US" altLang="fa-IR"/>
          </a:p>
        </p:txBody>
      </p:sp>
    </p:spTree>
    <p:extLst>
      <p:ext uri="{BB962C8B-B14F-4D97-AF65-F5344CB8AC3E}">
        <p14:creationId xmlns:p14="http://schemas.microsoft.com/office/powerpoint/2010/main" val="1246013739"/>
      </p:ext>
    </p:extLst>
  </p:cSld>
  <p:clrMap bg1="dk2" tx1="lt1" bg2="dk1" tx2="lt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iming>
    <p:tnLst>
      <p:par>
        <p:cTn id="1" dur="indefinite" restart="never" nodeType="tmRoot"/>
      </p:par>
    </p:tnLst>
  </p:timing>
  <p:txStyles>
    <p:titleStyle>
      <a:lvl1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mj-lt"/>
          <a:ea typeface="+mj-ea"/>
          <a:cs typeface="+mj-cs"/>
        </a:defRPr>
      </a:lvl1pPr>
      <a:lvl2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2pPr>
      <a:lvl3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3pPr>
      <a:lvl4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4pPr>
      <a:lvl5pPr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5pPr>
      <a:lvl6pPr marL="3429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6pPr>
      <a:lvl7pPr marL="6858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7pPr>
      <a:lvl8pPr marL="10287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8pPr>
      <a:lvl9pPr marL="1371600" algn="ctr" rtl="1" eaLnBrk="1" fontAlgn="base" hangingPunct="1">
        <a:spcBef>
          <a:spcPct val="0"/>
        </a:spcBef>
        <a:spcAft>
          <a:spcPct val="0"/>
        </a:spcAft>
        <a:defRPr sz="3300">
          <a:solidFill>
            <a:schemeClr val="tx2"/>
          </a:solidFill>
          <a:effectLst>
            <a:outerShdw blurRad="38100" dist="38100" dir="2700000" algn="tl">
              <a:srgbClr val="000000"/>
            </a:outerShdw>
          </a:effectLst>
          <a:latin typeface="Tahoma" pitchFamily="34" charset="0"/>
          <a:cs typeface="Arial" pitchFamily="34" charset="0"/>
        </a:defRPr>
      </a:lvl9pPr>
    </p:titleStyle>
    <p:bodyStyle>
      <a:lvl1pPr marL="257175" indent="-257175" algn="r" rtl="1" eaLnBrk="1" fontAlgn="base" hangingPunct="1">
        <a:spcBef>
          <a:spcPct val="20000"/>
        </a:spcBef>
        <a:spcAft>
          <a:spcPct val="0"/>
        </a:spcAft>
        <a:buClr>
          <a:schemeClr val="hlink"/>
        </a:buClr>
        <a:buSzPct val="80000"/>
        <a:buFont typeface="Wingdings" panose="05000000000000000000" pitchFamily="2" charset="2"/>
        <a:buChar char="n"/>
        <a:defRPr sz="2400">
          <a:solidFill>
            <a:schemeClr val="tx1"/>
          </a:solidFill>
          <a:effectLst>
            <a:outerShdw blurRad="38100" dist="38100" dir="2700000" algn="tl">
              <a:srgbClr val="000000"/>
            </a:outerShdw>
          </a:effectLst>
          <a:latin typeface="+mn-lt"/>
          <a:ea typeface="+mn-ea"/>
          <a:cs typeface="+mn-cs"/>
        </a:defRPr>
      </a:lvl1pPr>
      <a:lvl2pPr marL="557213" indent="-214313" algn="r" rtl="1" eaLnBrk="1" fontAlgn="base" hangingPunct="1">
        <a:spcBef>
          <a:spcPct val="20000"/>
        </a:spcBef>
        <a:spcAft>
          <a:spcPct val="0"/>
        </a:spcAft>
        <a:buClr>
          <a:schemeClr val="tx1"/>
        </a:buClr>
        <a:buChar char="–"/>
        <a:defRPr sz="2100">
          <a:solidFill>
            <a:schemeClr val="tx1"/>
          </a:solidFill>
          <a:effectLst>
            <a:outerShdw blurRad="38100" dist="38100" dir="2700000" algn="tl">
              <a:srgbClr val="000000"/>
            </a:outerShdw>
          </a:effectLst>
          <a:latin typeface="+mn-lt"/>
          <a:cs typeface="+mn-cs"/>
        </a:defRPr>
      </a:lvl2pPr>
      <a:lvl3pPr marL="857250" indent="-171450" algn="r" rtl="1" eaLnBrk="1" fontAlgn="base" hangingPunct="1">
        <a:spcBef>
          <a:spcPct val="20000"/>
        </a:spcBef>
        <a:spcAft>
          <a:spcPct val="0"/>
        </a:spcAft>
        <a:buClr>
          <a:schemeClr val="hlink"/>
        </a:buClr>
        <a:buFont typeface="Wingdings" panose="05000000000000000000" pitchFamily="2" charset="2"/>
        <a:buChar char="§"/>
        <a:defRPr sz="1800">
          <a:solidFill>
            <a:schemeClr val="tx1"/>
          </a:solidFill>
          <a:effectLst>
            <a:outerShdw blurRad="38100" dist="38100" dir="2700000" algn="tl">
              <a:srgbClr val="000000"/>
            </a:outerShdw>
          </a:effectLst>
          <a:latin typeface="+mn-lt"/>
          <a:cs typeface="+mn-cs"/>
        </a:defRPr>
      </a:lvl3pPr>
      <a:lvl4pPr marL="1200150" indent="-171450" algn="r" rtl="1" eaLnBrk="1" fontAlgn="base" hangingPunct="1">
        <a:spcBef>
          <a:spcPct val="20000"/>
        </a:spcBef>
        <a:spcAft>
          <a:spcPct val="0"/>
        </a:spcAft>
        <a:buChar char="–"/>
        <a:defRPr sz="1500">
          <a:solidFill>
            <a:schemeClr val="tx1"/>
          </a:solidFill>
          <a:effectLst>
            <a:outerShdw blurRad="38100" dist="38100" dir="2700000" algn="tl">
              <a:srgbClr val="000000"/>
            </a:outerShdw>
          </a:effectLst>
          <a:latin typeface="+mn-lt"/>
          <a:cs typeface="+mn-cs"/>
        </a:defRPr>
      </a:lvl4pPr>
      <a:lvl5pPr marL="1543050" indent="-171450" algn="r" rtl="1" eaLnBrk="1" fontAlgn="base" hangingPunct="1">
        <a:spcBef>
          <a:spcPct val="20000"/>
        </a:spcBef>
        <a:spcAft>
          <a:spcPct val="0"/>
        </a:spcAft>
        <a:buClr>
          <a:schemeClr val="hlink"/>
        </a:buClr>
        <a:buFont typeface="Wingdings" panose="05000000000000000000" pitchFamily="2" charset="2"/>
        <a:buChar char="§"/>
        <a:defRPr sz="1500">
          <a:solidFill>
            <a:schemeClr val="tx1"/>
          </a:solidFill>
          <a:effectLst>
            <a:outerShdw blurRad="38100" dist="38100" dir="2700000" algn="tl">
              <a:srgbClr val="000000"/>
            </a:outerShdw>
          </a:effectLst>
          <a:latin typeface="+mn-lt"/>
          <a:cs typeface="+mn-cs"/>
        </a:defRPr>
      </a:lvl5pPr>
      <a:lvl6pPr marL="18859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6pPr>
      <a:lvl7pPr marL="22288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7pPr>
      <a:lvl8pPr marL="25717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8pPr>
      <a:lvl9pPr marL="2914650" indent="-171450" algn="r" rtl="1" eaLnBrk="1" fontAlgn="base" hangingPunct="1">
        <a:spcBef>
          <a:spcPct val="20000"/>
        </a:spcBef>
        <a:spcAft>
          <a:spcPct val="0"/>
        </a:spcAft>
        <a:buClr>
          <a:schemeClr val="hlink"/>
        </a:buClr>
        <a:buFont typeface="Wingdings" pitchFamily="2" charset="2"/>
        <a:buChar char="§"/>
        <a:defRPr sz="15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25173744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checker/>
  </p:transition>
  <p:timing>
    <p:tnLst>
      <p:par>
        <p:cTn id="1" dur="indefinite" restart="never" nodeType="tmRoot"/>
      </p:par>
    </p:tnLst>
  </p:timing>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endParaRPr lang="it-IT" altLang="fa-IR" smtClean="0"/>
          </a:p>
        </p:txBody>
      </p:sp>
      <p:sp>
        <p:nvSpPr>
          <p:cNvPr id="56934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endParaRPr lang="it-IT" altLang="fa-IR" smtClean="0"/>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050" smtClean="0">
                <a:latin typeface="+mn-lt"/>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050" smtClean="0">
                <a:latin typeface="+mn-lt"/>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0">
              <a:defRPr sz="1050"/>
            </a:lvl1pPr>
          </a:lstStyle>
          <a:p>
            <a:fld id="{2BC28900-755B-4528-8A53-134DB168FE3D}" type="slidenum">
              <a:rPr lang="it-IT" altLang="fa-IR"/>
              <a:pPr/>
              <a:t>‹#›</a:t>
            </a:fld>
            <a:endParaRPr lang="it-IT" altLang="fa-IR"/>
          </a:p>
        </p:txBody>
      </p:sp>
    </p:spTree>
    <p:extLst>
      <p:ext uri="{BB962C8B-B14F-4D97-AF65-F5344CB8AC3E}">
        <p14:creationId xmlns:p14="http://schemas.microsoft.com/office/powerpoint/2010/main" val="1713692238"/>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spd="slow">
    <p:pull dir="ld"/>
  </p:transition>
  <p:txStyles>
    <p:titleStyle>
      <a:lvl1pPr algn="ctr" rtl="1" eaLnBrk="1" fontAlgn="base" hangingPunct="1">
        <a:spcBef>
          <a:spcPct val="0"/>
        </a:spcBef>
        <a:spcAft>
          <a:spcPct val="0"/>
        </a:spcAft>
        <a:defRPr sz="3300" kern="1200">
          <a:solidFill>
            <a:schemeClr val="tx2"/>
          </a:solidFill>
          <a:latin typeface="+mj-lt"/>
          <a:ea typeface="+mj-ea"/>
          <a:cs typeface="+mj-cs"/>
        </a:defRPr>
      </a:lvl1pPr>
      <a:lvl2pPr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1" eaLnBrk="1" fontAlgn="base" hangingPunct="1">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r" rtl="1" eaLnBrk="1" fontAlgn="base" hangingPunct="1">
        <a:spcBef>
          <a:spcPct val="20000"/>
        </a:spcBef>
        <a:spcAft>
          <a:spcPct val="0"/>
        </a:spcAft>
        <a:buChar char="•"/>
        <a:defRPr sz="2400" kern="1200">
          <a:solidFill>
            <a:schemeClr val="tx1"/>
          </a:solidFill>
          <a:latin typeface="+mn-lt"/>
          <a:ea typeface="+mn-ea"/>
          <a:cs typeface="+mn-cs"/>
        </a:defRPr>
      </a:lvl1pPr>
      <a:lvl2pPr marL="557213" indent="-214313" algn="r" rtl="1" eaLnBrk="1" fontAlgn="base" hangingPunct="1">
        <a:spcBef>
          <a:spcPct val="20000"/>
        </a:spcBef>
        <a:spcAft>
          <a:spcPct val="0"/>
        </a:spcAft>
        <a:buChar char="–"/>
        <a:defRPr sz="2100" kern="1200">
          <a:solidFill>
            <a:schemeClr val="tx1"/>
          </a:solidFill>
          <a:latin typeface="+mn-lt"/>
          <a:ea typeface="+mn-ea"/>
          <a:cs typeface="+mn-cs"/>
        </a:defRPr>
      </a:lvl2pPr>
      <a:lvl3pPr marL="857250" indent="-171450" algn="r" rtl="1" eaLnBrk="1" fontAlgn="base" hangingPunct="1">
        <a:spcBef>
          <a:spcPct val="20000"/>
        </a:spcBef>
        <a:spcAft>
          <a:spcPct val="0"/>
        </a:spcAft>
        <a:buChar char="•"/>
        <a:defRPr sz="1800" kern="1200">
          <a:solidFill>
            <a:schemeClr val="tx1"/>
          </a:solidFill>
          <a:latin typeface="+mn-lt"/>
          <a:ea typeface="+mn-ea"/>
          <a:cs typeface="+mn-cs"/>
        </a:defRPr>
      </a:lvl3pPr>
      <a:lvl4pPr marL="1200150" indent="-171450" algn="r" rtl="1" eaLnBrk="1" fontAlgn="base" hangingPunct="1">
        <a:spcBef>
          <a:spcPct val="20000"/>
        </a:spcBef>
        <a:spcAft>
          <a:spcPct val="0"/>
        </a:spcAft>
        <a:buChar char="–"/>
        <a:defRPr sz="1500" kern="1200">
          <a:solidFill>
            <a:schemeClr val="tx1"/>
          </a:solidFill>
          <a:latin typeface="+mn-lt"/>
          <a:ea typeface="+mn-ea"/>
          <a:cs typeface="+mn-cs"/>
        </a:defRPr>
      </a:lvl4pPr>
      <a:lvl5pPr marL="1543050" indent="-171450" algn="r" rtl="1" eaLnBrk="1" fontAlgn="base" hangingPunct="1">
        <a:spcBef>
          <a:spcPct val="20000"/>
        </a:spcBef>
        <a:spcAft>
          <a:spcPct val="0"/>
        </a:spcAft>
        <a:buChar char="»"/>
        <a:defRPr sz="1500" kern="1200">
          <a:solidFill>
            <a:schemeClr val="tx1"/>
          </a:solidFill>
          <a:latin typeface="+mn-lt"/>
          <a:ea typeface="+mn-ea"/>
          <a:cs typeface="+mn-cs"/>
        </a:defRPr>
      </a:lvl5pPr>
      <a:lvl6pPr marL="18859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r" defTabSz="685800" rtl="1"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2051"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25529048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3075"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45397320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4099"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66221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5123"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30127805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05979"/>
            <a:ext cx="6477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fa-IR" smtClean="0"/>
              <a:t>Click to edit Master title style</a:t>
            </a:r>
          </a:p>
        </p:txBody>
      </p:sp>
      <p:sp>
        <p:nvSpPr>
          <p:cNvPr id="6147" name="Text Placeholder 2"/>
          <p:cNvSpPr>
            <a:spLocks noGrp="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fa-IR" smtClean="0"/>
              <a:t>Click to edit Master text styles</a:t>
            </a:r>
          </a:p>
          <a:p>
            <a:pPr lvl="1"/>
            <a:r>
              <a:rPr lang="en-US" altLang="fa-IR" smtClean="0"/>
              <a:t>Second level</a:t>
            </a:r>
          </a:p>
          <a:p>
            <a:pPr lvl="2"/>
            <a:r>
              <a:rPr lang="en-US" altLang="fa-IR" smtClean="0"/>
              <a:t>Third level</a:t>
            </a:r>
          </a:p>
          <a:p>
            <a:pPr lvl="3"/>
            <a:r>
              <a:rPr lang="en-US" altLang="fa-IR" smtClean="0"/>
              <a:t>Fourth level</a:t>
            </a:r>
          </a:p>
          <a:p>
            <a:pPr lvl="4"/>
            <a:r>
              <a:rPr lang="en-US" altLang="fa-IR" smtClean="0"/>
              <a:t>Fifth level</a:t>
            </a:r>
          </a:p>
        </p:txBody>
      </p:sp>
    </p:spTree>
    <p:extLst>
      <p:ext uri="{BB962C8B-B14F-4D97-AF65-F5344CB8AC3E}">
        <p14:creationId xmlns:p14="http://schemas.microsoft.com/office/powerpoint/2010/main" val="405155446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1" eaLnBrk="1" fontAlgn="base" hangingPunct="1">
        <a:spcBef>
          <a:spcPct val="0"/>
        </a:spcBef>
        <a:spcAft>
          <a:spcPct val="0"/>
        </a:spcAft>
        <a:defRPr sz="3300">
          <a:solidFill>
            <a:srgbClr val="4D5040"/>
          </a:solidFill>
          <a:latin typeface="+mj-lt"/>
          <a:ea typeface="+mj-ea"/>
          <a:cs typeface="+mj-cs"/>
        </a:defRPr>
      </a:lvl1pPr>
      <a:lvl2pPr algn="ctr" rtl="1" eaLnBrk="1" fontAlgn="base" hangingPunct="1">
        <a:spcBef>
          <a:spcPct val="0"/>
        </a:spcBef>
        <a:spcAft>
          <a:spcPct val="0"/>
        </a:spcAft>
        <a:defRPr sz="3300">
          <a:solidFill>
            <a:srgbClr val="4D5040"/>
          </a:solidFill>
          <a:latin typeface="Arial" pitchFamily="34" charset="0"/>
        </a:defRPr>
      </a:lvl2pPr>
      <a:lvl3pPr algn="ctr" rtl="1" eaLnBrk="1" fontAlgn="base" hangingPunct="1">
        <a:spcBef>
          <a:spcPct val="0"/>
        </a:spcBef>
        <a:spcAft>
          <a:spcPct val="0"/>
        </a:spcAft>
        <a:defRPr sz="3300">
          <a:solidFill>
            <a:srgbClr val="4D5040"/>
          </a:solidFill>
          <a:latin typeface="Arial" pitchFamily="34" charset="0"/>
        </a:defRPr>
      </a:lvl3pPr>
      <a:lvl4pPr algn="ctr" rtl="1" eaLnBrk="1" fontAlgn="base" hangingPunct="1">
        <a:spcBef>
          <a:spcPct val="0"/>
        </a:spcBef>
        <a:spcAft>
          <a:spcPct val="0"/>
        </a:spcAft>
        <a:defRPr sz="3300">
          <a:solidFill>
            <a:srgbClr val="4D5040"/>
          </a:solidFill>
          <a:latin typeface="Arial" pitchFamily="34" charset="0"/>
        </a:defRPr>
      </a:lvl4pPr>
      <a:lvl5pPr algn="ctr" rtl="1" eaLnBrk="1" fontAlgn="base" hangingPunct="1">
        <a:spcBef>
          <a:spcPct val="0"/>
        </a:spcBef>
        <a:spcAft>
          <a:spcPct val="0"/>
        </a:spcAft>
        <a:defRPr sz="3300">
          <a:solidFill>
            <a:srgbClr val="4D5040"/>
          </a:solidFill>
          <a:latin typeface="Arial" pitchFamily="34" charset="0"/>
        </a:defRPr>
      </a:lvl5pPr>
      <a:lvl6pPr marL="342900" algn="ctr" rtl="1" eaLnBrk="1" fontAlgn="base" hangingPunct="1">
        <a:spcBef>
          <a:spcPct val="0"/>
        </a:spcBef>
        <a:spcAft>
          <a:spcPct val="0"/>
        </a:spcAft>
        <a:defRPr sz="3300">
          <a:solidFill>
            <a:srgbClr val="4D5040"/>
          </a:solidFill>
          <a:latin typeface="Arial" pitchFamily="34" charset="0"/>
        </a:defRPr>
      </a:lvl6pPr>
      <a:lvl7pPr marL="685800" algn="ctr" rtl="1" eaLnBrk="1" fontAlgn="base" hangingPunct="1">
        <a:spcBef>
          <a:spcPct val="0"/>
        </a:spcBef>
        <a:spcAft>
          <a:spcPct val="0"/>
        </a:spcAft>
        <a:defRPr sz="3300">
          <a:solidFill>
            <a:srgbClr val="4D5040"/>
          </a:solidFill>
          <a:latin typeface="Arial" pitchFamily="34" charset="0"/>
        </a:defRPr>
      </a:lvl7pPr>
      <a:lvl8pPr marL="1028700" algn="ctr" rtl="1" eaLnBrk="1" fontAlgn="base" hangingPunct="1">
        <a:spcBef>
          <a:spcPct val="0"/>
        </a:spcBef>
        <a:spcAft>
          <a:spcPct val="0"/>
        </a:spcAft>
        <a:defRPr sz="3300">
          <a:solidFill>
            <a:srgbClr val="4D5040"/>
          </a:solidFill>
          <a:latin typeface="Arial" pitchFamily="34" charset="0"/>
        </a:defRPr>
      </a:lvl8pPr>
      <a:lvl9pPr marL="1371600" algn="ctr" rtl="1" eaLnBrk="1" fontAlgn="base" hangingPunct="1">
        <a:spcBef>
          <a:spcPct val="0"/>
        </a:spcBef>
        <a:spcAft>
          <a:spcPct val="0"/>
        </a:spcAft>
        <a:defRPr sz="3300">
          <a:solidFill>
            <a:srgbClr val="4D5040"/>
          </a:solidFill>
          <a:latin typeface="Arial" pitchFamily="34" charset="0"/>
        </a:defRPr>
      </a:lvl9pPr>
    </p:titleStyle>
    <p:bodyStyle>
      <a:lvl1pPr marL="257175" indent="-257175" algn="r" rtl="1" eaLnBrk="1" fontAlgn="base" hangingPunct="1">
        <a:spcBef>
          <a:spcPct val="20000"/>
        </a:spcBef>
        <a:spcAft>
          <a:spcPct val="0"/>
        </a:spcAft>
        <a:buChar char="•"/>
        <a:defRPr sz="2400">
          <a:solidFill>
            <a:srgbClr val="4D5040"/>
          </a:solidFill>
          <a:latin typeface="+mn-lt"/>
          <a:ea typeface="+mn-ea"/>
          <a:cs typeface="+mn-cs"/>
        </a:defRPr>
      </a:lvl1pPr>
      <a:lvl2pPr marL="557213" indent="-214313" algn="r" rtl="1" eaLnBrk="1" fontAlgn="base" hangingPunct="1">
        <a:spcBef>
          <a:spcPct val="20000"/>
        </a:spcBef>
        <a:spcAft>
          <a:spcPct val="0"/>
        </a:spcAft>
        <a:buChar char="–"/>
        <a:defRPr sz="2100">
          <a:solidFill>
            <a:srgbClr val="4D5040"/>
          </a:solidFill>
          <a:latin typeface="+mn-lt"/>
        </a:defRPr>
      </a:lvl2pPr>
      <a:lvl3pPr marL="857250" indent="-171450" algn="r" rtl="1" eaLnBrk="1" fontAlgn="base" hangingPunct="1">
        <a:spcBef>
          <a:spcPct val="20000"/>
        </a:spcBef>
        <a:spcAft>
          <a:spcPct val="0"/>
        </a:spcAft>
        <a:buChar char="•"/>
        <a:defRPr sz="1800">
          <a:solidFill>
            <a:srgbClr val="4D5040"/>
          </a:solidFill>
          <a:latin typeface="+mn-lt"/>
        </a:defRPr>
      </a:lvl3pPr>
      <a:lvl4pPr marL="1200150" indent="-171450" algn="r" rtl="1" eaLnBrk="1" fontAlgn="base" hangingPunct="1">
        <a:spcBef>
          <a:spcPct val="20000"/>
        </a:spcBef>
        <a:spcAft>
          <a:spcPct val="0"/>
        </a:spcAft>
        <a:buChar char="–"/>
        <a:defRPr sz="1500">
          <a:solidFill>
            <a:srgbClr val="4D5040"/>
          </a:solidFill>
          <a:latin typeface="+mn-lt"/>
        </a:defRPr>
      </a:lvl4pPr>
      <a:lvl5pPr marL="1543050" indent="-171450" algn="r" rtl="1" eaLnBrk="1" fontAlgn="base" hangingPunct="1">
        <a:spcBef>
          <a:spcPct val="20000"/>
        </a:spcBef>
        <a:spcAft>
          <a:spcPct val="0"/>
        </a:spcAft>
        <a:buChar char="»"/>
        <a:defRPr sz="1500">
          <a:solidFill>
            <a:srgbClr val="4D5040"/>
          </a:solidFill>
          <a:latin typeface="+mn-lt"/>
        </a:defRPr>
      </a:lvl5pPr>
      <a:lvl6pPr marL="1885950" indent="-171450" algn="r" rtl="1" eaLnBrk="1" fontAlgn="base" hangingPunct="1">
        <a:spcBef>
          <a:spcPct val="20000"/>
        </a:spcBef>
        <a:spcAft>
          <a:spcPct val="0"/>
        </a:spcAft>
        <a:buChar char="»"/>
        <a:defRPr sz="1500">
          <a:solidFill>
            <a:srgbClr val="4D5040"/>
          </a:solidFill>
          <a:latin typeface="+mn-lt"/>
        </a:defRPr>
      </a:lvl6pPr>
      <a:lvl7pPr marL="2228850" indent="-171450" algn="r" rtl="1" eaLnBrk="1" fontAlgn="base" hangingPunct="1">
        <a:spcBef>
          <a:spcPct val="20000"/>
        </a:spcBef>
        <a:spcAft>
          <a:spcPct val="0"/>
        </a:spcAft>
        <a:buChar char="»"/>
        <a:defRPr sz="1500">
          <a:solidFill>
            <a:srgbClr val="4D5040"/>
          </a:solidFill>
          <a:latin typeface="+mn-lt"/>
        </a:defRPr>
      </a:lvl7pPr>
      <a:lvl8pPr marL="2571750" indent="-171450" algn="r" rtl="1" eaLnBrk="1" fontAlgn="base" hangingPunct="1">
        <a:spcBef>
          <a:spcPct val="20000"/>
        </a:spcBef>
        <a:spcAft>
          <a:spcPct val="0"/>
        </a:spcAft>
        <a:buChar char="»"/>
        <a:defRPr sz="1500">
          <a:solidFill>
            <a:srgbClr val="4D5040"/>
          </a:solidFill>
          <a:latin typeface="+mn-lt"/>
        </a:defRPr>
      </a:lvl8pPr>
      <a:lvl9pPr marL="2914650" indent="-171450" algn="r" rtl="1" eaLnBrk="1" fontAlgn="base" hangingPunct="1">
        <a:spcBef>
          <a:spcPct val="20000"/>
        </a:spcBef>
        <a:spcAft>
          <a:spcPct val="0"/>
        </a:spcAft>
        <a:buChar char="»"/>
        <a:defRPr sz="1500">
          <a:solidFill>
            <a:srgbClr val="4D5040"/>
          </a:solidFill>
          <a:latin typeface="+mn-lt"/>
        </a:defRPr>
      </a:lvl9pPr>
    </p:bodyStyle>
    <p:otherStyle>
      <a:defPPr>
        <a:defRPr lang="fa-IR"/>
      </a:defPPr>
      <a:lvl1pPr marL="0" algn="r" defTabSz="685800" rtl="1" eaLnBrk="1" latinLnBrk="0" hangingPunct="1">
        <a:defRPr sz="1350" kern="1200">
          <a:solidFill>
            <a:schemeClr val="tx1"/>
          </a:solidFill>
          <a:latin typeface="+mn-lt"/>
          <a:ea typeface="+mn-ea"/>
          <a:cs typeface="+mn-cs"/>
        </a:defRPr>
      </a:lvl1pPr>
      <a:lvl2pPr marL="342900" algn="r" defTabSz="685800" rtl="1" eaLnBrk="1" latinLnBrk="0" hangingPunct="1">
        <a:defRPr sz="1350" kern="1200">
          <a:solidFill>
            <a:schemeClr val="tx1"/>
          </a:solidFill>
          <a:latin typeface="+mn-lt"/>
          <a:ea typeface="+mn-ea"/>
          <a:cs typeface="+mn-cs"/>
        </a:defRPr>
      </a:lvl2pPr>
      <a:lvl3pPr marL="685800" algn="r" defTabSz="685800" rtl="1" eaLnBrk="1" latinLnBrk="0" hangingPunct="1">
        <a:defRPr sz="1350" kern="1200">
          <a:solidFill>
            <a:schemeClr val="tx1"/>
          </a:solidFill>
          <a:latin typeface="+mn-lt"/>
          <a:ea typeface="+mn-ea"/>
          <a:cs typeface="+mn-cs"/>
        </a:defRPr>
      </a:lvl3pPr>
      <a:lvl4pPr marL="1028700" algn="r" defTabSz="685800" rtl="1" eaLnBrk="1" latinLnBrk="0" hangingPunct="1">
        <a:defRPr sz="1350" kern="1200">
          <a:solidFill>
            <a:schemeClr val="tx1"/>
          </a:solidFill>
          <a:latin typeface="+mn-lt"/>
          <a:ea typeface="+mn-ea"/>
          <a:cs typeface="+mn-cs"/>
        </a:defRPr>
      </a:lvl4pPr>
      <a:lvl5pPr marL="1371600" algn="r" defTabSz="685800" rtl="1" eaLnBrk="1" latinLnBrk="0" hangingPunct="1">
        <a:defRPr sz="1350" kern="1200">
          <a:solidFill>
            <a:schemeClr val="tx1"/>
          </a:solidFill>
          <a:latin typeface="+mn-lt"/>
          <a:ea typeface="+mn-ea"/>
          <a:cs typeface="+mn-cs"/>
        </a:defRPr>
      </a:lvl5pPr>
      <a:lvl6pPr marL="1714500" algn="r" defTabSz="685800" rtl="1" eaLnBrk="1" latinLnBrk="0" hangingPunct="1">
        <a:defRPr sz="1350" kern="1200">
          <a:solidFill>
            <a:schemeClr val="tx1"/>
          </a:solidFill>
          <a:latin typeface="+mn-lt"/>
          <a:ea typeface="+mn-ea"/>
          <a:cs typeface="+mn-cs"/>
        </a:defRPr>
      </a:lvl6pPr>
      <a:lvl7pPr marL="2057400" algn="r" defTabSz="685800" rtl="1" eaLnBrk="1" latinLnBrk="0" hangingPunct="1">
        <a:defRPr sz="1350" kern="1200">
          <a:solidFill>
            <a:schemeClr val="tx1"/>
          </a:solidFill>
          <a:latin typeface="+mn-lt"/>
          <a:ea typeface="+mn-ea"/>
          <a:cs typeface="+mn-cs"/>
        </a:defRPr>
      </a:lvl7pPr>
      <a:lvl8pPr marL="2400300" algn="r" defTabSz="685800" rtl="1" eaLnBrk="1" latinLnBrk="0" hangingPunct="1">
        <a:defRPr sz="1350" kern="1200">
          <a:solidFill>
            <a:schemeClr val="tx1"/>
          </a:solidFill>
          <a:latin typeface="+mn-lt"/>
          <a:ea typeface="+mn-ea"/>
          <a:cs typeface="+mn-cs"/>
        </a:defRPr>
      </a:lvl8pPr>
      <a:lvl9pPr marL="2743200" algn="r" defTabSz="685800" rtl="1"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ziaossalehin.ir/" TargetMode="External"/><Relationship Id="rId2" Type="http://schemas.openxmlformats.org/officeDocument/2006/relationships/notesSlide" Target="../notesSlides/notesSlide1.xml"/><Relationship Id="rId1" Type="http://schemas.openxmlformats.org/officeDocument/2006/relationships/slideLayout" Target="../slideLayouts/slideLayout354.xml"/><Relationship Id="rId5" Type="http://schemas.openxmlformats.org/officeDocument/2006/relationships/image" Target="../media/image25.jp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ziaossalehin.ir/" TargetMode="External"/><Relationship Id="rId2" Type="http://schemas.openxmlformats.org/officeDocument/2006/relationships/image" Target="../media/image46.jpeg"/><Relationship Id="rId1" Type="http://schemas.openxmlformats.org/officeDocument/2006/relationships/slideLayout" Target="../slideLayouts/slideLayout355.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55.xml"/><Relationship Id="rId5" Type="http://schemas.openxmlformats.org/officeDocument/2006/relationships/hyperlink" Target="http://www.ziaossalehin.ir/" TargetMode="Externa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35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www.ziaossalehin.ir/"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355.xml"/><Relationship Id="rId6" Type="http://schemas.openxmlformats.org/officeDocument/2006/relationships/hyperlink" Target="http://www.ziaossalehin.ir/" TargetMode="External"/><Relationship Id="rId5" Type="http://schemas.openxmlformats.org/officeDocument/2006/relationships/image" Target="../media/image52.jpe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7.xml"/><Relationship Id="rId1" Type="http://schemas.openxmlformats.org/officeDocument/2006/relationships/slideLayout" Target="../slideLayouts/slideLayout355.xml"/><Relationship Id="rId6" Type="http://schemas.openxmlformats.org/officeDocument/2006/relationships/hyperlink" Target="http://www.ziaossalehin.ir/" TargetMode="External"/><Relationship Id="rId5" Type="http://schemas.microsoft.com/office/2007/relationships/hdphoto" Target="../media/hdphoto3.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9.xml"/><Relationship Id="rId1" Type="http://schemas.openxmlformats.org/officeDocument/2006/relationships/slideLayout" Target="../slideLayouts/slideLayout355.xml"/><Relationship Id="rId5" Type="http://schemas.openxmlformats.org/officeDocument/2006/relationships/hyperlink" Target="http://www.ziaossalehin.ir/" TargetMode="Externa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9.jpg"/><Relationship Id="rId7" Type="http://schemas.openxmlformats.org/officeDocument/2006/relationships/hyperlink" Target="http://www.ziaossalehin.ir/" TargetMode="External"/><Relationship Id="rId2" Type="http://schemas.openxmlformats.org/officeDocument/2006/relationships/notesSlide" Target="../notesSlides/notesSlide21.xml"/><Relationship Id="rId1" Type="http://schemas.openxmlformats.org/officeDocument/2006/relationships/slideLayout" Target="../slideLayouts/slideLayout35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hyperlink" Target="http://www.ziaossalehin.ir/" TargetMode="External"/><Relationship Id="rId2" Type="http://schemas.openxmlformats.org/officeDocument/2006/relationships/notesSlide" Target="../notesSlides/notesSlide22.xml"/><Relationship Id="rId1" Type="http://schemas.openxmlformats.org/officeDocument/2006/relationships/slideLayout" Target="../slideLayouts/slideLayout355.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355.xml"/><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8" Type="http://schemas.openxmlformats.org/officeDocument/2006/relationships/hyperlink" Target="http://www.imdb.com/search/title?certificates=ca:14a" TargetMode="External"/><Relationship Id="rId13" Type="http://schemas.openxmlformats.org/officeDocument/2006/relationships/hyperlink" Target="http://www.imdb.com/search/title?certificates=de:12" TargetMode="External"/><Relationship Id="rId18" Type="http://schemas.openxmlformats.org/officeDocument/2006/relationships/hyperlink" Target="http://www.imdb.com/search/title?certificates=mx:b15" TargetMode="External"/><Relationship Id="rId26" Type="http://schemas.openxmlformats.org/officeDocument/2006/relationships/hyperlink" Target="http://www.imdb.com/search/title?certificates=tw:r_15" TargetMode="External"/><Relationship Id="rId3" Type="http://schemas.openxmlformats.org/officeDocument/2006/relationships/image" Target="../media/image66.jpg"/><Relationship Id="rId21" Type="http://schemas.openxmlformats.org/officeDocument/2006/relationships/hyperlink" Target="http://www.imdb.com/search/title?certificates=pt:m_16" TargetMode="External"/><Relationship Id="rId7" Type="http://schemas.openxmlformats.org/officeDocument/2006/relationships/hyperlink" Target="http://www.imdb.com/search/title?certificates=ca:pg" TargetMode="External"/><Relationship Id="rId12" Type="http://schemas.openxmlformats.org/officeDocument/2006/relationships/hyperlink" Target="http://www.imdb.com/search/title?certificates=fr:tous_publics" TargetMode="External"/><Relationship Id="rId17" Type="http://schemas.openxmlformats.org/officeDocument/2006/relationships/hyperlink" Target="http://www.imdb.com/search/title?certificates=jp:r15+" TargetMode="External"/><Relationship Id="rId25" Type="http://schemas.openxmlformats.org/officeDocument/2006/relationships/hyperlink" Target="http://www.imdb.com/search/title?certificates=ch:14" TargetMode="External"/><Relationship Id="rId2" Type="http://schemas.openxmlformats.org/officeDocument/2006/relationships/notesSlide" Target="../notesSlides/notesSlide24.xml"/><Relationship Id="rId16" Type="http://schemas.openxmlformats.org/officeDocument/2006/relationships/hyperlink" Target="http://www.imdb.com/search/title?certificates=ie:15a" TargetMode="External"/><Relationship Id="rId20" Type="http://schemas.openxmlformats.org/officeDocument/2006/relationships/hyperlink" Target="http://www.imdb.com/search/title?certificates=nz:m" TargetMode="External"/><Relationship Id="rId1" Type="http://schemas.openxmlformats.org/officeDocument/2006/relationships/slideLayout" Target="../slideLayouts/slideLayout355.xml"/><Relationship Id="rId6" Type="http://schemas.openxmlformats.org/officeDocument/2006/relationships/hyperlink" Target="http://www.imdb.com/search/title?certificates=br:16" TargetMode="External"/><Relationship Id="rId11" Type="http://schemas.openxmlformats.org/officeDocument/2006/relationships/hyperlink" Target="http://www.imdb.com/search/title?certificates=fi:k_12" TargetMode="External"/><Relationship Id="rId24" Type="http://schemas.openxmlformats.org/officeDocument/2006/relationships/hyperlink" Target="http://www.imdb.com/search/title?certificates=se:11" TargetMode="External"/><Relationship Id="rId5" Type="http://schemas.openxmlformats.org/officeDocument/2006/relationships/hyperlink" Target="http://www.imdb.com/search/title?certificates=au:m" TargetMode="External"/><Relationship Id="rId15" Type="http://schemas.openxmlformats.org/officeDocument/2006/relationships/hyperlink" Target="http://www.imdb.com/search/title?certificates=hu:16" TargetMode="External"/><Relationship Id="rId23" Type="http://schemas.openxmlformats.org/officeDocument/2006/relationships/hyperlink" Target="http://www.imdb.com/search/title?certificates=es:16" TargetMode="External"/><Relationship Id="rId28" Type="http://schemas.openxmlformats.org/officeDocument/2006/relationships/hyperlink" Target="http://www.imdb.com/search/title?certificates=us:r" TargetMode="External"/><Relationship Id="rId10" Type="http://schemas.openxmlformats.org/officeDocument/2006/relationships/hyperlink" Target="http://www.imdb.com/search/title?certificates=cl:14" TargetMode="External"/><Relationship Id="rId19" Type="http://schemas.openxmlformats.org/officeDocument/2006/relationships/hyperlink" Target="http://www.imdb.com/search/title?certificates=nl:12" TargetMode="External"/><Relationship Id="rId4" Type="http://schemas.openxmlformats.org/officeDocument/2006/relationships/hyperlink" Target="http://www.imdb.com/search/title?certificates=ar:16" TargetMode="External"/><Relationship Id="rId9" Type="http://schemas.openxmlformats.org/officeDocument/2006/relationships/hyperlink" Target="http://www.imdb.com/search/title?certificates=ca:13+" TargetMode="External"/><Relationship Id="rId14" Type="http://schemas.openxmlformats.org/officeDocument/2006/relationships/hyperlink" Target="http://www.imdb.com/search/title?certificates=hk:iib" TargetMode="External"/><Relationship Id="rId22" Type="http://schemas.openxmlformats.org/officeDocument/2006/relationships/hyperlink" Target="http://www.imdb.com/search/title?certificates=kr:15" TargetMode="External"/><Relationship Id="rId27" Type="http://schemas.openxmlformats.org/officeDocument/2006/relationships/hyperlink" Target="http://www.imdb.com/search/title?certificates=gb:15"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5.xml"/><Relationship Id="rId1" Type="http://schemas.openxmlformats.org/officeDocument/2006/relationships/slideLayout" Target="../slideLayouts/slideLayout355.xml"/></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355.xml"/><Relationship Id="rId6" Type="http://schemas.openxmlformats.org/officeDocument/2006/relationships/hyperlink" Target="http://www.ziaossalehin.ir/" TargetMode="Externa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355.xml"/><Relationship Id="rId6" Type="http://schemas.openxmlformats.org/officeDocument/2006/relationships/image" Target="../media/image29.png"/><Relationship Id="rId5" Type="http://schemas.openxmlformats.org/officeDocument/2006/relationships/hyperlink" Target="http://www.ziaossalehin.ir/" TargetMode="External"/><Relationship Id="rId4" Type="http://schemas.openxmlformats.org/officeDocument/2006/relationships/image" Target="../media/image28.jpg"/></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75.jp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55.xml"/><Relationship Id="rId6" Type="http://schemas.openxmlformats.org/officeDocument/2006/relationships/hyperlink" Target="http://www.ziaossalehin.ir/" TargetMode="External"/><Relationship Id="rId5" Type="http://schemas.microsoft.com/office/2007/relationships/hdphoto" Target="../media/hdphoto4.wdp"/><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7.jpg"/><Relationship Id="rId7" Type="http://schemas.openxmlformats.org/officeDocument/2006/relationships/diagramColors" Target="../diagrams/colors2.xml"/><Relationship Id="rId2" Type="http://schemas.openxmlformats.org/officeDocument/2006/relationships/notesSlide" Target="../notesSlides/notesSlide31.xml"/><Relationship Id="rId1" Type="http://schemas.openxmlformats.org/officeDocument/2006/relationships/slideLayout" Target="../slideLayouts/slideLayout35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355.xml"/></Relationships>
</file>

<file path=ppt/slides/_rels/slide3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3.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0.jpg"/><Relationship Id="rId7" Type="http://schemas.openxmlformats.org/officeDocument/2006/relationships/hyperlink" Target="http://www.ziaossalehin.ir/" TargetMode="External"/><Relationship Id="rId2" Type="http://schemas.openxmlformats.org/officeDocument/2006/relationships/notesSlide" Target="../notesSlides/notesSlide34.xml"/><Relationship Id="rId1" Type="http://schemas.openxmlformats.org/officeDocument/2006/relationships/slideLayout" Target="../slideLayouts/slideLayout355.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jpg"/><Relationship Id="rId9" Type="http://schemas.openxmlformats.org/officeDocument/2006/relationships/image" Target="../media/image25.jpg"/></Relationships>
</file>

<file path=ppt/slides/_rels/slide36.xml.rels><?xml version="1.0" encoding="UTF-8" standalone="yes"?>
<Relationships xmlns="http://schemas.openxmlformats.org/package/2006/relationships"><Relationship Id="rId8" Type="http://schemas.openxmlformats.org/officeDocument/2006/relationships/hyperlink" Target="http://www.ziaossalehin.ir/" TargetMode="External"/><Relationship Id="rId3" Type="http://schemas.openxmlformats.org/officeDocument/2006/relationships/image" Target="../media/image84.jpg"/><Relationship Id="rId7" Type="http://schemas.openxmlformats.org/officeDocument/2006/relationships/image" Target="../media/image88.jpg"/><Relationship Id="rId2" Type="http://schemas.openxmlformats.org/officeDocument/2006/relationships/notesSlide" Target="../notesSlides/notesSlide35.xml"/><Relationship Id="rId1" Type="http://schemas.openxmlformats.org/officeDocument/2006/relationships/slideLayout" Target="../slideLayouts/slideLayout355.xml"/><Relationship Id="rId6" Type="http://schemas.openxmlformats.org/officeDocument/2006/relationships/image" Target="../media/image87.jpg"/><Relationship Id="rId5" Type="http://schemas.openxmlformats.org/officeDocument/2006/relationships/image" Target="../media/image86.jpg"/><Relationship Id="rId10" Type="http://schemas.openxmlformats.org/officeDocument/2006/relationships/image" Target="../media/image25.jpg"/><Relationship Id="rId4" Type="http://schemas.openxmlformats.org/officeDocument/2006/relationships/image" Target="../media/image85.jp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6.xml"/><Relationship Id="rId1" Type="http://schemas.openxmlformats.org/officeDocument/2006/relationships/slideLayout" Target="../slideLayouts/slideLayout355.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355.xml"/><Relationship Id="rId5" Type="http://schemas.openxmlformats.org/officeDocument/2006/relationships/image" Target="../media/image91.png"/><Relationship Id="rId4" Type="http://schemas.openxmlformats.org/officeDocument/2006/relationships/hyperlink" Target="http://www.ziaossalehin.i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355.xml"/><Relationship Id="rId6" Type="http://schemas.openxmlformats.org/officeDocument/2006/relationships/image" Target="../media/image29.png"/><Relationship Id="rId5" Type="http://schemas.openxmlformats.org/officeDocument/2006/relationships/hyperlink" Target="http://www.ziaossalehin.ir/" TargetMode="External"/><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55.xml"/></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0.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97.jpeg"/><Relationship Id="rId7"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355.xml"/><Relationship Id="rId6" Type="http://schemas.openxmlformats.org/officeDocument/2006/relationships/hyperlink" Target="http://www.ziaossalehin.ir/" TargetMode="External"/><Relationship Id="rId5" Type="http://schemas.openxmlformats.org/officeDocument/2006/relationships/image" Target="../media/image99.png"/><Relationship Id="rId4" Type="http://schemas.openxmlformats.org/officeDocument/2006/relationships/image" Target="../media/image98.jpe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355.xml"/><Relationship Id="rId5" Type="http://schemas.openxmlformats.org/officeDocument/2006/relationships/hyperlink" Target="http://www.ziaossalehin.ir/" TargetMode="External"/><Relationship Id="rId4" Type="http://schemas.openxmlformats.org/officeDocument/2006/relationships/image" Target="../media/image10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3.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4.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8.jpeg"/><Relationship Id="rId1" Type="http://schemas.openxmlformats.org/officeDocument/2006/relationships/slideLayout" Target="../slideLayouts/slideLayout35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355.xml"/><Relationship Id="rId6" Type="http://schemas.openxmlformats.org/officeDocument/2006/relationships/image" Target="../media/image25.jpg"/><Relationship Id="rId5" Type="http://schemas.openxmlformats.org/officeDocument/2006/relationships/image" Target="../media/image29.png"/><Relationship Id="rId4" Type="http://schemas.openxmlformats.org/officeDocument/2006/relationships/hyperlink" Target="http://www.ziaossalehin.i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12" Type="http://schemas.openxmlformats.org/officeDocument/2006/relationships/hyperlink" Target="http://www.ziaossalehin.ir/" TargetMode="External"/><Relationship Id="rId2" Type="http://schemas.openxmlformats.org/officeDocument/2006/relationships/notesSlide" Target="../notesSlides/notesSlide7.xml"/><Relationship Id="rId1" Type="http://schemas.openxmlformats.org/officeDocument/2006/relationships/slideLayout" Target="../slideLayouts/slideLayout355.xml"/><Relationship Id="rId6" Type="http://schemas.openxmlformats.org/officeDocument/2006/relationships/image" Target="../media/image35.jpeg"/><Relationship Id="rId11" Type="http://schemas.openxmlformats.org/officeDocument/2006/relationships/image" Target="../media/image40.jpg"/><Relationship Id="rId5" Type="http://schemas.openxmlformats.org/officeDocument/2006/relationships/image" Target="../media/image34.jpeg"/><Relationship Id="rId10" Type="http://schemas.openxmlformats.org/officeDocument/2006/relationships/image" Target="../media/image39.jpg"/><Relationship Id="rId4" Type="http://schemas.openxmlformats.org/officeDocument/2006/relationships/image" Target="../media/image33.jpeg"/><Relationship Id="rId9"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8.xml"/><Relationship Id="rId1" Type="http://schemas.openxmlformats.org/officeDocument/2006/relationships/slideLayout" Target="../slideLayouts/slideLayout355.xml"/><Relationship Id="rId4" Type="http://schemas.openxmlformats.org/officeDocument/2006/relationships/hyperlink" Target="http://www.ziaossalehin.i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355.xml"/><Relationship Id="rId4" Type="http://schemas.openxmlformats.org/officeDocument/2006/relationships/image" Target="../media/image4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000">
              <a:schemeClr val="accent3">
                <a:lumMod val="0"/>
                <a:lumOff val="100000"/>
              </a:schemeClr>
            </a:gs>
            <a:gs pos="100000">
              <a:schemeClr val="accent3">
                <a:lumMod val="100000"/>
              </a:schemeClr>
            </a:gs>
          </a:gsLst>
          <a:lin ang="189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899592" y="809377"/>
            <a:ext cx="6335253" cy="725471"/>
          </a:xfrm>
        </p:spPr>
        <p:txBody>
          <a:bodyPr>
            <a:normAutofit fontScale="90000"/>
          </a:bodyPr>
          <a:lstStyle/>
          <a:p>
            <a:pPr algn="ctr" rtl="1"/>
            <a:r>
              <a:rPr lang="fa-IR" sz="4100" b="1" dirty="0">
                <a:solidFill>
                  <a:schemeClr val="accent2"/>
                </a:solidFill>
                <a:cs typeface="B Titr" panose="00000700000000000000" pitchFamily="2" charset="-78"/>
              </a:rPr>
              <a:t>کتاب تفکر و سواد رسانه </a:t>
            </a:r>
            <a:r>
              <a:rPr lang="fa-IR" sz="4100" b="1" dirty="0" smtClean="0">
                <a:solidFill>
                  <a:schemeClr val="accent2"/>
                </a:solidFill>
                <a:cs typeface="B Titr" panose="00000700000000000000" pitchFamily="2" charset="-78"/>
              </a:rPr>
              <a:t>ای </a:t>
            </a:r>
            <a:r>
              <a:rPr lang="fa-IR" sz="4100" b="1" dirty="0">
                <a:solidFill>
                  <a:schemeClr val="accent2"/>
                </a:solidFill>
                <a:cs typeface="B Titr" panose="00000700000000000000" pitchFamily="2" charset="-78"/>
              </a:rPr>
              <a:t>پایه دهم</a:t>
            </a:r>
            <a:endParaRPr lang="en-US" sz="4100" b="1" dirty="0">
              <a:solidFill>
                <a:schemeClr val="accent2"/>
              </a:solidFill>
              <a:cs typeface="B Titr" panose="00000700000000000000" pitchFamily="2" charset="-78"/>
            </a:endParaRPr>
          </a:p>
        </p:txBody>
      </p:sp>
      <p:sp>
        <p:nvSpPr>
          <p:cNvPr id="4" name="Title 1"/>
          <p:cNvSpPr txBox="1">
            <a:spLocks/>
          </p:cNvSpPr>
          <p:nvPr/>
        </p:nvSpPr>
        <p:spPr>
          <a:xfrm>
            <a:off x="4577431" y="2314026"/>
            <a:ext cx="4501008" cy="1360106"/>
          </a:xfrm>
          <a:prstGeom prst="rect">
            <a:avLst/>
          </a:prstGeom>
        </p:spPr>
        <p:txBody>
          <a:bodyPr vert="horz" lIns="68580" tIns="34290" rIns="68580" bIns="3429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marL="0" marR="0" lvl="0" indent="0" algn="ctr" defTabSz="914400" rtl="1" eaLnBrk="1" fontAlgn="auto" latinLnBrk="0" hangingPunct="1">
              <a:lnSpc>
                <a:spcPct val="105000"/>
              </a:lnSpc>
              <a:spcBef>
                <a:spcPct val="0"/>
              </a:spcBef>
              <a:spcAft>
                <a:spcPts val="0"/>
              </a:spcAft>
              <a:buClrTx/>
              <a:buSzTx/>
              <a:buFontTx/>
              <a:buNone/>
              <a:tabLst/>
              <a:defRPr/>
            </a:pPr>
            <a:r>
              <a:rPr kumimoji="0" lang="fa-IR" sz="2800" b="1" i="0" u="none" strike="noStrike" kern="1200" cap="none" spc="0" normalizeH="0" baseline="0" noProof="0" dirty="0" smtClean="0">
                <a:ln>
                  <a:noFill/>
                </a:ln>
                <a:solidFill>
                  <a:srgbClr val="37A76F">
                    <a:lumMod val="75000"/>
                  </a:srgbClr>
                </a:solidFill>
                <a:effectLst>
                  <a:outerShdw blurRad="38100" dist="38100" dir="2700000" algn="tl">
                    <a:srgbClr val="000000">
                      <a:alpha val="43137"/>
                    </a:srgbClr>
                  </a:outerShdw>
                </a:effectLst>
                <a:uLnTx/>
                <a:uFillTx/>
                <a:latin typeface="Impact"/>
                <a:ea typeface="+mj-ea"/>
                <a:cs typeface="B Titr" panose="00000700000000000000" pitchFamily="2" charset="-78"/>
              </a:rPr>
              <a:t>درس </a:t>
            </a:r>
            <a:r>
              <a:rPr lang="fa-IR" sz="2800" b="1" dirty="0" smtClean="0">
                <a:solidFill>
                  <a:srgbClr val="37A76F">
                    <a:lumMod val="75000"/>
                  </a:srgbClr>
                </a:solidFill>
                <a:effectLst>
                  <a:outerShdw blurRad="38100" dist="38100" dir="2700000" algn="tl">
                    <a:srgbClr val="000000">
                      <a:alpha val="43137"/>
                    </a:srgbClr>
                  </a:outerShdw>
                </a:effectLst>
                <a:latin typeface="Impact"/>
                <a:cs typeface="B Titr" panose="00000700000000000000" pitchFamily="2" charset="-78"/>
              </a:rPr>
              <a:t>چهار</a:t>
            </a:r>
            <a:r>
              <a:rPr kumimoji="0" lang="fa-IR" sz="2800" b="1" i="0" u="none" strike="noStrike" kern="1200" cap="none" spc="0" normalizeH="0" baseline="0" noProof="0" dirty="0" smtClean="0">
                <a:ln>
                  <a:noFill/>
                </a:ln>
                <a:solidFill>
                  <a:srgbClr val="37A76F">
                    <a:lumMod val="75000"/>
                  </a:srgbClr>
                </a:solidFill>
                <a:effectLst>
                  <a:outerShdw blurRad="38100" dist="38100" dir="2700000" algn="tl">
                    <a:srgbClr val="000000">
                      <a:alpha val="43137"/>
                    </a:srgbClr>
                  </a:outerShdw>
                </a:effectLst>
                <a:uLnTx/>
                <a:uFillTx/>
                <a:latin typeface="Impact"/>
                <a:ea typeface="+mj-ea"/>
                <a:cs typeface="B Titr" panose="00000700000000000000" pitchFamily="2" charset="-78"/>
              </a:rPr>
              <a:t>دهم</a:t>
            </a:r>
          </a:p>
          <a:p>
            <a:pPr marL="0" marR="0" lvl="0" indent="0" algn="ctr" defTabSz="914400" rtl="1" eaLnBrk="1" fontAlgn="auto" latinLnBrk="0" hangingPunct="1">
              <a:lnSpc>
                <a:spcPct val="105000"/>
              </a:lnSpc>
              <a:spcBef>
                <a:spcPct val="0"/>
              </a:spcBef>
              <a:spcAft>
                <a:spcPts val="0"/>
              </a:spcAft>
              <a:buClrTx/>
              <a:buSzTx/>
              <a:buFontTx/>
              <a:buNone/>
              <a:tabLst/>
              <a:defRPr/>
            </a:pPr>
            <a:r>
              <a:rPr kumimoji="0" lang="fa-IR" sz="4800" b="1" i="0" u="none" strike="noStrike" kern="1200" cap="none" spc="0" normalizeH="0" baseline="0" noProof="0" dirty="0" smtClean="0">
                <a:ln>
                  <a:noFill/>
                </a:ln>
                <a:solidFill>
                  <a:srgbClr val="37A76F">
                    <a:lumMod val="75000"/>
                  </a:srgbClr>
                </a:solidFill>
                <a:effectLst>
                  <a:outerShdw blurRad="38100" dist="38100" dir="2700000" algn="tl">
                    <a:srgbClr val="000000">
                      <a:alpha val="43137"/>
                    </a:srgbClr>
                  </a:outerShdw>
                </a:effectLst>
                <a:uLnTx/>
                <a:uFillTx/>
                <a:latin typeface="Impact"/>
                <a:ea typeface="+mj-ea"/>
                <a:cs typeface="B Titr" panose="00000700000000000000" pitchFamily="2" charset="-78"/>
              </a:rPr>
              <a:t>مخاطب بی مخاطب</a:t>
            </a:r>
            <a:r>
              <a:rPr kumimoji="0" lang="fa-IR" sz="4800" b="1" i="0" u="none" strike="noStrike" kern="1200" cap="none" spc="0" normalizeH="0" noProof="0" dirty="0" smtClean="0">
                <a:ln>
                  <a:noFill/>
                </a:ln>
                <a:solidFill>
                  <a:srgbClr val="37A76F">
                    <a:lumMod val="75000"/>
                  </a:srgbClr>
                </a:solidFill>
                <a:effectLst>
                  <a:outerShdw blurRad="38100" dist="38100" dir="2700000" algn="tl">
                    <a:srgbClr val="000000">
                      <a:alpha val="43137"/>
                    </a:srgbClr>
                  </a:outerShdw>
                </a:effectLst>
                <a:uLnTx/>
                <a:uFillTx/>
                <a:latin typeface="Impact"/>
                <a:ea typeface="+mj-ea"/>
                <a:cs typeface="B Titr" panose="00000700000000000000" pitchFamily="2" charset="-78"/>
              </a:rPr>
              <a:t>!</a:t>
            </a:r>
            <a:endParaRPr kumimoji="0" lang="en-US" sz="4800" b="1" i="0" u="none" strike="noStrike" kern="1200" cap="none" spc="0" normalizeH="0" baseline="0" noProof="0" dirty="0">
              <a:ln>
                <a:noFill/>
              </a:ln>
              <a:solidFill>
                <a:srgbClr val="37A76F">
                  <a:lumMod val="75000"/>
                </a:srgbClr>
              </a:solidFill>
              <a:effectLst>
                <a:outerShdw blurRad="38100" dist="38100" dir="2700000" algn="tl">
                  <a:srgbClr val="000000">
                    <a:alpha val="43137"/>
                  </a:srgbClr>
                </a:outerShdw>
              </a:effectLst>
              <a:uLnTx/>
              <a:uFillTx/>
              <a:latin typeface="Impact"/>
              <a:ea typeface="+mj-ea"/>
              <a:cs typeface="B Titr" panose="00000700000000000000" pitchFamily="2" charset="-78"/>
            </a:endParaRPr>
          </a:p>
        </p:txBody>
      </p:sp>
      <p:sp>
        <p:nvSpPr>
          <p:cNvPr id="7" name="Title 1"/>
          <p:cNvSpPr txBox="1">
            <a:spLocks/>
          </p:cNvSpPr>
          <p:nvPr/>
        </p:nvSpPr>
        <p:spPr>
          <a:xfrm>
            <a:off x="2669727" y="70126"/>
            <a:ext cx="4073076" cy="801127"/>
          </a:xfrm>
          <a:prstGeom prst="rect">
            <a:avLst/>
          </a:prstGeom>
        </p:spPr>
        <p:txBody>
          <a:bodyPr vert="horz" lIns="68580" tIns="34290" rIns="68580" bIns="34290" rtlCol="0" anchor="t">
            <a:noAutofit/>
          </a:bodyPr>
          <a:lstStyle>
            <a:lvl1pPr algn="l" defTabSz="914400" rtl="0" eaLnBrk="1" latinLnBrk="0" hangingPunct="1">
              <a:lnSpc>
                <a:spcPct val="105000"/>
              </a:lnSpc>
              <a:spcBef>
                <a:spcPct val="0"/>
              </a:spcBef>
              <a:buNone/>
              <a:defRPr sz="3900" kern="1200" baseline="0">
                <a:solidFill>
                  <a:schemeClr val="accent1">
                    <a:lumMod val="40000"/>
                    <a:lumOff val="60000"/>
                  </a:schemeClr>
                </a:solidFill>
                <a:latin typeface="+mj-lt"/>
                <a:ea typeface="+mj-ea"/>
                <a:cs typeface="+mj-cs"/>
              </a:defRPr>
            </a:lvl1pPr>
          </a:lstStyle>
          <a:p>
            <a:pPr marL="0" marR="0" lvl="0" indent="0" algn="ctr" defTabSz="914400" rtl="1" eaLnBrk="1" fontAlgn="auto" latinLnBrk="0" hangingPunct="1">
              <a:lnSpc>
                <a:spcPct val="105000"/>
              </a:lnSpc>
              <a:spcBef>
                <a:spcPct val="0"/>
              </a:spcBef>
              <a:spcAft>
                <a:spcPts val="0"/>
              </a:spcAft>
              <a:buClrTx/>
              <a:buSzTx/>
              <a:buFontTx/>
              <a:buNone/>
              <a:tabLst/>
              <a:defRPr/>
            </a:pPr>
            <a:r>
              <a:rPr kumimoji="0" lang="fa-IR" sz="3200" b="1" i="0" u="none" strike="noStrike" kern="1200" cap="none" spc="0" normalizeH="0" baseline="0" noProof="0" dirty="0" smtClean="0">
                <a:ln>
                  <a:noFill/>
                </a:ln>
                <a:solidFill>
                  <a:srgbClr val="002060"/>
                </a:solidFill>
                <a:effectLst/>
                <a:uLnTx/>
                <a:uFillTx/>
                <a:latin typeface="Impact"/>
                <a:ea typeface="+mj-ea"/>
                <a:cs typeface="B Titr" panose="00000700000000000000" pitchFamily="2" charset="-78"/>
              </a:rPr>
              <a:t>به نام خداوند دانا و حکیم</a:t>
            </a:r>
            <a:endParaRPr kumimoji="0" lang="en-US" sz="3200" b="1" i="0" u="none" strike="noStrike" kern="1200" cap="none" spc="0" normalizeH="0" baseline="0" noProof="0" dirty="0">
              <a:ln>
                <a:noFill/>
              </a:ln>
              <a:solidFill>
                <a:srgbClr val="002060"/>
              </a:solidFill>
              <a:effectLst/>
              <a:uLnTx/>
              <a:uFillTx/>
              <a:latin typeface="Impact"/>
              <a:ea typeface="+mj-ea"/>
              <a:cs typeface="B Titr" panose="00000700000000000000" pitchFamily="2" charset="-78"/>
            </a:endParaRPr>
          </a:p>
        </p:txBody>
      </p:sp>
      <p:sp>
        <p:nvSpPr>
          <p:cNvPr id="3" name="Rectangle 2"/>
          <p:cNvSpPr/>
          <p:nvPr/>
        </p:nvSpPr>
        <p:spPr>
          <a:xfrm>
            <a:off x="2960989" y="1617137"/>
            <a:ext cx="1645207"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a-IR" sz="2800" b="1" i="0" u="none" strike="noStrike" kern="1200" cap="none" spc="0" normalizeH="0" baseline="0" noProof="0" dirty="0" smtClean="0">
                <a:ln>
                  <a:noFill/>
                </a:ln>
                <a:solidFill>
                  <a:srgbClr val="002060"/>
                </a:solidFill>
                <a:effectLst/>
                <a:uLnTx/>
                <a:uFillTx/>
                <a:latin typeface="Times New Roman"/>
                <a:ea typeface="+mn-ea"/>
                <a:cs typeface="B Titr" panose="00000700000000000000" pitchFamily="2" charset="-78"/>
              </a:rPr>
              <a:t>فصل چهارم</a:t>
            </a:r>
            <a:endParaRPr kumimoji="0" lang="en-US" sz="2800" b="0" i="0" u="none" strike="noStrike" kern="1200" cap="none" spc="0" normalizeH="0" baseline="0" noProof="0" dirty="0">
              <a:ln>
                <a:noFill/>
              </a:ln>
              <a:solidFill>
                <a:srgbClr val="002060"/>
              </a:solidFill>
              <a:effectLst/>
              <a:uLnTx/>
              <a:uFillTx/>
              <a:latin typeface="Times New Roman"/>
              <a:ea typeface="+mn-ea"/>
            </a:endParaRPr>
          </a:p>
        </p:txBody>
      </p:sp>
      <p:grpSp>
        <p:nvGrpSpPr>
          <p:cNvPr id="6" name="Group 5"/>
          <p:cNvGrpSpPr>
            <a:grpSpLocks noChangeAspect="1"/>
          </p:cNvGrpSpPr>
          <p:nvPr/>
        </p:nvGrpSpPr>
        <p:grpSpPr>
          <a:xfrm>
            <a:off x="570602" y="2624568"/>
            <a:ext cx="7655131" cy="2099125"/>
            <a:chOff x="3749458" y="3945809"/>
            <a:chExt cx="8748721" cy="2399001"/>
          </a:xfrm>
        </p:grpSpPr>
        <p:sp>
          <p:nvSpPr>
            <p:cNvPr id="8" name="Rounded Rectangle 9"/>
            <p:cNvSpPr/>
            <p:nvPr/>
          </p:nvSpPr>
          <p:spPr>
            <a:xfrm>
              <a:off x="7993305" y="5132708"/>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0" name="Picture Placeholder 1">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9458" y="3945809"/>
              <a:ext cx="2399000" cy="2399001"/>
            </a:xfrm>
            <a:prstGeom prst="ellipse">
              <a:avLst/>
            </a:prstGeom>
            <a:blipFill dpi="0" rotWithShape="1">
              <a:blip r:embed="rId5"/>
              <a:srcRect/>
              <a:stretch>
                <a:fillRect l="-4000" t="-2000" r="-4000" b="-2000"/>
              </a:stretch>
            </a:blipFill>
            <a:ln w="38100">
              <a:solidFill>
                <a:schemeClr val="tx1">
                  <a:alpha val="75000"/>
                </a:schemeClr>
              </a:solidFill>
            </a:ln>
          </p:spPr>
        </p:pic>
        <p:sp>
          <p:nvSpPr>
            <p:cNvPr id="9" name="TextBox 8">
              <a:hlinkClick r:id="rId3"/>
            </p:cNvPr>
            <p:cNvSpPr txBox="1">
              <a:spLocks noChangeAspect="1"/>
            </p:cNvSpPr>
            <p:nvPr/>
          </p:nvSpPr>
          <p:spPr>
            <a:xfrm>
              <a:off x="7745591" y="5097303"/>
              <a:ext cx="4504874"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grpSp>
    </p:spTree>
    <p:extLst>
      <p:ext uri="{BB962C8B-B14F-4D97-AF65-F5344CB8AC3E}">
        <p14:creationId xmlns:p14="http://schemas.microsoft.com/office/powerpoint/2010/main" val="7908222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آموزش\مدرسه هنر و رسانه آینه\باشگاه سواد رسانه ای\ملحقات کتاب تفکر و سواد رسانه ای\14- درس چهاردهم\پاورپوینت درس 14\عکس\حقوق مخاطب\b2ap3_large_Legal-content-marketing_20160317-173758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11"/>
            <a:ext cx="9143999" cy="52113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27584" y="555526"/>
            <a:ext cx="7920880" cy="936104"/>
          </a:xfrm>
        </p:spPr>
        <p:txBody>
          <a:bodyPr>
            <a:noAutofit/>
          </a:bodyPr>
          <a:lstStyle/>
          <a:p>
            <a:pPr algn="ctr" rtl="1"/>
            <a:r>
              <a:rPr lang="fa-IR" sz="2800" b="1" dirty="0" smtClean="0">
                <a:solidFill>
                  <a:srgbClr val="FFFF00"/>
                </a:solidFill>
                <a:cs typeface="B Mitra" panose="00000400000000000000" pitchFamily="2" charset="-78"/>
              </a:rPr>
              <a:t/>
            </a:r>
            <a:br>
              <a:rPr lang="fa-IR" sz="2800" b="1" dirty="0" smtClean="0">
                <a:solidFill>
                  <a:srgbClr val="FFFF00"/>
                </a:solidFill>
                <a:cs typeface="B Mitra" panose="00000400000000000000" pitchFamily="2" charset="-78"/>
              </a:rPr>
            </a:br>
            <a:r>
              <a:rPr lang="fa-IR" sz="2800" b="1" dirty="0" smtClean="0">
                <a:solidFill>
                  <a:srgbClr val="FFFF00"/>
                </a:solidFill>
                <a:cs typeface="B Mitra" panose="00000400000000000000" pitchFamily="2" charset="-78"/>
              </a:rPr>
              <a:t>گستردگی رسانه</a:t>
            </a:r>
            <a:r>
              <a:rPr lang="fa-IR" sz="100" b="1" dirty="0" smtClean="0">
                <a:solidFill>
                  <a:srgbClr val="FFFF00"/>
                </a:solidFill>
                <a:cs typeface="B Mitra" panose="00000400000000000000" pitchFamily="2" charset="-78"/>
              </a:rPr>
              <a:t> </a:t>
            </a:r>
            <a:r>
              <a:rPr lang="fa-IR" sz="2800" b="1" dirty="0" smtClean="0">
                <a:solidFill>
                  <a:srgbClr val="FFFF00"/>
                </a:solidFill>
                <a:cs typeface="B Mitra" panose="00000400000000000000" pitchFamily="2" charset="-78"/>
              </a:rPr>
              <a:t>ها در عصر حاضر، </a:t>
            </a:r>
            <a:r>
              <a:rPr lang="fa-IR" sz="2800" b="1" dirty="0" smtClean="0">
                <a:solidFill>
                  <a:schemeClr val="bg1"/>
                </a:solidFill>
                <a:cs typeface="B Mitra" panose="00000400000000000000" pitchFamily="2" charset="-78"/>
              </a:rPr>
              <a:t>چالشهای حقوقی </a:t>
            </a:r>
            <a:r>
              <a:rPr lang="fa-IR" sz="2800" b="1" dirty="0" smtClean="0">
                <a:solidFill>
                  <a:srgbClr val="FFFF00"/>
                </a:solidFill>
                <a:cs typeface="B Mitra" panose="00000400000000000000" pitchFamily="2" charset="-78"/>
              </a:rPr>
              <a:t>فراوانی را </a:t>
            </a:r>
            <a:r>
              <a:rPr lang="fa-IR" sz="2800" b="1" dirty="0" smtClean="0">
                <a:solidFill>
                  <a:schemeClr val="bg1"/>
                </a:solidFill>
                <a:cs typeface="B Mitra" panose="00000400000000000000" pitchFamily="2" charset="-78"/>
              </a:rPr>
              <a:t>بین رسانه</a:t>
            </a:r>
            <a:r>
              <a:rPr lang="fa-IR" sz="100" b="1" dirty="0" smtClean="0">
                <a:solidFill>
                  <a:schemeClr val="bg1"/>
                </a:solidFill>
                <a:cs typeface="B Mitra" panose="00000400000000000000" pitchFamily="2" charset="-78"/>
              </a:rPr>
              <a:t> </a:t>
            </a:r>
            <a:r>
              <a:rPr lang="fa-IR" sz="2800" b="1" dirty="0" smtClean="0">
                <a:solidFill>
                  <a:schemeClr val="bg1"/>
                </a:solidFill>
                <a:cs typeface="B Mitra" panose="00000400000000000000" pitchFamily="2" charset="-78"/>
              </a:rPr>
              <a:t>ها و مخاطبان </a:t>
            </a:r>
            <a:r>
              <a:rPr lang="fa-IR" sz="2800" b="1" dirty="0" smtClean="0">
                <a:solidFill>
                  <a:srgbClr val="FFFF00"/>
                </a:solidFill>
                <a:cs typeface="B Mitra" panose="00000400000000000000" pitchFamily="2" charset="-78"/>
              </a:rPr>
              <a:t>ایجاد کرده است...</a:t>
            </a:r>
            <a:endParaRPr lang="en-US" sz="2800" b="1" dirty="0">
              <a:solidFill>
                <a:srgbClr val="FFFF00"/>
              </a:solidFill>
              <a:cs typeface="B Mitra" panose="00000400000000000000" pitchFamily="2" charset="-78"/>
            </a:endParaRPr>
          </a:p>
        </p:txBody>
      </p:sp>
      <p:sp>
        <p:nvSpPr>
          <p:cNvPr id="3" name="Rectangle 2"/>
          <p:cNvSpPr/>
          <p:nvPr/>
        </p:nvSpPr>
        <p:spPr>
          <a:xfrm>
            <a:off x="1619672" y="1779662"/>
            <a:ext cx="6399509" cy="523220"/>
          </a:xfrm>
          <a:prstGeom prst="rect">
            <a:avLst/>
          </a:prstGeom>
        </p:spPr>
        <p:txBody>
          <a:bodyPr wrap="none">
            <a:spAutoFit/>
          </a:bodyPr>
          <a:lstStyle/>
          <a:p>
            <a:r>
              <a:rPr lang="fa-IR" sz="2800" b="1" dirty="0">
                <a:solidFill>
                  <a:srgbClr val="FFFF00"/>
                </a:solidFill>
                <a:cs typeface="B Mitra" panose="00000400000000000000" pitchFamily="2" charset="-78"/>
              </a:rPr>
              <a:t>چالشهایی که </a:t>
            </a:r>
            <a:r>
              <a:rPr lang="fa-IR" sz="2800" b="1" dirty="0">
                <a:solidFill>
                  <a:schemeClr val="bg1"/>
                </a:solidFill>
                <a:cs typeface="B Mitra" panose="00000400000000000000" pitchFamily="2" charset="-78"/>
              </a:rPr>
              <a:t>نقض حریم خصوصی </a:t>
            </a:r>
            <a:r>
              <a:rPr lang="fa-IR" sz="2800" b="1" dirty="0">
                <a:solidFill>
                  <a:srgbClr val="FFFF00"/>
                </a:solidFill>
                <a:cs typeface="B Mitra" panose="00000400000000000000" pitchFamily="2" charset="-78"/>
              </a:rPr>
              <a:t>یکی از آنهاست.</a:t>
            </a:r>
            <a:endParaRPr lang="en-US" sz="2800" dirty="0"/>
          </a:p>
        </p:txBody>
      </p:sp>
      <p:sp>
        <p:nvSpPr>
          <p:cNvPr id="5" name="TextBox 4">
            <a:hlinkClick r:id="rId4" tooltip="سایت ضیاءالصالحین"/>
          </p:cNvPr>
          <p:cNvSpPr txBox="1">
            <a:spLocks noChangeAspect="1"/>
          </p:cNvSpPr>
          <p:nvPr/>
        </p:nvSpPr>
        <p:spPr>
          <a:xfrm>
            <a:off x="539552" y="4845757"/>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436970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438" y="0"/>
            <a:ext cx="9327958" cy="5259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55777" y="1419622"/>
            <a:ext cx="3384375" cy="3168352"/>
          </a:xfrm>
          <a:solidFill>
            <a:srgbClr val="FFC000">
              <a:alpha val="94000"/>
            </a:srgbClr>
          </a:solidFill>
        </p:spPr>
        <p:txBody>
          <a:bodyPr>
            <a:noAutofit/>
          </a:bodyPr>
          <a:lstStyle/>
          <a:p>
            <a:pPr algn="just" rtl="1"/>
            <a:r>
              <a:rPr lang="fa-IR" sz="2800" b="1" dirty="0" smtClean="0">
                <a:solidFill>
                  <a:schemeClr val="tx1"/>
                </a:solidFill>
                <a:cs typeface="B Mitra" panose="00000400000000000000" pitchFamily="2" charset="-78"/>
              </a:rPr>
              <a:t>تعدد چالشهای بین مخاطبان و رسانه</a:t>
            </a:r>
            <a:r>
              <a:rPr lang="fa-IR" sz="1000" b="1" dirty="0" smtClean="0">
                <a:solidFill>
                  <a:schemeClr val="tx1"/>
                </a:solidFill>
                <a:cs typeface="B Mitra" panose="00000400000000000000" pitchFamily="2" charset="-78"/>
              </a:rPr>
              <a:t> </a:t>
            </a:r>
            <a:r>
              <a:rPr lang="fa-IR" sz="2800" b="1" dirty="0" smtClean="0">
                <a:solidFill>
                  <a:schemeClr val="tx1"/>
                </a:solidFill>
                <a:cs typeface="B Mitra" panose="00000400000000000000" pitchFamily="2" charset="-78"/>
              </a:rPr>
              <a:t>ها و پیچیدگی</a:t>
            </a:r>
            <a:r>
              <a:rPr lang="fa-IR" sz="100" b="1" dirty="0" smtClean="0">
                <a:solidFill>
                  <a:schemeClr val="tx1"/>
                </a:solidFill>
                <a:cs typeface="B Mitra" panose="00000400000000000000" pitchFamily="2" charset="-78"/>
              </a:rPr>
              <a:t> </a:t>
            </a:r>
            <a:r>
              <a:rPr lang="fa-IR" sz="2800" b="1" dirty="0" smtClean="0">
                <a:solidFill>
                  <a:schemeClr val="tx1"/>
                </a:solidFill>
                <a:cs typeface="B Mitra" panose="00000400000000000000" pitchFamily="2" charset="-78"/>
              </a:rPr>
              <a:t>های این چالشها باعث شده است تا مفهوم جدیدی وارد ادبیات علم حقوق و</a:t>
            </a:r>
            <a:r>
              <a:rPr lang="fa-IR" sz="2800" b="1" dirty="0">
                <a:solidFill>
                  <a:schemeClr val="tx1"/>
                </a:solidFill>
                <a:cs typeface="B Mitra" panose="00000400000000000000" pitchFamily="2" charset="-78"/>
              </a:rPr>
              <a:t> علم </a:t>
            </a:r>
            <a:r>
              <a:rPr lang="fa-IR" sz="2800" b="1" dirty="0" smtClean="0">
                <a:solidFill>
                  <a:schemeClr val="tx1"/>
                </a:solidFill>
                <a:cs typeface="B Mitra" panose="00000400000000000000" pitchFamily="2" charset="-78"/>
              </a:rPr>
              <a:t>رسانه شود...</a:t>
            </a:r>
            <a:endParaRPr lang="en-US" sz="2800" b="1" dirty="0">
              <a:solidFill>
                <a:schemeClr val="tx1"/>
              </a:solidFill>
              <a:cs typeface="B Mitra" panose="00000400000000000000" pitchFamily="2" charset="-78"/>
            </a:endParaRPr>
          </a:p>
        </p:txBody>
      </p:sp>
      <p:sp>
        <p:nvSpPr>
          <p:cNvPr id="3" name="Rectangle 2"/>
          <p:cNvSpPr/>
          <p:nvPr/>
        </p:nvSpPr>
        <p:spPr>
          <a:xfrm>
            <a:off x="395536" y="195486"/>
            <a:ext cx="3578527" cy="769441"/>
          </a:xfrm>
          <a:prstGeom prst="rect">
            <a:avLst/>
          </a:prstGeom>
        </p:spPr>
        <p:txBody>
          <a:bodyPr wrap="square">
            <a:spAutoFit/>
          </a:bodyPr>
          <a:lstStyle/>
          <a:p>
            <a:pPr algn="ctr"/>
            <a:r>
              <a:rPr lang="fa-IR" sz="4400" b="1" dirty="0">
                <a:solidFill>
                  <a:srgbClr val="FF0000"/>
                </a:solidFill>
                <a:effectLst>
                  <a:outerShdw blurRad="38100" dist="38100" dir="2700000" algn="tl">
                    <a:srgbClr val="000000">
                      <a:alpha val="43137"/>
                    </a:srgbClr>
                  </a:outerShdw>
                </a:effectLst>
                <a:cs typeface="B Titr" panose="00000700000000000000" pitchFamily="2" charset="-78"/>
              </a:rPr>
              <a:t> </a:t>
            </a:r>
            <a:r>
              <a:rPr lang="fa-IR" sz="4400" b="1" dirty="0" smtClean="0">
                <a:solidFill>
                  <a:srgbClr val="FF0000"/>
                </a:solidFill>
                <a:effectLst>
                  <a:outerShdw blurRad="38100" dist="38100" dir="2700000" algn="tl">
                    <a:srgbClr val="000000">
                      <a:alpha val="43137"/>
                    </a:srgbClr>
                  </a:outerShdw>
                </a:effectLst>
                <a:cs typeface="B Titr" panose="00000700000000000000" pitchFamily="2" charset="-78"/>
              </a:rPr>
              <a:t>حقوق مخاطب</a:t>
            </a:r>
            <a:endParaRPr lang="en-US" sz="4400" dirty="0">
              <a:solidFill>
                <a:srgbClr val="FF0000"/>
              </a:solidFill>
              <a:effectLst>
                <a:outerShdw blurRad="38100" dist="38100" dir="2700000" algn="tl">
                  <a:srgbClr val="000000">
                    <a:alpha val="43137"/>
                  </a:srgbClr>
                </a:outerShdw>
              </a:effectLst>
              <a:cs typeface="B Titr" panose="00000700000000000000" pitchFamily="2" charset="-78"/>
            </a:endParaRPr>
          </a:p>
        </p:txBody>
      </p:sp>
      <p:sp>
        <p:nvSpPr>
          <p:cNvPr id="5" name="TextBox 4">
            <a:hlinkClick r:id="rId4" tooltip="سایت ضیاءالصالحین"/>
          </p:cNvPr>
          <p:cNvSpPr txBox="1">
            <a:spLocks noChangeAspect="1"/>
          </p:cNvSpPr>
          <p:nvPr/>
        </p:nvSpPr>
        <p:spPr>
          <a:xfrm>
            <a:off x="7308304" y="4951980"/>
            <a:ext cx="1835696" cy="307777"/>
          </a:xfrm>
          <a:prstGeom prst="rect">
            <a:avLst/>
          </a:prstGeom>
          <a:noFill/>
          <a:effectLst/>
        </p:spPr>
        <p:txBody>
          <a:bodyPr wrap="square" rtlCol="0">
            <a:spAutoFit/>
          </a:bodyPr>
          <a:lstStyle/>
          <a:p>
            <a:pPr algn="ctr"/>
            <a:r>
              <a:rPr lang="en-US" sz="1400" dirty="0" smtClean="0">
                <a:solidFill>
                  <a:srgbClr val="40668C"/>
                </a:solidFill>
                <a:latin typeface="+mj-lt"/>
                <a:cs typeface="Far.Ashgar" panose="00000400000000000000" pitchFamily="2" charset="-78"/>
              </a:rPr>
              <a:t>www.ziaossalehin.ir</a:t>
            </a:r>
            <a:endParaRPr lang="en-US" sz="1400" dirty="0">
              <a:solidFill>
                <a:srgbClr val="40668C"/>
              </a:solidFill>
              <a:latin typeface="+mj-lt"/>
              <a:cs typeface="Far.Ashgar" panose="00000400000000000000" pitchFamily="2" charset="-78"/>
            </a:endParaRPr>
          </a:p>
        </p:txBody>
      </p:sp>
    </p:spTree>
    <p:extLst>
      <p:ext uri="{BB962C8B-B14F-4D97-AF65-F5344CB8AC3E}">
        <p14:creationId xmlns:p14="http://schemas.microsoft.com/office/powerpoint/2010/main" val="2627585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آموزش\مدرسه هنر و رسانه آینه\باشگاه سواد رسانه ای\ملحقات کتاب تفکر و سواد رسانه ای\14- درس چهاردهم\پاورپوینت درس 14\عکس\حقوق مخاطب\HLB_gavel_FLAT2-2550x915.jpg"/>
          <p:cNvPicPr>
            <a:picLocks noChangeAspect="1" noChangeArrowheads="1"/>
          </p:cNvPicPr>
          <p:nvPr/>
        </p:nvPicPr>
        <p:blipFill rotWithShape="1">
          <a:blip r:embed="rId2">
            <a:extLst>
              <a:ext uri="{28A0092B-C50C-407E-A947-70E740481C1C}">
                <a14:useLocalDpi xmlns:a14="http://schemas.microsoft.com/office/drawing/2010/main" val="0"/>
              </a:ext>
            </a:extLst>
          </a:blip>
          <a:srcRect l="25881" r="4912"/>
          <a:stretch/>
        </p:blipFill>
        <p:spPr bwMode="auto">
          <a:xfrm>
            <a:off x="0" y="-29830"/>
            <a:ext cx="9144000" cy="51938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51720" y="874916"/>
            <a:ext cx="6637784" cy="1120770"/>
          </a:xfrm>
        </p:spPr>
        <p:txBody>
          <a:bodyPr>
            <a:noAutofit/>
          </a:bodyPr>
          <a:lstStyle/>
          <a:p>
            <a:pPr rtl="1"/>
            <a:r>
              <a:rPr lang="fa-IR" sz="2800" b="1" dirty="0" smtClean="0">
                <a:cs typeface="B Mitra" panose="00000400000000000000" pitchFamily="2" charset="-78"/>
              </a:rPr>
              <a:t>آیا تا به حال به ماجرای مواجهه تان با رسانه ها از این زاویه نگاه کرده اید؟</a:t>
            </a:r>
            <a:endParaRPr lang="en-US" sz="2800" b="1" dirty="0">
              <a:cs typeface="B Mitra" panose="00000400000000000000" pitchFamily="2" charset="-78"/>
            </a:endParaRPr>
          </a:p>
        </p:txBody>
      </p:sp>
      <p:sp>
        <p:nvSpPr>
          <p:cNvPr id="5" name="Rectangle 4"/>
          <p:cNvSpPr/>
          <p:nvPr/>
        </p:nvSpPr>
        <p:spPr>
          <a:xfrm>
            <a:off x="2123728" y="3147814"/>
            <a:ext cx="6912768" cy="954107"/>
          </a:xfrm>
          <a:prstGeom prst="rect">
            <a:avLst/>
          </a:prstGeom>
        </p:spPr>
        <p:txBody>
          <a:bodyPr wrap="square">
            <a:spAutoFit/>
          </a:bodyPr>
          <a:lstStyle/>
          <a:p>
            <a:r>
              <a:rPr lang="fa-IR" sz="2800" b="1" dirty="0">
                <a:cs typeface="B Mitra" panose="00000400000000000000" pitchFamily="2" charset="-78"/>
              </a:rPr>
              <a:t>به غیر از حریم خصوصی شما چند حق دیگر </a:t>
            </a:r>
            <a:r>
              <a:rPr lang="fa-IR" sz="2800" b="1" dirty="0" smtClean="0">
                <a:cs typeface="B Mitra" panose="00000400000000000000" pitchFamily="2" charset="-78"/>
              </a:rPr>
              <a:t>برای خودتان در مواجهه با رسانه </a:t>
            </a:r>
            <a:r>
              <a:rPr lang="fa-IR" sz="2800" b="1" dirty="0">
                <a:cs typeface="B Mitra" panose="00000400000000000000" pitchFamily="2" charset="-78"/>
              </a:rPr>
              <a:t>ها می توانید بشمارید؟</a:t>
            </a:r>
            <a:endParaRPr lang="en-US" sz="2800" dirty="0"/>
          </a:p>
        </p:txBody>
      </p:sp>
      <p:sp>
        <p:nvSpPr>
          <p:cNvPr id="6" name="TextBox 5">
            <a:hlinkClick r:id="rId3"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1537846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3251" y="411510"/>
            <a:ext cx="2553245" cy="4248472"/>
          </a:xfrm>
          <a:prstGeom prst="roundRect">
            <a:avLst>
              <a:gd name="adj" fmla="val 21044"/>
            </a:avLst>
          </a:prstGeom>
        </p:spPr>
        <p:style>
          <a:lnRef idx="2">
            <a:schemeClr val="accent1"/>
          </a:lnRef>
          <a:fillRef idx="1">
            <a:schemeClr val="lt1"/>
          </a:fillRef>
          <a:effectRef idx="0">
            <a:schemeClr val="accent1"/>
          </a:effectRef>
          <a:fontRef idx="minor">
            <a:schemeClr val="dk1"/>
          </a:fontRef>
        </p:style>
        <p:txBody>
          <a:bodyPr>
            <a:noAutofit/>
          </a:bodyPr>
          <a:lstStyle/>
          <a:p>
            <a:pPr algn="ctr">
              <a:lnSpc>
                <a:spcPct val="150000"/>
              </a:lnSpc>
            </a:pPr>
            <a:r>
              <a:rPr lang="fa-IR" sz="3600" dirty="0" smtClean="0">
                <a:solidFill>
                  <a:srgbClr val="000099"/>
                </a:solidFill>
                <a:cs typeface="B Titr" panose="00000700000000000000" pitchFamily="2" charset="-78"/>
              </a:rPr>
              <a:t>چقدر از حقوق خود در برابر رسانه ها آگاه هستید؟</a:t>
            </a:r>
            <a:endParaRPr lang="en-US" sz="3600" dirty="0">
              <a:solidFill>
                <a:srgbClr val="000099"/>
              </a:solidFill>
              <a:cs typeface="B Titr" panose="00000700000000000000" pitchFamily="2" charset="-78"/>
            </a:endParaRPr>
          </a:p>
        </p:txBody>
      </p:sp>
      <p:pic>
        <p:nvPicPr>
          <p:cNvPr id="2050" name="Picture 2" descr="D:\آموزش\مدرسه هنر و رسانه آینه\باشگاه سواد رسانه ای\ملحقات کتاب تفکر و سواد رسانه ای\14- درس چهاردهم\پاورپوینت درس 14\عکس\حقوق مخاطب\know-your-rights.png"/>
          <p:cNvPicPr>
            <a:picLocks noChangeAspect="1" noChangeArrowheads="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bwMode="auto">
          <a:xfrm>
            <a:off x="251520" y="411510"/>
            <a:ext cx="6100763" cy="4086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hlinkClick r:id="rId5"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rgbClr val="40668C"/>
                </a:solidFill>
                <a:latin typeface="+mj-lt"/>
                <a:cs typeface="Far.Ashgar" panose="00000400000000000000" pitchFamily="2" charset="-78"/>
              </a:rPr>
              <a:t>www.ziaossalehin.ir</a:t>
            </a:r>
            <a:endParaRPr lang="en-US" sz="1400" dirty="0">
              <a:solidFill>
                <a:srgbClr val="40668C"/>
              </a:solidFill>
              <a:latin typeface="+mj-lt"/>
              <a:cs typeface="Far.Ashgar" panose="00000400000000000000" pitchFamily="2" charset="-78"/>
            </a:endParaRPr>
          </a:p>
        </p:txBody>
      </p:sp>
    </p:spTree>
    <p:extLst>
      <p:ext uri="{BB962C8B-B14F-4D97-AF65-F5344CB8AC3E}">
        <p14:creationId xmlns:p14="http://schemas.microsoft.com/office/powerpoint/2010/main" val="896621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6" name="Picture 4" descr="D:\آموزش\مدرسه هنر و رسانه آینه\باشگاه سواد رسانه ای\ملحقات کتاب تفکر و سواد رسانه ای\14- درس چهاردهم\پاورپوینت درس 14\عکس\حقوق مخاطب\123456.jpg"/>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36512" y="-92546"/>
            <a:ext cx="9279367" cy="54520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427984" y="3867894"/>
            <a:ext cx="3901480" cy="1152128"/>
          </a:xfrm>
        </p:spPr>
        <p:txBody>
          <a:bodyPr>
            <a:noAutofit/>
          </a:bodyPr>
          <a:lstStyle/>
          <a:p>
            <a:pPr algn="ctr"/>
            <a:r>
              <a:rPr lang="fa-IR" sz="2800" dirty="0" smtClean="0">
                <a:solidFill>
                  <a:schemeClr val="bg1"/>
                </a:solidFill>
                <a:effectLst>
                  <a:outerShdw blurRad="38100" dist="38100" dir="2700000" algn="tl">
                    <a:srgbClr val="000000">
                      <a:alpha val="43137"/>
                    </a:srgbClr>
                  </a:outerShdw>
                </a:effectLst>
                <a:cs typeface="B Titr" panose="00000700000000000000" pitchFamily="2" charset="-78"/>
              </a:rPr>
              <a:t>با حقوق خود آشنا شوید</a:t>
            </a:r>
            <a:endParaRPr lang="en-US" sz="2800" dirty="0">
              <a:solidFill>
                <a:schemeClr val="bg1"/>
              </a:solidFill>
              <a:effectLst>
                <a:outerShdw blurRad="38100" dist="38100" dir="2700000" algn="tl">
                  <a:srgbClr val="000000">
                    <a:alpha val="43137"/>
                  </a:srgbClr>
                </a:outerShdw>
              </a:effectLst>
              <a:cs typeface="B Titr" panose="000007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031188877"/>
              </p:ext>
            </p:extLst>
          </p:nvPr>
        </p:nvGraphicFramePr>
        <p:xfrm>
          <a:off x="-684584" y="51470"/>
          <a:ext cx="6840760" cy="49681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hlinkClick r:id="rId9" tooltip="سایت ضیاءالصالحین"/>
          </p:cNvPr>
          <p:cNvSpPr txBox="1">
            <a:spLocks noChangeAspect="1"/>
          </p:cNvSpPr>
          <p:nvPr/>
        </p:nvSpPr>
        <p:spPr>
          <a:xfrm>
            <a:off x="-42747" y="-925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906804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graphicEl>
                                              <a:dgm id="{6200F1BE-0433-4D08-9DF8-0E466E70B188}"/>
                                            </p:graphicEl>
                                          </p:spTgt>
                                        </p:tgtEl>
                                        <p:attrNameLst>
                                          <p:attrName>style.visibility</p:attrName>
                                        </p:attrNameLst>
                                      </p:cBhvr>
                                      <p:to>
                                        <p:strVal val="visible"/>
                                      </p:to>
                                    </p:set>
                                    <p:animEffect transition="in" filter="fade">
                                      <p:cBhvr>
                                        <p:cTn id="14" dur="500"/>
                                        <p:tgtEl>
                                          <p:spTgt spid="5">
                                            <p:graphicEl>
                                              <a:dgm id="{6200F1BE-0433-4D08-9DF8-0E466E70B188}"/>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graphicEl>
                                              <a:dgm id="{BABA0774-7B11-4C05-93A4-E87FDFE3A554}"/>
                                            </p:graphicEl>
                                          </p:spTgt>
                                        </p:tgtEl>
                                        <p:attrNameLst>
                                          <p:attrName>style.visibility</p:attrName>
                                        </p:attrNameLst>
                                      </p:cBhvr>
                                      <p:to>
                                        <p:strVal val="visible"/>
                                      </p:to>
                                    </p:set>
                                    <p:animEffect transition="in" filter="fade">
                                      <p:cBhvr>
                                        <p:cTn id="19" dur="500"/>
                                        <p:tgtEl>
                                          <p:spTgt spid="5">
                                            <p:graphicEl>
                                              <a:dgm id="{BABA0774-7B11-4C05-93A4-E87FDFE3A554}"/>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graphicEl>
                                              <a:dgm id="{DCBCFEA2-AFCD-439B-9C1D-6E7E0E071A02}"/>
                                            </p:graphicEl>
                                          </p:spTgt>
                                        </p:tgtEl>
                                        <p:attrNameLst>
                                          <p:attrName>style.visibility</p:attrName>
                                        </p:attrNameLst>
                                      </p:cBhvr>
                                      <p:to>
                                        <p:strVal val="visible"/>
                                      </p:to>
                                    </p:set>
                                    <p:animEffect transition="in" filter="fade">
                                      <p:cBhvr>
                                        <p:cTn id="22" dur="500"/>
                                        <p:tgtEl>
                                          <p:spTgt spid="5">
                                            <p:graphicEl>
                                              <a:dgm id="{DCBCFEA2-AFCD-439B-9C1D-6E7E0E071A0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EB235E7C-8CD9-4056-AED8-ED75743F5CF4}"/>
                                            </p:graphicEl>
                                          </p:spTgt>
                                        </p:tgtEl>
                                        <p:attrNameLst>
                                          <p:attrName>style.visibility</p:attrName>
                                        </p:attrNameLst>
                                      </p:cBhvr>
                                      <p:to>
                                        <p:strVal val="visible"/>
                                      </p:to>
                                    </p:set>
                                    <p:animEffect transition="in" filter="fade">
                                      <p:cBhvr>
                                        <p:cTn id="27" dur="500"/>
                                        <p:tgtEl>
                                          <p:spTgt spid="5">
                                            <p:graphicEl>
                                              <a:dgm id="{EB235E7C-8CD9-4056-AED8-ED75743F5CF4}"/>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graphicEl>
                                              <a:dgm id="{3DCCD69E-F3AB-47C8-A300-B2E214C34466}"/>
                                            </p:graphicEl>
                                          </p:spTgt>
                                        </p:tgtEl>
                                        <p:attrNameLst>
                                          <p:attrName>style.visibility</p:attrName>
                                        </p:attrNameLst>
                                      </p:cBhvr>
                                      <p:to>
                                        <p:strVal val="visible"/>
                                      </p:to>
                                    </p:set>
                                    <p:animEffect transition="in" filter="fade">
                                      <p:cBhvr>
                                        <p:cTn id="30" dur="500"/>
                                        <p:tgtEl>
                                          <p:spTgt spid="5">
                                            <p:graphicEl>
                                              <a:dgm id="{3DCCD69E-F3AB-47C8-A300-B2E214C34466}"/>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graphicEl>
                                              <a:dgm id="{0ABB668C-F17D-446B-9C6A-F659D771ECD7}"/>
                                            </p:graphicEl>
                                          </p:spTgt>
                                        </p:tgtEl>
                                        <p:attrNameLst>
                                          <p:attrName>style.visibility</p:attrName>
                                        </p:attrNameLst>
                                      </p:cBhvr>
                                      <p:to>
                                        <p:strVal val="visible"/>
                                      </p:to>
                                    </p:set>
                                    <p:animEffect transition="in" filter="fade">
                                      <p:cBhvr>
                                        <p:cTn id="35" dur="500"/>
                                        <p:tgtEl>
                                          <p:spTgt spid="5">
                                            <p:graphicEl>
                                              <a:dgm id="{0ABB668C-F17D-446B-9C6A-F659D771ECD7}"/>
                                            </p:graphic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graphicEl>
                                              <a:dgm id="{A906D25A-286F-450C-BA5F-E03AF3973CA3}"/>
                                            </p:graphicEl>
                                          </p:spTgt>
                                        </p:tgtEl>
                                        <p:attrNameLst>
                                          <p:attrName>style.visibility</p:attrName>
                                        </p:attrNameLst>
                                      </p:cBhvr>
                                      <p:to>
                                        <p:strVal val="visible"/>
                                      </p:to>
                                    </p:set>
                                    <p:animEffect transition="in" filter="fade">
                                      <p:cBhvr>
                                        <p:cTn id="38" dur="500"/>
                                        <p:tgtEl>
                                          <p:spTgt spid="5">
                                            <p:graphicEl>
                                              <a:dgm id="{A906D25A-286F-450C-BA5F-E03AF3973CA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graphicEl>
                                              <a:dgm id="{3C6F2FFB-895B-4BE9-B2F1-24E9F0BF4109}"/>
                                            </p:graphicEl>
                                          </p:spTgt>
                                        </p:tgtEl>
                                        <p:attrNameLst>
                                          <p:attrName>style.visibility</p:attrName>
                                        </p:attrNameLst>
                                      </p:cBhvr>
                                      <p:to>
                                        <p:strVal val="visible"/>
                                      </p:to>
                                    </p:set>
                                    <p:animEffect transition="in" filter="fade">
                                      <p:cBhvr>
                                        <p:cTn id="43" dur="500"/>
                                        <p:tgtEl>
                                          <p:spTgt spid="5">
                                            <p:graphicEl>
                                              <a:dgm id="{3C6F2FFB-895B-4BE9-B2F1-24E9F0BF4109}"/>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graphicEl>
                                              <a:dgm id="{5EFDC005-D90E-41A2-8AB8-209E72E7B022}"/>
                                            </p:graphicEl>
                                          </p:spTgt>
                                        </p:tgtEl>
                                        <p:attrNameLst>
                                          <p:attrName>style.visibility</p:attrName>
                                        </p:attrNameLst>
                                      </p:cBhvr>
                                      <p:to>
                                        <p:strVal val="visible"/>
                                      </p:to>
                                    </p:set>
                                    <p:animEffect transition="in" filter="fade">
                                      <p:cBhvr>
                                        <p:cTn id="46" dur="500"/>
                                        <p:tgtEl>
                                          <p:spTgt spid="5">
                                            <p:graphicEl>
                                              <a:dgm id="{5EFDC005-D90E-41A2-8AB8-209E72E7B022}"/>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graphicEl>
                                              <a:dgm id="{15864AFC-337F-487B-B254-DC3C4F5B36EA}"/>
                                            </p:graphicEl>
                                          </p:spTgt>
                                        </p:tgtEl>
                                        <p:attrNameLst>
                                          <p:attrName>style.visibility</p:attrName>
                                        </p:attrNameLst>
                                      </p:cBhvr>
                                      <p:to>
                                        <p:strVal val="visible"/>
                                      </p:to>
                                    </p:set>
                                    <p:animEffect transition="in" filter="fade">
                                      <p:cBhvr>
                                        <p:cTn id="51" dur="500"/>
                                        <p:tgtEl>
                                          <p:spTgt spid="5">
                                            <p:graphicEl>
                                              <a:dgm id="{15864AFC-337F-487B-B254-DC3C4F5B36EA}"/>
                                            </p:graphic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graphicEl>
                                              <a:dgm id="{C6ACC0DC-798C-4F45-B93F-B70E5D14E922}"/>
                                            </p:graphicEl>
                                          </p:spTgt>
                                        </p:tgtEl>
                                        <p:attrNameLst>
                                          <p:attrName>style.visibility</p:attrName>
                                        </p:attrNameLst>
                                      </p:cBhvr>
                                      <p:to>
                                        <p:strVal val="visible"/>
                                      </p:to>
                                    </p:set>
                                    <p:animEffect transition="in" filter="fade">
                                      <p:cBhvr>
                                        <p:cTn id="54" dur="500"/>
                                        <p:tgtEl>
                                          <p:spTgt spid="5">
                                            <p:graphicEl>
                                              <a:dgm id="{C6ACC0DC-798C-4F45-B93F-B70E5D14E922}"/>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graphicEl>
                                              <a:dgm id="{1CE2FA5C-1069-4F8E-8168-B6FB2F1B576F}"/>
                                            </p:graphicEl>
                                          </p:spTgt>
                                        </p:tgtEl>
                                        <p:attrNameLst>
                                          <p:attrName>style.visibility</p:attrName>
                                        </p:attrNameLst>
                                      </p:cBhvr>
                                      <p:to>
                                        <p:strVal val="visible"/>
                                      </p:to>
                                    </p:set>
                                    <p:animEffect transition="in" filter="fade">
                                      <p:cBhvr>
                                        <p:cTn id="59" dur="500"/>
                                        <p:tgtEl>
                                          <p:spTgt spid="5">
                                            <p:graphicEl>
                                              <a:dgm id="{1CE2FA5C-1069-4F8E-8168-B6FB2F1B576F}"/>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graphicEl>
                                              <a:dgm id="{067FA0C8-AE4F-4E4E-AE66-B71CE604BCAD}"/>
                                            </p:graphicEl>
                                          </p:spTgt>
                                        </p:tgtEl>
                                        <p:attrNameLst>
                                          <p:attrName>style.visibility</p:attrName>
                                        </p:attrNameLst>
                                      </p:cBhvr>
                                      <p:to>
                                        <p:strVal val="visible"/>
                                      </p:to>
                                    </p:set>
                                    <p:animEffect transition="in" filter="fade">
                                      <p:cBhvr>
                                        <p:cTn id="62" dur="500"/>
                                        <p:tgtEl>
                                          <p:spTgt spid="5">
                                            <p:graphicEl>
                                              <a:dgm id="{067FA0C8-AE4F-4E4E-AE66-B71CE604BCAD}"/>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graphicEl>
                                              <a:dgm id="{F0FD4608-1811-47AB-9446-67567BB14AE6}"/>
                                            </p:graphicEl>
                                          </p:spTgt>
                                        </p:tgtEl>
                                        <p:attrNameLst>
                                          <p:attrName>style.visibility</p:attrName>
                                        </p:attrNameLst>
                                      </p:cBhvr>
                                      <p:to>
                                        <p:strVal val="visible"/>
                                      </p:to>
                                    </p:set>
                                    <p:animEffect transition="in" filter="fade">
                                      <p:cBhvr>
                                        <p:cTn id="67" dur="500"/>
                                        <p:tgtEl>
                                          <p:spTgt spid="5">
                                            <p:graphicEl>
                                              <a:dgm id="{F0FD4608-1811-47AB-9446-67567BB14AE6}"/>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
                                            <p:graphicEl>
                                              <a:dgm id="{676C87AE-EBF3-4817-BE4B-778B6545F367}"/>
                                            </p:graphicEl>
                                          </p:spTgt>
                                        </p:tgtEl>
                                        <p:attrNameLst>
                                          <p:attrName>style.visibility</p:attrName>
                                        </p:attrNameLst>
                                      </p:cBhvr>
                                      <p:to>
                                        <p:strVal val="visible"/>
                                      </p:to>
                                    </p:set>
                                    <p:animEffect transition="in" filter="fade">
                                      <p:cBhvr>
                                        <p:cTn id="70" dur="500"/>
                                        <p:tgtEl>
                                          <p:spTgt spid="5">
                                            <p:graphicEl>
                                              <a:dgm id="{676C87AE-EBF3-4817-BE4B-778B6545F367}"/>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graphicEl>
                                              <a:dgm id="{5B08421A-9A80-4D0A-90D5-85E477276D9B}"/>
                                            </p:graphicEl>
                                          </p:spTgt>
                                        </p:tgtEl>
                                        <p:attrNameLst>
                                          <p:attrName>style.visibility</p:attrName>
                                        </p:attrNameLst>
                                      </p:cBhvr>
                                      <p:to>
                                        <p:strVal val="visible"/>
                                      </p:to>
                                    </p:set>
                                    <p:animEffect transition="in" filter="fade">
                                      <p:cBhvr>
                                        <p:cTn id="75" dur="500"/>
                                        <p:tgtEl>
                                          <p:spTgt spid="5">
                                            <p:graphicEl>
                                              <a:dgm id="{5B08421A-9A80-4D0A-90D5-85E477276D9B}"/>
                                            </p:graphicEl>
                                          </p:spTgt>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5">
                                            <p:graphicEl>
                                              <a:dgm id="{42AA5F55-868E-4DA8-866D-AEC17E987F84}"/>
                                            </p:graphicEl>
                                          </p:spTgt>
                                        </p:tgtEl>
                                        <p:attrNameLst>
                                          <p:attrName>style.visibility</p:attrName>
                                        </p:attrNameLst>
                                      </p:cBhvr>
                                      <p:to>
                                        <p:strVal val="visible"/>
                                      </p:to>
                                    </p:set>
                                    <p:animEffect transition="in" filter="fade">
                                      <p:cBhvr>
                                        <p:cTn id="78" dur="500"/>
                                        <p:tgtEl>
                                          <p:spTgt spid="5">
                                            <p:graphicEl>
                                              <a:dgm id="{42AA5F55-868E-4DA8-866D-AEC17E987F84}"/>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
                                            <p:graphicEl>
                                              <a:dgm id="{33393C48-906C-471B-9843-636D62C122F5}"/>
                                            </p:graphicEl>
                                          </p:spTgt>
                                        </p:tgtEl>
                                        <p:attrNameLst>
                                          <p:attrName>style.visibility</p:attrName>
                                        </p:attrNameLst>
                                      </p:cBhvr>
                                      <p:to>
                                        <p:strVal val="visible"/>
                                      </p:to>
                                    </p:set>
                                    <p:animEffect transition="in" filter="fade">
                                      <p:cBhvr>
                                        <p:cTn id="83" dur="500"/>
                                        <p:tgtEl>
                                          <p:spTgt spid="5">
                                            <p:graphicEl>
                                              <a:dgm id="{33393C48-906C-471B-9843-636D62C122F5}"/>
                                            </p:graphic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5">
                                            <p:graphicEl>
                                              <a:dgm id="{94CEC077-1164-414B-92A8-AA507C761D7B}"/>
                                            </p:graphicEl>
                                          </p:spTgt>
                                        </p:tgtEl>
                                        <p:attrNameLst>
                                          <p:attrName>style.visibility</p:attrName>
                                        </p:attrNameLst>
                                      </p:cBhvr>
                                      <p:to>
                                        <p:strVal val="visible"/>
                                      </p:to>
                                    </p:set>
                                    <p:animEffect transition="in" filter="fade">
                                      <p:cBhvr>
                                        <p:cTn id="86" dur="500"/>
                                        <p:tgtEl>
                                          <p:spTgt spid="5">
                                            <p:graphicEl>
                                              <a:dgm id="{94CEC077-1164-414B-92A8-AA507C761D7B}"/>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
                                            <p:graphicEl>
                                              <a:dgm id="{0E29A4AA-6541-4775-B960-3D8D04B53F32}"/>
                                            </p:graphicEl>
                                          </p:spTgt>
                                        </p:tgtEl>
                                        <p:attrNameLst>
                                          <p:attrName>style.visibility</p:attrName>
                                        </p:attrNameLst>
                                      </p:cBhvr>
                                      <p:to>
                                        <p:strVal val="visible"/>
                                      </p:to>
                                    </p:set>
                                    <p:animEffect transition="in" filter="fade">
                                      <p:cBhvr>
                                        <p:cTn id="91" dur="500"/>
                                        <p:tgtEl>
                                          <p:spTgt spid="5">
                                            <p:graphicEl>
                                              <a:dgm id="{0E29A4AA-6541-4775-B960-3D8D04B53F32}"/>
                                            </p:graphic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
                                            <p:graphicEl>
                                              <a:dgm id="{E4A52339-5E9B-4FE1-A557-F6C222878940}"/>
                                            </p:graphicEl>
                                          </p:spTgt>
                                        </p:tgtEl>
                                        <p:attrNameLst>
                                          <p:attrName>style.visibility</p:attrName>
                                        </p:attrNameLst>
                                      </p:cBhvr>
                                      <p:to>
                                        <p:strVal val="visible"/>
                                      </p:to>
                                    </p:set>
                                    <p:animEffect transition="in" filter="fade">
                                      <p:cBhvr>
                                        <p:cTn id="94" dur="500"/>
                                        <p:tgtEl>
                                          <p:spTgt spid="5">
                                            <p:graphicEl>
                                              <a:dgm id="{E4A52339-5E9B-4FE1-A557-F6C222878940}"/>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
                                            <p:graphicEl>
                                              <a:dgm id="{7BF17989-3DAB-4128-8816-214E41679824}"/>
                                            </p:graphicEl>
                                          </p:spTgt>
                                        </p:tgtEl>
                                        <p:attrNameLst>
                                          <p:attrName>style.visibility</p:attrName>
                                        </p:attrNameLst>
                                      </p:cBhvr>
                                      <p:to>
                                        <p:strVal val="visible"/>
                                      </p:to>
                                    </p:set>
                                    <p:animEffect transition="in" filter="fade">
                                      <p:cBhvr>
                                        <p:cTn id="99" dur="500"/>
                                        <p:tgtEl>
                                          <p:spTgt spid="5">
                                            <p:graphicEl>
                                              <a:dgm id="{7BF17989-3DAB-4128-8816-214E41679824}"/>
                                            </p:graphic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
                                            <p:graphicEl>
                                              <a:dgm id="{10A096DC-5DB6-4C79-A830-EBE7D90DFD45}"/>
                                            </p:graphicEl>
                                          </p:spTgt>
                                        </p:tgtEl>
                                        <p:attrNameLst>
                                          <p:attrName>style.visibility</p:attrName>
                                        </p:attrNameLst>
                                      </p:cBhvr>
                                      <p:to>
                                        <p:strVal val="visible"/>
                                      </p:to>
                                    </p:set>
                                    <p:animEffect transition="in" filter="fade">
                                      <p:cBhvr>
                                        <p:cTn id="102" dur="500"/>
                                        <p:tgtEl>
                                          <p:spTgt spid="5">
                                            <p:graphicEl>
                                              <a:dgm id="{10A096DC-5DB6-4C79-A830-EBE7D90DFD45}"/>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
                                            <p:graphicEl>
                                              <a:dgm id="{8D8F8D92-3809-467E-BA63-FDA1252328FC}"/>
                                            </p:graphicEl>
                                          </p:spTgt>
                                        </p:tgtEl>
                                        <p:attrNameLst>
                                          <p:attrName>style.visibility</p:attrName>
                                        </p:attrNameLst>
                                      </p:cBhvr>
                                      <p:to>
                                        <p:strVal val="visible"/>
                                      </p:to>
                                    </p:set>
                                    <p:animEffect transition="in" filter="fade">
                                      <p:cBhvr>
                                        <p:cTn id="107" dur="500"/>
                                        <p:tgtEl>
                                          <p:spTgt spid="5">
                                            <p:graphicEl>
                                              <a:dgm id="{8D8F8D92-3809-467E-BA63-FDA1252328FC}"/>
                                            </p:graphicEl>
                                          </p:spTgt>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5">
                                            <p:graphicEl>
                                              <a:dgm id="{608B1164-A5DD-4318-8DE8-4687E36BE40D}"/>
                                            </p:graphicEl>
                                          </p:spTgt>
                                        </p:tgtEl>
                                        <p:attrNameLst>
                                          <p:attrName>style.visibility</p:attrName>
                                        </p:attrNameLst>
                                      </p:cBhvr>
                                      <p:to>
                                        <p:strVal val="visible"/>
                                      </p:to>
                                    </p:set>
                                    <p:animEffect transition="in" filter="fade">
                                      <p:cBhvr>
                                        <p:cTn id="110" dur="500"/>
                                        <p:tgtEl>
                                          <p:spTgt spid="5">
                                            <p:graphicEl>
                                              <a:dgm id="{608B1164-A5DD-4318-8DE8-4687E36BE40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نتیجه تصویری برای فیلم استیو جاب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1258" y="0"/>
            <a:ext cx="3686646" cy="181588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1"/>
            <a:r>
              <a:rPr lang="fa-IR" sz="2800" b="1" dirty="0" smtClean="0">
                <a:cs typeface="B Mitra" panose="00000400000000000000" pitchFamily="2" charset="-78"/>
              </a:rPr>
              <a:t>بخشی از فیلم </a:t>
            </a:r>
            <a:r>
              <a:rPr lang="fa-IR" sz="2800" b="1" dirty="0" smtClean="0">
                <a:solidFill>
                  <a:srgbClr val="C00000"/>
                </a:solidFill>
                <a:cs typeface="B Mitra" panose="00000400000000000000" pitchFamily="2" charset="-78"/>
              </a:rPr>
              <a:t>استیو جابز </a:t>
            </a:r>
            <a:r>
              <a:rPr lang="fa-IR" sz="2800" b="1" dirty="0" smtClean="0">
                <a:cs typeface="B Mitra" panose="00000400000000000000" pitchFamily="2" charset="-78"/>
              </a:rPr>
              <a:t>ساخته 2015 را ببینید و راجع به انتخابهای خود در مواجهه با رسانه ها صحبت کنید.</a:t>
            </a:r>
            <a:endParaRPr lang="en-US" sz="2800" dirty="0"/>
          </a:p>
        </p:txBody>
      </p:sp>
      <p:cxnSp>
        <p:nvCxnSpPr>
          <p:cNvPr id="8" name="Straight Connector 7"/>
          <p:cNvCxnSpPr/>
          <p:nvPr/>
        </p:nvCxnSpPr>
        <p:spPr>
          <a:xfrm>
            <a:off x="0" y="2499742"/>
            <a:ext cx="3528392"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rot="2747293">
            <a:off x="8433196" y="204554"/>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3</a:t>
            </a:r>
            <a:endParaRPr lang="en-US" dirty="0">
              <a:solidFill>
                <a:srgbClr val="FF0000"/>
              </a:solidFill>
            </a:endParaRPr>
          </a:p>
        </p:txBody>
      </p:sp>
      <p:grpSp>
        <p:nvGrpSpPr>
          <p:cNvPr id="7" name="Group 6"/>
          <p:cNvGrpSpPr>
            <a:grpSpLocks noChangeAspect="1"/>
          </p:cNvGrpSpPr>
          <p:nvPr/>
        </p:nvGrpSpPr>
        <p:grpSpPr>
          <a:xfrm>
            <a:off x="5202235" y="4526037"/>
            <a:ext cx="3941765" cy="616642"/>
            <a:chOff x="6359857" y="5683434"/>
            <a:chExt cx="4504874" cy="704734"/>
          </a:xfrm>
        </p:grpSpPr>
        <p:sp>
          <p:nvSpPr>
            <p:cNvPr id="9"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latin typeface="+mj-lt"/>
                  <a:cs typeface="Far.Ashgar" panose="00000400000000000000" pitchFamily="2" charset="-78"/>
                </a:rPr>
                <a:t>www.ziaossalehin.ir</a:t>
              </a:r>
              <a:endParaRPr lang="en-US" sz="1400" dirty="0">
                <a:latin typeface="+mj-lt"/>
                <a:cs typeface="Far.Ashgar" panose="00000400000000000000" pitchFamily="2" charset="-78"/>
              </a:endParaRPr>
            </a:p>
          </p:txBody>
        </p:sp>
        <p:pic>
          <p:nvPicPr>
            <p:cNvPr id="11"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4167816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755" t="92" r="8896" b="3008"/>
          <a:stretch/>
        </p:blipFill>
        <p:spPr bwMode="auto">
          <a:xfrm>
            <a:off x="-36512" y="0"/>
            <a:ext cx="9240252"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2008" y="2010202"/>
            <a:ext cx="2195736" cy="1569660"/>
          </a:xfrm>
          <a:prstGeom prst="rect">
            <a:avLst/>
          </a:prstGeom>
        </p:spPr>
        <p:txBody>
          <a:bodyPr wrap="square">
            <a:spAutoFit/>
          </a:bodyPr>
          <a:lstStyle/>
          <a:p>
            <a:pPr algn="ctr" rtl="1"/>
            <a:r>
              <a:rPr lang="fa-IR" sz="2400" b="1" dirty="0" smtClean="0">
                <a:cs typeface="B Mitra" panose="00000400000000000000" pitchFamily="2" charset="-78"/>
              </a:rPr>
              <a:t>کسی که بین دو </a:t>
            </a:r>
            <a:r>
              <a:rPr lang="fa-IR" sz="2400" b="1" dirty="0" smtClean="0">
                <a:solidFill>
                  <a:srgbClr val="008000"/>
                </a:solidFill>
                <a:cs typeface="B Mitra" panose="00000400000000000000" pitchFamily="2" charset="-78"/>
              </a:rPr>
              <a:t>گزینه اجباری </a:t>
            </a:r>
            <a:r>
              <a:rPr lang="fa-IR" sz="2400" b="1" dirty="0" smtClean="0">
                <a:cs typeface="B Mitra" panose="00000400000000000000" pitchFamily="2" charset="-78"/>
              </a:rPr>
              <a:t>یکی را انتخاب می کند چقدر آزاد است؟</a:t>
            </a:r>
          </a:p>
        </p:txBody>
      </p:sp>
      <p:sp>
        <p:nvSpPr>
          <p:cNvPr id="2" name="Rectangle 1"/>
          <p:cNvSpPr/>
          <p:nvPr/>
        </p:nvSpPr>
        <p:spPr>
          <a:xfrm>
            <a:off x="6876256" y="2235517"/>
            <a:ext cx="2448272" cy="1200329"/>
          </a:xfrm>
          <a:prstGeom prst="rect">
            <a:avLst/>
          </a:prstGeom>
        </p:spPr>
        <p:txBody>
          <a:bodyPr wrap="square">
            <a:spAutoFit/>
          </a:bodyPr>
          <a:lstStyle/>
          <a:p>
            <a:pPr algn="ctr" rtl="1"/>
            <a:r>
              <a:rPr lang="fa-IR" sz="2400" b="1" dirty="0">
                <a:cs typeface="B Mitra" panose="00000400000000000000" pitchFamily="2" charset="-78"/>
              </a:rPr>
              <a:t>بعضی ها به </a:t>
            </a:r>
            <a:r>
              <a:rPr lang="fa-IR" sz="2400" b="1" dirty="0" smtClean="0">
                <a:cs typeface="B Mitra" panose="00000400000000000000" pitchFamily="2" charset="-78"/>
              </a:rPr>
              <a:t>این</a:t>
            </a:r>
          </a:p>
          <a:p>
            <a:pPr algn="ctr" rtl="1"/>
            <a:r>
              <a:rPr lang="fa-IR" sz="2400" b="1" dirty="0" smtClean="0">
                <a:cs typeface="B Mitra" panose="00000400000000000000" pitchFamily="2" charset="-78"/>
              </a:rPr>
              <a:t>شکل </a:t>
            </a:r>
            <a:r>
              <a:rPr lang="fa-IR" sz="2400" b="1" dirty="0">
                <a:cs typeface="B Mitra" panose="00000400000000000000" pitchFamily="2" charset="-78"/>
              </a:rPr>
              <a:t>از </a:t>
            </a:r>
            <a:r>
              <a:rPr lang="fa-IR" sz="2400" b="1" dirty="0">
                <a:solidFill>
                  <a:srgbClr val="008000"/>
                </a:solidFill>
                <a:cs typeface="B Mitra" panose="00000400000000000000" pitchFamily="2" charset="-78"/>
              </a:rPr>
              <a:t>آزادی </a:t>
            </a:r>
            <a:r>
              <a:rPr lang="fa-IR" sz="2400" b="1" dirty="0">
                <a:cs typeface="B Mitra" panose="00000400000000000000" pitchFamily="2" charset="-78"/>
              </a:rPr>
              <a:t>می </a:t>
            </a:r>
            <a:r>
              <a:rPr lang="fa-IR" sz="2400" b="1" dirty="0" smtClean="0">
                <a:cs typeface="B Mitra" panose="00000400000000000000" pitchFamily="2" charset="-78"/>
              </a:rPr>
              <a:t>گویند...</a:t>
            </a:r>
            <a:endParaRPr lang="en-US" sz="2400" dirty="0">
              <a:solidFill>
                <a:srgbClr val="FF0000"/>
              </a:solidFill>
            </a:endParaRPr>
          </a:p>
        </p:txBody>
      </p:sp>
      <p:sp>
        <p:nvSpPr>
          <p:cNvPr id="3" name="Rectangle 2"/>
          <p:cNvSpPr/>
          <p:nvPr/>
        </p:nvSpPr>
        <p:spPr>
          <a:xfrm>
            <a:off x="3012920" y="2387084"/>
            <a:ext cx="3118161" cy="523220"/>
          </a:xfrm>
          <a:prstGeom prst="rect">
            <a:avLst/>
          </a:prstGeom>
        </p:spPr>
        <p:txBody>
          <a:bodyPr wrap="none">
            <a:spAutoFit/>
          </a:bodyPr>
          <a:lstStyle/>
          <a:p>
            <a:pPr algn="ctr" rtl="1"/>
            <a:r>
              <a:rPr lang="fa-IR" sz="2800" b="1" dirty="0" smtClean="0">
                <a:solidFill>
                  <a:srgbClr val="008000"/>
                </a:solidFill>
                <a:cs typeface="B Titr" panose="00000700000000000000" pitchFamily="2" charset="-78"/>
              </a:rPr>
              <a:t>توهمِ </a:t>
            </a:r>
            <a:r>
              <a:rPr lang="fa-IR" sz="2800" b="1" dirty="0">
                <a:solidFill>
                  <a:srgbClr val="008000"/>
                </a:solidFill>
                <a:cs typeface="B Titr" panose="00000700000000000000" pitchFamily="2" charset="-78"/>
              </a:rPr>
              <a:t>داشتنِ حق </a:t>
            </a:r>
            <a:r>
              <a:rPr lang="fa-IR" sz="2800" b="1" dirty="0" smtClean="0">
                <a:solidFill>
                  <a:srgbClr val="008000"/>
                </a:solidFill>
                <a:cs typeface="B Titr" panose="00000700000000000000" pitchFamily="2" charset="-78"/>
              </a:rPr>
              <a:t>انتخاب</a:t>
            </a:r>
            <a:endParaRPr lang="en-US" sz="2800" dirty="0">
              <a:solidFill>
                <a:srgbClr val="008000"/>
              </a:solidFill>
              <a:cs typeface="B Titr" panose="00000700000000000000" pitchFamily="2" charset="-78"/>
            </a:endParaRPr>
          </a:p>
        </p:txBody>
      </p:sp>
      <p:sp>
        <p:nvSpPr>
          <p:cNvPr id="6" name="TextBox 5">
            <a:hlinkClick r:id="rId4"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24428551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4482826" y="0"/>
            <a:ext cx="4661173" cy="51434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a:xfrm>
            <a:off x="4716016" y="2067693"/>
            <a:ext cx="4189512" cy="1008112"/>
          </a:xfrm>
        </p:spPr>
        <p:txBody>
          <a:bodyPr anchor="t">
            <a:noAutofit/>
          </a:bodyPr>
          <a:lstStyle/>
          <a:p>
            <a:pPr algn="ctr" rtl="1"/>
            <a:r>
              <a:rPr lang="fa-IR" sz="2800" dirty="0" smtClean="0">
                <a:solidFill>
                  <a:srgbClr val="002060"/>
                </a:solidFill>
                <a:cs typeface="B Titr" panose="00000700000000000000" pitchFamily="2" charset="-78"/>
              </a:rPr>
              <a:t>2- حق دسترسی به اطلاعات</a:t>
            </a:r>
            <a:br>
              <a:rPr lang="fa-IR" sz="2800" dirty="0" smtClean="0">
                <a:solidFill>
                  <a:srgbClr val="002060"/>
                </a:solidFill>
                <a:cs typeface="B Titr" panose="00000700000000000000" pitchFamily="2" charset="-78"/>
              </a:rPr>
            </a:br>
            <a:r>
              <a:rPr lang="fa-IR" sz="2800" dirty="0" smtClean="0">
                <a:solidFill>
                  <a:srgbClr val="002060"/>
                </a:solidFill>
                <a:cs typeface="B Titr" panose="00000700000000000000" pitchFamily="2" charset="-78"/>
              </a:rPr>
              <a:t>(حق انتخاب)</a:t>
            </a:r>
            <a:endParaRPr lang="en-US" sz="2800" dirty="0">
              <a:solidFill>
                <a:srgbClr val="002060"/>
              </a:solidFill>
              <a:cs typeface="B Titr" panose="00000700000000000000" pitchFamily="2" charset="-78"/>
            </a:endParaRPr>
          </a:p>
        </p:txBody>
      </p:sp>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0"/>
            <a:ext cx="4505643"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hlinkClick r:id="rId6" tooltip="سایت ضیاءالصالحین"/>
          </p:cNvPr>
          <p:cNvSpPr txBox="1">
            <a:spLocks noChangeAspect="1"/>
          </p:cNvSpPr>
          <p:nvPr/>
        </p:nvSpPr>
        <p:spPr>
          <a:xfrm>
            <a:off x="0" y="4835722"/>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648860052"/>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7" t="3705" r="1885" b="1573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9157" y="627534"/>
            <a:ext cx="4392488" cy="1296144"/>
          </a:xfrm>
        </p:spPr>
        <p:txBody>
          <a:bodyPr>
            <a:noAutofit/>
          </a:bodyPr>
          <a:lstStyle/>
          <a:p>
            <a:pPr algn="ctr" rtl="1"/>
            <a:r>
              <a:rPr lang="fa-IR" sz="2400" b="1" dirty="0" smtClean="0">
                <a:solidFill>
                  <a:schemeClr val="bg1"/>
                </a:solidFill>
                <a:cs typeface="B Mitra" panose="00000400000000000000" pitchFamily="2" charset="-78"/>
              </a:rPr>
              <a:t>در اوایل برنامه دورهمی، مهران مدیری اتفاقاتی افتاد که واکنشهایی منفی از سوی مخاطبان به همراه داشت...</a:t>
            </a:r>
            <a:endParaRPr lang="en-US" sz="2400" b="1" dirty="0">
              <a:solidFill>
                <a:schemeClr val="bg1"/>
              </a:solidFill>
              <a:cs typeface="B Mitra" panose="00000400000000000000" pitchFamily="2" charset="-78"/>
            </a:endParaRPr>
          </a:p>
        </p:txBody>
      </p:sp>
      <p:pic>
        <p:nvPicPr>
          <p:cNvPr id="1026" name="Picture 2" descr="D:\آموزش\مدرسه هنر و رسانه آینه\باشگاه سواد رسانه ای\ملحقات کتاب تفکر و سواد رسانه ای\14- درس چهاردهم\پاورپوینت درس 14\عکس\توهین و افترا\40845.png"/>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1115616" y="2067694"/>
            <a:ext cx="2304256" cy="23042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rot="1516936">
            <a:off x="8164659" y="202350"/>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4</a:t>
            </a:r>
            <a:endParaRPr lang="en-US" dirty="0">
              <a:solidFill>
                <a:srgbClr val="FF0000"/>
              </a:solidFill>
            </a:endParaRPr>
          </a:p>
        </p:txBody>
      </p:sp>
      <p:sp>
        <p:nvSpPr>
          <p:cNvPr id="6" name="TextBox 5">
            <a:hlinkClick r:id="rId6" tooltip="سایت ضیاءالصالحین"/>
          </p:cNvPr>
          <p:cNvSpPr txBox="1">
            <a:spLocks noChangeAspect="1"/>
          </p:cNvSpPr>
          <p:nvPr/>
        </p:nvSpPr>
        <p:spPr>
          <a:xfrm>
            <a:off x="0" y="4835723"/>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737177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wheel(1)">
                                      <p:cBhvr>
                                        <p:cTn id="14"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35896" y="2931790"/>
            <a:ext cx="5328592" cy="2031325"/>
          </a:xfrm>
          <a:prstGeom prst="rect">
            <a:avLst/>
          </a:prstGeom>
          <a:solidFill>
            <a:srgbClr val="4E0B0C"/>
          </a:solidFill>
        </p:spPr>
        <p:txBody>
          <a:bodyPr wrap="square">
            <a:spAutoFit/>
          </a:bodyPr>
          <a:lstStyle/>
          <a:p>
            <a:pPr marL="285750" indent="-285750" algn="r" rtl="1">
              <a:buFont typeface="Arial" panose="020B0604020202020204" pitchFamily="34" charset="0"/>
              <a:buChar char="•"/>
            </a:pPr>
            <a:r>
              <a:rPr lang="fa-IR" b="1" dirty="0" smtClean="0">
                <a:solidFill>
                  <a:schemeClr val="bg1"/>
                </a:solidFill>
                <a:cs typeface="B Mitra" panose="00000400000000000000" pitchFamily="2" charset="-78"/>
              </a:rPr>
              <a:t>اگر شما جای نیما فلاح بودید چه میکردید؟</a:t>
            </a:r>
          </a:p>
          <a:p>
            <a:pPr marL="285750" indent="-285750" algn="r" rtl="1">
              <a:buFont typeface="Arial" panose="020B0604020202020204" pitchFamily="34" charset="0"/>
              <a:buChar char="•"/>
            </a:pPr>
            <a:r>
              <a:rPr lang="fa-IR" b="1" dirty="0" smtClean="0">
                <a:solidFill>
                  <a:schemeClr val="bg1"/>
                </a:solidFill>
                <a:cs typeface="B Mitra" panose="00000400000000000000" pitchFamily="2" charset="-78"/>
              </a:rPr>
              <a:t>آیا حاضر میشدید در ملأ عام یه یکی از همکارانتان توهین کنید؟</a:t>
            </a:r>
          </a:p>
          <a:p>
            <a:pPr marL="285750" indent="-285750" algn="r" rtl="1">
              <a:buFont typeface="Arial" panose="020B0604020202020204" pitchFamily="34" charset="0"/>
              <a:buChar char="•"/>
            </a:pPr>
            <a:r>
              <a:rPr lang="fa-IR" b="1" dirty="0" smtClean="0">
                <a:solidFill>
                  <a:schemeClr val="bg1"/>
                </a:solidFill>
                <a:cs typeface="B Mitra" panose="00000400000000000000" pitchFamily="2" charset="-78"/>
              </a:rPr>
              <a:t>پس جرم نیما فلاح چه بود که اینگونه جلوی دوربین خفیف شد؟</a:t>
            </a:r>
          </a:p>
          <a:p>
            <a:pPr marL="285750" indent="-285750" algn="r" rtl="1">
              <a:buFont typeface="Arial" panose="020B0604020202020204" pitchFamily="34" charset="0"/>
              <a:buChar char="•"/>
            </a:pPr>
            <a:r>
              <a:rPr lang="fa-IR" b="1" dirty="0" smtClean="0">
                <a:solidFill>
                  <a:schemeClr val="bg1"/>
                </a:solidFill>
                <a:cs typeface="B Mitra" panose="00000400000000000000" pitchFamily="2" charset="-78"/>
              </a:rPr>
              <a:t>آیا رسم میهمان نوازی و حفظ حرمت میهمان جلوی دوربین با پشت دوربین فرق می کند؟</a:t>
            </a:r>
          </a:p>
          <a:p>
            <a:pPr marL="285750" indent="-285750" algn="r" rtl="1">
              <a:buFont typeface="Arial" panose="020B0604020202020204" pitchFamily="34" charset="0"/>
              <a:buChar char="•"/>
            </a:pPr>
            <a:r>
              <a:rPr lang="fa-IR" b="1" dirty="0" smtClean="0">
                <a:solidFill>
                  <a:schemeClr val="bg1"/>
                </a:solidFill>
                <a:cs typeface="B Mitra" panose="00000400000000000000" pitchFamily="2" charset="-78"/>
              </a:rPr>
              <a:t>اگر شما هم در صحنه حاضر بودید برای مدیری دست میزدید و به نیما فلاح می خندیدید؟</a:t>
            </a:r>
            <a:endParaRPr lang="en-US" dirty="0">
              <a:solidFill>
                <a:schemeClr val="bg1"/>
              </a:solidFill>
            </a:endParaRPr>
          </a:p>
        </p:txBody>
      </p:sp>
      <p:sp>
        <p:nvSpPr>
          <p:cNvPr id="4" name="TextBox 3">
            <a:hlinkClick r:id="rId4" tooltip="سایت ضیاءالصالحین"/>
          </p:cNvPr>
          <p:cNvSpPr txBox="1">
            <a:spLocks noChangeAspect="1"/>
          </p:cNvSpPr>
          <p:nvPr/>
        </p:nvSpPr>
        <p:spPr>
          <a:xfrm>
            <a:off x="0" y="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9077724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تصویر مرتبط"/>
          <p:cNvPicPr>
            <a:picLocks noChangeAspect="1" noChangeArrowheads="1"/>
          </p:cNvPicPr>
          <p:nvPr/>
        </p:nvPicPr>
        <p:blipFill rotWithShape="1">
          <a:blip r:embed="rId3">
            <a:extLst>
              <a:ext uri="{28A0092B-C50C-407E-A947-70E740481C1C}">
                <a14:useLocalDpi xmlns:a14="http://schemas.microsoft.com/office/drawing/2010/main" val="0"/>
              </a:ext>
            </a:extLst>
          </a:blip>
          <a:srcRect t="6575" b="15630"/>
          <a:stretch/>
        </p:blipFill>
        <p:spPr bwMode="auto">
          <a:xfrm>
            <a:off x="-36512" y="-20538"/>
            <a:ext cx="4896544" cy="51424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60032" y="1038532"/>
            <a:ext cx="4248472" cy="2325305"/>
          </a:xfrm>
          <a:solidFill>
            <a:srgbClr val="385068"/>
          </a:solidFill>
        </p:spPr>
        <p:txBody>
          <a:bodyPr>
            <a:noAutofit/>
          </a:bodyPr>
          <a:lstStyle/>
          <a:p>
            <a:pPr algn="ctr" rtl="1">
              <a:lnSpc>
                <a:spcPct val="150000"/>
              </a:lnSpc>
            </a:pPr>
            <a:r>
              <a:rPr lang="fa-IR" sz="2800" b="1" dirty="0" smtClean="0">
                <a:solidFill>
                  <a:schemeClr val="bg1"/>
                </a:solidFill>
                <a:cs typeface="B Mitra" panose="00000400000000000000" pitchFamily="2" charset="-78"/>
              </a:rPr>
              <a:t>بی مقدمه بخشهایی از فیلم اسنودن ساخته سال 2016 را با هم ببینیم</a:t>
            </a:r>
            <a:endParaRPr lang="en-US" sz="2800" b="1" dirty="0">
              <a:solidFill>
                <a:schemeClr val="bg1"/>
              </a:solidFill>
              <a:cs typeface="B Mitra" panose="00000400000000000000" pitchFamily="2" charset="-78"/>
            </a:endParaRPr>
          </a:p>
        </p:txBody>
      </p:sp>
      <p:sp>
        <p:nvSpPr>
          <p:cNvPr id="3" name="Rectangle 2"/>
          <p:cNvSpPr/>
          <p:nvPr/>
        </p:nvSpPr>
        <p:spPr>
          <a:xfrm>
            <a:off x="6596564" y="663569"/>
            <a:ext cx="681597" cy="369332"/>
          </a:xfrm>
          <a:prstGeom prst="rect">
            <a:avLst/>
          </a:prstGeom>
        </p:spPr>
        <p:txBody>
          <a:bodyPr wrap="none">
            <a:spAutoFit/>
          </a:bodyPr>
          <a:lstStyle/>
          <a:p>
            <a:r>
              <a:rPr lang="fa-IR" b="1" dirty="0" smtClean="0">
                <a:solidFill>
                  <a:srgbClr val="FF0000"/>
                </a:solidFill>
                <a:cs typeface="B Mitra" panose="00000400000000000000" pitchFamily="2" charset="-78"/>
              </a:rPr>
              <a:t>فیلم 1</a:t>
            </a:r>
            <a:endParaRPr lang="en-US" dirty="0">
              <a:solidFill>
                <a:srgbClr val="FF0000"/>
              </a:solidFill>
            </a:endParaRPr>
          </a:p>
        </p:txBody>
      </p:sp>
      <p:sp>
        <p:nvSpPr>
          <p:cNvPr id="5" name="TextBox 4">
            <a:hlinkClick r:id="rId4" tooltip="سایت ضیاءالصالحین"/>
          </p:cNvPr>
          <p:cNvSpPr txBox="1">
            <a:spLocks noChangeAspect="1"/>
          </p:cNvSpPr>
          <p:nvPr/>
        </p:nvSpPr>
        <p:spPr>
          <a:xfrm>
            <a:off x="7308304" y="473199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9393178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99" b="129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47664" y="1851670"/>
            <a:ext cx="2088232" cy="1944216"/>
          </a:xfrm>
          <a:solidFill>
            <a:srgbClr val="FFC000">
              <a:alpha val="52941"/>
            </a:srgbClr>
          </a:solidFill>
        </p:spPr>
        <p:txBody>
          <a:bodyPr>
            <a:noAutofit/>
          </a:bodyPr>
          <a:lstStyle/>
          <a:p>
            <a:pPr algn="ctr" rtl="1"/>
            <a:r>
              <a:rPr lang="fa-IR" sz="2000" b="1" dirty="0" smtClean="0">
                <a:solidFill>
                  <a:srgbClr val="002060"/>
                </a:solidFill>
                <a:cs typeface="B Mitra" panose="00000400000000000000" pitchFamily="2" charset="-78"/>
              </a:rPr>
              <a:t>به خاطر همین رفتار توهین آمیز مدیری تذکری جدی از صداوسیما دریافت کرد.</a:t>
            </a:r>
            <a:endParaRPr lang="en-US" sz="2000" b="1" dirty="0">
              <a:solidFill>
                <a:srgbClr val="002060"/>
              </a:solidFill>
              <a:cs typeface="B Mitra" panose="00000400000000000000" pitchFamily="2" charset="-78"/>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067944" y="525234"/>
            <a:ext cx="4832226" cy="38884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hlinkClick r:id="rId5"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946017832"/>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نتیجه تصویری برای ‪perdonarse a uno mis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426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164288" y="113167"/>
            <a:ext cx="1872208" cy="4608512"/>
          </a:xfrm>
          <a:prstGeom prst="roundRect">
            <a:avLst>
              <a:gd name="adj" fmla="val 20844"/>
            </a:avLst>
          </a:prstGeom>
          <a:solidFill>
            <a:srgbClr val="000000"/>
          </a:solidFill>
        </p:spPr>
        <p:style>
          <a:lnRef idx="3">
            <a:schemeClr val="lt1"/>
          </a:lnRef>
          <a:fillRef idx="1">
            <a:schemeClr val="accent4"/>
          </a:fillRef>
          <a:effectRef idx="1">
            <a:schemeClr val="accent4"/>
          </a:effectRef>
          <a:fontRef idx="minor">
            <a:schemeClr val="lt1"/>
          </a:fontRef>
        </p:style>
        <p:txBody>
          <a:bodyPr vert="vert270" anchor="ctr" anchorCtr="1">
            <a:noAutofit/>
          </a:bodyPr>
          <a:lstStyle/>
          <a:p>
            <a:pPr algn="ctr" rtl="1">
              <a:lnSpc>
                <a:spcPct val="150000"/>
              </a:lnSpc>
            </a:pPr>
            <a:r>
              <a:rPr lang="fa-IR" sz="2800" dirty="0" smtClean="0">
                <a:solidFill>
                  <a:schemeClr val="bg1"/>
                </a:solidFill>
                <a:cs typeface="B Titr" panose="00000700000000000000" pitchFamily="2" charset="-78"/>
              </a:rPr>
              <a:t>3- حق حفظ حرمت</a:t>
            </a:r>
            <a:br>
              <a:rPr lang="fa-IR" sz="2800" dirty="0" smtClean="0">
                <a:solidFill>
                  <a:schemeClr val="bg1"/>
                </a:solidFill>
                <a:cs typeface="B Titr" panose="00000700000000000000" pitchFamily="2" charset="-78"/>
              </a:rPr>
            </a:br>
            <a:r>
              <a:rPr lang="fa-IR" sz="2800" dirty="0" smtClean="0">
                <a:solidFill>
                  <a:schemeClr val="bg1"/>
                </a:solidFill>
                <a:cs typeface="B Titr" panose="00000700000000000000" pitchFamily="2" charset="-78"/>
              </a:rPr>
              <a:t>اشخاص و منع افترا و توهین</a:t>
            </a:r>
            <a:endParaRPr lang="en-US" sz="2800" dirty="0">
              <a:solidFill>
                <a:schemeClr val="bg1"/>
              </a:solidFill>
              <a:cs typeface="B Titr" panose="00000700000000000000" pitchFamily="2" charset="-78"/>
            </a:endParaRPr>
          </a:p>
        </p:txBody>
      </p:sp>
      <p:sp>
        <p:nvSpPr>
          <p:cNvPr id="4" name="TextBox 3">
            <a:hlinkClick r:id="rId4"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rgbClr val="FFFF00"/>
                </a:solidFill>
                <a:latin typeface="+mj-lt"/>
                <a:cs typeface="Far.Ashgar" panose="00000400000000000000" pitchFamily="2" charset="-78"/>
              </a:rPr>
              <a:t>www.ziaossalehin.ir</a:t>
            </a:r>
            <a:endParaRPr lang="en-US" sz="1400" dirty="0">
              <a:solidFill>
                <a:srgbClr val="FFFF00"/>
              </a:solidFill>
              <a:latin typeface="+mj-lt"/>
              <a:cs typeface="Far.Ashgar" panose="00000400000000000000" pitchFamily="2" charset="-78"/>
            </a:endParaRPr>
          </a:p>
        </p:txBody>
      </p:sp>
    </p:spTree>
    <p:extLst>
      <p:ext uri="{BB962C8B-B14F-4D97-AF65-F5344CB8AC3E}">
        <p14:creationId xmlns:p14="http://schemas.microsoft.com/office/powerpoint/2010/main" val="41165512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560" y="987574"/>
            <a:ext cx="8100392" cy="648072"/>
          </a:xfrm>
        </p:spPr>
        <p:txBody>
          <a:bodyPr>
            <a:noAutofit/>
          </a:bodyPr>
          <a:lstStyle/>
          <a:p>
            <a:pPr algn="ctr" rtl="1"/>
            <a:r>
              <a:rPr lang="fa-IR" sz="2800" b="1" dirty="0" smtClean="0">
                <a:solidFill>
                  <a:schemeClr val="bg1"/>
                </a:solidFill>
                <a:cs typeface="B Mitra" panose="00000400000000000000" pitchFamily="2" charset="-78"/>
              </a:rPr>
              <a:t>در ابتدای تیزر فیلمهای هالیوودی احتمالا این تصاویر را دیده باشید</a:t>
            </a:r>
            <a:endParaRPr lang="en-US" sz="2800" b="1" dirty="0">
              <a:solidFill>
                <a:schemeClr val="bg1"/>
              </a:solidFill>
              <a:cs typeface="B Mitra" panose="00000400000000000000" pitchFamily="2" charset="-7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968" y="13270"/>
            <a:ext cx="9144000" cy="5164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0" y="-21574"/>
            <a:ext cx="9143999" cy="51515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 y="-25190"/>
            <a:ext cx="9144000" cy="515154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a:grpSpLocks noChangeAspect="1"/>
          </p:cNvGrpSpPr>
          <p:nvPr/>
        </p:nvGrpSpPr>
        <p:grpSpPr>
          <a:xfrm>
            <a:off x="5202235" y="4458425"/>
            <a:ext cx="3941765" cy="616642"/>
            <a:chOff x="6359857" y="5683434"/>
            <a:chExt cx="4504874" cy="704734"/>
          </a:xfrm>
        </p:grpSpPr>
        <p:sp>
          <p:nvSpPr>
            <p:cNvPr id="14"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TextBox 14">
              <a:hlinkClick r:id="rId7"/>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6" name="Picture Placeholder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9"/>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990803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1560" y="3075806"/>
            <a:ext cx="3888432" cy="1800200"/>
          </a:xfrm>
        </p:spPr>
        <p:txBody>
          <a:bodyPr>
            <a:noAutofit/>
          </a:bodyPr>
          <a:lstStyle/>
          <a:p>
            <a:pPr algn="ctr" rtl="1">
              <a:lnSpc>
                <a:spcPct val="150000"/>
              </a:lnSpc>
            </a:pPr>
            <a:r>
              <a:rPr lang="fa-IR" sz="2400" dirty="0" smtClean="0">
                <a:solidFill>
                  <a:srgbClr val="FFFF00"/>
                </a:solidFill>
                <a:cs typeface="B Titr" panose="00000700000000000000" pitchFamily="2" charset="-78"/>
              </a:rPr>
              <a:t>این جملات ماموریت </a:t>
            </a:r>
            <a:r>
              <a:rPr lang="en-US" sz="2400" dirty="0" smtClean="0">
                <a:solidFill>
                  <a:srgbClr val="FFFF00"/>
                </a:solidFill>
                <a:cs typeface="B Titr" panose="00000700000000000000" pitchFamily="2" charset="-78"/>
              </a:rPr>
              <a:t>MPAA</a:t>
            </a:r>
            <a:r>
              <a:rPr lang="fa-IR" sz="2400" dirty="0" smtClean="0">
                <a:solidFill>
                  <a:srgbClr val="FFFF00"/>
                </a:solidFill>
                <a:cs typeface="B Titr" panose="00000700000000000000" pitchFamily="2" charset="-78"/>
              </a:rPr>
              <a:t> یا انجمن تصاویر متحرک امریکا از زبان خودشان است.</a:t>
            </a:r>
            <a:endParaRPr lang="en-US" sz="2400" dirty="0">
              <a:solidFill>
                <a:srgbClr val="FFFF00"/>
              </a:solidFill>
              <a:cs typeface="B Titr" panose="00000700000000000000" pitchFamily="2" charset="-78"/>
            </a:endParaRPr>
          </a:p>
        </p:txBody>
      </p:sp>
      <p:sp>
        <p:nvSpPr>
          <p:cNvPr id="4" name="Rectangle 3"/>
          <p:cNvSpPr/>
          <p:nvPr/>
        </p:nvSpPr>
        <p:spPr>
          <a:xfrm>
            <a:off x="4932040" y="987574"/>
            <a:ext cx="3932400" cy="3477875"/>
          </a:xfrm>
          <a:prstGeom prst="rect">
            <a:avLst/>
          </a:prstGeom>
        </p:spPr>
        <p:txBody>
          <a:bodyPr wrap="square">
            <a:spAutoFit/>
          </a:bodyPr>
          <a:lstStyle/>
          <a:p>
            <a:pPr algn="just" rtl="1"/>
            <a:r>
              <a:rPr lang="fa-IR" sz="2000" b="1" dirty="0">
                <a:solidFill>
                  <a:srgbClr val="FFC000"/>
                </a:solidFill>
                <a:cs typeface="B Mitra" panose="00000400000000000000" pitchFamily="2" charset="-78"/>
              </a:rPr>
              <a:t>فیلمها می توانند، چشمان فرزندان ما را به سوی مکان ها، فرهنگها و ایده های جدید باز کنند، و اولیای آنها حق دارند که اطمینان داشته باشند که این تجربه نو (برای کودکانشان) مثبت </a:t>
            </a:r>
            <a:r>
              <a:rPr lang="fa-IR" sz="2000" b="1" dirty="0" smtClean="0">
                <a:solidFill>
                  <a:srgbClr val="FFC000"/>
                </a:solidFill>
                <a:cs typeface="B Mitra" panose="00000400000000000000" pitchFamily="2" charset="-78"/>
              </a:rPr>
              <a:t>و توانمند کننده است.</a:t>
            </a:r>
          </a:p>
          <a:p>
            <a:pPr algn="just" rtl="1"/>
            <a:endParaRPr lang="fa-IR" sz="2000" b="1" dirty="0" smtClean="0">
              <a:solidFill>
                <a:srgbClr val="FFC000"/>
              </a:solidFill>
              <a:cs typeface="B Mitra" panose="00000400000000000000" pitchFamily="2" charset="-78"/>
            </a:endParaRPr>
          </a:p>
          <a:p>
            <a:pPr algn="just" rtl="1"/>
            <a:r>
              <a:rPr lang="fa-IR" sz="2000" b="1" dirty="0" smtClean="0">
                <a:solidFill>
                  <a:srgbClr val="FFC000"/>
                </a:solidFill>
                <a:cs typeface="B Mitra" panose="00000400000000000000" pitchFamily="2" charset="-78"/>
              </a:rPr>
              <a:t>آنها </a:t>
            </a:r>
            <a:r>
              <a:rPr lang="fa-IR" sz="2000" b="1" dirty="0">
                <a:solidFill>
                  <a:srgbClr val="FFC000"/>
                </a:solidFill>
                <a:cs typeface="B Mitra" panose="00000400000000000000" pitchFamily="2" charset="-78"/>
              </a:rPr>
              <a:t>به ابزارهایی نیاز دارند که به آنها کمک کند تا تصمیم بگیرند چه فیلمهایی برای فرزندانشان مناسب است... ما می خواهیم کمک کنیم که رفتن به سینما یک تجربه مثبت در زندگی خانوادگی شما باشد.</a:t>
            </a:r>
            <a:endParaRPr lang="en-US" sz="2000" b="1" dirty="0">
              <a:solidFill>
                <a:srgbClr val="FFC000"/>
              </a:solidFill>
              <a:cs typeface="B Mitra" panose="00000400000000000000" pitchFamily="2" charset="-78"/>
            </a:endParaRPr>
          </a:p>
        </p:txBody>
      </p:sp>
      <p:sp>
        <p:nvSpPr>
          <p:cNvPr id="6" name="Rectangle 5"/>
          <p:cNvSpPr/>
          <p:nvPr/>
        </p:nvSpPr>
        <p:spPr>
          <a:xfrm>
            <a:off x="5666172" y="341210"/>
            <a:ext cx="2464136" cy="461665"/>
          </a:xfrm>
          <a:prstGeom prst="rect">
            <a:avLst/>
          </a:prstGeom>
        </p:spPr>
        <p:txBody>
          <a:bodyPr wrap="none">
            <a:spAutoFit/>
          </a:bodyPr>
          <a:lstStyle/>
          <a:p>
            <a:r>
              <a:rPr lang="fa-IR" sz="2400" dirty="0" smtClean="0">
                <a:solidFill>
                  <a:srgbClr val="FFFF00"/>
                </a:solidFill>
                <a:cs typeface="B Titr" panose="00000700000000000000" pitchFamily="2" charset="-78"/>
              </a:rPr>
              <a:t>این جملات از کیست؟</a:t>
            </a:r>
            <a:endParaRPr lang="en-US" sz="2400" dirty="0">
              <a:solidFill>
                <a:srgbClr val="FFFF00"/>
              </a:solidFill>
            </a:endParaRPr>
          </a:p>
        </p:txBody>
      </p:sp>
      <p:sp>
        <p:nvSpPr>
          <p:cNvPr id="7" name="TextBox 6">
            <a:hlinkClick r:id="rId3"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108" y="123478"/>
            <a:ext cx="4751186" cy="3224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778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54804" y="267494"/>
            <a:ext cx="3569123" cy="4618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4139952" y="1001797"/>
            <a:ext cx="4608512" cy="2308324"/>
          </a:xfrm>
          <a:prstGeom prst="rect">
            <a:avLst/>
          </a:prstGeom>
        </p:spPr>
        <p:txBody>
          <a:bodyPr wrap="square">
            <a:spAutoFit/>
          </a:bodyPr>
          <a:lstStyle/>
          <a:p>
            <a:pPr algn="just" rtl="1"/>
            <a:r>
              <a:rPr lang="en-US" sz="2400" dirty="0" smtClean="0">
                <a:solidFill>
                  <a:prstClr val="black"/>
                </a:solidFill>
                <a:latin typeface="Impact"/>
                <a:cs typeface="B Mitra" panose="00000400000000000000" pitchFamily="2" charset="-78"/>
              </a:rPr>
              <a:t>G</a:t>
            </a:r>
            <a:r>
              <a:rPr lang="fa-IR" sz="2400" dirty="0" smtClean="0">
                <a:solidFill>
                  <a:prstClr val="black"/>
                </a:solidFill>
                <a:latin typeface="Impact"/>
                <a:cs typeface="B Mitra" panose="00000400000000000000" pitchFamily="2" charset="-78"/>
              </a:rPr>
              <a:t>: </a:t>
            </a:r>
            <a:r>
              <a:rPr lang="fa-IR" sz="2400" b="1" dirty="0" smtClean="0">
                <a:solidFill>
                  <a:prstClr val="black"/>
                </a:solidFill>
                <a:latin typeface="Impact"/>
                <a:cs typeface="B Mitra" panose="00000400000000000000" pitchFamily="2" charset="-78"/>
              </a:rPr>
              <a:t>ویژه مخاطب عمومی است.</a:t>
            </a:r>
            <a:endParaRPr lang="en-US" sz="2400" b="1" dirty="0">
              <a:solidFill>
                <a:prstClr val="black"/>
              </a:solidFill>
              <a:latin typeface="Impact"/>
              <a:cs typeface="B Mitra" panose="00000400000000000000" pitchFamily="2" charset="-78"/>
            </a:endParaRPr>
          </a:p>
          <a:p>
            <a:pPr algn="just" rtl="1"/>
            <a:r>
              <a:rPr lang="en-US" sz="2400" dirty="0" smtClean="0">
                <a:solidFill>
                  <a:prstClr val="black"/>
                </a:solidFill>
                <a:latin typeface="Impact"/>
                <a:cs typeface="B Mitra" panose="00000400000000000000" pitchFamily="2" charset="-78"/>
              </a:rPr>
              <a:t>PG</a:t>
            </a:r>
            <a:r>
              <a:rPr lang="fa-IR" sz="2400" dirty="0">
                <a:solidFill>
                  <a:prstClr val="black"/>
                </a:solidFill>
                <a:latin typeface="Impact"/>
                <a:cs typeface="B Mitra" panose="00000400000000000000" pitchFamily="2" charset="-78"/>
              </a:rPr>
              <a:t>: </a:t>
            </a:r>
            <a:r>
              <a:rPr lang="fa-IR" sz="2400" b="1" dirty="0">
                <a:solidFill>
                  <a:prstClr val="black"/>
                </a:solidFill>
                <a:latin typeface="Impact"/>
                <a:cs typeface="B Mitra" panose="00000400000000000000" pitchFamily="2" charset="-78"/>
              </a:rPr>
              <a:t>همراهی اولیا توصیه می </a:t>
            </a:r>
            <a:r>
              <a:rPr lang="fa-IR" sz="2400" b="1" dirty="0" smtClean="0">
                <a:solidFill>
                  <a:prstClr val="black"/>
                </a:solidFill>
                <a:latin typeface="Impact"/>
                <a:cs typeface="B Mitra" panose="00000400000000000000" pitchFamily="2" charset="-78"/>
              </a:rPr>
              <a:t>شود.</a:t>
            </a:r>
            <a:endParaRPr lang="en-US" sz="2400" b="1" dirty="0">
              <a:solidFill>
                <a:prstClr val="black"/>
              </a:solidFill>
              <a:latin typeface="Impact"/>
              <a:cs typeface="B Mitra" panose="00000400000000000000" pitchFamily="2" charset="-78"/>
            </a:endParaRPr>
          </a:p>
          <a:p>
            <a:pPr algn="just" rtl="1"/>
            <a:r>
              <a:rPr lang="en-US" sz="2400" dirty="0" smtClean="0">
                <a:solidFill>
                  <a:prstClr val="black"/>
                </a:solidFill>
                <a:latin typeface="Impact"/>
                <a:cs typeface="B Mitra" panose="00000400000000000000" pitchFamily="2" charset="-78"/>
              </a:rPr>
              <a:t>PG-13</a:t>
            </a:r>
            <a:r>
              <a:rPr lang="fa-IR" sz="2400" dirty="0">
                <a:solidFill>
                  <a:prstClr val="black"/>
                </a:solidFill>
                <a:latin typeface="Impact"/>
                <a:cs typeface="B Mitra" panose="00000400000000000000" pitchFamily="2" charset="-78"/>
              </a:rPr>
              <a:t>: </a:t>
            </a:r>
            <a:r>
              <a:rPr lang="fa-IR" sz="2400" b="1" dirty="0">
                <a:solidFill>
                  <a:prstClr val="black"/>
                </a:solidFill>
                <a:latin typeface="Impact"/>
                <a:cs typeface="B Mitra" panose="00000400000000000000" pitchFamily="2" charset="-78"/>
              </a:rPr>
              <a:t>اولیا به شدت مواظب کودکانشان </a:t>
            </a:r>
            <a:r>
              <a:rPr lang="fa-IR" sz="2400" b="1" dirty="0" smtClean="0">
                <a:solidFill>
                  <a:prstClr val="black"/>
                </a:solidFill>
                <a:latin typeface="Impact"/>
                <a:cs typeface="B Mitra" panose="00000400000000000000" pitchFamily="2" charset="-78"/>
              </a:rPr>
              <a:t>باشند.</a:t>
            </a:r>
            <a:endParaRPr lang="en-US" sz="2400" b="1" dirty="0">
              <a:solidFill>
                <a:prstClr val="black"/>
              </a:solidFill>
              <a:latin typeface="Impact"/>
              <a:cs typeface="B Mitra" panose="00000400000000000000" pitchFamily="2" charset="-78"/>
            </a:endParaRPr>
          </a:p>
          <a:p>
            <a:pPr algn="just" rtl="1"/>
            <a:r>
              <a:rPr lang="en-US" sz="2400" dirty="0" smtClean="0">
                <a:solidFill>
                  <a:prstClr val="black"/>
                </a:solidFill>
                <a:latin typeface="Impact"/>
                <a:cs typeface="B Mitra" panose="00000400000000000000" pitchFamily="2" charset="-78"/>
              </a:rPr>
              <a:t>R</a:t>
            </a:r>
            <a:r>
              <a:rPr lang="fa-IR" sz="2400" dirty="0">
                <a:solidFill>
                  <a:prstClr val="black"/>
                </a:solidFill>
                <a:latin typeface="Impact"/>
                <a:cs typeface="B Mitra" panose="00000400000000000000" pitchFamily="2" charset="-78"/>
              </a:rPr>
              <a:t>: </a:t>
            </a:r>
            <a:r>
              <a:rPr lang="fa-IR" sz="2400" b="1" dirty="0">
                <a:solidFill>
                  <a:prstClr val="black"/>
                </a:solidFill>
                <a:latin typeface="Impact"/>
                <a:cs typeface="B Mitra" panose="00000400000000000000" pitchFamily="2" charset="-78"/>
              </a:rPr>
              <a:t>برای کودکان </a:t>
            </a:r>
            <a:r>
              <a:rPr lang="fa-IR" sz="2400" b="1" dirty="0" smtClean="0">
                <a:solidFill>
                  <a:prstClr val="black"/>
                </a:solidFill>
                <a:latin typeface="Impact"/>
                <a:cs typeface="B Mitra" panose="00000400000000000000" pitchFamily="2" charset="-78"/>
              </a:rPr>
              <a:t>ممنوع است.</a:t>
            </a:r>
            <a:endParaRPr lang="en-US" sz="2400" b="1" dirty="0">
              <a:solidFill>
                <a:prstClr val="black"/>
              </a:solidFill>
              <a:latin typeface="Impact"/>
              <a:cs typeface="B Mitra" panose="00000400000000000000" pitchFamily="2" charset="-78"/>
            </a:endParaRPr>
          </a:p>
          <a:p>
            <a:pPr algn="just" rtl="1"/>
            <a:r>
              <a:rPr lang="en-US" sz="2400" dirty="0" smtClean="0">
                <a:solidFill>
                  <a:prstClr val="black"/>
                </a:solidFill>
                <a:latin typeface="Impact"/>
                <a:cs typeface="B Mitra" panose="00000400000000000000" pitchFamily="2" charset="-78"/>
              </a:rPr>
              <a:t>NC-17</a:t>
            </a:r>
            <a:r>
              <a:rPr lang="fa-IR" sz="2400" dirty="0">
                <a:solidFill>
                  <a:prstClr val="black"/>
                </a:solidFill>
                <a:latin typeface="Impact"/>
                <a:cs typeface="B Mitra" panose="00000400000000000000" pitchFamily="2" charset="-78"/>
              </a:rPr>
              <a:t>: </a:t>
            </a:r>
            <a:r>
              <a:rPr lang="fa-IR" sz="2400" b="1" dirty="0">
                <a:solidFill>
                  <a:prstClr val="black"/>
                </a:solidFill>
                <a:latin typeface="Impact"/>
                <a:cs typeface="B Mitra" panose="00000400000000000000" pitchFamily="2" charset="-78"/>
              </a:rPr>
              <a:t>17 </a:t>
            </a:r>
            <a:r>
              <a:rPr lang="fa-IR" sz="2400" b="1" dirty="0">
                <a:solidFill>
                  <a:prstClr val="black"/>
                </a:solidFill>
                <a:cs typeface="B Mitra" panose="00000400000000000000" pitchFamily="2" charset="-78"/>
              </a:rPr>
              <a:t>سال به پایین اجازه </a:t>
            </a:r>
            <a:r>
              <a:rPr lang="fa-IR" sz="2400" b="1" dirty="0" smtClean="0">
                <a:solidFill>
                  <a:prstClr val="black"/>
                </a:solidFill>
                <a:latin typeface="Impact"/>
                <a:cs typeface="B Mitra" panose="00000400000000000000" pitchFamily="2" charset="-78"/>
              </a:rPr>
              <a:t>ورود ندارند</a:t>
            </a:r>
            <a:r>
              <a:rPr lang="fa-IR" sz="2400" b="1" dirty="0">
                <a:solidFill>
                  <a:prstClr val="black"/>
                </a:solidFill>
                <a:latin typeface="Impact"/>
                <a:cs typeface="B Mitra" panose="00000400000000000000" pitchFamily="2" charset="-78"/>
              </a:rPr>
              <a:t>.</a:t>
            </a:r>
            <a:endParaRPr lang="en-US" sz="2400" b="1" dirty="0">
              <a:solidFill>
                <a:prstClr val="black"/>
              </a:solidFill>
              <a:latin typeface="Impact"/>
              <a:cs typeface="B Mitra" panose="00000400000000000000" pitchFamily="2" charset="-78"/>
            </a:endParaRPr>
          </a:p>
        </p:txBody>
      </p:sp>
      <p:sp>
        <p:nvSpPr>
          <p:cNvPr id="6" name="Rectangle 5"/>
          <p:cNvSpPr/>
          <p:nvPr/>
        </p:nvSpPr>
        <p:spPr>
          <a:xfrm>
            <a:off x="3923928" y="411510"/>
            <a:ext cx="4845173" cy="461665"/>
          </a:xfrm>
          <a:prstGeom prst="rect">
            <a:avLst/>
          </a:prstGeom>
        </p:spPr>
        <p:txBody>
          <a:bodyPr wrap="none">
            <a:spAutoFit/>
          </a:bodyPr>
          <a:lstStyle/>
          <a:p>
            <a:pPr algn="r" rtl="1"/>
            <a:r>
              <a:rPr lang="fa-IR" sz="2400" dirty="0" smtClean="0">
                <a:solidFill>
                  <a:srgbClr val="C00000"/>
                </a:solidFill>
                <a:cs typeface="B Titr" panose="00000700000000000000" pitchFamily="2" charset="-78"/>
              </a:rPr>
              <a:t>درجه بندی اخلاقی فیلمها بر اساس </a:t>
            </a:r>
            <a:r>
              <a:rPr lang="en-US" sz="2400" dirty="0" smtClean="0">
                <a:solidFill>
                  <a:srgbClr val="C00000"/>
                </a:solidFill>
                <a:latin typeface="Impact"/>
                <a:cs typeface="B Titr" panose="00000700000000000000" pitchFamily="2" charset="-78"/>
              </a:rPr>
              <a:t>MPAA</a:t>
            </a:r>
            <a:endParaRPr lang="en-US" sz="2400" dirty="0">
              <a:solidFill>
                <a:srgbClr val="C00000"/>
              </a:solidFill>
              <a:latin typeface="Impact"/>
            </a:endParaRPr>
          </a:p>
        </p:txBody>
      </p:sp>
      <p:sp>
        <p:nvSpPr>
          <p:cNvPr id="5" name="Rectangle 4"/>
          <p:cNvSpPr/>
          <p:nvPr/>
        </p:nvSpPr>
        <p:spPr>
          <a:xfrm>
            <a:off x="3779913" y="3435846"/>
            <a:ext cx="4968552" cy="1224136"/>
          </a:xfrm>
          <a:prstGeom prst="rect">
            <a:avLst/>
          </a:prstGeom>
        </p:spPr>
        <p:txBody>
          <a:bodyPr wrap="square">
            <a:spAutoFit/>
          </a:bodyPr>
          <a:lstStyle/>
          <a:p>
            <a:pPr algn="just" rtl="1"/>
            <a:r>
              <a:rPr lang="fa-IR" b="1" dirty="0" smtClean="0">
                <a:cs typeface="B Mitra" panose="00000400000000000000" pitchFamily="2" charset="-78"/>
              </a:rPr>
              <a:t>هر فیلم بر اساس میزان </a:t>
            </a:r>
            <a:r>
              <a:rPr lang="fa-IR" b="1" dirty="0" smtClean="0">
                <a:solidFill>
                  <a:srgbClr val="FF0000"/>
                </a:solidFill>
                <a:cs typeface="B Mitra" panose="00000400000000000000" pitchFamily="2" charset="-78"/>
              </a:rPr>
              <a:t>خشونت</a:t>
            </a:r>
            <a:r>
              <a:rPr lang="fa-IR" b="1" dirty="0" smtClean="0">
                <a:cs typeface="B Mitra" panose="00000400000000000000" pitchFamily="2" charset="-78"/>
              </a:rPr>
              <a:t>، </a:t>
            </a:r>
            <a:r>
              <a:rPr lang="fa-IR" b="1" dirty="0" smtClean="0">
                <a:solidFill>
                  <a:srgbClr val="7030A0"/>
                </a:solidFill>
                <a:cs typeface="B Mitra" panose="00000400000000000000" pitchFamily="2" charset="-78"/>
              </a:rPr>
              <a:t>روابط جنسی</a:t>
            </a:r>
            <a:r>
              <a:rPr lang="fa-IR" b="1" dirty="0" smtClean="0">
                <a:cs typeface="B Mitra" panose="00000400000000000000" pitchFamily="2" charset="-78"/>
              </a:rPr>
              <a:t>، </a:t>
            </a:r>
            <a:r>
              <a:rPr lang="fa-IR" b="1" dirty="0" smtClean="0">
                <a:solidFill>
                  <a:srgbClr val="0070C0"/>
                </a:solidFill>
                <a:cs typeface="B Mitra" panose="00000400000000000000" pitchFamily="2" charset="-78"/>
              </a:rPr>
              <a:t>فحاشی</a:t>
            </a:r>
            <a:r>
              <a:rPr lang="fa-IR" b="1" dirty="0" smtClean="0">
                <a:cs typeface="B Mitra" panose="00000400000000000000" pitchFamily="2" charset="-78"/>
              </a:rPr>
              <a:t>، </a:t>
            </a:r>
            <a:r>
              <a:rPr lang="fa-IR" b="1" dirty="0" smtClean="0">
                <a:solidFill>
                  <a:schemeClr val="accent1">
                    <a:lumMod val="75000"/>
                  </a:schemeClr>
                </a:solidFill>
                <a:cs typeface="B Mitra" panose="00000400000000000000" pitchFamily="2" charset="-78"/>
              </a:rPr>
              <a:t>مصرف مواد مخدر </a:t>
            </a:r>
            <a:r>
              <a:rPr lang="fa-IR" b="1" dirty="0" smtClean="0">
                <a:cs typeface="B Mitra" panose="00000400000000000000" pitchFamily="2" charset="-78"/>
              </a:rPr>
              <a:t>و چند معیار اخلاقی دیگر در یکی از دسته بندی های فوق قرار می گیرد و </a:t>
            </a:r>
            <a:r>
              <a:rPr lang="fa-IR" b="1" dirty="0" smtClean="0">
                <a:solidFill>
                  <a:srgbClr val="00B050"/>
                </a:solidFill>
                <a:cs typeface="B Mitra" panose="00000400000000000000" pitchFamily="2" charset="-78"/>
              </a:rPr>
              <a:t>اکران و توزیع </a:t>
            </a:r>
            <a:r>
              <a:rPr lang="fa-IR" b="1" dirty="0" smtClean="0">
                <a:cs typeface="B Mitra" panose="00000400000000000000" pitchFamily="2" charset="-78"/>
              </a:rPr>
              <a:t>آن برای خانواده های امریکایی </a:t>
            </a:r>
            <a:r>
              <a:rPr lang="fa-IR" b="1" dirty="0" smtClean="0">
                <a:solidFill>
                  <a:schemeClr val="accent4">
                    <a:lumMod val="75000"/>
                  </a:schemeClr>
                </a:solidFill>
                <a:cs typeface="B Mitra" panose="00000400000000000000" pitchFamily="2" charset="-78"/>
              </a:rPr>
              <a:t>کنترل</a:t>
            </a:r>
            <a:r>
              <a:rPr lang="fa-IR" b="1" dirty="0" smtClean="0">
                <a:cs typeface="B Mitra" panose="00000400000000000000" pitchFamily="2" charset="-78"/>
              </a:rPr>
              <a:t> می شود.</a:t>
            </a:r>
            <a:endParaRPr lang="en-US" dirty="0"/>
          </a:p>
        </p:txBody>
      </p:sp>
    </p:spTree>
    <p:extLst>
      <p:ext uri="{BB962C8B-B14F-4D97-AF65-F5344CB8AC3E}">
        <p14:creationId xmlns:p14="http://schemas.microsoft.com/office/powerpoint/2010/main" val="2873505966"/>
      </p:ext>
    </p:extLst>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fade">
                                      <p:cBhvr>
                                        <p:cTn id="33" dur="1000"/>
                                        <p:tgtEl>
                                          <p:spTgt spid="4">
                                            <p:txEl>
                                              <p:pRg st="2" end="2"/>
                                            </p:txEl>
                                          </p:spTgt>
                                        </p:tgtEl>
                                      </p:cBhvr>
                                    </p:animEffect>
                                    <p:anim calcmode="lin" valueType="num">
                                      <p:cBhvr>
                                        <p:cTn id="3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1000"/>
                                        <p:tgtEl>
                                          <p:spTgt spid="4">
                                            <p:txEl>
                                              <p:pRg st="3" end="3"/>
                                            </p:txEl>
                                          </p:spTgt>
                                        </p:tgtEl>
                                      </p:cBhvr>
                                    </p:animEffect>
                                    <p:anim calcmode="lin" valueType="num">
                                      <p:cBhvr>
                                        <p:cTn id="41"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4" end="4"/>
                                            </p:txEl>
                                          </p:spTgt>
                                        </p:tgtEl>
                                        <p:attrNameLst>
                                          <p:attrName>style.visibility</p:attrName>
                                        </p:attrNameLst>
                                      </p:cBhvr>
                                      <p:to>
                                        <p:strVal val="visible"/>
                                      </p:to>
                                    </p:set>
                                    <p:animEffect transition="in" filter="fade">
                                      <p:cBhvr>
                                        <p:cTn id="47" dur="1000"/>
                                        <p:tgtEl>
                                          <p:spTgt spid="4">
                                            <p:txEl>
                                              <p:pRg st="4" end="4"/>
                                            </p:txEl>
                                          </p:spTgt>
                                        </p:tgtEl>
                                      </p:cBhvr>
                                    </p:animEffect>
                                    <p:anim calcmode="lin" valueType="num">
                                      <p:cBhvr>
                                        <p:cTn id="4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6"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Horizontal)">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8396"/>
            <a:ext cx="9252520" cy="52021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636" y="3723878"/>
            <a:ext cx="6840760" cy="1077218"/>
          </a:xfrm>
          <a:prstGeom prst="rect">
            <a:avLst/>
          </a:prstGeom>
          <a:solidFill>
            <a:srgbClr val="635D90"/>
          </a:solidFill>
        </p:spPr>
        <p:txBody>
          <a:bodyPr wrap="square">
            <a:spAutoFit/>
          </a:bodyPr>
          <a:lstStyle/>
          <a:p>
            <a:pPr algn="ctr" rtl="1"/>
            <a:r>
              <a:rPr lang="fa-IR" sz="3200" b="1" dirty="0" smtClean="0">
                <a:solidFill>
                  <a:schemeClr val="bg1"/>
                </a:solidFill>
                <a:effectLst>
                  <a:outerShdw blurRad="38100" dist="38100" dir="2700000" algn="tl">
                    <a:srgbClr val="000000">
                      <a:alpha val="43137"/>
                    </a:srgbClr>
                  </a:outerShdw>
                </a:effectLst>
                <a:cs typeface="B Mitra" panose="00000400000000000000" pitchFamily="2" charset="-78"/>
              </a:rPr>
              <a:t>درجه بندی فیلم برگزیده اسکار 2017 در امریکا و سایر کشورهای دنیا</a:t>
            </a:r>
            <a:endParaRPr lang="en-US" sz="3200" b="1" dirty="0">
              <a:solidFill>
                <a:schemeClr val="bg1"/>
              </a:solidFill>
              <a:effectLst>
                <a:outerShdw blurRad="38100" dist="38100" dir="2700000" algn="tl">
                  <a:srgbClr val="000000">
                    <a:alpha val="43137"/>
                  </a:srgbClr>
                </a:outerShdw>
              </a:effectLst>
              <a:cs typeface="B Mitra" panose="00000400000000000000" pitchFamily="2" charset="-78"/>
            </a:endParaRPr>
          </a:p>
        </p:txBody>
      </p:sp>
      <p:sp>
        <p:nvSpPr>
          <p:cNvPr id="7" name="Rectangle 6"/>
          <p:cNvSpPr/>
          <p:nvPr/>
        </p:nvSpPr>
        <p:spPr>
          <a:xfrm>
            <a:off x="467544" y="123478"/>
            <a:ext cx="8352928" cy="2677656"/>
          </a:xfrm>
          <a:prstGeom prst="rect">
            <a:avLst/>
          </a:prstGeom>
          <a:solidFill>
            <a:srgbClr val="FFCCE0">
              <a:alpha val="52941"/>
            </a:srgbClr>
          </a:solidFill>
        </p:spPr>
        <p:txBody>
          <a:bodyPr wrap="square">
            <a:spAutoFit/>
          </a:bodyPr>
          <a:lstStyle/>
          <a:p>
            <a:pPr algn="just"/>
            <a:r>
              <a:rPr lang="en-US" sz="2400" dirty="0" smtClean="0">
                <a:latin typeface="Calibri" panose="020F0502020204030204" pitchFamily="34" charset="0"/>
                <a:hlinkClick r:id="rId4"/>
              </a:rPr>
              <a:t>Argentina:16</a:t>
            </a:r>
            <a:r>
              <a:rPr lang="en-US" sz="2400" dirty="0" smtClean="0">
                <a:latin typeface="Calibri" panose="020F0502020204030204" pitchFamily="34" charset="0"/>
              </a:rPr>
              <a:t> / </a:t>
            </a:r>
            <a:r>
              <a:rPr lang="en-US" sz="2400" dirty="0" err="1" smtClean="0">
                <a:latin typeface="Calibri" panose="020F0502020204030204" pitchFamily="34" charset="0"/>
                <a:hlinkClick r:id="rId5"/>
              </a:rPr>
              <a:t>Australia:M</a:t>
            </a:r>
            <a:r>
              <a:rPr lang="en-US" sz="2400" dirty="0" smtClean="0">
                <a:latin typeface="Calibri" panose="020F0502020204030204" pitchFamily="34" charset="0"/>
              </a:rPr>
              <a:t> / </a:t>
            </a:r>
            <a:r>
              <a:rPr lang="en-US" sz="2400" dirty="0" smtClean="0">
                <a:latin typeface="Calibri" panose="020F0502020204030204" pitchFamily="34" charset="0"/>
                <a:hlinkClick r:id="rId6"/>
              </a:rPr>
              <a:t>Brazil:16</a:t>
            </a:r>
            <a:r>
              <a:rPr lang="en-US" sz="2400" dirty="0" smtClean="0">
                <a:latin typeface="Calibri" panose="020F0502020204030204" pitchFamily="34" charset="0"/>
              </a:rPr>
              <a:t> / </a:t>
            </a:r>
            <a:r>
              <a:rPr lang="en-US" sz="2400" dirty="0" err="1" smtClean="0">
                <a:latin typeface="Calibri" panose="020F0502020204030204" pitchFamily="34" charset="0"/>
                <a:hlinkClick r:id="rId7"/>
              </a:rPr>
              <a:t>Canada:PG</a:t>
            </a:r>
            <a:r>
              <a:rPr lang="en-US" sz="2400" dirty="0" smtClean="0">
                <a:latin typeface="Calibri" panose="020F0502020204030204" pitchFamily="34" charset="0"/>
              </a:rPr>
              <a:t> </a:t>
            </a:r>
            <a:r>
              <a:rPr lang="en-US" sz="2400" i="1" dirty="0" smtClean="0">
                <a:latin typeface="Calibri" panose="020F0502020204030204" pitchFamily="34" charset="0"/>
              </a:rPr>
              <a:t>(Alberta)</a:t>
            </a:r>
            <a:r>
              <a:rPr lang="en-US" sz="2400" dirty="0" smtClean="0">
                <a:latin typeface="Calibri" panose="020F0502020204030204" pitchFamily="34" charset="0"/>
              </a:rPr>
              <a:t> / </a:t>
            </a:r>
            <a:r>
              <a:rPr lang="en-US" sz="2400" dirty="0" smtClean="0">
                <a:latin typeface="Calibri" panose="020F0502020204030204" pitchFamily="34" charset="0"/>
                <a:hlinkClick r:id="rId8"/>
              </a:rPr>
              <a:t>Canada:14A</a:t>
            </a:r>
            <a:r>
              <a:rPr lang="en-US" sz="2400" dirty="0" smtClean="0">
                <a:latin typeface="Calibri" panose="020F0502020204030204" pitchFamily="34" charset="0"/>
              </a:rPr>
              <a:t> </a:t>
            </a:r>
            <a:r>
              <a:rPr lang="en-US" sz="2400" i="1" dirty="0" smtClean="0">
                <a:latin typeface="Calibri" panose="020F0502020204030204" pitchFamily="34" charset="0"/>
              </a:rPr>
              <a:t>(British Columbia)</a:t>
            </a:r>
            <a:r>
              <a:rPr lang="en-US" sz="2400" dirty="0" smtClean="0">
                <a:latin typeface="Calibri" panose="020F0502020204030204" pitchFamily="34" charset="0"/>
              </a:rPr>
              <a:t> / </a:t>
            </a:r>
            <a:r>
              <a:rPr lang="en-US" sz="2400" dirty="0" smtClean="0">
                <a:latin typeface="Calibri" panose="020F0502020204030204" pitchFamily="34" charset="0"/>
                <a:hlinkClick r:id="rId9"/>
              </a:rPr>
              <a:t>Canada:13+</a:t>
            </a:r>
            <a:r>
              <a:rPr lang="en-US" sz="2400" dirty="0" smtClean="0">
                <a:latin typeface="Calibri" panose="020F0502020204030204" pitchFamily="34" charset="0"/>
              </a:rPr>
              <a:t> </a:t>
            </a:r>
            <a:r>
              <a:rPr lang="en-US" sz="2400" i="1" dirty="0" smtClean="0">
                <a:latin typeface="Calibri" panose="020F0502020204030204" pitchFamily="34" charset="0"/>
              </a:rPr>
              <a:t>(Quebec)</a:t>
            </a:r>
            <a:r>
              <a:rPr lang="en-US" sz="2400" dirty="0" smtClean="0">
                <a:latin typeface="Calibri" panose="020F0502020204030204" pitchFamily="34" charset="0"/>
              </a:rPr>
              <a:t> / </a:t>
            </a:r>
            <a:r>
              <a:rPr lang="en-US" sz="2400" dirty="0" smtClean="0">
                <a:latin typeface="Calibri" panose="020F0502020204030204" pitchFamily="34" charset="0"/>
                <a:hlinkClick r:id="rId10"/>
              </a:rPr>
              <a:t>Chile:14</a:t>
            </a:r>
            <a:r>
              <a:rPr lang="en-US" sz="2400" dirty="0" smtClean="0">
                <a:latin typeface="Calibri" panose="020F0502020204030204" pitchFamily="34" charset="0"/>
              </a:rPr>
              <a:t> / </a:t>
            </a:r>
            <a:r>
              <a:rPr lang="en-US" sz="2400" dirty="0" smtClean="0">
                <a:latin typeface="Calibri" panose="020F0502020204030204" pitchFamily="34" charset="0"/>
                <a:hlinkClick r:id="rId11"/>
              </a:rPr>
              <a:t>Finland:K-12</a:t>
            </a:r>
            <a:r>
              <a:rPr lang="en-US" sz="2400" dirty="0" smtClean="0">
                <a:latin typeface="Calibri" panose="020F0502020204030204" pitchFamily="34" charset="0"/>
              </a:rPr>
              <a:t> / </a:t>
            </a:r>
            <a:r>
              <a:rPr lang="en-US" sz="2400" dirty="0" err="1" smtClean="0">
                <a:latin typeface="Calibri" panose="020F0502020204030204" pitchFamily="34" charset="0"/>
                <a:hlinkClick r:id="rId12"/>
              </a:rPr>
              <a:t>France:Tous</a:t>
            </a:r>
            <a:r>
              <a:rPr lang="en-US" sz="2400" dirty="0" smtClean="0">
                <a:latin typeface="Calibri" panose="020F0502020204030204" pitchFamily="34" charset="0"/>
                <a:hlinkClick r:id="rId12"/>
              </a:rPr>
              <a:t> publics</a:t>
            </a:r>
            <a:r>
              <a:rPr lang="en-US" sz="2400" dirty="0" smtClean="0">
                <a:latin typeface="Calibri" panose="020F0502020204030204" pitchFamily="34" charset="0"/>
              </a:rPr>
              <a:t> / </a:t>
            </a:r>
            <a:r>
              <a:rPr lang="en-US" sz="2400" dirty="0" smtClean="0">
                <a:latin typeface="Calibri" panose="020F0502020204030204" pitchFamily="34" charset="0"/>
                <a:hlinkClick r:id="rId13"/>
              </a:rPr>
              <a:t>Germany:12</a:t>
            </a:r>
            <a:r>
              <a:rPr lang="en-US" sz="2400" dirty="0" smtClean="0">
                <a:latin typeface="Calibri" panose="020F0502020204030204" pitchFamily="34" charset="0"/>
              </a:rPr>
              <a:t> / </a:t>
            </a:r>
            <a:r>
              <a:rPr lang="en-US" sz="2400" dirty="0" smtClean="0">
                <a:latin typeface="Calibri" panose="020F0502020204030204" pitchFamily="34" charset="0"/>
                <a:hlinkClick r:id="rId14"/>
              </a:rPr>
              <a:t>Hong </a:t>
            </a:r>
            <a:r>
              <a:rPr lang="en-US" sz="2400" dirty="0" err="1" smtClean="0">
                <a:latin typeface="Calibri" panose="020F0502020204030204" pitchFamily="34" charset="0"/>
                <a:hlinkClick r:id="rId14"/>
              </a:rPr>
              <a:t>Kong:IIB</a:t>
            </a:r>
            <a:r>
              <a:rPr lang="en-US" sz="2400" dirty="0" smtClean="0">
                <a:latin typeface="Calibri" panose="020F0502020204030204" pitchFamily="34" charset="0"/>
              </a:rPr>
              <a:t> / </a:t>
            </a:r>
            <a:r>
              <a:rPr lang="en-US" sz="2400" dirty="0" smtClean="0">
                <a:latin typeface="Calibri" panose="020F0502020204030204" pitchFamily="34" charset="0"/>
                <a:hlinkClick r:id="rId15"/>
              </a:rPr>
              <a:t>Hungary:16</a:t>
            </a:r>
            <a:r>
              <a:rPr lang="en-US" sz="2400" dirty="0" smtClean="0">
                <a:latin typeface="Calibri" panose="020F0502020204030204" pitchFamily="34" charset="0"/>
              </a:rPr>
              <a:t> / </a:t>
            </a:r>
            <a:r>
              <a:rPr lang="en-US" sz="2400" dirty="0" smtClean="0">
                <a:latin typeface="Calibri" panose="020F0502020204030204" pitchFamily="34" charset="0"/>
                <a:hlinkClick r:id="rId16"/>
              </a:rPr>
              <a:t>Ireland:15A</a:t>
            </a:r>
            <a:r>
              <a:rPr lang="en-US" sz="2400" dirty="0" smtClean="0">
                <a:latin typeface="Calibri" panose="020F0502020204030204" pitchFamily="34" charset="0"/>
              </a:rPr>
              <a:t> </a:t>
            </a:r>
            <a:r>
              <a:rPr lang="en-US" sz="2400" i="1" dirty="0" smtClean="0">
                <a:latin typeface="Calibri" panose="020F0502020204030204" pitchFamily="34" charset="0"/>
              </a:rPr>
              <a:t>(IFCO)</a:t>
            </a:r>
            <a:r>
              <a:rPr lang="en-US" sz="2400" dirty="0" smtClean="0">
                <a:latin typeface="Calibri" panose="020F0502020204030204" pitchFamily="34" charset="0"/>
              </a:rPr>
              <a:t> / </a:t>
            </a:r>
            <a:r>
              <a:rPr lang="en-US" sz="2400" dirty="0" smtClean="0">
                <a:latin typeface="Calibri" panose="020F0502020204030204" pitchFamily="34" charset="0"/>
                <a:hlinkClick r:id="rId17"/>
              </a:rPr>
              <a:t>Japan:R15+</a:t>
            </a:r>
            <a:r>
              <a:rPr lang="en-US" sz="2400" dirty="0" smtClean="0">
                <a:latin typeface="Calibri" panose="020F0502020204030204" pitchFamily="34" charset="0"/>
              </a:rPr>
              <a:t> / </a:t>
            </a:r>
            <a:r>
              <a:rPr lang="en-US" sz="2400" dirty="0" smtClean="0">
                <a:latin typeface="Calibri" panose="020F0502020204030204" pitchFamily="34" charset="0"/>
                <a:hlinkClick r:id="rId18"/>
              </a:rPr>
              <a:t>Mexico:B15</a:t>
            </a:r>
            <a:r>
              <a:rPr lang="en-US" sz="2400" dirty="0" smtClean="0">
                <a:latin typeface="Calibri" panose="020F0502020204030204" pitchFamily="34" charset="0"/>
              </a:rPr>
              <a:t> / </a:t>
            </a:r>
            <a:r>
              <a:rPr lang="en-US" sz="2400" dirty="0" smtClean="0">
                <a:latin typeface="Calibri" panose="020F0502020204030204" pitchFamily="34" charset="0"/>
                <a:hlinkClick r:id="rId19"/>
              </a:rPr>
              <a:t>Netherlands:12</a:t>
            </a:r>
            <a:r>
              <a:rPr lang="en-US" sz="2400" dirty="0" smtClean="0">
                <a:latin typeface="Calibri" panose="020F0502020204030204" pitchFamily="34" charset="0"/>
              </a:rPr>
              <a:t> / </a:t>
            </a:r>
            <a:r>
              <a:rPr lang="en-US" sz="2400" dirty="0" smtClean="0">
                <a:latin typeface="Calibri" panose="020F0502020204030204" pitchFamily="34" charset="0"/>
                <a:hlinkClick r:id="rId20"/>
              </a:rPr>
              <a:t>New </a:t>
            </a:r>
            <a:r>
              <a:rPr lang="en-US" sz="2400" dirty="0" err="1" smtClean="0">
                <a:latin typeface="Calibri" panose="020F0502020204030204" pitchFamily="34" charset="0"/>
                <a:hlinkClick r:id="rId20"/>
              </a:rPr>
              <a:t>Zealand:M</a:t>
            </a:r>
            <a:r>
              <a:rPr lang="en-US" sz="2400" dirty="0" smtClean="0">
                <a:latin typeface="Calibri" panose="020F0502020204030204" pitchFamily="34" charset="0"/>
              </a:rPr>
              <a:t> / </a:t>
            </a:r>
            <a:r>
              <a:rPr lang="en-US" sz="2400" dirty="0" err="1" smtClean="0">
                <a:latin typeface="Calibri" panose="020F0502020204030204" pitchFamily="34" charset="0"/>
                <a:hlinkClick r:id="rId21"/>
              </a:rPr>
              <a:t>Portugal:M</a:t>
            </a:r>
            <a:r>
              <a:rPr lang="en-US" sz="2400" dirty="0" smtClean="0">
                <a:latin typeface="Calibri" panose="020F0502020204030204" pitchFamily="34" charset="0"/>
                <a:hlinkClick r:id="rId21"/>
              </a:rPr>
              <a:t>/16</a:t>
            </a:r>
            <a:r>
              <a:rPr lang="en-US" sz="2400" dirty="0" smtClean="0">
                <a:latin typeface="Calibri" panose="020F0502020204030204" pitchFamily="34" charset="0"/>
              </a:rPr>
              <a:t> / </a:t>
            </a:r>
            <a:r>
              <a:rPr lang="en-US" sz="2400" dirty="0" smtClean="0">
                <a:latin typeface="Calibri" panose="020F0502020204030204" pitchFamily="34" charset="0"/>
                <a:hlinkClick r:id="rId22"/>
              </a:rPr>
              <a:t>South Korea:15</a:t>
            </a:r>
            <a:r>
              <a:rPr lang="en-US" sz="2400" dirty="0" smtClean="0">
                <a:latin typeface="Calibri" panose="020F0502020204030204" pitchFamily="34" charset="0"/>
              </a:rPr>
              <a:t> </a:t>
            </a:r>
            <a:r>
              <a:rPr lang="en-US" sz="2400" i="1" dirty="0" smtClean="0">
                <a:latin typeface="Calibri" panose="020F0502020204030204" pitchFamily="34" charset="0"/>
              </a:rPr>
              <a:t>(2017)</a:t>
            </a:r>
            <a:r>
              <a:rPr lang="en-US" sz="2400" dirty="0" smtClean="0">
                <a:latin typeface="Calibri" panose="020F0502020204030204" pitchFamily="34" charset="0"/>
              </a:rPr>
              <a:t> / </a:t>
            </a:r>
            <a:r>
              <a:rPr lang="en-US" sz="2400" dirty="0" smtClean="0">
                <a:latin typeface="Calibri" panose="020F0502020204030204" pitchFamily="34" charset="0"/>
                <a:hlinkClick r:id="rId23"/>
              </a:rPr>
              <a:t>Spain:16</a:t>
            </a:r>
            <a:r>
              <a:rPr lang="en-US" sz="2400" dirty="0" smtClean="0">
                <a:latin typeface="Calibri" panose="020F0502020204030204" pitchFamily="34" charset="0"/>
              </a:rPr>
              <a:t> / </a:t>
            </a:r>
            <a:r>
              <a:rPr lang="en-US" sz="2400" dirty="0" smtClean="0">
                <a:latin typeface="Calibri" panose="020F0502020204030204" pitchFamily="34" charset="0"/>
                <a:hlinkClick r:id="rId24"/>
              </a:rPr>
              <a:t>Sweden:11</a:t>
            </a:r>
            <a:r>
              <a:rPr lang="en-US" sz="2400" dirty="0" smtClean="0">
                <a:latin typeface="Calibri" panose="020F0502020204030204" pitchFamily="34" charset="0"/>
              </a:rPr>
              <a:t> / </a:t>
            </a:r>
            <a:r>
              <a:rPr lang="en-US" sz="2400" dirty="0" smtClean="0">
                <a:latin typeface="Calibri" panose="020F0502020204030204" pitchFamily="34" charset="0"/>
                <a:hlinkClick r:id="rId25"/>
              </a:rPr>
              <a:t>Switzerland:14</a:t>
            </a:r>
            <a:r>
              <a:rPr lang="en-US" sz="2400" dirty="0" smtClean="0">
                <a:latin typeface="Calibri" panose="020F0502020204030204" pitchFamily="34" charset="0"/>
              </a:rPr>
              <a:t> / </a:t>
            </a:r>
            <a:r>
              <a:rPr lang="en-US" sz="2400" dirty="0" smtClean="0">
                <a:latin typeface="Calibri" panose="020F0502020204030204" pitchFamily="34" charset="0"/>
                <a:hlinkClick r:id="rId26"/>
              </a:rPr>
              <a:t>Taiwan:R-15</a:t>
            </a:r>
            <a:r>
              <a:rPr lang="en-US" sz="2400" dirty="0" smtClean="0">
                <a:latin typeface="Calibri" panose="020F0502020204030204" pitchFamily="34" charset="0"/>
              </a:rPr>
              <a:t> / </a:t>
            </a:r>
            <a:r>
              <a:rPr lang="en-US" sz="2400" dirty="0" smtClean="0">
                <a:latin typeface="Calibri" panose="020F0502020204030204" pitchFamily="34" charset="0"/>
                <a:hlinkClick r:id="rId27"/>
              </a:rPr>
              <a:t>UK:15</a:t>
            </a:r>
            <a:r>
              <a:rPr lang="en-US" sz="2400" dirty="0" smtClean="0">
                <a:latin typeface="Calibri" panose="020F0502020204030204" pitchFamily="34" charset="0"/>
              </a:rPr>
              <a:t> / </a:t>
            </a:r>
            <a:r>
              <a:rPr lang="en-US" sz="2400" dirty="0" smtClean="0">
                <a:latin typeface="Calibri" panose="020F0502020204030204" pitchFamily="34" charset="0"/>
                <a:hlinkClick r:id="rId28"/>
              </a:rPr>
              <a:t>USA:R</a:t>
            </a:r>
            <a:endParaRPr lang="en-US" sz="2400" b="1" dirty="0">
              <a:solidFill>
                <a:srgbClr val="0000FF"/>
              </a:solidFill>
              <a:latin typeface="Calibri" panose="020F0502020204030204" pitchFamily="34" charset="0"/>
              <a:cs typeface="B Mitra" panose="00000400000000000000" pitchFamily="2" charset="-78"/>
            </a:endParaRPr>
          </a:p>
        </p:txBody>
      </p:sp>
    </p:spTree>
    <p:extLst>
      <p:ext uri="{BB962C8B-B14F-4D97-AF65-F5344CB8AC3E}">
        <p14:creationId xmlns:p14="http://schemas.microsoft.com/office/powerpoint/2010/main" val="394189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366" r="8604"/>
          <a:stretch/>
        </p:blipFill>
        <p:spPr bwMode="auto">
          <a:xfrm>
            <a:off x="0" y="-39124"/>
            <a:ext cx="9144000" cy="518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56176" y="1491630"/>
            <a:ext cx="2837910" cy="3416320"/>
          </a:xfrm>
          <a:prstGeom prst="rect">
            <a:avLst/>
          </a:prstGeom>
        </p:spPr>
        <p:txBody>
          <a:bodyPr wrap="square">
            <a:spAutoFit/>
          </a:bodyPr>
          <a:lstStyle/>
          <a:p>
            <a:pPr algn="ctr" rtl="1"/>
            <a:r>
              <a:rPr lang="fa-IR" sz="2400" b="1" dirty="0" smtClean="0">
                <a:solidFill>
                  <a:srgbClr val="30937B">
                    <a:lumMod val="75000"/>
                  </a:srgbClr>
                </a:solidFill>
                <a:cs typeface="B Mitra" panose="00000400000000000000" pitchFamily="2" charset="-78"/>
              </a:rPr>
              <a:t>سینمای امریکا برای دفاع از حقوق مخاطب و خانواده ساختاری درست کرده است به نام </a:t>
            </a:r>
            <a:r>
              <a:rPr lang="en-US" sz="2400" b="1" dirty="0" err="1" smtClean="0">
                <a:solidFill>
                  <a:srgbClr val="C00000"/>
                </a:solidFill>
                <a:cs typeface="B Mitra" panose="00000400000000000000" pitchFamily="2" charset="-78"/>
              </a:rPr>
              <a:t>mpaa</a:t>
            </a:r>
            <a:r>
              <a:rPr lang="fa-IR" sz="2400" b="1" dirty="0" smtClean="0">
                <a:solidFill>
                  <a:srgbClr val="30937B">
                    <a:lumMod val="75000"/>
                  </a:srgbClr>
                </a:solidFill>
                <a:cs typeface="B Mitra" panose="00000400000000000000" pitchFamily="2" charset="-78"/>
              </a:rPr>
              <a:t>. کشورهای دیگر هم هرکدام متناسب با آداب و رسومشان ساختارهایی برای صیانت از حقوق مخاطب دارند.</a:t>
            </a:r>
            <a:endParaRPr lang="en-US" sz="2400" b="1" dirty="0">
              <a:solidFill>
                <a:srgbClr val="30937B">
                  <a:lumMod val="75000"/>
                </a:srgbClr>
              </a:solidFill>
              <a:cs typeface="B Mitra" panose="00000400000000000000" pitchFamily="2" charset="-78"/>
            </a:endParaRPr>
          </a:p>
        </p:txBody>
      </p:sp>
      <p:sp>
        <p:nvSpPr>
          <p:cNvPr id="7" name="Rectangle 6"/>
          <p:cNvSpPr/>
          <p:nvPr/>
        </p:nvSpPr>
        <p:spPr>
          <a:xfrm>
            <a:off x="231578" y="267494"/>
            <a:ext cx="3260302" cy="2677656"/>
          </a:xfrm>
          <a:prstGeom prst="rect">
            <a:avLst/>
          </a:prstGeom>
        </p:spPr>
        <p:txBody>
          <a:bodyPr wrap="square">
            <a:spAutoFit/>
          </a:bodyPr>
          <a:lstStyle/>
          <a:p>
            <a:pPr algn="ctr" rtl="1"/>
            <a:r>
              <a:rPr lang="fa-IR" sz="2400" b="1" dirty="0" smtClean="0">
                <a:solidFill>
                  <a:srgbClr val="0000FF"/>
                </a:solidFill>
                <a:cs typeface="B Mitra" panose="00000400000000000000" pitchFamily="2" charset="-78"/>
              </a:rPr>
              <a:t>اما بسیار جالب است که سینمای ایران با وجود آنکه خیلی بیشتر از این سینماها ادعای اخلاق مداری می کند </a:t>
            </a:r>
            <a:r>
              <a:rPr lang="fa-IR" sz="2400" b="1" dirty="0" smtClean="0">
                <a:solidFill>
                  <a:srgbClr val="C00000"/>
                </a:solidFill>
                <a:cs typeface="B Mitra" panose="00000400000000000000" pitchFamily="2" charset="-78"/>
              </a:rPr>
              <a:t>هیچ </a:t>
            </a:r>
            <a:r>
              <a:rPr lang="fa-IR" sz="2400" b="1" dirty="0" smtClean="0">
                <a:solidFill>
                  <a:srgbClr val="0000FF"/>
                </a:solidFill>
                <a:cs typeface="B Mitra" panose="00000400000000000000" pitchFamily="2" charset="-78"/>
              </a:rPr>
              <a:t>سازوکاری برای درجه بندی اخلاقی آثار و دفاع از حقوق مخاطب ندارد!!!</a:t>
            </a:r>
            <a:endParaRPr lang="en-US" sz="2400" b="1" dirty="0">
              <a:solidFill>
                <a:srgbClr val="0000FF"/>
              </a:solidFill>
              <a:cs typeface="B Mitra" panose="00000400000000000000" pitchFamily="2" charset="-78"/>
            </a:endParaRPr>
          </a:p>
        </p:txBody>
      </p:sp>
    </p:spTree>
    <p:extLst>
      <p:ext uri="{BB962C8B-B14F-4D97-AF65-F5344CB8AC3E}">
        <p14:creationId xmlns:p14="http://schemas.microsoft.com/office/powerpoint/2010/main" val="3703519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تصویر مرتب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 y="-20207"/>
            <a:ext cx="9136856" cy="5155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48064" y="699542"/>
            <a:ext cx="3397424" cy="936104"/>
          </a:xfrm>
        </p:spPr>
        <p:txBody>
          <a:bodyPr>
            <a:noAutofit/>
          </a:bodyPr>
          <a:lstStyle/>
          <a:p>
            <a:pPr algn="ctr" rtl="1"/>
            <a:r>
              <a:rPr lang="fa-IR" sz="2800" dirty="0" smtClean="0">
                <a:solidFill>
                  <a:schemeClr val="bg1"/>
                </a:solidFill>
                <a:cs typeface="B Titr" panose="00000700000000000000" pitchFamily="2" charset="-78"/>
              </a:rPr>
              <a:t>4- حفظ عفت و اخلاق عمومی و منع هرزه نگاری</a:t>
            </a:r>
            <a:endParaRPr lang="en-US" sz="2800" dirty="0">
              <a:solidFill>
                <a:schemeClr val="bg1"/>
              </a:solidFill>
              <a:cs typeface="B Titr" panose="00000700000000000000" pitchFamily="2" charset="-78"/>
            </a:endParaRPr>
          </a:p>
        </p:txBody>
      </p:sp>
      <p:sp>
        <p:nvSpPr>
          <p:cNvPr id="4" name="TextBox 3">
            <a:hlinkClick r:id="rId4" tooltip="سایت ضیاءالصالحین"/>
          </p:cNvPr>
          <p:cNvSpPr txBox="1">
            <a:spLocks noChangeAspect="1"/>
          </p:cNvSpPr>
          <p:nvPr/>
        </p:nvSpPr>
        <p:spPr>
          <a:xfrm>
            <a:off x="0" y="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54136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76" y="0"/>
            <a:ext cx="913702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23676"/>
            <a:ext cx="2915816" cy="2088234"/>
          </a:xfrm>
          <a:prstGeom prst="roundRect">
            <a:avLst>
              <a:gd name="adj" fmla="val 9398"/>
            </a:avLst>
          </a:prstGeom>
        </p:spPr>
        <p:txBody>
          <a:bodyPr>
            <a:noAutofit/>
          </a:bodyPr>
          <a:lstStyle/>
          <a:p>
            <a:pPr algn="ctr" rtl="1">
              <a:lnSpc>
                <a:spcPct val="150000"/>
              </a:lnSpc>
            </a:pPr>
            <a:r>
              <a:rPr lang="fa-IR" sz="2800" dirty="0" smtClean="0">
                <a:solidFill>
                  <a:schemeClr val="bg1"/>
                </a:solidFill>
                <a:cs typeface="B Titr" panose="00000700000000000000" pitchFamily="2" charset="-78"/>
              </a:rPr>
              <a:t>5- رعایت بهداشت روانی و پرهیز از </a:t>
            </a:r>
            <a:r>
              <a:rPr lang="fa-IR" sz="2800" dirty="0" smtClean="0">
                <a:solidFill>
                  <a:srgbClr val="C00000"/>
                </a:solidFill>
                <a:cs typeface="B Titr" panose="00000700000000000000" pitchFamily="2" charset="-78"/>
              </a:rPr>
              <a:t>خشونت</a:t>
            </a:r>
            <a:endParaRPr lang="en-US" sz="2800" dirty="0">
              <a:solidFill>
                <a:srgbClr val="C00000"/>
              </a:solidFill>
              <a:cs typeface="B Titr" panose="00000700000000000000" pitchFamily="2" charset="-78"/>
            </a:endParaRPr>
          </a:p>
        </p:txBody>
      </p:sp>
      <p:grpSp>
        <p:nvGrpSpPr>
          <p:cNvPr id="9" name="Group 8"/>
          <p:cNvGrpSpPr>
            <a:grpSpLocks noChangeAspect="1"/>
          </p:cNvGrpSpPr>
          <p:nvPr/>
        </p:nvGrpSpPr>
        <p:grpSpPr>
          <a:xfrm>
            <a:off x="5202235" y="123478"/>
            <a:ext cx="3941765" cy="616642"/>
            <a:chOff x="6359857" y="5683434"/>
            <a:chExt cx="4504874" cy="704734"/>
          </a:xfrm>
        </p:grpSpPr>
        <p:sp>
          <p:nvSpPr>
            <p:cNvPr id="10"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a:hlinkClick r:id="rId4"/>
            </p:cNvPr>
            <p:cNvSpPr txBox="1">
              <a:spLocks noChangeAspect="1"/>
            </p:cNvSpPr>
            <p:nvPr/>
          </p:nvSpPr>
          <p:spPr>
            <a:xfrm>
              <a:off x="7052403" y="585992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2"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30415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descr="نتیجه تصویری برای ‪Scare Your Friends‬‏"/>
          <p:cNvPicPr>
            <a:picLocks noChangeAspect="1" noChangeArrowheads="1"/>
          </p:cNvPicPr>
          <p:nvPr/>
        </p:nvPicPr>
        <p:blipFill rotWithShape="1">
          <a:blip r:embed="rId3">
            <a:extLst>
              <a:ext uri="{28A0092B-C50C-407E-A947-70E740481C1C}">
                <a14:useLocalDpi xmlns:a14="http://schemas.microsoft.com/office/drawing/2010/main" val="0"/>
              </a:ext>
            </a:extLst>
          </a:blip>
          <a:srcRect b="9625"/>
          <a:stretch/>
        </p:blipFill>
        <p:spPr bwMode="auto">
          <a:xfrm>
            <a:off x="-36512" y="470824"/>
            <a:ext cx="9180512" cy="46717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آموزش\مدرسه هنر و رسانه آینه\باشگاه سواد رسانه ای\ملحقات کتاب تفکر و سواد رسانه ای\14- درس چهاردهم\پاورپوینت درس 14\عکس\محافظت از کودکان\New folder\1_small.p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351764"/>
            <a:ext cx="2160240" cy="300228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آموزش\مدرسه هنر و رسانه آینه\باشگاه سواد رسانه ای\ملحقات کتاب تفکر و سواد رسانه ای\14- درس چهاردهم\پاورپوینت درس 14\عکس\محافظت از کودکان\New folder\imag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1324289"/>
            <a:ext cx="2128999" cy="29216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747293">
            <a:off x="8414385" y="112485"/>
            <a:ext cx="681597" cy="369332"/>
          </a:xfrm>
          <a:prstGeom prst="rect">
            <a:avLst/>
          </a:prstGeom>
        </p:spPr>
        <p:txBody>
          <a:bodyPr wrap="none">
            <a:spAutoFit/>
          </a:bodyPr>
          <a:lstStyle/>
          <a:p>
            <a:pPr algn="r" rtl="1"/>
            <a:r>
              <a:rPr lang="fa-IR" b="1" dirty="0" smtClean="0">
                <a:solidFill>
                  <a:srgbClr val="FFFF00"/>
                </a:solidFill>
                <a:cs typeface="B Mitra" panose="00000400000000000000" pitchFamily="2" charset="-78"/>
              </a:rPr>
              <a:t>فیلم 5</a:t>
            </a:r>
            <a:endParaRPr lang="en-US" dirty="0">
              <a:solidFill>
                <a:srgbClr val="FFFF00"/>
              </a:solidFill>
            </a:endParaRPr>
          </a:p>
        </p:txBody>
      </p:sp>
      <p:sp>
        <p:nvSpPr>
          <p:cNvPr id="7" name="TextBox 6">
            <a:hlinkClick r:id="rId6"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
        <p:nvSpPr>
          <p:cNvPr id="2" name="Title 1"/>
          <p:cNvSpPr>
            <a:spLocks noGrp="1"/>
          </p:cNvSpPr>
          <p:nvPr>
            <p:ph type="title"/>
          </p:nvPr>
        </p:nvSpPr>
        <p:spPr>
          <a:xfrm>
            <a:off x="0" y="39348"/>
            <a:ext cx="4555232" cy="1296144"/>
          </a:xfrm>
        </p:spPr>
        <p:txBody>
          <a:bodyPr>
            <a:noAutofit/>
          </a:bodyPr>
          <a:lstStyle/>
          <a:p>
            <a:pPr algn="ctr" rtl="1"/>
            <a:r>
              <a:rPr lang="fa-IR" sz="2800" b="1" dirty="0" smtClean="0">
                <a:solidFill>
                  <a:srgbClr val="FFFF00"/>
                </a:solidFill>
                <a:cs typeface="B Mitra" panose="00000400000000000000" pitchFamily="2" charset="-78"/>
              </a:rPr>
              <a:t>بازی و اپلیکیشنِ</a:t>
            </a:r>
            <a:br>
              <a:rPr lang="fa-IR" sz="2800" b="1" dirty="0" smtClean="0">
                <a:solidFill>
                  <a:srgbClr val="FFFF00"/>
                </a:solidFill>
                <a:cs typeface="B Mitra" panose="00000400000000000000" pitchFamily="2" charset="-78"/>
              </a:rPr>
            </a:br>
            <a:r>
              <a:rPr lang="en-US" sz="2800" b="1" dirty="0" smtClean="0">
                <a:ln w="19050">
                  <a:solidFill>
                    <a:schemeClr val="bg1"/>
                  </a:solidFill>
                </a:ln>
                <a:solidFill>
                  <a:srgbClr val="FF0000"/>
                </a:solidFill>
                <a:latin typeface="+mn-lt"/>
                <a:cs typeface="B Mitra" panose="00000400000000000000" pitchFamily="2" charset="-78"/>
              </a:rPr>
              <a:t>Scare Your Friends</a:t>
            </a:r>
            <a:r>
              <a:rPr lang="fa-IR" sz="2800" b="1" dirty="0" smtClean="0">
                <a:solidFill>
                  <a:srgbClr val="FFFF00"/>
                </a:solidFill>
                <a:cs typeface="B Mitra" panose="00000400000000000000" pitchFamily="2" charset="-78"/>
              </a:rPr>
              <a:t/>
            </a:r>
            <a:br>
              <a:rPr lang="fa-IR" sz="2800" b="1" dirty="0" smtClean="0">
                <a:solidFill>
                  <a:srgbClr val="FFFF00"/>
                </a:solidFill>
                <a:cs typeface="B Mitra" panose="00000400000000000000" pitchFamily="2" charset="-78"/>
              </a:rPr>
            </a:br>
            <a:r>
              <a:rPr lang="fa-IR" sz="2800" b="1" dirty="0" smtClean="0">
                <a:ln>
                  <a:solidFill>
                    <a:schemeClr val="tx1">
                      <a:lumMod val="60000"/>
                      <a:lumOff val="40000"/>
                    </a:schemeClr>
                  </a:solidFill>
                </a:ln>
                <a:solidFill>
                  <a:schemeClr val="bg1"/>
                </a:solidFill>
                <a:cs typeface="B Mitra" panose="00000400000000000000" pitchFamily="2" charset="-78"/>
              </a:rPr>
              <a:t>دوستت را بترسان!</a:t>
            </a:r>
            <a:endParaRPr lang="en-US" sz="2800" b="1" dirty="0">
              <a:ln>
                <a:solidFill>
                  <a:schemeClr val="tx1">
                    <a:lumMod val="60000"/>
                    <a:lumOff val="40000"/>
                  </a:schemeClr>
                </a:solidFill>
              </a:ln>
              <a:solidFill>
                <a:schemeClr val="bg1"/>
              </a:solidFill>
              <a:cs typeface="B Mitra" panose="00000400000000000000" pitchFamily="2" charset="-78"/>
            </a:endParaRPr>
          </a:p>
        </p:txBody>
      </p:sp>
    </p:spTree>
    <p:extLst>
      <p:ext uri="{BB962C8B-B14F-4D97-AF65-F5344CB8AC3E}">
        <p14:creationId xmlns:p14="http://schemas.microsoft.com/office/powerpoint/2010/main" val="211973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5"/>
                                        </p:tgtEl>
                                        <p:attrNameLst>
                                          <p:attrName>style.visibility</p:attrName>
                                        </p:attrNameLst>
                                      </p:cBhvr>
                                      <p:to>
                                        <p:strVal val="visible"/>
                                      </p:to>
                                    </p:set>
                                    <p:animEffect transition="in" filter="fade">
                                      <p:cBhvr>
                                        <p:cTn id="19"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1456946" y="695486"/>
            <a:ext cx="7313240" cy="739154"/>
          </a:xfrm>
        </p:spPr>
        <p:txBody>
          <a:bodyPr>
            <a:noAutofit/>
          </a:bodyPr>
          <a:lstStyle/>
          <a:p>
            <a:pPr algn="ctr"/>
            <a:r>
              <a:rPr lang="fa-IR" altLang="en-US" sz="3600" dirty="0" smtClean="0">
                <a:ln>
                  <a:solidFill>
                    <a:srgbClr val="00B0F0"/>
                  </a:solidFill>
                </a:ln>
                <a:solidFill>
                  <a:srgbClr val="00B0F0"/>
                </a:solidFill>
                <a:cs typeface="B Titr" panose="00000700000000000000" pitchFamily="2" charset="-78"/>
              </a:rPr>
              <a:t>ادوارد اسنودن کیست؟</a:t>
            </a:r>
            <a:endParaRPr lang="en-US" altLang="en-US" sz="3600" dirty="0">
              <a:ln>
                <a:solidFill>
                  <a:srgbClr val="00B0F0"/>
                </a:solidFill>
              </a:ln>
              <a:solidFill>
                <a:srgbClr val="00B0F0"/>
              </a:solidFill>
              <a:cs typeface="B Titr" panose="00000700000000000000" pitchFamily="2" charset="-78"/>
            </a:endParaRPr>
          </a:p>
        </p:txBody>
      </p:sp>
      <p:grpSp>
        <p:nvGrpSpPr>
          <p:cNvPr id="287747" name="Group 3"/>
          <p:cNvGrpSpPr>
            <a:grpSpLocks/>
          </p:cNvGrpSpPr>
          <p:nvPr/>
        </p:nvGrpSpPr>
        <p:grpSpPr bwMode="auto">
          <a:xfrm>
            <a:off x="3076649" y="2179488"/>
            <a:ext cx="5311775" cy="516731"/>
            <a:chOff x="720" y="1392"/>
            <a:chExt cx="4058" cy="480"/>
          </a:xfrm>
        </p:grpSpPr>
        <p:sp>
          <p:nvSpPr>
            <p:cNvPr id="287748" name="AutoShape 4"/>
            <p:cNvSpPr>
              <a:spLocks noChangeArrowheads="1"/>
            </p:cNvSpPr>
            <p:nvPr/>
          </p:nvSpPr>
          <p:spPr bwMode="gray">
            <a:xfrm>
              <a:off x="720" y="1392"/>
              <a:ext cx="4058" cy="480"/>
            </a:xfrm>
            <a:prstGeom prst="roundRect">
              <a:avLst>
                <a:gd name="adj" fmla="val 17509"/>
              </a:avLst>
            </a:prstGeom>
            <a:solidFill>
              <a:srgbClr val="FFC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nvGrpSpPr>
            <p:cNvPr id="287749" name="Group 5"/>
            <p:cNvGrpSpPr>
              <a:grpSpLocks/>
            </p:cNvGrpSpPr>
            <p:nvPr/>
          </p:nvGrpSpPr>
          <p:grpSpPr bwMode="auto">
            <a:xfrm>
              <a:off x="730" y="1407"/>
              <a:ext cx="4043" cy="444"/>
              <a:chOff x="744" y="1407"/>
              <a:chExt cx="3988" cy="444"/>
            </a:xfrm>
          </p:grpSpPr>
          <p:sp>
            <p:nvSpPr>
              <p:cNvPr id="287750" name="AutoShape 6"/>
              <p:cNvSpPr>
                <a:spLocks noChangeArrowheads="1"/>
              </p:cNvSpPr>
              <p:nvPr/>
            </p:nvSpPr>
            <p:spPr bwMode="gray">
              <a:xfrm>
                <a:off x="744" y="1736"/>
                <a:ext cx="3988" cy="115"/>
              </a:xfrm>
              <a:prstGeom prst="roundRect">
                <a:avLst>
                  <a:gd name="adj" fmla="val 50000"/>
                </a:avLst>
              </a:prstGeom>
              <a:gradFill rotWithShape="1">
                <a:gsLst>
                  <a:gs pos="0">
                    <a:schemeClr val="accent2">
                      <a:alpha val="0"/>
                    </a:schemeClr>
                  </a:gs>
                  <a:gs pos="100000">
                    <a:schemeClr val="accent2">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sp>
            <p:nvSpPr>
              <p:cNvPr id="287751" name="AutoShape 7"/>
              <p:cNvSpPr>
                <a:spLocks noChangeArrowheads="1"/>
              </p:cNvSpPr>
              <p:nvPr/>
            </p:nvSpPr>
            <p:spPr bwMode="gray">
              <a:xfrm>
                <a:off x="744" y="1407"/>
                <a:ext cx="3988" cy="115"/>
              </a:xfrm>
              <a:prstGeom prst="roundRect">
                <a:avLst>
                  <a:gd name="adj" fmla="val 50000"/>
                </a:avLst>
              </a:prstGeom>
              <a:gradFill rotWithShape="1">
                <a:gsLst>
                  <a:gs pos="0">
                    <a:schemeClr val="accent2">
                      <a:gamma/>
                      <a:tint val="0"/>
                      <a:invGamma/>
                    </a:schemeClr>
                  </a:gs>
                  <a:gs pos="100000">
                    <a:schemeClr val="accent2">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grpSp>
      <p:grpSp>
        <p:nvGrpSpPr>
          <p:cNvPr id="287752" name="Group 8"/>
          <p:cNvGrpSpPr>
            <a:grpSpLocks/>
          </p:cNvGrpSpPr>
          <p:nvPr/>
        </p:nvGrpSpPr>
        <p:grpSpPr bwMode="auto">
          <a:xfrm>
            <a:off x="3076649" y="2828379"/>
            <a:ext cx="5311775" cy="516731"/>
            <a:chOff x="720" y="1392"/>
            <a:chExt cx="4058" cy="480"/>
          </a:xfrm>
        </p:grpSpPr>
        <p:sp>
          <p:nvSpPr>
            <p:cNvPr id="287753" name="AutoShape 9"/>
            <p:cNvSpPr>
              <a:spLocks noChangeArrowheads="1"/>
            </p:cNvSpPr>
            <p:nvPr/>
          </p:nvSpPr>
          <p:spPr bwMode="gray">
            <a:xfrm>
              <a:off x="720" y="1392"/>
              <a:ext cx="4058" cy="480"/>
            </a:xfrm>
            <a:prstGeom prst="roundRect">
              <a:avLst>
                <a:gd name="adj" fmla="val 17509"/>
              </a:avLst>
            </a:prstGeom>
            <a:gradFill rotWithShape="1">
              <a:gsLst>
                <a:gs pos="0">
                  <a:schemeClr val="hlink"/>
                </a:gs>
                <a:gs pos="50000">
                  <a:schemeClr val="hlink">
                    <a:gamma/>
                    <a:shade val="92157"/>
                    <a:invGamma/>
                  </a:schemeClr>
                </a:gs>
                <a:gs pos="100000">
                  <a:schemeClr va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nvGrpSpPr>
            <p:cNvPr id="287754" name="Group 10"/>
            <p:cNvGrpSpPr>
              <a:grpSpLocks/>
            </p:cNvGrpSpPr>
            <p:nvPr/>
          </p:nvGrpSpPr>
          <p:grpSpPr bwMode="auto">
            <a:xfrm>
              <a:off x="730" y="1407"/>
              <a:ext cx="4043" cy="444"/>
              <a:chOff x="744" y="1407"/>
              <a:chExt cx="3988" cy="444"/>
            </a:xfrm>
          </p:grpSpPr>
          <p:sp>
            <p:nvSpPr>
              <p:cNvPr id="287755" name="AutoShape 11"/>
              <p:cNvSpPr>
                <a:spLocks noChangeArrowheads="1"/>
              </p:cNvSpPr>
              <p:nvPr/>
            </p:nvSpPr>
            <p:spPr bwMode="gray">
              <a:xfrm>
                <a:off x="744" y="1736"/>
                <a:ext cx="3988" cy="115"/>
              </a:xfrm>
              <a:prstGeom prst="roundRect">
                <a:avLst>
                  <a:gd name="adj" fmla="val 50000"/>
                </a:avLst>
              </a:prstGeom>
              <a:gradFill rotWithShape="1">
                <a:gsLst>
                  <a:gs pos="0">
                    <a:schemeClr val="hlink">
                      <a:alpha val="0"/>
                    </a:schemeClr>
                  </a:gs>
                  <a:gs pos="100000">
                    <a:schemeClr va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sp>
            <p:nvSpPr>
              <p:cNvPr id="287756" name="AutoShape 12"/>
              <p:cNvSpPr>
                <a:spLocks noChangeArrowheads="1"/>
              </p:cNvSpPr>
              <p:nvPr/>
            </p:nvSpPr>
            <p:spPr bwMode="gray">
              <a:xfrm>
                <a:off x="744" y="1407"/>
                <a:ext cx="3988" cy="115"/>
              </a:xfrm>
              <a:prstGeom prst="roundRect">
                <a:avLst>
                  <a:gd name="adj" fmla="val 50000"/>
                </a:avLst>
              </a:prstGeom>
              <a:gradFill rotWithShape="1">
                <a:gsLst>
                  <a:gs pos="0">
                    <a:schemeClr val="hlink">
                      <a:gamma/>
                      <a:tint val="0"/>
                      <a:invGamma/>
                    </a:schemeClr>
                  </a:gs>
                  <a:gs pos="100000">
                    <a:schemeClr val="hlink">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grpSp>
      <p:grpSp>
        <p:nvGrpSpPr>
          <p:cNvPr id="287757" name="Group 13"/>
          <p:cNvGrpSpPr>
            <a:grpSpLocks/>
          </p:cNvGrpSpPr>
          <p:nvPr/>
        </p:nvGrpSpPr>
        <p:grpSpPr bwMode="auto">
          <a:xfrm>
            <a:off x="3076649" y="3471317"/>
            <a:ext cx="5311775" cy="516731"/>
            <a:chOff x="720" y="1392"/>
            <a:chExt cx="4058" cy="480"/>
          </a:xfrm>
        </p:grpSpPr>
        <p:sp>
          <p:nvSpPr>
            <p:cNvPr id="287758" name="AutoShape 14"/>
            <p:cNvSpPr>
              <a:spLocks noChangeArrowheads="1"/>
            </p:cNvSpPr>
            <p:nvPr/>
          </p:nvSpPr>
          <p:spPr bwMode="gray">
            <a:xfrm>
              <a:off x="720" y="1392"/>
              <a:ext cx="4058" cy="480"/>
            </a:xfrm>
            <a:prstGeom prst="roundRect">
              <a:avLst>
                <a:gd name="adj" fmla="val 17509"/>
              </a:avLst>
            </a:prstGeom>
            <a:solidFill>
              <a:srgbClr val="C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nvGrpSpPr>
            <p:cNvPr id="287759" name="Group 15"/>
            <p:cNvGrpSpPr>
              <a:grpSpLocks/>
            </p:cNvGrpSpPr>
            <p:nvPr/>
          </p:nvGrpSpPr>
          <p:grpSpPr bwMode="auto">
            <a:xfrm>
              <a:off x="730" y="1407"/>
              <a:ext cx="4043" cy="444"/>
              <a:chOff x="744" y="1407"/>
              <a:chExt cx="3988" cy="444"/>
            </a:xfrm>
          </p:grpSpPr>
          <p:sp>
            <p:nvSpPr>
              <p:cNvPr id="287760" name="AutoShape 16"/>
              <p:cNvSpPr>
                <a:spLocks noChangeArrowheads="1"/>
              </p:cNvSpPr>
              <p:nvPr/>
            </p:nvSpPr>
            <p:spPr bwMode="gray">
              <a:xfrm>
                <a:off x="744" y="1736"/>
                <a:ext cx="3988" cy="115"/>
              </a:xfrm>
              <a:prstGeom prst="roundRect">
                <a:avLst>
                  <a:gd name="adj" fmla="val 50000"/>
                </a:avLst>
              </a:prstGeom>
              <a:gradFill rotWithShape="1">
                <a:gsLst>
                  <a:gs pos="0">
                    <a:schemeClr val="folHlink">
                      <a:alpha val="0"/>
                    </a:schemeClr>
                  </a:gs>
                  <a:gs pos="100000">
                    <a:schemeClr val="folHlink">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sp>
            <p:nvSpPr>
              <p:cNvPr id="287761" name="AutoShape 17"/>
              <p:cNvSpPr>
                <a:spLocks noChangeArrowheads="1"/>
              </p:cNvSpPr>
              <p:nvPr/>
            </p:nvSpPr>
            <p:spPr bwMode="gray">
              <a:xfrm>
                <a:off x="744" y="1407"/>
                <a:ext cx="3988" cy="115"/>
              </a:xfrm>
              <a:prstGeom prst="roundRect">
                <a:avLst>
                  <a:gd name="adj" fmla="val 50000"/>
                </a:avLst>
              </a:prstGeom>
              <a:gradFill rotWithShape="1">
                <a:gsLst>
                  <a:gs pos="0">
                    <a:schemeClr val="folHlink">
                      <a:gamma/>
                      <a:tint val="0"/>
                      <a:invGamma/>
                    </a:schemeClr>
                  </a:gs>
                  <a:gs pos="100000">
                    <a:schemeClr val="folHlink">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grpSp>
      <p:grpSp>
        <p:nvGrpSpPr>
          <p:cNvPr id="287762" name="Group 18"/>
          <p:cNvGrpSpPr>
            <a:grpSpLocks/>
          </p:cNvGrpSpPr>
          <p:nvPr/>
        </p:nvGrpSpPr>
        <p:grpSpPr bwMode="auto">
          <a:xfrm>
            <a:off x="3076649" y="1531788"/>
            <a:ext cx="5311775" cy="516731"/>
            <a:chOff x="720" y="1392"/>
            <a:chExt cx="4058" cy="480"/>
          </a:xfrm>
        </p:grpSpPr>
        <p:sp>
          <p:nvSpPr>
            <p:cNvPr id="287763" name="AutoShape 19"/>
            <p:cNvSpPr>
              <a:spLocks noChangeArrowheads="1"/>
            </p:cNvSpPr>
            <p:nvPr/>
          </p:nvSpPr>
          <p:spPr bwMode="gray">
            <a:xfrm>
              <a:off x="720" y="1392"/>
              <a:ext cx="4058" cy="480"/>
            </a:xfrm>
            <a:prstGeom prst="roundRect">
              <a:avLst>
                <a:gd name="adj" fmla="val 17509"/>
              </a:avLst>
            </a:prstGeom>
            <a:solidFill>
              <a:srgbClr val="00B0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nvGrpSpPr>
            <p:cNvPr id="287764" name="Group 20"/>
            <p:cNvGrpSpPr>
              <a:grpSpLocks/>
            </p:cNvGrpSpPr>
            <p:nvPr/>
          </p:nvGrpSpPr>
          <p:grpSpPr bwMode="auto">
            <a:xfrm>
              <a:off x="730" y="1407"/>
              <a:ext cx="4043" cy="444"/>
              <a:chOff x="744" y="1407"/>
              <a:chExt cx="3988" cy="444"/>
            </a:xfrm>
          </p:grpSpPr>
          <p:sp>
            <p:nvSpPr>
              <p:cNvPr id="287765" name="AutoShape 21"/>
              <p:cNvSpPr>
                <a:spLocks noChangeArrowheads="1"/>
              </p:cNvSpPr>
              <p:nvPr/>
            </p:nvSpPr>
            <p:spPr bwMode="gray">
              <a:xfrm>
                <a:off x="744" y="1736"/>
                <a:ext cx="3988" cy="115"/>
              </a:xfrm>
              <a:prstGeom prst="roundRect">
                <a:avLst>
                  <a:gd name="adj" fmla="val 50000"/>
                </a:avLst>
              </a:prstGeom>
              <a:gradFill rotWithShape="1">
                <a:gsLst>
                  <a:gs pos="0">
                    <a:schemeClr val="accent1">
                      <a:alpha val="0"/>
                    </a:schemeClr>
                  </a:gs>
                  <a:gs pos="100000">
                    <a:schemeClr val="accent1">
                      <a:gamma/>
                      <a:tint val="0"/>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sp>
            <p:nvSpPr>
              <p:cNvPr id="287766" name="AutoShape 22"/>
              <p:cNvSpPr>
                <a:spLocks noChangeArrowheads="1"/>
              </p:cNvSpPr>
              <p:nvPr/>
            </p:nvSpPr>
            <p:spPr bwMode="gray">
              <a:xfrm>
                <a:off x="744" y="1407"/>
                <a:ext cx="3988" cy="115"/>
              </a:xfrm>
              <a:prstGeom prst="roundRect">
                <a:avLst>
                  <a:gd name="adj" fmla="val 50000"/>
                </a:avLst>
              </a:prstGeom>
              <a:gradFill rotWithShape="1">
                <a:gsLst>
                  <a:gs pos="0">
                    <a:schemeClr val="accent1">
                      <a:gamma/>
                      <a:tint val="0"/>
                      <a:invGamma/>
                    </a:schemeClr>
                  </a:gs>
                  <a:gs pos="100000">
                    <a:schemeClr val="accent1">
                      <a:alpha val="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cs typeface="B Mitra" panose="00000400000000000000" pitchFamily="2" charset="-78"/>
                </a:endParaRPr>
              </a:p>
            </p:txBody>
          </p:sp>
        </p:grpSp>
      </p:grpSp>
      <p:sp>
        <p:nvSpPr>
          <p:cNvPr id="287767" name="Text Box 23"/>
          <p:cNvSpPr txBox="1">
            <a:spLocks noChangeArrowheads="1"/>
          </p:cNvSpPr>
          <p:nvPr/>
        </p:nvSpPr>
        <p:spPr bwMode="white">
          <a:xfrm>
            <a:off x="3543373" y="1599951"/>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lgn="l">
              <a:defRPr>
                <a:solidFill>
                  <a:schemeClr val="tx1"/>
                </a:solidFill>
                <a:latin typeface="Arial" charset="0"/>
              </a:defRPr>
            </a:lvl1pPr>
            <a:lvl2pPr marL="914400" indent="-457200" algn="l">
              <a:defRPr>
                <a:solidFill>
                  <a:schemeClr val="tx1"/>
                </a:solidFill>
                <a:latin typeface="Arial" charset="0"/>
              </a:defRPr>
            </a:lvl2pPr>
            <a:lvl3pPr marL="1371600" indent="-457200" algn="l">
              <a:defRPr>
                <a:solidFill>
                  <a:schemeClr val="tx1"/>
                </a:solidFill>
                <a:latin typeface="Arial" charset="0"/>
              </a:defRPr>
            </a:lvl3pPr>
            <a:lvl4pPr marL="1828800" indent="-457200" algn="l">
              <a:defRPr>
                <a:solidFill>
                  <a:schemeClr val="tx1"/>
                </a:solidFill>
                <a:latin typeface="Arial" charset="0"/>
              </a:defRPr>
            </a:lvl4pPr>
            <a:lvl5pPr marL="2286000" indent="-457200" algn="l">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r>
              <a:rPr lang="fa-IR" sz="2400" b="1" dirty="0" smtClean="0">
                <a:cs typeface="B Mitra" panose="00000400000000000000" pitchFamily="2" charset="-78"/>
              </a:rPr>
              <a:t>متولد ۲۱ ژوئن ۱۹۸۳ میلادی</a:t>
            </a:r>
            <a:endParaRPr lang="en-US" altLang="en-US" sz="2400" b="1" dirty="0">
              <a:solidFill>
                <a:srgbClr val="000000"/>
              </a:solidFill>
              <a:cs typeface="B Mitra" panose="00000400000000000000" pitchFamily="2" charset="-78"/>
            </a:endParaRPr>
          </a:p>
        </p:txBody>
      </p:sp>
      <p:sp>
        <p:nvSpPr>
          <p:cNvPr id="287768" name="Text Box 24"/>
          <p:cNvSpPr txBox="1">
            <a:spLocks noChangeArrowheads="1"/>
          </p:cNvSpPr>
          <p:nvPr/>
        </p:nvSpPr>
        <p:spPr bwMode="white">
          <a:xfrm>
            <a:off x="3554486" y="2214016"/>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lgn="l">
              <a:defRPr>
                <a:solidFill>
                  <a:schemeClr val="tx1"/>
                </a:solidFill>
                <a:latin typeface="Arial" charset="0"/>
              </a:defRPr>
            </a:lvl1pPr>
            <a:lvl2pPr marL="914400" indent="-457200" algn="l">
              <a:defRPr>
                <a:solidFill>
                  <a:schemeClr val="tx1"/>
                </a:solidFill>
                <a:latin typeface="Arial" charset="0"/>
              </a:defRPr>
            </a:lvl2pPr>
            <a:lvl3pPr marL="1371600" indent="-457200" algn="l">
              <a:defRPr>
                <a:solidFill>
                  <a:schemeClr val="tx1"/>
                </a:solidFill>
                <a:latin typeface="Arial" charset="0"/>
              </a:defRPr>
            </a:lvl3pPr>
            <a:lvl4pPr marL="1828800" indent="-457200" algn="l">
              <a:defRPr>
                <a:solidFill>
                  <a:schemeClr val="tx1"/>
                </a:solidFill>
                <a:latin typeface="Arial" charset="0"/>
              </a:defRPr>
            </a:lvl4pPr>
            <a:lvl5pPr marL="2286000" indent="-457200" algn="l">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rtl="1">
              <a:spcBef>
                <a:spcPct val="50000"/>
              </a:spcBef>
              <a:buClr>
                <a:schemeClr val="tx1"/>
              </a:buClr>
            </a:pPr>
            <a:r>
              <a:rPr lang="fa-IR" altLang="en-US" sz="2400" b="1" dirty="0" smtClean="0">
                <a:solidFill>
                  <a:schemeClr val="bg1"/>
                </a:solidFill>
                <a:cs typeface="B Mitra" panose="00000400000000000000" pitchFamily="2" charset="-78"/>
              </a:rPr>
              <a:t>کارمند </a:t>
            </a:r>
            <a:r>
              <a:rPr lang="en-US" altLang="en-US" sz="2400" b="1" dirty="0" smtClean="0">
                <a:solidFill>
                  <a:schemeClr val="bg1"/>
                </a:solidFill>
                <a:cs typeface="B Mitra" panose="00000400000000000000" pitchFamily="2" charset="-78"/>
              </a:rPr>
              <a:t>CIA</a:t>
            </a:r>
            <a:r>
              <a:rPr lang="fa-IR" altLang="en-US" sz="2400" b="1" dirty="0" smtClean="0">
                <a:solidFill>
                  <a:schemeClr val="bg1"/>
                </a:solidFill>
                <a:cs typeface="B Mitra" panose="00000400000000000000" pitchFamily="2" charset="-78"/>
              </a:rPr>
              <a:t> و پیمانکار </a:t>
            </a:r>
            <a:r>
              <a:rPr lang="en-US" altLang="en-US" sz="2400" b="1" dirty="0" smtClean="0">
                <a:solidFill>
                  <a:schemeClr val="bg1"/>
                </a:solidFill>
                <a:cs typeface="B Mitra" panose="00000400000000000000" pitchFamily="2" charset="-78"/>
              </a:rPr>
              <a:t>NSA</a:t>
            </a:r>
            <a:endParaRPr lang="en-US" altLang="en-US" sz="2400" b="1" dirty="0">
              <a:solidFill>
                <a:schemeClr val="bg1"/>
              </a:solidFill>
              <a:cs typeface="B Mitra" panose="00000400000000000000" pitchFamily="2" charset="-78"/>
            </a:endParaRPr>
          </a:p>
        </p:txBody>
      </p:sp>
      <p:sp>
        <p:nvSpPr>
          <p:cNvPr id="287769" name="Text Box 25"/>
          <p:cNvSpPr txBox="1">
            <a:spLocks noChangeArrowheads="1"/>
          </p:cNvSpPr>
          <p:nvPr/>
        </p:nvSpPr>
        <p:spPr bwMode="white">
          <a:xfrm>
            <a:off x="3554486" y="2823616"/>
            <a:ext cx="44958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a:spAutoFit/>
          </a:bodyPr>
          <a:lstStyle>
            <a:lvl1pPr marL="457200" indent="-457200" algn="l">
              <a:defRPr>
                <a:solidFill>
                  <a:schemeClr val="tx1"/>
                </a:solidFill>
                <a:latin typeface="Arial" charset="0"/>
              </a:defRPr>
            </a:lvl1pPr>
            <a:lvl2pPr marL="914400" indent="-457200" algn="l">
              <a:defRPr>
                <a:solidFill>
                  <a:schemeClr val="tx1"/>
                </a:solidFill>
                <a:latin typeface="Arial" charset="0"/>
              </a:defRPr>
            </a:lvl2pPr>
            <a:lvl3pPr marL="1371600" indent="-457200" algn="l">
              <a:defRPr>
                <a:solidFill>
                  <a:schemeClr val="tx1"/>
                </a:solidFill>
                <a:latin typeface="Arial" charset="0"/>
              </a:defRPr>
            </a:lvl3pPr>
            <a:lvl4pPr marL="1828800" indent="-457200" algn="l">
              <a:defRPr>
                <a:solidFill>
                  <a:schemeClr val="tx1"/>
                </a:solidFill>
                <a:latin typeface="Arial" charset="0"/>
              </a:defRPr>
            </a:lvl4pPr>
            <a:lvl5pPr marL="2286000" indent="-457200" algn="l">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spcBef>
                <a:spcPct val="50000"/>
              </a:spcBef>
              <a:buClr>
                <a:schemeClr val="tx1"/>
              </a:buClr>
            </a:pPr>
            <a:r>
              <a:rPr lang="fa-IR" altLang="en-US" sz="2400" b="1" dirty="0" smtClean="0">
                <a:solidFill>
                  <a:schemeClr val="bg1"/>
                </a:solidFill>
                <a:cs typeface="B Mitra" panose="00000400000000000000" pitchFamily="2" charset="-78"/>
              </a:rPr>
              <a:t>پناهنده به مسکو</a:t>
            </a:r>
            <a:endParaRPr lang="en-US" altLang="en-US" sz="2400" b="1" dirty="0">
              <a:solidFill>
                <a:schemeClr val="bg1"/>
              </a:solidFill>
              <a:cs typeface="B Mitra" panose="00000400000000000000" pitchFamily="2" charset="-78"/>
            </a:endParaRPr>
          </a:p>
        </p:txBody>
      </p:sp>
      <p:sp>
        <p:nvSpPr>
          <p:cNvPr id="287770" name="Text Box 26"/>
          <p:cNvSpPr txBox="1">
            <a:spLocks noChangeArrowheads="1"/>
          </p:cNvSpPr>
          <p:nvPr/>
        </p:nvSpPr>
        <p:spPr bwMode="white">
          <a:xfrm>
            <a:off x="3434630" y="3515657"/>
            <a:ext cx="4833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92929">
                      <a:alpha val="50000"/>
                    </a:srgbClr>
                  </a:outerShdw>
                </a:effectLst>
              </a14:hiddenEffects>
            </a:ext>
          </a:extLst>
        </p:spPr>
        <p:txBody>
          <a:bodyPr wrap="square">
            <a:spAutoFit/>
          </a:bodyPr>
          <a:lstStyle>
            <a:lvl1pPr marL="457200" indent="-457200" algn="l">
              <a:defRPr>
                <a:solidFill>
                  <a:schemeClr val="tx1"/>
                </a:solidFill>
                <a:latin typeface="Arial" charset="0"/>
              </a:defRPr>
            </a:lvl1pPr>
            <a:lvl2pPr marL="914400" indent="-457200" algn="l">
              <a:defRPr>
                <a:solidFill>
                  <a:schemeClr val="tx1"/>
                </a:solidFill>
                <a:latin typeface="Arial" charset="0"/>
              </a:defRPr>
            </a:lvl2pPr>
            <a:lvl3pPr marL="1371600" indent="-457200" algn="l">
              <a:defRPr>
                <a:solidFill>
                  <a:schemeClr val="tx1"/>
                </a:solidFill>
                <a:latin typeface="Arial" charset="0"/>
              </a:defRPr>
            </a:lvl3pPr>
            <a:lvl4pPr marL="1828800" indent="-457200" algn="l">
              <a:defRPr>
                <a:solidFill>
                  <a:schemeClr val="tx1"/>
                </a:solidFill>
                <a:latin typeface="Arial" charset="0"/>
              </a:defRPr>
            </a:lvl4pPr>
            <a:lvl5pPr marL="2286000" indent="-457200" algn="l">
              <a:defRPr>
                <a:solidFill>
                  <a:schemeClr val="tx1"/>
                </a:solidFill>
                <a:latin typeface="Arial" charset="0"/>
              </a:defRPr>
            </a:lvl5pPr>
            <a:lvl6pPr marL="2743200" indent="-457200" fontAlgn="base">
              <a:spcBef>
                <a:spcPct val="0"/>
              </a:spcBef>
              <a:spcAft>
                <a:spcPct val="0"/>
              </a:spcAft>
              <a:defRPr>
                <a:solidFill>
                  <a:schemeClr val="tx1"/>
                </a:solidFill>
                <a:latin typeface="Arial" charset="0"/>
              </a:defRPr>
            </a:lvl6pPr>
            <a:lvl7pPr marL="3200400" indent="-457200" fontAlgn="base">
              <a:spcBef>
                <a:spcPct val="0"/>
              </a:spcBef>
              <a:spcAft>
                <a:spcPct val="0"/>
              </a:spcAft>
              <a:defRPr>
                <a:solidFill>
                  <a:schemeClr val="tx1"/>
                </a:solidFill>
                <a:latin typeface="Arial" charset="0"/>
              </a:defRPr>
            </a:lvl7pPr>
            <a:lvl8pPr marL="3657600" indent="-457200" fontAlgn="base">
              <a:spcBef>
                <a:spcPct val="0"/>
              </a:spcBef>
              <a:spcAft>
                <a:spcPct val="0"/>
              </a:spcAft>
              <a:defRPr>
                <a:solidFill>
                  <a:schemeClr val="tx1"/>
                </a:solidFill>
                <a:latin typeface="Arial" charset="0"/>
              </a:defRPr>
            </a:lvl8pPr>
            <a:lvl9pPr marL="4114800" indent="-457200" fontAlgn="base">
              <a:spcBef>
                <a:spcPct val="0"/>
              </a:spcBef>
              <a:spcAft>
                <a:spcPct val="0"/>
              </a:spcAft>
              <a:defRPr>
                <a:solidFill>
                  <a:schemeClr val="tx1"/>
                </a:solidFill>
                <a:latin typeface="Arial" charset="0"/>
              </a:defRPr>
            </a:lvl9pPr>
          </a:lstStyle>
          <a:p>
            <a:pPr algn="ctr">
              <a:spcBef>
                <a:spcPct val="50000"/>
              </a:spcBef>
              <a:buClr>
                <a:schemeClr val="tx1"/>
              </a:buClr>
            </a:pPr>
            <a:r>
              <a:rPr lang="fa-IR" altLang="en-US" sz="1200" b="1" dirty="0" smtClean="0">
                <a:solidFill>
                  <a:schemeClr val="bg1"/>
                </a:solidFill>
                <a:cs typeface="B Mitra" panose="00000400000000000000" pitchFamily="2" charset="-78"/>
              </a:rPr>
              <a:t>اتهامات: سرقت اموال دولتی، مخابره غیرمجاز اطلاعات امنیت ملی، و مخابره تعمدی اطلاعات سری به اشخاص غیرمجاز</a:t>
            </a:r>
            <a:endParaRPr lang="en-US" altLang="en-US" sz="1200" b="1" dirty="0">
              <a:solidFill>
                <a:schemeClr val="bg1"/>
              </a:solidFill>
              <a:cs typeface="B Mitra" panose="00000400000000000000" pitchFamily="2" charset="-78"/>
            </a:endParaRPr>
          </a:p>
        </p:txBody>
      </p:sp>
      <p:pic>
        <p:nvPicPr>
          <p:cNvPr id="287771" name="Picture 27"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2876624" y="3443932"/>
            <a:ext cx="792163" cy="711994"/>
          </a:xfrm>
          <a:prstGeom prst="rect">
            <a:avLst/>
          </a:prstGeom>
          <a:noFill/>
          <a:extLst>
            <a:ext uri="{909E8E84-426E-40DD-AFC4-6F175D3DCCD1}">
              <a14:hiddenFill xmlns:a14="http://schemas.microsoft.com/office/drawing/2010/main">
                <a:solidFill>
                  <a:srgbClr val="FFFFFF"/>
                </a:solidFill>
              </a14:hiddenFill>
            </a:ext>
          </a:extLst>
        </p:spPr>
      </p:pic>
      <p:pic>
        <p:nvPicPr>
          <p:cNvPr id="287772" name="Picture 28"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2892499" y="2809329"/>
            <a:ext cx="792163" cy="711994"/>
          </a:xfrm>
          <a:prstGeom prst="rect">
            <a:avLst/>
          </a:prstGeom>
          <a:noFill/>
          <a:extLst>
            <a:ext uri="{909E8E84-426E-40DD-AFC4-6F175D3DCCD1}">
              <a14:hiddenFill xmlns:a14="http://schemas.microsoft.com/office/drawing/2010/main">
                <a:solidFill>
                  <a:srgbClr val="FFFFFF"/>
                </a:solidFill>
              </a14:hiddenFill>
            </a:ext>
          </a:extLst>
        </p:spPr>
      </p:pic>
      <p:pic>
        <p:nvPicPr>
          <p:cNvPr id="287773" name="Picture 29"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2892499" y="2171154"/>
            <a:ext cx="792163" cy="711994"/>
          </a:xfrm>
          <a:prstGeom prst="rect">
            <a:avLst/>
          </a:prstGeom>
          <a:noFill/>
          <a:extLst>
            <a:ext uri="{909E8E84-426E-40DD-AFC4-6F175D3DCCD1}">
              <a14:hiddenFill xmlns:a14="http://schemas.microsoft.com/office/drawing/2010/main">
                <a:solidFill>
                  <a:srgbClr val="FFFFFF"/>
                </a:solidFill>
              </a14:hiddenFill>
            </a:ext>
          </a:extLst>
        </p:spPr>
      </p:pic>
      <p:pic>
        <p:nvPicPr>
          <p:cNvPr id="287774" name="Picture 30" descr="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42606" t="64474" r="19473"/>
          <a:stretch>
            <a:fillRect/>
          </a:stretch>
        </p:blipFill>
        <p:spPr bwMode="auto">
          <a:xfrm>
            <a:off x="2881386" y="1528216"/>
            <a:ext cx="792162" cy="711994"/>
          </a:xfrm>
          <a:prstGeom prst="rect">
            <a:avLst/>
          </a:prstGeom>
          <a:noFill/>
          <a:extLst>
            <a:ext uri="{909E8E84-426E-40DD-AFC4-6F175D3DCCD1}">
              <a14:hiddenFill xmlns:a14="http://schemas.microsoft.com/office/drawing/2010/main">
                <a:solidFill>
                  <a:srgbClr val="FFFFFF"/>
                </a:solidFill>
              </a14:hiddenFill>
            </a:ext>
          </a:extLst>
        </p:spPr>
      </p:pic>
      <p:sp>
        <p:nvSpPr>
          <p:cNvPr id="287775" name="Text Box 31"/>
          <p:cNvSpPr txBox="1">
            <a:spLocks noChangeArrowheads="1"/>
          </p:cNvSpPr>
          <p:nvPr/>
        </p:nvSpPr>
        <p:spPr bwMode="white">
          <a:xfrm>
            <a:off x="3222698" y="3546325"/>
            <a:ext cx="38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a-IR" altLang="en-US" sz="2400" b="1" dirty="0" smtClean="0">
                <a:solidFill>
                  <a:schemeClr val="bg1"/>
                </a:solidFill>
                <a:cs typeface="B Mitra" panose="00000400000000000000" pitchFamily="2" charset="-78"/>
              </a:rPr>
              <a:t>4</a:t>
            </a:r>
            <a:endParaRPr lang="en-US" altLang="en-US" sz="2400" b="1" dirty="0">
              <a:solidFill>
                <a:schemeClr val="bg1"/>
              </a:solidFill>
              <a:cs typeface="B Mitra" panose="00000400000000000000" pitchFamily="2" charset="-78"/>
            </a:endParaRPr>
          </a:p>
        </p:txBody>
      </p:sp>
      <p:sp>
        <p:nvSpPr>
          <p:cNvPr id="287776" name="Text Box 32"/>
          <p:cNvSpPr txBox="1">
            <a:spLocks noChangeArrowheads="1"/>
          </p:cNvSpPr>
          <p:nvPr/>
        </p:nvSpPr>
        <p:spPr bwMode="white">
          <a:xfrm>
            <a:off x="3202061" y="1600844"/>
            <a:ext cx="38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a-IR" sz="2400" b="1" dirty="0">
                <a:solidFill>
                  <a:schemeClr val="bg1"/>
                </a:solidFill>
                <a:cs typeface="B Mitra" panose="00000400000000000000" pitchFamily="2" charset="-78"/>
              </a:rPr>
              <a:t>۱</a:t>
            </a:r>
            <a:endParaRPr lang="en-US" altLang="en-US" sz="2400" b="1" dirty="0">
              <a:solidFill>
                <a:schemeClr val="bg1"/>
              </a:solidFill>
              <a:cs typeface="B Titr" panose="00000700000000000000" pitchFamily="2" charset="-78"/>
            </a:endParaRPr>
          </a:p>
        </p:txBody>
      </p:sp>
      <p:sp>
        <p:nvSpPr>
          <p:cNvPr id="287777" name="Text Box 33"/>
          <p:cNvSpPr txBox="1">
            <a:spLocks noChangeArrowheads="1"/>
          </p:cNvSpPr>
          <p:nvPr/>
        </p:nvSpPr>
        <p:spPr bwMode="white">
          <a:xfrm>
            <a:off x="3214761" y="2244972"/>
            <a:ext cx="38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a-IR" sz="2400" b="1" dirty="0" smtClean="0">
                <a:solidFill>
                  <a:schemeClr val="bg1"/>
                </a:solidFill>
                <a:cs typeface="B Mitra" panose="00000400000000000000" pitchFamily="2" charset="-78"/>
              </a:rPr>
              <a:t>2</a:t>
            </a:r>
            <a:endParaRPr lang="en-US" altLang="en-US" sz="2400" b="1" dirty="0">
              <a:solidFill>
                <a:schemeClr val="bg1"/>
              </a:solidFill>
              <a:cs typeface="B Mitra" panose="00000400000000000000" pitchFamily="2" charset="-78"/>
            </a:endParaRPr>
          </a:p>
        </p:txBody>
      </p:sp>
      <p:sp>
        <p:nvSpPr>
          <p:cNvPr id="287778" name="Text Box 34"/>
          <p:cNvSpPr txBox="1">
            <a:spLocks noChangeArrowheads="1"/>
          </p:cNvSpPr>
          <p:nvPr/>
        </p:nvSpPr>
        <p:spPr bwMode="white">
          <a:xfrm>
            <a:off x="3214761" y="2910531"/>
            <a:ext cx="38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a-IR" altLang="en-US" sz="2400" b="1" dirty="0" smtClean="0">
                <a:solidFill>
                  <a:schemeClr val="bg1"/>
                </a:solidFill>
                <a:cs typeface="B Mitra" panose="00000400000000000000" pitchFamily="2" charset="-78"/>
              </a:rPr>
              <a:t>3</a:t>
            </a:r>
            <a:endParaRPr lang="en-US" altLang="en-US" sz="2400" b="1" dirty="0">
              <a:solidFill>
                <a:schemeClr val="bg1"/>
              </a:solidFill>
              <a:cs typeface="B Mitra" panose="00000400000000000000" pitchFamily="2" charset="-78"/>
            </a:endParaRPr>
          </a:p>
        </p:txBody>
      </p:sp>
      <p:pic>
        <p:nvPicPr>
          <p:cNvPr id="287781" name="Picture 37"/>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23528" y="1866483"/>
            <a:ext cx="2546552" cy="19751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6" name="Rectangle 35"/>
          <p:cNvSpPr/>
          <p:nvPr/>
        </p:nvSpPr>
        <p:spPr>
          <a:xfrm>
            <a:off x="3222698" y="34158"/>
            <a:ext cx="5165726" cy="5078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nchorCtr="1">
            <a:spAutoFit/>
          </a:bodyPr>
          <a:lstStyle/>
          <a:p>
            <a:pPr algn="ctr" rtl="1">
              <a:lnSpc>
                <a:spcPct val="150000"/>
              </a:lnSpc>
            </a:pPr>
            <a:r>
              <a:rPr lang="fa-IR" b="1" dirty="0">
                <a:solidFill>
                  <a:srgbClr val="FFFF00"/>
                </a:solidFill>
                <a:cs typeface="B Mitra" panose="00000400000000000000" pitchFamily="2" charset="-78"/>
              </a:rPr>
              <a:t>کتاب تفکر و سواد رسانه ای پایه دهم – درس </a:t>
            </a:r>
            <a:r>
              <a:rPr lang="fa-IR" b="1" dirty="0" smtClean="0">
                <a:solidFill>
                  <a:srgbClr val="FFFF00"/>
                </a:solidFill>
                <a:cs typeface="B Mitra" panose="00000400000000000000" pitchFamily="2" charset="-78"/>
              </a:rPr>
              <a:t>چهاردهم</a:t>
            </a:r>
            <a:endParaRPr lang="en-US" b="1" dirty="0">
              <a:solidFill>
                <a:srgbClr val="FFFF00"/>
              </a:solidFill>
              <a:cs typeface="B Mitra" panose="00000400000000000000" pitchFamily="2" charset="-78"/>
            </a:endParaRPr>
          </a:p>
        </p:txBody>
      </p:sp>
      <p:grpSp>
        <p:nvGrpSpPr>
          <p:cNvPr id="41" name="Group 40"/>
          <p:cNvGrpSpPr>
            <a:grpSpLocks noChangeAspect="1"/>
          </p:cNvGrpSpPr>
          <p:nvPr/>
        </p:nvGrpSpPr>
        <p:grpSpPr>
          <a:xfrm>
            <a:off x="5202235" y="4458425"/>
            <a:ext cx="3941765" cy="616642"/>
            <a:chOff x="6359857" y="5683434"/>
            <a:chExt cx="4504874" cy="704734"/>
          </a:xfrm>
        </p:grpSpPr>
        <p:sp>
          <p:nvSpPr>
            <p:cNvPr id="42"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TextBox 42">
              <a:hlinkClick r:id="rId5"/>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latin typeface="+mj-lt"/>
                  <a:cs typeface="Far.Ashgar" panose="00000400000000000000" pitchFamily="2" charset="-78"/>
                </a:rPr>
                <a:t>www.ziaossalehin.ir</a:t>
              </a:r>
              <a:endParaRPr lang="en-US" sz="1400" dirty="0">
                <a:latin typeface="+mj-lt"/>
                <a:cs typeface="Far.Ashgar" panose="00000400000000000000" pitchFamily="2" charset="-78"/>
              </a:endParaRPr>
            </a:p>
          </p:txBody>
        </p:sp>
        <p:pic>
          <p:nvPicPr>
            <p:cNvPr id="44" name="Picture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7"/>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2660727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تصویر مرتب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89630" cy="5121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0358487">
            <a:off x="5039831" y="758129"/>
            <a:ext cx="3991185" cy="1368152"/>
          </a:xfrm>
          <a:prstGeom prst="roundRect">
            <a:avLst>
              <a:gd name="adj" fmla="val 50000"/>
            </a:avLst>
          </a:prstGeom>
        </p:spPr>
        <p:txBody>
          <a:bodyPr>
            <a:noAutofit/>
          </a:bodyPr>
          <a:lstStyle/>
          <a:p>
            <a:pPr algn="ctr" rtl="1">
              <a:lnSpc>
                <a:spcPct val="150000"/>
              </a:lnSpc>
            </a:pPr>
            <a:r>
              <a:rPr lang="fa-IR" sz="2500" dirty="0" smtClean="0">
                <a:solidFill>
                  <a:srgbClr val="002060"/>
                </a:solidFill>
                <a:cs typeface="B Titr" panose="00000700000000000000" pitchFamily="2" charset="-78"/>
              </a:rPr>
              <a:t>6- رعایت حقوق مخاطبان آسیب پذیرتر (مثل کودکان)</a:t>
            </a:r>
            <a:endParaRPr lang="en-US" sz="2500" dirty="0">
              <a:solidFill>
                <a:srgbClr val="002060"/>
              </a:solidFill>
              <a:cs typeface="B Titr" panose="00000700000000000000" pitchFamily="2" charset="-78"/>
            </a:endParaRPr>
          </a:p>
        </p:txBody>
      </p:sp>
      <p:grpSp>
        <p:nvGrpSpPr>
          <p:cNvPr id="9" name="Group 8"/>
          <p:cNvGrpSpPr>
            <a:grpSpLocks noChangeAspect="1"/>
          </p:cNvGrpSpPr>
          <p:nvPr/>
        </p:nvGrpSpPr>
        <p:grpSpPr>
          <a:xfrm>
            <a:off x="5184558" y="4371950"/>
            <a:ext cx="3941765" cy="616642"/>
            <a:chOff x="6359857" y="5683434"/>
            <a:chExt cx="4504874" cy="704734"/>
          </a:xfrm>
        </p:grpSpPr>
        <p:sp>
          <p:nvSpPr>
            <p:cNvPr id="10"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rgbClr val="40668C"/>
                  </a:solidFill>
                  <a:latin typeface="+mj-lt"/>
                  <a:cs typeface="Far.Ashgar" panose="00000400000000000000" pitchFamily="2" charset="-78"/>
                </a:rPr>
                <a:t>www.ziaossalehin.ir</a:t>
              </a:r>
              <a:endParaRPr lang="en-US" sz="1400" dirty="0">
                <a:solidFill>
                  <a:srgbClr val="40668C"/>
                </a:solidFill>
                <a:latin typeface="+mj-lt"/>
                <a:cs typeface="Far.Ashgar" panose="00000400000000000000" pitchFamily="2" charset="-78"/>
              </a:endParaRPr>
            </a:p>
          </p:txBody>
        </p:sp>
        <p:pic>
          <p:nvPicPr>
            <p:cNvPr id="12"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pic>
        <p:nvPicPr>
          <p:cNvPr id="2054" name="Picture 6" descr="نتیجه تصویری برای png موبایل"/>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4168" y="2226290"/>
            <a:ext cx="2857500" cy="198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0095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522" r="1680"/>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36096" y="483518"/>
            <a:ext cx="3168352" cy="1872208"/>
          </a:xfrm>
          <a:prstGeom prst="roundRect">
            <a:avLst>
              <a:gd name="adj" fmla="val 12170"/>
            </a:avLst>
          </a:prstGeom>
          <a:solidFill>
            <a:srgbClr val="4E8601"/>
          </a:solidFill>
        </p:spPr>
        <p:txBody>
          <a:bodyPr>
            <a:noAutofit/>
          </a:bodyPr>
          <a:lstStyle/>
          <a:p>
            <a:pPr algn="ctr" rtl="1"/>
            <a:r>
              <a:rPr lang="fa-IR" sz="2800" b="1" dirty="0" smtClean="0">
                <a:solidFill>
                  <a:schemeClr val="bg1"/>
                </a:solidFill>
                <a:cs typeface="B Mitra" panose="00000400000000000000" pitchFamily="2" charset="-78"/>
              </a:rPr>
              <a:t>ماجرای جنجالی دیوید اسلاتر، ویکی پدیا و سلفیِ جنجالیِ یک میمون در حال انقراض</a:t>
            </a:r>
            <a:endParaRPr lang="en-US" sz="2800" b="1" dirty="0">
              <a:solidFill>
                <a:schemeClr val="bg1"/>
              </a:solidFill>
              <a:cs typeface="B Mitra" panose="00000400000000000000" pitchFamily="2" charset="-78"/>
            </a:endParaRPr>
          </a:p>
        </p:txBody>
      </p:sp>
      <p:pic>
        <p:nvPicPr>
          <p:cNvPr id="4" name="Picture 2"/>
          <p:cNvPicPr>
            <a:picLocks noChangeAspect="1" noChangeArrowheads="1"/>
          </p:cNvPicPr>
          <p:nvPr/>
        </p:nvPicPr>
        <p:blipFill>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tretch>
            <a:fillRect/>
          </a:stretch>
        </p:blipFill>
        <p:spPr bwMode="auto">
          <a:xfrm>
            <a:off x="6804248" y="2715766"/>
            <a:ext cx="1211172" cy="12111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747293">
            <a:off x="8273615" y="320040"/>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6</a:t>
            </a:r>
            <a:endParaRPr lang="en-US" dirty="0">
              <a:solidFill>
                <a:srgbClr val="FF0000"/>
              </a:solidFill>
            </a:endParaRPr>
          </a:p>
        </p:txBody>
      </p:sp>
      <p:grpSp>
        <p:nvGrpSpPr>
          <p:cNvPr id="7" name="Group 6"/>
          <p:cNvGrpSpPr>
            <a:grpSpLocks noChangeAspect="1"/>
          </p:cNvGrpSpPr>
          <p:nvPr/>
        </p:nvGrpSpPr>
        <p:grpSpPr>
          <a:xfrm>
            <a:off x="5202235" y="4458425"/>
            <a:ext cx="3941765" cy="616642"/>
            <a:chOff x="6359857" y="5683434"/>
            <a:chExt cx="4504874" cy="704734"/>
          </a:xfrm>
        </p:grpSpPr>
        <p:sp>
          <p:nvSpPr>
            <p:cNvPr id="8"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hlinkClick r:id="rId6"/>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0" name="Picture Placeholder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8"/>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27560933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1928646734"/>
              </p:ext>
            </p:extLst>
          </p:nvPr>
        </p:nvGraphicFramePr>
        <p:xfrm>
          <a:off x="1475656" y="66799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29644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
                                            <p:graphicEl>
                                              <a:dgm id="{F3CFFC3F-ED3B-4EE6-9DF9-3A4F2915A9CC}"/>
                                            </p:graphicEl>
                                          </p:spTgt>
                                        </p:tgtEl>
                                        <p:attrNameLst>
                                          <p:attrName>style.visibility</p:attrName>
                                        </p:attrNameLst>
                                      </p:cBhvr>
                                      <p:to>
                                        <p:strVal val="visible"/>
                                      </p:to>
                                    </p:set>
                                    <p:animEffect transition="in" filter="box(out)">
                                      <p:cBhvr>
                                        <p:cTn id="7" dur="2000"/>
                                        <p:tgtEl>
                                          <p:spTgt spid="6">
                                            <p:graphicEl>
                                              <a:dgm id="{F3CFFC3F-ED3B-4EE6-9DF9-3A4F2915A9C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graphicEl>
                                              <a:dgm id="{D6C8C581-ABC2-4802-868F-5DE601756105}"/>
                                            </p:graphicEl>
                                          </p:spTgt>
                                        </p:tgtEl>
                                        <p:attrNameLst>
                                          <p:attrName>style.visibility</p:attrName>
                                        </p:attrNameLst>
                                      </p:cBhvr>
                                      <p:to>
                                        <p:strVal val="visible"/>
                                      </p:to>
                                    </p:set>
                                    <p:animEffect transition="in" filter="box(out)">
                                      <p:cBhvr>
                                        <p:cTn id="12" dur="2000"/>
                                        <p:tgtEl>
                                          <p:spTgt spid="6">
                                            <p:graphicEl>
                                              <a:dgm id="{D6C8C581-ABC2-4802-868F-5DE601756105}"/>
                                            </p:graphicEl>
                                          </p:spTgt>
                                        </p:tgtEl>
                                      </p:cBhvr>
                                    </p:animEffect>
                                  </p:childTnLst>
                                </p:cTn>
                              </p:par>
                              <p:par>
                                <p:cTn id="13" presetID="4" presetClass="entr" presetSubtype="32" fill="hold" grpId="0" nodeType="withEffect">
                                  <p:stCondLst>
                                    <p:cond delay="0"/>
                                  </p:stCondLst>
                                  <p:childTnLst>
                                    <p:set>
                                      <p:cBhvr>
                                        <p:cTn id="14" dur="1" fill="hold">
                                          <p:stCondLst>
                                            <p:cond delay="0"/>
                                          </p:stCondLst>
                                        </p:cTn>
                                        <p:tgtEl>
                                          <p:spTgt spid="6">
                                            <p:graphicEl>
                                              <a:dgm id="{B62B67F1-2561-44FB-A39C-2E592F617215}"/>
                                            </p:graphicEl>
                                          </p:spTgt>
                                        </p:tgtEl>
                                        <p:attrNameLst>
                                          <p:attrName>style.visibility</p:attrName>
                                        </p:attrNameLst>
                                      </p:cBhvr>
                                      <p:to>
                                        <p:strVal val="visible"/>
                                      </p:to>
                                    </p:set>
                                    <p:animEffect transition="in" filter="box(out)">
                                      <p:cBhvr>
                                        <p:cTn id="15" dur="2000"/>
                                        <p:tgtEl>
                                          <p:spTgt spid="6">
                                            <p:graphicEl>
                                              <a:dgm id="{B62B67F1-2561-44FB-A39C-2E592F617215}"/>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
                                            <p:graphicEl>
                                              <a:dgm id="{6476EEAD-6EC4-4512-9D67-84D3B4E9D66C}"/>
                                            </p:graphicEl>
                                          </p:spTgt>
                                        </p:tgtEl>
                                        <p:attrNameLst>
                                          <p:attrName>style.visibility</p:attrName>
                                        </p:attrNameLst>
                                      </p:cBhvr>
                                      <p:to>
                                        <p:strVal val="visible"/>
                                      </p:to>
                                    </p:set>
                                    <p:animEffect transition="in" filter="box(out)">
                                      <p:cBhvr>
                                        <p:cTn id="20" dur="2000"/>
                                        <p:tgtEl>
                                          <p:spTgt spid="6">
                                            <p:graphicEl>
                                              <a:dgm id="{6476EEAD-6EC4-4512-9D67-84D3B4E9D66C}"/>
                                            </p:graphicEl>
                                          </p:spTgt>
                                        </p:tgtEl>
                                      </p:cBhvr>
                                    </p:animEffect>
                                  </p:childTnLst>
                                </p:cTn>
                              </p:par>
                              <p:par>
                                <p:cTn id="21" presetID="4" presetClass="entr" presetSubtype="32" fill="hold" grpId="0" nodeType="withEffect">
                                  <p:stCondLst>
                                    <p:cond delay="0"/>
                                  </p:stCondLst>
                                  <p:childTnLst>
                                    <p:set>
                                      <p:cBhvr>
                                        <p:cTn id="22" dur="1" fill="hold">
                                          <p:stCondLst>
                                            <p:cond delay="0"/>
                                          </p:stCondLst>
                                        </p:cTn>
                                        <p:tgtEl>
                                          <p:spTgt spid="6">
                                            <p:graphicEl>
                                              <a:dgm id="{4F350D14-B10D-4A9A-9745-7024352C4839}"/>
                                            </p:graphicEl>
                                          </p:spTgt>
                                        </p:tgtEl>
                                        <p:attrNameLst>
                                          <p:attrName>style.visibility</p:attrName>
                                        </p:attrNameLst>
                                      </p:cBhvr>
                                      <p:to>
                                        <p:strVal val="visible"/>
                                      </p:to>
                                    </p:set>
                                    <p:animEffect transition="in" filter="box(out)">
                                      <p:cBhvr>
                                        <p:cTn id="23" dur="2000"/>
                                        <p:tgtEl>
                                          <p:spTgt spid="6">
                                            <p:graphicEl>
                                              <a:dgm id="{4F350D14-B10D-4A9A-9745-7024352C4839}"/>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6">
                                            <p:graphicEl>
                                              <a:dgm id="{0D71ABFB-1445-467F-9059-39E6DAD7E4DA}"/>
                                            </p:graphicEl>
                                          </p:spTgt>
                                        </p:tgtEl>
                                        <p:attrNameLst>
                                          <p:attrName>style.visibility</p:attrName>
                                        </p:attrNameLst>
                                      </p:cBhvr>
                                      <p:to>
                                        <p:strVal val="visible"/>
                                      </p:to>
                                    </p:set>
                                    <p:animEffect transition="in" filter="box(out)">
                                      <p:cBhvr>
                                        <p:cTn id="28" dur="2000"/>
                                        <p:tgtEl>
                                          <p:spTgt spid="6">
                                            <p:graphicEl>
                                              <a:dgm id="{0D71ABFB-1445-467F-9059-39E6DAD7E4DA}"/>
                                            </p:graphicEl>
                                          </p:spTgt>
                                        </p:tgtEl>
                                      </p:cBhvr>
                                    </p:animEffect>
                                  </p:childTnLst>
                                </p:cTn>
                              </p:par>
                              <p:par>
                                <p:cTn id="29" presetID="4" presetClass="entr" presetSubtype="32" fill="hold" grpId="0" nodeType="withEffect">
                                  <p:stCondLst>
                                    <p:cond delay="0"/>
                                  </p:stCondLst>
                                  <p:childTnLst>
                                    <p:set>
                                      <p:cBhvr>
                                        <p:cTn id="30" dur="1" fill="hold">
                                          <p:stCondLst>
                                            <p:cond delay="0"/>
                                          </p:stCondLst>
                                        </p:cTn>
                                        <p:tgtEl>
                                          <p:spTgt spid="6">
                                            <p:graphicEl>
                                              <a:dgm id="{85A97BAD-B3E6-46B6-B5A1-4D0CE347FCE8}"/>
                                            </p:graphicEl>
                                          </p:spTgt>
                                        </p:tgtEl>
                                        <p:attrNameLst>
                                          <p:attrName>style.visibility</p:attrName>
                                        </p:attrNameLst>
                                      </p:cBhvr>
                                      <p:to>
                                        <p:strVal val="visible"/>
                                      </p:to>
                                    </p:set>
                                    <p:animEffect transition="in" filter="box(out)">
                                      <p:cBhvr>
                                        <p:cTn id="31" dur="2000"/>
                                        <p:tgtEl>
                                          <p:spTgt spid="6">
                                            <p:graphicEl>
                                              <a:dgm id="{85A97BAD-B3E6-46B6-B5A1-4D0CE347FCE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9830"/>
            <a:ext cx="9144000" cy="5252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24128" y="1803882"/>
            <a:ext cx="2893368" cy="792088"/>
          </a:xfrm>
        </p:spPr>
        <p:txBody>
          <a:bodyPr>
            <a:noAutofit/>
          </a:bodyPr>
          <a:lstStyle/>
          <a:p>
            <a:pPr algn="r" rtl="1"/>
            <a:r>
              <a:rPr lang="fa-IR" sz="3200" dirty="0" smtClean="0">
                <a:solidFill>
                  <a:srgbClr val="FF0000"/>
                </a:solidFill>
                <a:cs typeface="B Titr" panose="00000700000000000000" pitchFamily="2" charset="-78"/>
              </a:rPr>
              <a:t>7- حق کپی رایت</a:t>
            </a:r>
            <a:endParaRPr lang="en-US" sz="3200" dirty="0">
              <a:solidFill>
                <a:srgbClr val="FF0000"/>
              </a:solidFill>
              <a:cs typeface="B Titr" panose="00000700000000000000" pitchFamily="2" charset="-78"/>
            </a:endParaRPr>
          </a:p>
        </p:txBody>
      </p:sp>
    </p:spTree>
    <p:extLst>
      <p:ext uri="{BB962C8B-B14F-4D97-AF65-F5344CB8AC3E}">
        <p14:creationId xmlns:p14="http://schemas.microsoft.com/office/powerpoint/2010/main" val="27404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474" y="1"/>
            <a:ext cx="9169473"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3760346">
            <a:off x="6626548" y="1270460"/>
            <a:ext cx="2372149" cy="720080"/>
          </a:xfrm>
        </p:spPr>
        <p:txBody>
          <a:bodyPr>
            <a:noAutofit/>
          </a:bodyPr>
          <a:lstStyle/>
          <a:p>
            <a:pPr algn="ctr" rtl="1"/>
            <a:r>
              <a:rPr lang="fa-IR" sz="2800" b="1" dirty="0" smtClean="0">
                <a:solidFill>
                  <a:schemeClr val="accent6"/>
                </a:solidFill>
                <a:effectLst>
                  <a:outerShdw blurRad="38100" dist="38100" dir="2700000" algn="tl">
                    <a:srgbClr val="000000">
                      <a:alpha val="43137"/>
                    </a:srgbClr>
                  </a:outerShdw>
                </a:effectLst>
                <a:cs typeface="B Mitra" panose="00000400000000000000" pitchFamily="2" charset="-78"/>
              </a:rPr>
              <a:t>حمله </a:t>
            </a:r>
            <a:r>
              <a:rPr lang="fa-IR" sz="2800" b="1" dirty="0" smtClean="0">
                <a:solidFill>
                  <a:srgbClr val="FF0000"/>
                </a:solidFill>
                <a:effectLst>
                  <a:outerShdw blurRad="38100" dist="38100" dir="2700000" algn="tl">
                    <a:srgbClr val="000000">
                      <a:alpha val="43137"/>
                    </a:srgbClr>
                  </a:outerShdw>
                </a:effectLst>
                <a:cs typeface="B Mitra" panose="00000400000000000000" pitchFamily="2" charset="-78"/>
              </a:rPr>
              <a:t>شارلی اِبدو </a:t>
            </a:r>
            <a:r>
              <a:rPr lang="fa-IR" sz="2800" b="1" dirty="0" smtClean="0">
                <a:solidFill>
                  <a:schemeClr val="accent6"/>
                </a:solidFill>
                <a:effectLst>
                  <a:outerShdw blurRad="38100" dist="38100" dir="2700000" algn="tl">
                    <a:srgbClr val="000000">
                      <a:alpha val="43137"/>
                    </a:srgbClr>
                  </a:outerShdw>
                </a:effectLst>
                <a:cs typeface="B Mitra" panose="00000400000000000000" pitchFamily="2" charset="-78"/>
              </a:rPr>
              <a:t>به </a:t>
            </a:r>
            <a:r>
              <a:rPr lang="fa-IR" sz="2800" b="1" dirty="0" smtClean="0">
                <a:solidFill>
                  <a:srgbClr val="00B050"/>
                </a:solidFill>
                <a:effectLst>
                  <a:outerShdw blurRad="38100" dist="38100" dir="2700000" algn="tl">
                    <a:srgbClr val="000000">
                      <a:alpha val="43137"/>
                    </a:srgbClr>
                  </a:outerShdw>
                </a:effectLst>
                <a:cs typeface="B Mitra" panose="00000400000000000000" pitchFamily="2" charset="-78"/>
              </a:rPr>
              <a:t>پیامبر اسلام</a:t>
            </a:r>
            <a:endParaRPr lang="en-US" sz="2800" b="1" dirty="0">
              <a:solidFill>
                <a:srgbClr val="00B050"/>
              </a:solidFill>
              <a:effectLst>
                <a:outerShdw blurRad="38100" dist="38100" dir="2700000" algn="tl">
                  <a:srgbClr val="000000">
                    <a:alpha val="43137"/>
                  </a:srgbClr>
                </a:outerShdw>
              </a:effectLst>
              <a:cs typeface="B Mitra" panose="00000400000000000000" pitchFamily="2" charset="-78"/>
            </a:endParaRPr>
          </a:p>
        </p:txBody>
      </p:sp>
      <p:sp>
        <p:nvSpPr>
          <p:cNvPr id="7" name="Rectangle 6"/>
          <p:cNvSpPr/>
          <p:nvPr/>
        </p:nvSpPr>
        <p:spPr>
          <a:xfrm rot="17190421">
            <a:off x="-736303" y="1622679"/>
            <a:ext cx="3405590" cy="954107"/>
          </a:xfrm>
          <a:prstGeom prst="rect">
            <a:avLst/>
          </a:prstGeom>
        </p:spPr>
        <p:txBody>
          <a:bodyPr wrap="square">
            <a:spAutoFit/>
          </a:bodyPr>
          <a:lstStyle/>
          <a:p>
            <a:pPr algn="ctr"/>
            <a:r>
              <a:rPr lang="fa-IR" sz="2800" b="1" dirty="0">
                <a:solidFill>
                  <a:schemeClr val="accent6"/>
                </a:solidFill>
                <a:effectLst>
                  <a:outerShdw blurRad="38100" dist="38100" dir="2700000" algn="tl">
                    <a:srgbClr val="000000">
                      <a:alpha val="43137"/>
                    </a:srgbClr>
                  </a:outerShdw>
                </a:effectLst>
                <a:cs typeface="B Mitra" panose="00000400000000000000" pitchFamily="2" charset="-78"/>
              </a:rPr>
              <a:t>حمله </a:t>
            </a:r>
            <a:r>
              <a:rPr lang="fa-IR" sz="2800" b="1" dirty="0">
                <a:solidFill>
                  <a:srgbClr val="00B0F0"/>
                </a:solidFill>
                <a:effectLst>
                  <a:outerShdw blurRad="38100" dist="38100" dir="2700000" algn="tl">
                    <a:srgbClr val="000000">
                      <a:alpha val="43137"/>
                    </a:srgbClr>
                  </a:outerShdw>
                </a:effectLst>
                <a:cs typeface="B Mitra" panose="00000400000000000000" pitchFamily="2" charset="-78"/>
              </a:rPr>
              <a:t>تروریستهای مسلمان </a:t>
            </a:r>
            <a:r>
              <a:rPr lang="fa-IR" sz="2800" b="1" dirty="0">
                <a:solidFill>
                  <a:schemeClr val="accent6"/>
                </a:solidFill>
                <a:effectLst>
                  <a:outerShdw blurRad="38100" dist="38100" dir="2700000" algn="tl">
                    <a:srgbClr val="000000">
                      <a:alpha val="43137"/>
                    </a:srgbClr>
                  </a:outerShdw>
                </a:effectLst>
                <a:cs typeface="B Mitra" panose="00000400000000000000" pitchFamily="2" charset="-78"/>
              </a:rPr>
              <a:t>به</a:t>
            </a:r>
            <a:r>
              <a:rPr lang="fa-IR" sz="2800" b="1" dirty="0">
                <a:solidFill>
                  <a:srgbClr val="FF0000"/>
                </a:solidFill>
                <a:effectLst>
                  <a:outerShdw blurRad="38100" dist="38100" dir="2700000" algn="tl">
                    <a:srgbClr val="000000">
                      <a:alpha val="43137"/>
                    </a:srgbClr>
                  </a:outerShdw>
                </a:effectLst>
                <a:cs typeface="B Mitra" panose="00000400000000000000" pitchFamily="2" charset="-78"/>
              </a:rPr>
              <a:t> شارلی ابدو</a:t>
            </a:r>
            <a:endParaRPr lang="en-US" sz="2800" dirty="0">
              <a:solidFill>
                <a:srgbClr val="FF0000"/>
              </a:solidFill>
              <a:effectLst>
                <a:outerShdw blurRad="38100" dist="38100" dir="2700000" algn="tl">
                  <a:srgbClr val="000000">
                    <a:alpha val="43137"/>
                  </a:srgbClr>
                </a:outerShdw>
              </a:effectLst>
            </a:endParaRPr>
          </a:p>
        </p:txBody>
      </p:sp>
      <p:sp>
        <p:nvSpPr>
          <p:cNvPr id="8" name="Title 1"/>
          <p:cNvSpPr txBox="1">
            <a:spLocks/>
          </p:cNvSpPr>
          <p:nvPr/>
        </p:nvSpPr>
        <p:spPr>
          <a:xfrm>
            <a:off x="3347864" y="771550"/>
            <a:ext cx="2372149" cy="72008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rtl="1"/>
            <a:r>
              <a:rPr lang="fa-IR" sz="4000" b="1" dirty="0" smtClean="0">
                <a:solidFill>
                  <a:schemeClr val="accent6"/>
                </a:solidFill>
                <a:effectLst>
                  <a:outerShdw blurRad="38100" dist="38100" dir="2700000" algn="tl">
                    <a:srgbClr val="000000">
                      <a:alpha val="43137"/>
                    </a:srgbClr>
                  </a:outerShdw>
                </a:effectLst>
                <a:cs typeface="B Mitra" panose="00000400000000000000" pitchFamily="2" charset="-78"/>
              </a:rPr>
              <a:t>سال 2015</a:t>
            </a:r>
            <a:endParaRPr lang="en-US" sz="4000" b="1" dirty="0">
              <a:solidFill>
                <a:schemeClr val="accent6"/>
              </a:solidFill>
              <a:effectLst>
                <a:outerShdw blurRad="38100" dist="38100" dir="2700000" algn="tl">
                  <a:srgbClr val="000000">
                    <a:alpha val="43137"/>
                  </a:srgbClr>
                </a:outerShdw>
              </a:effectLst>
              <a:cs typeface="B Mitra" panose="00000400000000000000" pitchFamily="2" charset="-78"/>
            </a:endParaRPr>
          </a:p>
        </p:txBody>
      </p:sp>
      <p:sp>
        <p:nvSpPr>
          <p:cNvPr id="10" name="Rectangle 9"/>
          <p:cNvSpPr/>
          <p:nvPr/>
        </p:nvSpPr>
        <p:spPr>
          <a:xfrm rot="3713246">
            <a:off x="8273615" y="320040"/>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7</a:t>
            </a:r>
            <a:endParaRPr lang="en-US" dirty="0">
              <a:solidFill>
                <a:srgbClr val="FF0000"/>
              </a:solidFill>
            </a:endParaRPr>
          </a:p>
        </p:txBody>
      </p:sp>
      <p:grpSp>
        <p:nvGrpSpPr>
          <p:cNvPr id="9" name="Group 8"/>
          <p:cNvGrpSpPr>
            <a:grpSpLocks noChangeAspect="1"/>
          </p:cNvGrpSpPr>
          <p:nvPr/>
        </p:nvGrpSpPr>
        <p:grpSpPr>
          <a:xfrm>
            <a:off x="5202235" y="4458425"/>
            <a:ext cx="3941765" cy="616642"/>
            <a:chOff x="6359857" y="5683434"/>
            <a:chExt cx="4504874" cy="704734"/>
          </a:xfrm>
        </p:grpSpPr>
        <p:sp>
          <p:nvSpPr>
            <p:cNvPr id="11"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3"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485415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56" t="18015" r="3184" b="3635"/>
          <a:stretch/>
        </p:blipFill>
        <p:spPr bwMode="auto">
          <a:xfrm>
            <a:off x="-1"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 y="-20538"/>
            <a:ext cx="9144002"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0" y="-20538"/>
            <a:ext cx="9144000"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a:grpSpLocks noChangeAspect="1"/>
          </p:cNvGrpSpPr>
          <p:nvPr/>
        </p:nvGrpSpPr>
        <p:grpSpPr>
          <a:xfrm>
            <a:off x="5202235" y="4458425"/>
            <a:ext cx="3941765" cy="616642"/>
            <a:chOff x="6359857" y="5683434"/>
            <a:chExt cx="4504874" cy="704734"/>
          </a:xfrm>
        </p:grpSpPr>
        <p:sp>
          <p:nvSpPr>
            <p:cNvPr id="15"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a:hlinkClick r:id="rId7"/>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7" name="Picture Placeholder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9"/>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93787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779662"/>
            <a:ext cx="6205575" cy="1080120"/>
          </a:xfrm>
        </p:spPr>
        <p:txBody>
          <a:bodyPr>
            <a:noAutofit/>
          </a:bodyPr>
          <a:lstStyle/>
          <a:p>
            <a:pPr algn="ctr" rtl="1"/>
            <a:r>
              <a:rPr lang="fa-IR" sz="2800" b="1" dirty="0" smtClean="0">
                <a:solidFill>
                  <a:srgbClr val="002060"/>
                </a:solidFill>
                <a:cs typeface="B Mitra" panose="00000400000000000000" pitchFamily="2" charset="-78"/>
              </a:rPr>
              <a:t>بعد از این واقعه تعداد زیادی کاریکاتور راجع به این ماجرا و در دفاع از آزادی بیان ترسیم شد...</a:t>
            </a:r>
            <a:endParaRPr lang="en-US" sz="2800" b="1" dirty="0">
              <a:solidFill>
                <a:srgbClr val="002060"/>
              </a:solidFill>
              <a:cs typeface="B Mitra" panose="00000400000000000000" pitchFamily="2" charset="-78"/>
            </a:endParaRPr>
          </a:p>
        </p:txBody>
      </p:sp>
      <p:sp>
        <p:nvSpPr>
          <p:cNvPr id="6" name="Rectangle 5"/>
          <p:cNvSpPr/>
          <p:nvPr/>
        </p:nvSpPr>
        <p:spPr>
          <a:xfrm>
            <a:off x="2256674" y="-29830"/>
            <a:ext cx="4554452" cy="369332"/>
          </a:xfrm>
          <a:prstGeom prst="rect">
            <a:avLst/>
          </a:prstGeom>
        </p:spPr>
        <p:txBody>
          <a:bodyPr wrap="none">
            <a:spAutoFit/>
          </a:bodyPr>
          <a:lstStyle/>
          <a:p>
            <a:pPr algn="ctr" rtl="1"/>
            <a:r>
              <a:rPr lang="fa-IR" b="1" dirty="0">
                <a:solidFill>
                  <a:srgbClr val="FFFF00"/>
                </a:solidFill>
                <a:cs typeface="B Mitra" panose="00000400000000000000" pitchFamily="2" charset="-78"/>
              </a:rPr>
              <a:t>کتاب تفکر و سواد رسانه ای پایه دهم – درس </a:t>
            </a:r>
            <a:r>
              <a:rPr lang="fa-IR" b="1" dirty="0" smtClean="0">
                <a:solidFill>
                  <a:srgbClr val="FFFF00"/>
                </a:solidFill>
                <a:cs typeface="B Mitra" panose="00000400000000000000" pitchFamily="2" charset="-78"/>
              </a:rPr>
              <a:t>چهاردهم</a:t>
            </a:r>
            <a:endParaRPr lang="en-US" b="1" dirty="0">
              <a:solidFill>
                <a:srgbClr val="FFFF00"/>
              </a:solidFill>
              <a:cs typeface="B Mitra" panose="00000400000000000000" pitchFamily="2" charset="-7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972" y="3398"/>
            <a:ext cx="9188971" cy="51828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681368" y="25526"/>
            <a:ext cx="4319070" cy="5182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4972" y="0"/>
            <a:ext cx="9188972" cy="52141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91676" y="0"/>
            <a:ext cx="6952188" cy="52141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0" y="-29830"/>
            <a:ext cx="9144000" cy="537793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a:grpSpLocks noChangeAspect="1"/>
          </p:cNvGrpSpPr>
          <p:nvPr/>
        </p:nvGrpSpPr>
        <p:grpSpPr>
          <a:xfrm>
            <a:off x="5202235" y="4458425"/>
            <a:ext cx="3941765" cy="616642"/>
            <a:chOff x="6359857" y="5683434"/>
            <a:chExt cx="4504874" cy="704734"/>
          </a:xfrm>
        </p:grpSpPr>
        <p:sp>
          <p:nvSpPr>
            <p:cNvPr id="17"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TextBox 17">
              <a:hlinkClick r:id="rId8"/>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latin typeface="+mj-lt"/>
                  <a:cs typeface="Far.Ashgar" panose="00000400000000000000" pitchFamily="2" charset="-78"/>
                </a:rPr>
                <a:t>www.ziaossalehin.ir</a:t>
              </a:r>
              <a:endParaRPr lang="en-US" sz="1400" dirty="0">
                <a:latin typeface="+mj-lt"/>
                <a:cs typeface="Far.Ashgar" panose="00000400000000000000" pitchFamily="2" charset="-78"/>
              </a:endParaRPr>
            </a:p>
          </p:txBody>
        </p:sp>
        <p:pic>
          <p:nvPicPr>
            <p:cNvPr id="19" name="Picture Placeholder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10"/>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346068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artisticLightScreen/>
                    </a14:imgEffect>
                  </a14:imgLayer>
                </a14:imgProps>
              </a:ext>
              <a:ext uri="{28A0092B-C50C-407E-A947-70E740481C1C}">
                <a14:useLocalDpi xmlns:a14="http://schemas.microsoft.com/office/drawing/2010/main" val="0"/>
              </a:ext>
            </a:extLst>
          </a:blip>
          <a:stretch>
            <a:fillRect/>
          </a:stretch>
        </p:blipFill>
        <p:spPr bwMode="auto">
          <a:xfrm>
            <a:off x="0" y="1"/>
            <a:ext cx="9239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115616" y="1059582"/>
            <a:ext cx="7056784" cy="2952328"/>
          </a:xfrm>
          <a:prstGeom prst="roundRect">
            <a:avLst/>
          </a:prstGeom>
          <a:solidFill>
            <a:schemeClr val="accent1">
              <a:alpha val="7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8725" y="1131590"/>
            <a:ext cx="6781800" cy="1152128"/>
          </a:xfrm>
        </p:spPr>
        <p:txBody>
          <a:bodyPr>
            <a:noAutofit/>
          </a:bodyPr>
          <a:lstStyle/>
          <a:p>
            <a:pPr algn="ctr" rtl="1"/>
            <a:r>
              <a:rPr lang="fa-IR" sz="2800" b="1" dirty="0" smtClean="0">
                <a:solidFill>
                  <a:schemeClr val="tx1"/>
                </a:solidFill>
                <a:cs typeface="B Mitra" panose="00000400000000000000" pitchFamily="2" charset="-78"/>
              </a:rPr>
              <a:t>در غلط بودن و غیرانسانی بودن رفتار </a:t>
            </a:r>
            <a:r>
              <a:rPr lang="fa-IR" sz="2800" b="1" dirty="0" smtClean="0">
                <a:solidFill>
                  <a:srgbClr val="800000"/>
                </a:solidFill>
                <a:cs typeface="B Mitra" panose="00000400000000000000" pitchFamily="2" charset="-78"/>
              </a:rPr>
              <a:t>تروریستها</a:t>
            </a:r>
            <a:r>
              <a:rPr lang="fa-IR" sz="2800" b="1" dirty="0" smtClean="0">
                <a:solidFill>
                  <a:schemeClr val="tx1"/>
                </a:solidFill>
                <a:cs typeface="B Mitra" panose="00000400000000000000" pitchFamily="2" charset="-78"/>
              </a:rPr>
              <a:t> هیچ کس شک ندارد...</a:t>
            </a:r>
            <a:endParaRPr lang="en-US" sz="2800" b="1" dirty="0">
              <a:solidFill>
                <a:schemeClr val="tx1"/>
              </a:solidFill>
              <a:cs typeface="B Mitra" panose="00000400000000000000" pitchFamily="2" charset="-78"/>
            </a:endParaRPr>
          </a:p>
        </p:txBody>
      </p:sp>
      <p:sp>
        <p:nvSpPr>
          <p:cNvPr id="7" name="Rectangle 6"/>
          <p:cNvSpPr/>
          <p:nvPr/>
        </p:nvSpPr>
        <p:spPr>
          <a:xfrm>
            <a:off x="1475656" y="2769771"/>
            <a:ext cx="6336704" cy="954107"/>
          </a:xfrm>
          <a:prstGeom prst="rect">
            <a:avLst/>
          </a:prstGeom>
        </p:spPr>
        <p:txBody>
          <a:bodyPr wrap="square">
            <a:spAutoFit/>
          </a:bodyPr>
          <a:lstStyle/>
          <a:p>
            <a:pPr algn="ctr"/>
            <a:r>
              <a:rPr lang="fa-IR" sz="2800" b="1" dirty="0">
                <a:latin typeface="+mj-lt"/>
                <a:ea typeface="+mj-ea"/>
                <a:cs typeface="B Mitra" panose="00000400000000000000" pitchFamily="2" charset="-78"/>
              </a:rPr>
              <a:t>اما آیا می شود به اسم </a:t>
            </a:r>
            <a:r>
              <a:rPr lang="fa-IR" sz="2800" b="1" dirty="0">
                <a:solidFill>
                  <a:srgbClr val="800000"/>
                </a:solidFill>
                <a:latin typeface="+mj-lt"/>
                <a:ea typeface="+mj-ea"/>
                <a:cs typeface="B Mitra" panose="00000400000000000000" pitchFamily="2" charset="-78"/>
              </a:rPr>
              <a:t>آزادی بیان </a:t>
            </a:r>
            <a:r>
              <a:rPr lang="fa-IR" sz="2800" b="1" dirty="0">
                <a:latin typeface="+mj-lt"/>
                <a:ea typeface="+mj-ea"/>
                <a:cs typeface="B Mitra" panose="00000400000000000000" pitchFamily="2" charset="-78"/>
              </a:rPr>
              <a:t>هرچه دلمان می خواهد به </a:t>
            </a:r>
            <a:r>
              <a:rPr lang="fa-IR" sz="2800" b="1" dirty="0">
                <a:solidFill>
                  <a:srgbClr val="800000"/>
                </a:solidFill>
                <a:latin typeface="+mj-lt"/>
                <a:ea typeface="+mj-ea"/>
                <a:cs typeface="B Mitra" panose="00000400000000000000" pitchFamily="2" charset="-78"/>
              </a:rPr>
              <a:t>مقدسات</a:t>
            </a:r>
            <a:r>
              <a:rPr lang="fa-IR" sz="2800" b="1" dirty="0">
                <a:latin typeface="+mj-lt"/>
                <a:ea typeface="+mj-ea"/>
                <a:cs typeface="B Mitra" panose="00000400000000000000" pitchFamily="2" charset="-78"/>
              </a:rPr>
              <a:t> دیگران </a:t>
            </a:r>
            <a:r>
              <a:rPr lang="fa-IR" sz="2800" b="1" dirty="0" smtClean="0">
                <a:latin typeface="+mj-lt"/>
                <a:ea typeface="+mj-ea"/>
                <a:cs typeface="B Mitra" panose="00000400000000000000" pitchFamily="2" charset="-78"/>
              </a:rPr>
              <a:t>نسبت دهیم؟</a:t>
            </a:r>
            <a:endParaRPr lang="en-US" sz="2800" b="1" dirty="0">
              <a:latin typeface="+mj-lt"/>
              <a:ea typeface="+mj-ea"/>
              <a:cs typeface="B Mitra" panose="00000400000000000000" pitchFamily="2" charset="-78"/>
            </a:endParaRPr>
          </a:p>
        </p:txBody>
      </p:sp>
    </p:spTree>
    <p:extLst>
      <p:ext uri="{BB962C8B-B14F-4D97-AF65-F5344CB8AC3E}">
        <p14:creationId xmlns:p14="http://schemas.microsoft.com/office/powerpoint/2010/main" val="4208466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تصویر مرتب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
            <a:ext cx="9144000" cy="51445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644008" y="1203598"/>
            <a:ext cx="3672408" cy="2016224"/>
          </a:xfrm>
        </p:spPr>
        <p:txBody>
          <a:bodyPr>
            <a:noAutofit/>
          </a:bodyPr>
          <a:lstStyle/>
          <a:p>
            <a:pPr algn="ctr" rtl="1">
              <a:lnSpc>
                <a:spcPct val="150000"/>
              </a:lnSpc>
            </a:pPr>
            <a:r>
              <a:rPr lang="fa-IR" sz="2800" b="1" dirty="0" smtClean="0">
                <a:solidFill>
                  <a:srgbClr val="FFFF00"/>
                </a:solidFill>
                <a:cs typeface="B Mitra" panose="00000400000000000000" pitchFamily="2" charset="-78"/>
              </a:rPr>
              <a:t>اسطوره فوتبال فرانسه در منچستر یونایتد پاسخ میدهد!</a:t>
            </a:r>
            <a:endParaRPr lang="en-US" sz="2800" b="1" dirty="0">
              <a:solidFill>
                <a:srgbClr val="FFFF00"/>
              </a:solidFill>
              <a:cs typeface="B Mitra" panose="00000400000000000000" pitchFamily="2" charset="-78"/>
            </a:endParaRPr>
          </a:p>
        </p:txBody>
      </p:sp>
      <p:sp>
        <p:nvSpPr>
          <p:cNvPr id="6" name="Rectangle 5"/>
          <p:cNvSpPr/>
          <p:nvPr/>
        </p:nvSpPr>
        <p:spPr>
          <a:xfrm rot="2747293">
            <a:off x="8273615" y="320040"/>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8</a:t>
            </a:r>
            <a:endParaRPr lang="en-US" dirty="0">
              <a:solidFill>
                <a:srgbClr val="FF0000"/>
              </a:solidFill>
            </a:endParaRPr>
          </a:p>
        </p:txBody>
      </p:sp>
      <p:sp>
        <p:nvSpPr>
          <p:cNvPr id="7" name="TextBox 6">
            <a:hlinkClick r:id="rId4"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452320" y="3026335"/>
            <a:ext cx="1328612" cy="180763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99008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918872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آموزش\مدرسه هنر و رسانه آینه\باشگاه سواد رسانه ای\ملحقات کتاب تفکر و سواد رسانه ای\14- درس چهاردهم\پاورپوینت درس 14\عکس\توهین به مقدسات دینی\روبرت فوریسون\6037913-Black-and-white-picture-of-star-of-David-on-the-stone-Stock-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7" y="8272"/>
            <a:ext cx="2384475" cy="2228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115616" y="1167594"/>
            <a:ext cx="7056784" cy="2952328"/>
          </a:xfrm>
          <a:prstGeom prst="roundRect">
            <a:avLst/>
          </a:prstGeom>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35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28725" y="1131590"/>
            <a:ext cx="6781800" cy="1152128"/>
          </a:xfrm>
        </p:spPr>
        <p:txBody>
          <a:bodyPr>
            <a:noAutofit/>
          </a:bodyPr>
          <a:lstStyle/>
          <a:p>
            <a:pPr algn="ctr" rtl="1"/>
            <a:r>
              <a:rPr lang="fa-IR" sz="2800" b="1" dirty="0" smtClean="0">
                <a:solidFill>
                  <a:schemeClr val="tx1"/>
                </a:solidFill>
                <a:cs typeface="B Mitra" panose="00000400000000000000" pitchFamily="2" charset="-78"/>
              </a:rPr>
              <a:t>بسیار جالب است بدانید در همان فرانسه قانونی وجود دارد به نامِ </a:t>
            </a:r>
            <a:r>
              <a:rPr lang="en-US" sz="2800" b="1" dirty="0" err="1">
                <a:solidFill>
                  <a:srgbClr val="FF0000"/>
                </a:solidFill>
                <a:latin typeface="+mn-lt"/>
              </a:rPr>
              <a:t>Gayssot</a:t>
            </a:r>
            <a:r>
              <a:rPr lang="en-US" sz="2800" b="1" dirty="0">
                <a:solidFill>
                  <a:srgbClr val="FF0000"/>
                </a:solidFill>
                <a:latin typeface="+mn-lt"/>
              </a:rPr>
              <a:t> </a:t>
            </a:r>
            <a:r>
              <a:rPr lang="en-US" sz="2800" b="1" dirty="0" smtClean="0">
                <a:solidFill>
                  <a:srgbClr val="FF0000"/>
                </a:solidFill>
                <a:latin typeface="+mn-lt"/>
              </a:rPr>
              <a:t>Act</a:t>
            </a:r>
            <a:r>
              <a:rPr lang="fa-IR" sz="2800" b="1" dirty="0" smtClean="0">
                <a:solidFill>
                  <a:schemeClr val="tx1"/>
                </a:solidFill>
                <a:latin typeface="+mn-lt"/>
                <a:cs typeface="B Mitra" panose="00000400000000000000" pitchFamily="2" charset="-78"/>
              </a:rPr>
              <a:t>.</a:t>
            </a:r>
            <a:endParaRPr lang="en-US" sz="2800" b="1" dirty="0">
              <a:solidFill>
                <a:schemeClr val="tx1"/>
              </a:solidFill>
              <a:latin typeface="+mn-lt"/>
              <a:cs typeface="B Mitra" panose="00000400000000000000" pitchFamily="2" charset="-78"/>
            </a:endParaRPr>
          </a:p>
        </p:txBody>
      </p:sp>
      <p:sp>
        <p:nvSpPr>
          <p:cNvPr id="7" name="Rectangle 6"/>
          <p:cNvSpPr/>
          <p:nvPr/>
        </p:nvSpPr>
        <p:spPr>
          <a:xfrm>
            <a:off x="1475656" y="2643758"/>
            <a:ext cx="6336704" cy="1384995"/>
          </a:xfrm>
          <a:prstGeom prst="rect">
            <a:avLst/>
          </a:prstGeom>
        </p:spPr>
        <p:txBody>
          <a:bodyPr wrap="square">
            <a:spAutoFit/>
          </a:bodyPr>
          <a:lstStyle/>
          <a:p>
            <a:pPr algn="ctr"/>
            <a:r>
              <a:rPr lang="fa-IR" sz="2800" b="1" dirty="0" smtClean="0">
                <a:latin typeface="+mj-lt"/>
                <a:ea typeface="+mj-ea"/>
                <a:cs typeface="B Mitra" panose="00000400000000000000" pitchFamily="2" charset="-78"/>
              </a:rPr>
              <a:t>بر اساس این قانون «</a:t>
            </a:r>
            <a:r>
              <a:rPr lang="fa-IR" sz="2800" b="1" dirty="0" smtClean="0">
                <a:solidFill>
                  <a:srgbClr val="FF0000"/>
                </a:solidFill>
                <a:latin typeface="+mj-lt"/>
                <a:ea typeface="+mj-ea"/>
                <a:cs typeface="B Mitra" panose="00000400000000000000" pitchFamily="2" charset="-78"/>
              </a:rPr>
              <a:t>منع هولوکاست</a:t>
            </a:r>
            <a:r>
              <a:rPr lang="fa-IR" sz="2800" b="1" dirty="0" smtClean="0">
                <a:latin typeface="+mj-lt"/>
                <a:ea typeface="+mj-ea"/>
                <a:cs typeface="B Mitra" panose="00000400000000000000" pitchFamily="2" charset="-78"/>
              </a:rPr>
              <a:t>»</a:t>
            </a:r>
            <a:r>
              <a:rPr lang="fa-IR" sz="2800" b="1" dirty="0" smtClean="0">
                <a:solidFill>
                  <a:srgbClr val="FF0000"/>
                </a:solidFill>
                <a:latin typeface="+mj-lt"/>
                <a:ea typeface="+mj-ea"/>
                <a:cs typeface="B Mitra" panose="00000400000000000000" pitchFamily="2" charset="-78"/>
              </a:rPr>
              <a:t> </a:t>
            </a:r>
            <a:r>
              <a:rPr lang="fa-IR" sz="2800" b="1" dirty="0" smtClean="0">
                <a:latin typeface="+mj-lt"/>
                <a:ea typeface="+mj-ea"/>
                <a:cs typeface="B Mitra" panose="00000400000000000000" pitchFamily="2" charset="-78"/>
              </a:rPr>
              <a:t>در فرانسه </a:t>
            </a:r>
            <a:r>
              <a:rPr lang="fa-IR" sz="2800" b="1" dirty="0" smtClean="0">
                <a:solidFill>
                  <a:srgbClr val="FF0000"/>
                </a:solidFill>
                <a:latin typeface="+mj-lt"/>
                <a:ea typeface="+mj-ea"/>
                <a:cs typeface="B Mitra" panose="00000400000000000000" pitchFamily="2" charset="-78"/>
              </a:rPr>
              <a:t>جرم</a:t>
            </a:r>
            <a:r>
              <a:rPr lang="fa-IR" sz="2800" b="1" dirty="0" smtClean="0">
                <a:latin typeface="+mj-lt"/>
                <a:ea typeface="+mj-ea"/>
                <a:cs typeface="B Mitra" panose="00000400000000000000" pitchFamily="2" charset="-78"/>
              </a:rPr>
              <a:t> محسوب می شود و با انکارکننده بر اساس قانون برخورد خواهد شد.</a:t>
            </a:r>
            <a:endParaRPr lang="en-US" sz="2800" b="1" dirty="0">
              <a:latin typeface="+mj-lt"/>
              <a:ea typeface="+mj-ea"/>
              <a:cs typeface="B Mitra" panose="00000400000000000000" pitchFamily="2" charset="-78"/>
            </a:endParaRPr>
          </a:p>
        </p:txBody>
      </p:sp>
      <p:grpSp>
        <p:nvGrpSpPr>
          <p:cNvPr id="14" name="Group 13"/>
          <p:cNvGrpSpPr>
            <a:grpSpLocks noChangeAspect="1"/>
          </p:cNvGrpSpPr>
          <p:nvPr/>
        </p:nvGrpSpPr>
        <p:grpSpPr>
          <a:xfrm>
            <a:off x="5202235" y="4458425"/>
            <a:ext cx="3941765" cy="616642"/>
            <a:chOff x="6359857" y="5683434"/>
            <a:chExt cx="4504874" cy="704734"/>
          </a:xfrm>
        </p:grpSpPr>
        <p:sp>
          <p:nvSpPr>
            <p:cNvPr id="15"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a:hlinkClick r:id="rId5"/>
            </p:cNvPr>
            <p:cNvSpPr txBox="1">
              <a:spLocks noChangeAspect="1"/>
            </p:cNvSpPr>
            <p:nvPr/>
          </p:nvSpPr>
          <p:spPr>
            <a:xfrm>
              <a:off x="6359857" y="5845568"/>
              <a:ext cx="3093976" cy="351745"/>
            </a:xfrm>
            <a:prstGeom prst="rect">
              <a:avLst/>
            </a:prstGeom>
            <a:solidFill>
              <a:schemeClr val="tx2">
                <a:lumMod val="50000"/>
              </a:schemeClr>
            </a:solidFill>
            <a:effectLst/>
          </p:spPr>
          <p:txBody>
            <a:bodyPr wrap="square" rtlCol="0">
              <a:spAutoFit/>
            </a:bodyPr>
            <a:lstStyle/>
            <a:p>
              <a:pPr algn="ctr"/>
              <a:r>
                <a:rPr lang="en-US" sz="1400" dirty="0" smtClean="0">
                  <a:solidFill>
                    <a:srgbClr val="FF0000"/>
                  </a:solidFill>
                  <a:latin typeface="+mj-lt"/>
                  <a:cs typeface="Far.Ashgar" panose="00000400000000000000" pitchFamily="2" charset="-78"/>
                </a:rPr>
                <a:t>www.ziaossalehin.ir</a:t>
              </a:r>
              <a:endParaRPr lang="en-US" sz="1400" dirty="0">
                <a:solidFill>
                  <a:srgbClr val="FF0000"/>
                </a:solidFill>
                <a:latin typeface="+mj-lt"/>
                <a:cs typeface="Far.Ashgar" panose="00000400000000000000" pitchFamily="2" charset="-78"/>
              </a:endParaRPr>
            </a:p>
          </p:txBody>
        </p:sp>
        <p:pic>
          <p:nvPicPr>
            <p:cNvPr id="17" name="Picture Placeholder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7"/>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0996877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l="7184" t="-1975" r="24439" b="1975"/>
          <a:stretch/>
        </p:blipFill>
        <p:spPr bwMode="auto">
          <a:xfrm>
            <a:off x="0" y="-164554"/>
            <a:ext cx="9144000" cy="53080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528" y="0"/>
            <a:ext cx="3024336" cy="4948014"/>
          </a:xfrm>
        </p:spPr>
        <p:txBody>
          <a:bodyPr>
            <a:noAutofit/>
          </a:bodyPr>
          <a:lstStyle/>
          <a:p>
            <a:pPr algn="r" rtl="1"/>
            <a:r>
              <a:rPr lang="fa-IR" altLang="en-US" sz="2200" b="1" dirty="0">
                <a:solidFill>
                  <a:schemeClr val="accent6"/>
                </a:solidFill>
                <a:cs typeface="B Mitra" panose="00000400000000000000" pitchFamily="2" charset="-78"/>
              </a:rPr>
              <a:t>اسنودن در ژوئن ۲۰۱۳ اطلاعات طبقه بندی شده‌ای از برنامه‌های فوق سری </a:t>
            </a:r>
            <a:r>
              <a:rPr lang="en-US" altLang="en-US" sz="2200" dirty="0" smtClean="0">
                <a:solidFill>
                  <a:srgbClr val="9A003E"/>
                </a:solidFill>
                <a:latin typeface="+mn-lt"/>
                <a:cs typeface="B Mitra" panose="00000400000000000000" pitchFamily="2" charset="-78"/>
              </a:rPr>
              <a:t>NSA</a:t>
            </a:r>
            <a:r>
              <a:rPr lang="fa-IR" altLang="en-US" sz="2200" b="1" dirty="0" smtClean="0">
                <a:solidFill>
                  <a:srgbClr val="9A003E"/>
                </a:solidFill>
                <a:cs typeface="B Mitra" panose="00000400000000000000" pitchFamily="2" charset="-78"/>
              </a:rPr>
              <a:t> </a:t>
            </a:r>
            <a:r>
              <a:rPr lang="fa-IR" altLang="en-US" sz="2200" b="1" dirty="0" smtClean="0">
                <a:solidFill>
                  <a:schemeClr val="accent6"/>
                </a:solidFill>
                <a:cs typeface="B Mitra" panose="00000400000000000000" pitchFamily="2" charset="-78"/>
              </a:rPr>
              <a:t>(آژانس امنیت ملی امریکا) از </a:t>
            </a:r>
            <a:r>
              <a:rPr lang="fa-IR" altLang="en-US" sz="2200" b="1" dirty="0">
                <a:solidFill>
                  <a:schemeClr val="accent6"/>
                </a:solidFill>
                <a:cs typeface="B Mitra" panose="00000400000000000000" pitchFamily="2" charset="-78"/>
              </a:rPr>
              <a:t>جمله </a:t>
            </a:r>
            <a:r>
              <a:rPr lang="fa-IR" altLang="en-US" sz="2200" b="1" dirty="0" smtClean="0">
                <a:solidFill>
                  <a:schemeClr val="accent6"/>
                </a:solidFill>
                <a:cs typeface="B Mitra" panose="00000400000000000000" pitchFamily="2" charset="-78"/>
              </a:rPr>
              <a:t>برنامه گسترده </a:t>
            </a:r>
            <a:r>
              <a:rPr lang="fa-IR" altLang="en-US" sz="2200" b="1" dirty="0">
                <a:solidFill>
                  <a:schemeClr val="accent4">
                    <a:lumMod val="50000"/>
                  </a:schemeClr>
                </a:solidFill>
                <a:cs typeface="B Mitra" panose="00000400000000000000" pitchFamily="2" charset="-78"/>
              </a:rPr>
              <a:t>شنود</a:t>
            </a:r>
            <a:r>
              <a:rPr lang="fa-IR" altLang="en-US" sz="2200" b="1" dirty="0">
                <a:solidFill>
                  <a:srgbClr val="FFC000"/>
                </a:solidFill>
                <a:cs typeface="B Mitra" panose="00000400000000000000" pitchFamily="2" charset="-78"/>
              </a:rPr>
              <a:t> </a:t>
            </a:r>
            <a:r>
              <a:rPr lang="fa-IR" altLang="en-US" sz="2200" b="1" dirty="0" smtClean="0">
                <a:solidFill>
                  <a:schemeClr val="accent6"/>
                </a:solidFill>
                <a:cs typeface="B Mitra" panose="00000400000000000000" pitchFamily="2" charset="-78"/>
              </a:rPr>
              <a:t>را </a:t>
            </a:r>
            <a:r>
              <a:rPr lang="fa-IR" altLang="en-US" sz="2200" b="1" dirty="0">
                <a:solidFill>
                  <a:schemeClr val="accent6"/>
                </a:solidFill>
                <a:cs typeface="B Mitra" panose="00000400000000000000" pitchFamily="2" charset="-78"/>
              </a:rPr>
              <a:t>به نشریات گاردین، نیویورک تایمز و واشینگتن پست لو </a:t>
            </a:r>
            <a:r>
              <a:rPr lang="fa-IR" altLang="en-US" sz="2200" b="1" dirty="0" smtClean="0">
                <a:solidFill>
                  <a:schemeClr val="accent6"/>
                </a:solidFill>
                <a:cs typeface="B Mitra" panose="00000400000000000000" pitchFamily="2" charset="-78"/>
              </a:rPr>
              <a:t>داد.</a:t>
            </a:r>
            <a:br>
              <a:rPr lang="fa-IR" altLang="en-US" sz="2200" b="1" dirty="0" smtClean="0">
                <a:solidFill>
                  <a:schemeClr val="accent6"/>
                </a:solidFill>
                <a:cs typeface="B Mitra" panose="00000400000000000000" pitchFamily="2" charset="-78"/>
              </a:rPr>
            </a:br>
            <a:r>
              <a:rPr lang="fa-IR" altLang="en-US" sz="2200" b="1" dirty="0" smtClean="0">
                <a:solidFill>
                  <a:schemeClr val="accent4">
                    <a:lumMod val="50000"/>
                  </a:schemeClr>
                </a:solidFill>
                <a:cs typeface="B Mitra" panose="00000400000000000000" pitchFamily="2" charset="-78"/>
              </a:rPr>
              <a:t/>
            </a:r>
            <a:br>
              <a:rPr lang="fa-IR" altLang="en-US" sz="2200" b="1" dirty="0" smtClean="0">
                <a:solidFill>
                  <a:schemeClr val="accent4">
                    <a:lumMod val="50000"/>
                  </a:schemeClr>
                </a:solidFill>
                <a:cs typeface="B Mitra" panose="00000400000000000000" pitchFamily="2" charset="-78"/>
              </a:rPr>
            </a:br>
            <a:r>
              <a:rPr lang="fa-IR" altLang="en-US" sz="2200" b="1" dirty="0" smtClean="0">
                <a:solidFill>
                  <a:schemeClr val="accent4">
                    <a:lumMod val="50000"/>
                  </a:schemeClr>
                </a:solidFill>
                <a:cs typeface="B Mitra" panose="00000400000000000000" pitchFamily="2" charset="-78"/>
              </a:rPr>
              <a:t>از آن زمان جنجالهای زیادی در رابطه با نقض گسترده </a:t>
            </a:r>
            <a:r>
              <a:rPr lang="fa-IR" altLang="en-US" sz="2200" b="1" dirty="0" smtClean="0">
                <a:solidFill>
                  <a:srgbClr val="FFFF00"/>
                </a:solidFill>
                <a:cs typeface="B Mitra" panose="00000400000000000000" pitchFamily="2" charset="-78"/>
              </a:rPr>
              <a:t>حریم خصوصی </a:t>
            </a:r>
            <a:r>
              <a:rPr lang="fa-IR" altLang="en-US" sz="2200" b="1" dirty="0" smtClean="0">
                <a:solidFill>
                  <a:schemeClr val="accent4">
                    <a:lumMod val="50000"/>
                  </a:schemeClr>
                </a:solidFill>
                <a:cs typeface="B Mitra" panose="00000400000000000000" pitchFamily="2" charset="-78"/>
              </a:rPr>
              <a:t>توسط دولت امریکا در دنیا راه افتاد.</a:t>
            </a:r>
            <a:endParaRPr lang="en-US" altLang="en-US" sz="2200" b="1" dirty="0">
              <a:solidFill>
                <a:schemeClr val="accent4">
                  <a:lumMod val="50000"/>
                </a:schemeClr>
              </a:solidFill>
              <a:cs typeface="B Mitra" panose="00000400000000000000" pitchFamily="2" charset="-78"/>
            </a:endParaRPr>
          </a:p>
        </p:txBody>
      </p:sp>
      <p:sp>
        <p:nvSpPr>
          <p:cNvPr id="4" name="TextBox 3">
            <a:hlinkClick r:id="rId4" tooltip="سایت ضیاءالصالحین"/>
          </p:cNvPr>
          <p:cNvSpPr txBox="1">
            <a:spLocks noChangeAspect="1"/>
          </p:cNvSpPr>
          <p:nvPr/>
        </p:nvSpPr>
        <p:spPr>
          <a:xfrm>
            <a:off x="7308304" y="473199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714666434"/>
      </p:ext>
    </p:extLst>
  </p:cSld>
  <p:clrMapOvr>
    <a:masterClrMapping/>
  </p:clrMapOvr>
  <p:transition spd="slow">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تصویر مرتب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796136" y="843558"/>
            <a:ext cx="3240360" cy="4176464"/>
          </a:xfrm>
          <a:prstGeom prst="roundRect">
            <a:avLst>
              <a:gd name="adj" fmla="val 7296"/>
            </a:avLst>
          </a:prstGeom>
          <a:solidFill>
            <a:srgbClr val="2A2A2A"/>
          </a:solidFill>
        </p:spPr>
        <p:txBody>
          <a:bodyPr>
            <a:noAutofit/>
          </a:bodyPr>
          <a:lstStyle/>
          <a:p>
            <a:pPr algn="ctr" rtl="1"/>
            <a:r>
              <a:rPr lang="fa-IR" sz="2800" b="1" dirty="0" smtClean="0">
                <a:solidFill>
                  <a:schemeClr val="bg1"/>
                </a:solidFill>
                <a:effectLst>
                  <a:outerShdw blurRad="38100" dist="38100" dir="2700000" algn="tl">
                    <a:srgbClr val="000000">
                      <a:alpha val="43137"/>
                    </a:srgbClr>
                  </a:outerShdw>
                </a:effectLst>
                <a:cs typeface="B Mitra" panose="00000400000000000000" pitchFamily="2" charset="-78"/>
              </a:rPr>
              <a:t>دکتر </a:t>
            </a:r>
            <a:r>
              <a:rPr lang="fa-IR" sz="2800" b="1" dirty="0" smtClean="0">
                <a:solidFill>
                  <a:srgbClr val="FF0000"/>
                </a:solidFill>
                <a:effectLst>
                  <a:outerShdw blurRad="38100" dist="38100" dir="2700000" algn="tl">
                    <a:srgbClr val="000000">
                      <a:alpha val="43137"/>
                    </a:srgbClr>
                  </a:outerShdw>
                </a:effectLst>
                <a:cs typeface="B Mitra" panose="00000400000000000000" pitchFamily="2" charset="-78"/>
              </a:rPr>
              <a:t>روبرت فوریسون </a:t>
            </a:r>
            <a:r>
              <a:rPr lang="fa-IR" sz="2800" b="1" dirty="0" smtClean="0">
                <a:solidFill>
                  <a:schemeClr val="bg1"/>
                </a:solidFill>
                <a:effectLst>
                  <a:outerShdw blurRad="38100" dist="38100" dir="2700000" algn="tl">
                    <a:srgbClr val="000000">
                      <a:alpha val="43137"/>
                    </a:srgbClr>
                  </a:outerShdw>
                </a:effectLst>
                <a:cs typeface="B Mitra" panose="00000400000000000000" pitchFamily="2" charset="-78"/>
              </a:rPr>
              <a:t>یکی از معروفترین قربانیان فرانسویِ </a:t>
            </a:r>
            <a:r>
              <a:rPr lang="fa-IR" sz="2800" b="1" dirty="0" smtClean="0">
                <a:solidFill>
                  <a:srgbClr val="FF0000"/>
                </a:solidFill>
                <a:effectLst>
                  <a:outerShdw blurRad="38100" dist="38100" dir="2700000" algn="tl">
                    <a:srgbClr val="000000">
                      <a:alpha val="43137"/>
                    </a:srgbClr>
                  </a:outerShdw>
                </a:effectLst>
                <a:cs typeface="B Mitra" panose="00000400000000000000" pitchFamily="2" charset="-78"/>
              </a:rPr>
              <a:t>قانون گیسوت</a:t>
            </a:r>
            <a:r>
              <a:rPr lang="fa-IR" sz="2800" b="1" dirty="0" smtClean="0">
                <a:solidFill>
                  <a:schemeClr val="bg1"/>
                </a:solidFill>
                <a:effectLst>
                  <a:outerShdw blurRad="38100" dist="38100" dir="2700000" algn="tl">
                    <a:srgbClr val="000000">
                      <a:alpha val="43137"/>
                    </a:srgbClr>
                  </a:outerShdw>
                </a:effectLst>
                <a:cs typeface="B Mitra" panose="00000400000000000000" pitchFamily="2" charset="-78"/>
              </a:rPr>
              <a:t> است که در دهه 80 میلادی به خاطر علنی کردن تحقیقاتش در مورد هولوکاست </a:t>
            </a:r>
            <a:r>
              <a:rPr lang="fa-IR" sz="2800" b="1" dirty="0" smtClean="0">
                <a:solidFill>
                  <a:srgbClr val="FF0000"/>
                </a:solidFill>
                <a:effectLst>
                  <a:outerShdw blurRad="38100" dist="38100" dir="2700000" algn="tl">
                    <a:srgbClr val="000000">
                      <a:alpha val="43137"/>
                    </a:srgbClr>
                  </a:outerShdw>
                </a:effectLst>
                <a:cs typeface="B Mitra" panose="00000400000000000000" pitchFamily="2" charset="-78"/>
              </a:rPr>
              <a:t>از دانشگاه اخراج شد</a:t>
            </a:r>
            <a:r>
              <a:rPr lang="fa-IR" sz="2800" b="1" dirty="0" smtClean="0">
                <a:solidFill>
                  <a:schemeClr val="bg1"/>
                </a:solidFill>
                <a:effectLst>
                  <a:outerShdw blurRad="38100" dist="38100" dir="2700000" algn="tl">
                    <a:srgbClr val="000000">
                      <a:alpha val="43137"/>
                    </a:srgbClr>
                  </a:outerShdw>
                </a:effectLst>
                <a:cs typeface="B Mitra" panose="00000400000000000000" pitchFamily="2" charset="-78"/>
              </a:rPr>
              <a:t> و به شدت مورد مواخذه قرار گرفت.</a:t>
            </a:r>
            <a:endParaRPr lang="en-US" sz="2800" b="1" dirty="0">
              <a:solidFill>
                <a:schemeClr val="bg1"/>
              </a:solidFill>
              <a:effectLst>
                <a:outerShdw blurRad="38100" dist="38100" dir="2700000" algn="tl">
                  <a:srgbClr val="000000">
                    <a:alpha val="43137"/>
                  </a:srgbClr>
                </a:outerShdw>
              </a:effectLst>
              <a:latin typeface="+mn-lt"/>
              <a:cs typeface="B Mitra" panose="00000400000000000000" pitchFamily="2" charset="-78"/>
            </a:endParaRPr>
          </a:p>
        </p:txBody>
      </p:sp>
    </p:spTree>
    <p:extLst>
      <p:ext uri="{BB962C8B-B14F-4D97-AF65-F5344CB8AC3E}">
        <p14:creationId xmlns:p14="http://schemas.microsoft.com/office/powerpoint/2010/main" val="31961072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تصویر مرتب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8" y="-8320"/>
            <a:ext cx="9128472" cy="51518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79512" y="3292712"/>
            <a:ext cx="5436096" cy="1439278"/>
          </a:xfrm>
        </p:spPr>
        <p:txBody>
          <a:bodyPr>
            <a:noAutofit/>
          </a:bodyPr>
          <a:lstStyle/>
          <a:p>
            <a:pPr algn="ctr" rtl="1">
              <a:lnSpc>
                <a:spcPct val="150000"/>
              </a:lnSpc>
            </a:pPr>
            <a:r>
              <a:rPr lang="fa-IR" sz="3200" b="1" dirty="0" smtClean="0">
                <a:solidFill>
                  <a:srgbClr val="FFFF00"/>
                </a:solidFill>
                <a:cs typeface="B Titr" panose="00000700000000000000" pitchFamily="2" charset="-78"/>
              </a:rPr>
              <a:t>8- حق احترام به عقاید دینی و مقدسات</a:t>
            </a:r>
            <a:endParaRPr lang="en-US" sz="3200" b="1" dirty="0">
              <a:solidFill>
                <a:srgbClr val="FFFF00"/>
              </a:solidFill>
              <a:latin typeface="+mn-lt"/>
              <a:cs typeface="B Titr" panose="00000700000000000000" pitchFamily="2" charset="-78"/>
            </a:endParaRPr>
          </a:p>
        </p:txBody>
      </p:sp>
      <p:grpSp>
        <p:nvGrpSpPr>
          <p:cNvPr id="10" name="Group 9"/>
          <p:cNvGrpSpPr>
            <a:grpSpLocks noChangeAspect="1"/>
          </p:cNvGrpSpPr>
          <p:nvPr/>
        </p:nvGrpSpPr>
        <p:grpSpPr>
          <a:xfrm>
            <a:off x="5202235" y="4458425"/>
            <a:ext cx="3941765" cy="616642"/>
            <a:chOff x="6359857" y="5683434"/>
            <a:chExt cx="4504874" cy="704734"/>
          </a:xfrm>
        </p:grpSpPr>
        <p:sp>
          <p:nvSpPr>
            <p:cNvPr id="11"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3"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35901914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75656" y="339502"/>
            <a:ext cx="6329115" cy="720080"/>
          </a:xfrm>
        </p:spPr>
        <p:txBody>
          <a:bodyPr>
            <a:noAutofit/>
          </a:bodyPr>
          <a:lstStyle/>
          <a:p>
            <a:pPr algn="ctr" rtl="1"/>
            <a:r>
              <a:rPr lang="fa-IR" sz="3200" b="1" dirty="0" smtClean="0">
                <a:solidFill>
                  <a:srgbClr val="002060"/>
                </a:solidFill>
                <a:cs typeface="B Titr" panose="00000700000000000000" pitchFamily="2" charset="-78"/>
              </a:rPr>
              <a:t>مرور چند حق دیگر از حقوق مخاطبین</a:t>
            </a:r>
            <a:endParaRPr lang="en-US" sz="3200" b="1" dirty="0">
              <a:solidFill>
                <a:srgbClr val="002060"/>
              </a:solidFill>
              <a:latin typeface="+mn-lt"/>
              <a:cs typeface="B Titr" panose="00000700000000000000" pitchFamily="2" charset="-78"/>
            </a:endParaRPr>
          </a:p>
        </p:txBody>
      </p:sp>
      <p:grpSp>
        <p:nvGrpSpPr>
          <p:cNvPr id="10" name="Group 9"/>
          <p:cNvGrpSpPr>
            <a:grpSpLocks noChangeAspect="1"/>
          </p:cNvGrpSpPr>
          <p:nvPr/>
        </p:nvGrpSpPr>
        <p:grpSpPr>
          <a:xfrm>
            <a:off x="5202235" y="4458425"/>
            <a:ext cx="3941765" cy="616642"/>
            <a:chOff x="6359857" y="5683434"/>
            <a:chExt cx="4504874" cy="704734"/>
          </a:xfrm>
        </p:grpSpPr>
        <p:sp>
          <p:nvSpPr>
            <p:cNvPr id="11"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TextBox 11">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13"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42309644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آموزش\مدرسه هنر و رسانه آینه\باشگاه سواد رسانه ای\ملحقات کتاب تفکر و سواد رسانه ای\14- درس چهاردهم\پاورپوینت درس 14\عکس\پاسخگویی\0e0942abd1c4e3f8d09dca968f72d721_phone-calls-crazy-phone-clipart_854-64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0173"/>
            <a:ext cx="9144000" cy="589224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08104" y="2245206"/>
            <a:ext cx="3528392" cy="1512168"/>
          </a:xfrm>
          <a:prstGeom prst="roundRect">
            <a:avLst>
              <a:gd name="adj" fmla="val 10469"/>
            </a:avLst>
          </a:prstGeom>
        </p:spPr>
        <p:txBody>
          <a:bodyPr>
            <a:noAutofit/>
          </a:bodyPr>
          <a:lstStyle/>
          <a:p>
            <a:pPr algn="ctr" rtl="1"/>
            <a:r>
              <a:rPr lang="fa-IR" sz="3200" dirty="0" smtClean="0">
                <a:solidFill>
                  <a:srgbClr val="02AED9"/>
                </a:solidFill>
                <a:cs typeface="B Titr" panose="00000700000000000000" pitchFamily="2" charset="-78"/>
              </a:rPr>
              <a:t>9- حق پاسخگویی و تصحیح</a:t>
            </a:r>
            <a:endParaRPr lang="en-US" sz="3200" dirty="0">
              <a:solidFill>
                <a:srgbClr val="02AED9"/>
              </a:solidFill>
              <a:cs typeface="B Titr" panose="00000700000000000000" pitchFamily="2" charset="-78"/>
            </a:endParaRPr>
          </a:p>
        </p:txBody>
      </p:sp>
      <p:pic>
        <p:nvPicPr>
          <p:cNvPr id="2050" name="Picture 2" descr="D:\آموزش\مدرسه هنر و رسانه آینه\باشگاه سواد رسانه ای\ملحقات کتاب تفکر و سواد رسانه ای\14- درس چهاردهم\پاورپوینت درس 14\عکس\نشر اکاذیب\stack-of-many-newspa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18" y="3468855"/>
            <a:ext cx="2926730" cy="15511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68375" y="1851670"/>
            <a:ext cx="1944216" cy="19442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a:grpSpLocks noChangeAspect="1"/>
          </p:cNvGrpSpPr>
          <p:nvPr/>
        </p:nvGrpSpPr>
        <p:grpSpPr>
          <a:xfrm>
            <a:off x="5202235" y="4458425"/>
            <a:ext cx="3941765" cy="616642"/>
            <a:chOff x="6359857" y="5683434"/>
            <a:chExt cx="4504874" cy="704734"/>
          </a:xfrm>
        </p:grpSpPr>
        <p:sp>
          <p:nvSpPr>
            <p:cNvPr id="13"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TextBox 13">
              <a:hlinkClick r:id="rId6"/>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latin typeface="+mj-lt"/>
                  <a:cs typeface="Far.Ashgar" panose="00000400000000000000" pitchFamily="2" charset="-78"/>
                </a:rPr>
                <a:t>www.ziaossalehin.ir</a:t>
              </a:r>
              <a:endParaRPr lang="en-US" sz="1400" dirty="0">
                <a:latin typeface="+mj-lt"/>
                <a:cs typeface="Far.Ashgar" panose="00000400000000000000" pitchFamily="2" charset="-78"/>
              </a:endParaRPr>
            </a:p>
          </p:txBody>
        </p:sp>
        <p:pic>
          <p:nvPicPr>
            <p:cNvPr id="15" name="Picture Placeholder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8"/>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3856202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2000"/>
                                        <p:tgtEl>
                                          <p:spTgt spid="2"/>
                                        </p:tgtEl>
                                      </p:cBhvr>
                                    </p:animEffect>
                                    <p:anim calcmode="lin" valueType="num">
                                      <p:cBhvr>
                                        <p:cTn id="22" dur="2000" fill="hold"/>
                                        <p:tgtEl>
                                          <p:spTgt spid="2"/>
                                        </p:tgtEl>
                                        <p:attrNameLst>
                                          <p:attrName>ppt_w</p:attrName>
                                        </p:attrNameLst>
                                      </p:cBhvr>
                                      <p:tavLst>
                                        <p:tav tm="0" fmla="#ppt_w*sin(2.5*pi*$)">
                                          <p:val>
                                            <p:fltVal val="0"/>
                                          </p:val>
                                        </p:tav>
                                        <p:tav tm="100000">
                                          <p:val>
                                            <p:fltVal val="1"/>
                                          </p:val>
                                        </p:tav>
                                      </p:tavLst>
                                    </p:anim>
                                    <p:anim calcmode="lin" valueType="num">
                                      <p:cBhvr>
                                        <p:cTn id="23" dur="2000" fill="hold"/>
                                        <p:tgtEl>
                                          <p:spTgt spid="2"/>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آموزش\مدرسه هنر و رسانه آینه\باشگاه سواد رسانه ای\ملحقات کتاب تفکر و سواد رسانه ای\14- درس چهاردهم\پاورپوینت درس 14\عکس\نشر اکاذیب\Pinocchio_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13"/>
          <a:stretch/>
        </p:blipFill>
        <p:spPr bwMode="auto">
          <a:xfrm>
            <a:off x="0" y="-29830"/>
            <a:ext cx="9144000" cy="51733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95486"/>
            <a:ext cx="9121552" cy="1080120"/>
          </a:xfrm>
          <a:prstGeom prst="roundRect">
            <a:avLst>
              <a:gd name="adj" fmla="val 11477"/>
            </a:avLst>
          </a:prstGeom>
          <a:solidFill>
            <a:srgbClr val="DAD9B2">
              <a:alpha val="84000"/>
            </a:srgbClr>
          </a:solidFill>
        </p:spPr>
        <p:txBody>
          <a:bodyPr anchor="t">
            <a:noAutofit/>
          </a:bodyPr>
          <a:lstStyle/>
          <a:p>
            <a:pPr algn="ctr" rtl="1"/>
            <a:r>
              <a:rPr lang="fa-IR" sz="3200" dirty="0" smtClean="0">
                <a:solidFill>
                  <a:srgbClr val="6D4A26"/>
                </a:solidFill>
                <a:cs typeface="B Titr" panose="00000700000000000000" pitchFamily="2" charset="-78"/>
              </a:rPr>
              <a:t>10</a:t>
            </a:r>
            <a:r>
              <a:rPr lang="fa-IR" sz="2800" dirty="0" smtClean="0">
                <a:solidFill>
                  <a:srgbClr val="6D4A26"/>
                </a:solidFill>
                <a:cs typeface="B Titr" panose="00000700000000000000" pitchFamily="2" charset="-78"/>
              </a:rPr>
              <a:t>- حق بهره</a:t>
            </a:r>
            <a:r>
              <a:rPr lang="fa-IR" sz="100" dirty="0" smtClean="0">
                <a:solidFill>
                  <a:srgbClr val="6D4A26"/>
                </a:solidFill>
                <a:cs typeface="B Titr" panose="00000700000000000000" pitchFamily="2" charset="-78"/>
              </a:rPr>
              <a:t> </a:t>
            </a:r>
            <a:r>
              <a:rPr lang="fa-IR" sz="2800" dirty="0" smtClean="0">
                <a:solidFill>
                  <a:srgbClr val="6D4A26"/>
                </a:solidFill>
                <a:cs typeface="B Titr" panose="00000700000000000000" pitchFamily="2" charset="-78"/>
              </a:rPr>
              <a:t>مندی از اطلاعات صحیح و دقیق و منع نشر اکاذیب</a:t>
            </a:r>
            <a:endParaRPr lang="en-US" sz="2800" dirty="0">
              <a:solidFill>
                <a:srgbClr val="6D4A26"/>
              </a:solidFill>
              <a:cs typeface="B Titr" panose="00000700000000000000" pitchFamily="2" charset="-78"/>
            </a:endParaRPr>
          </a:p>
        </p:txBody>
      </p:sp>
      <p:pic>
        <p:nvPicPr>
          <p:cNvPr id="5122" name="Picture 2" descr="D:\آموزش\مدرسه هنر و رسانه آینه\باشگاه سواد رسانه ای\ملحقات کتاب تفکر و سواد رسانه ای\14- درس چهاردهم\پاورپوینت درس 14\عکس\نشر اکاذیب\ترور-رسانه-ای.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491630"/>
            <a:ext cx="2808312" cy="34627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hlinkClick r:id="rId5" tooltip="سایت ضیاءالصالحین"/>
          </p:cNvPr>
          <p:cNvSpPr txBox="1">
            <a:spLocks noChangeAspect="1"/>
          </p:cNvSpPr>
          <p:nvPr/>
        </p:nvSpPr>
        <p:spPr>
          <a:xfrm>
            <a:off x="7308304" y="4834846"/>
            <a:ext cx="1835696" cy="307777"/>
          </a:xfrm>
          <a:prstGeom prst="rect">
            <a:avLst/>
          </a:prstGeom>
          <a:noFill/>
          <a:effectLst/>
        </p:spPr>
        <p:txBody>
          <a:bodyPr wrap="square" rtlCol="0">
            <a:spAutoFit/>
          </a:bodyPr>
          <a:lstStyle/>
          <a:p>
            <a:pPr algn="ctr"/>
            <a:r>
              <a:rPr lang="en-US" sz="1400" dirty="0" smtClean="0">
                <a:solidFill>
                  <a:srgbClr val="40668C"/>
                </a:solidFill>
                <a:latin typeface="+mj-lt"/>
                <a:cs typeface="Far.Ashgar" panose="00000400000000000000" pitchFamily="2" charset="-78"/>
              </a:rPr>
              <a:t>www.ziaossalehin.ir</a:t>
            </a:r>
            <a:endParaRPr lang="en-US" sz="1400" dirty="0">
              <a:solidFill>
                <a:srgbClr val="40668C"/>
              </a:solidFill>
              <a:latin typeface="+mj-lt"/>
              <a:cs typeface="Far.Ashgar" panose="00000400000000000000" pitchFamily="2" charset="-78"/>
            </a:endParaRPr>
          </a:p>
        </p:txBody>
      </p:sp>
    </p:spTree>
    <p:extLst>
      <p:ext uri="{BB962C8B-B14F-4D97-AF65-F5344CB8AC3E}">
        <p14:creationId xmlns:p14="http://schemas.microsoft.com/office/powerpoint/2010/main" val="43436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barn(outVertical)">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آموزش\مدرسه هنر و رسانه آینه\باشگاه سواد رسانه ای\ملحقات کتاب تفکر و سواد رسانه ای\14- درس چهاردهم\پاورپوینت درس 14\عکس\برابری در برابر قانون\c96211cf08da3c46e8c4898bbacc4c60_human-rights-rights-of-people-clipart_411-3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20" y="-29830"/>
            <a:ext cx="9179420" cy="51733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63390" y="0"/>
            <a:ext cx="6781800" cy="576064"/>
          </a:xfrm>
        </p:spPr>
        <p:txBody>
          <a:bodyPr>
            <a:noAutofit/>
          </a:bodyPr>
          <a:lstStyle/>
          <a:p>
            <a:pPr algn="ctr" rtl="1"/>
            <a:r>
              <a:rPr lang="fa-IR" sz="3200" dirty="0" smtClean="0">
                <a:solidFill>
                  <a:srgbClr val="40668C"/>
                </a:solidFill>
                <a:cs typeface="B Titr" panose="00000700000000000000" pitchFamily="2" charset="-78"/>
              </a:rPr>
              <a:t>11- حق بهره مندی مساوی از قانون</a:t>
            </a:r>
            <a:endParaRPr lang="en-US" sz="3200" dirty="0">
              <a:solidFill>
                <a:srgbClr val="40668C"/>
              </a:solidFill>
              <a:cs typeface="B Titr" panose="00000700000000000000" pitchFamily="2" charset="-78"/>
            </a:endParaRPr>
          </a:p>
        </p:txBody>
      </p:sp>
      <p:grpSp>
        <p:nvGrpSpPr>
          <p:cNvPr id="9" name="Group 8"/>
          <p:cNvGrpSpPr>
            <a:grpSpLocks noChangeAspect="1"/>
          </p:cNvGrpSpPr>
          <p:nvPr/>
        </p:nvGrpSpPr>
        <p:grpSpPr>
          <a:xfrm>
            <a:off x="2627784" y="3507855"/>
            <a:ext cx="6381200" cy="1495205"/>
            <a:chOff x="3205947" y="4679362"/>
            <a:chExt cx="7292799" cy="1708806"/>
          </a:xfrm>
        </p:grpSpPr>
        <p:sp>
          <p:nvSpPr>
            <p:cNvPr id="10" name="Rounded Rectangle 9"/>
            <p:cNvSpPr/>
            <p:nvPr/>
          </p:nvSpPr>
          <p:spPr>
            <a:xfrm>
              <a:off x="3205947" y="479492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TextBox 10">
              <a:hlinkClick r:id="rId4"/>
            </p:cNvPr>
            <p:cNvSpPr txBox="1">
              <a:spLocks noChangeAspect="1"/>
            </p:cNvSpPr>
            <p:nvPr/>
          </p:nvSpPr>
          <p:spPr>
            <a:xfrm>
              <a:off x="3911395" y="4679362"/>
              <a:ext cx="3093976" cy="351745"/>
            </a:xfrm>
            <a:prstGeom prst="rect">
              <a:avLst/>
            </a:prstGeom>
            <a:noFill/>
            <a:effectLst/>
          </p:spPr>
          <p:txBody>
            <a:bodyPr wrap="square" rtlCol="0">
              <a:spAutoFit/>
            </a:bodyPr>
            <a:lstStyle/>
            <a:p>
              <a:pPr algn="ctr"/>
              <a:r>
                <a:rPr lang="en-US" sz="1400" dirty="0" smtClean="0">
                  <a:solidFill>
                    <a:schemeClr val="bg1">
                      <a:lumMod val="95000"/>
                    </a:schemeClr>
                  </a:solidFill>
                  <a:latin typeface="+mj-lt"/>
                  <a:cs typeface="Far.Ashgar" panose="00000400000000000000" pitchFamily="2" charset="-78"/>
                </a:rPr>
                <a:t>www.ziaossalehin.ir</a:t>
              </a:r>
              <a:endParaRPr lang="en-US" sz="1400" dirty="0">
                <a:solidFill>
                  <a:schemeClr val="bg1">
                    <a:lumMod val="95000"/>
                  </a:schemeClr>
                </a:solidFill>
                <a:latin typeface="+mj-lt"/>
                <a:cs typeface="Far.Ashgar" panose="00000400000000000000" pitchFamily="2" charset="-78"/>
              </a:endParaRPr>
            </a:p>
          </p:txBody>
        </p:sp>
        <p:pic>
          <p:nvPicPr>
            <p:cNvPr id="12"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18960567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آموزش\مدرسه هنر و رسانه آینه\باشگاه سواد رسانه ای\ملحقات کتاب تفکر و سواد رسانه ای\14- درس چهاردهم\پاورپوینت درس 14\عکس\حقوق مخاطب\george-selimashvili.jpg"/>
          <p:cNvPicPr>
            <a:picLocks noChangeAspect="1" noChangeArrowheads="1"/>
          </p:cNvPicPr>
          <p:nvPr/>
        </p:nvPicPr>
        <p:blipFill rotWithShape="1">
          <a:blip r:embed="rId3">
            <a:extLst>
              <a:ext uri="{28A0092B-C50C-407E-A947-70E740481C1C}">
                <a14:useLocalDpi xmlns:a14="http://schemas.microsoft.com/office/drawing/2010/main" val="0"/>
              </a:ext>
            </a:extLst>
          </a:blip>
          <a:srcRect b="15701"/>
          <a:stretch/>
        </p:blipFill>
        <p:spPr bwMode="auto">
          <a:xfrm>
            <a:off x="0" y="7485"/>
            <a:ext cx="9174822" cy="513601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3568" y="267494"/>
            <a:ext cx="4824536" cy="723822"/>
          </a:xfrm>
          <a:solidFill>
            <a:srgbClr val="AC9873">
              <a:alpha val="68000"/>
            </a:srgbClr>
          </a:solidFill>
        </p:spPr>
        <p:txBody>
          <a:bodyPr>
            <a:noAutofit/>
          </a:bodyPr>
          <a:lstStyle/>
          <a:p>
            <a:pPr algn="ctr" rtl="1"/>
            <a:r>
              <a:rPr lang="fa-IR" sz="3200" dirty="0" smtClean="0">
                <a:solidFill>
                  <a:schemeClr val="bg1">
                    <a:lumMod val="95000"/>
                  </a:schemeClr>
                </a:solidFill>
                <a:effectLst>
                  <a:outerShdw blurRad="38100" dist="38100" dir="2700000" algn="tl">
                    <a:srgbClr val="000000">
                      <a:alpha val="43137"/>
                    </a:srgbClr>
                  </a:outerShdw>
                </a:effectLst>
                <a:cs typeface="B Titr" panose="00000700000000000000" pitchFamily="2" charset="-78"/>
              </a:rPr>
              <a:t>12- رعایت انصاف در رسانه ها</a:t>
            </a:r>
            <a:endParaRPr lang="en-US" sz="3200" dirty="0">
              <a:solidFill>
                <a:schemeClr val="bg1">
                  <a:lumMod val="95000"/>
                </a:schemeClr>
              </a:solidFill>
              <a:effectLst>
                <a:outerShdw blurRad="38100" dist="38100" dir="2700000" algn="tl">
                  <a:srgbClr val="000000">
                    <a:alpha val="43137"/>
                  </a:srgbClr>
                </a:outerShdw>
              </a:effectLst>
              <a:cs typeface="B Titr" panose="00000700000000000000" pitchFamily="2" charset="-78"/>
            </a:endParaRPr>
          </a:p>
        </p:txBody>
      </p:sp>
      <p:grpSp>
        <p:nvGrpSpPr>
          <p:cNvPr id="5" name="Group 4"/>
          <p:cNvGrpSpPr>
            <a:grpSpLocks noChangeAspect="1"/>
          </p:cNvGrpSpPr>
          <p:nvPr/>
        </p:nvGrpSpPr>
        <p:grpSpPr>
          <a:xfrm>
            <a:off x="5202235" y="4458425"/>
            <a:ext cx="3941765" cy="616642"/>
            <a:chOff x="6359857" y="5683434"/>
            <a:chExt cx="4504874" cy="704734"/>
          </a:xfrm>
        </p:grpSpPr>
        <p:sp>
          <p:nvSpPr>
            <p:cNvPr id="6"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extBox 6">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pic>
          <p:nvPicPr>
            <p:cNvPr id="8"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52653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آموزش\مدرسه هنر و رسانه آینه\باشگاه سواد رسانه ای\ملحقات کتاب تفکر و سواد رسانه ای\14- درس چهاردهم\پاورپوینت درس 14\عکس\حقوق مخاطب\123456.jpg"/>
          <p:cNvPicPr>
            <a:picLocks noChangeAspect="1" noChangeArrowheads="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36512" y="-92546"/>
            <a:ext cx="9279367" cy="545206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148064" y="0"/>
            <a:ext cx="3456384" cy="576064"/>
          </a:xfrm>
        </p:spPr>
        <p:txBody>
          <a:bodyPr>
            <a:noAutofit/>
          </a:bodyPr>
          <a:lstStyle/>
          <a:p>
            <a:pPr algn="r"/>
            <a:r>
              <a:rPr lang="fa-IR" sz="2800" dirty="0" smtClean="0">
                <a:solidFill>
                  <a:schemeClr val="bg1"/>
                </a:solidFill>
                <a:effectLst>
                  <a:outerShdw blurRad="38100" dist="38100" dir="2700000" algn="tl">
                    <a:srgbClr val="000000">
                      <a:alpha val="43137"/>
                    </a:srgbClr>
                  </a:outerShdw>
                </a:effectLst>
                <a:cs typeface="B Titr" panose="00000700000000000000" pitchFamily="2" charset="-78"/>
              </a:rPr>
              <a:t>با حقوق خود آشنا شوید</a:t>
            </a:r>
            <a:endParaRPr lang="en-US" sz="2800" dirty="0">
              <a:solidFill>
                <a:schemeClr val="bg1"/>
              </a:solidFill>
              <a:effectLst>
                <a:outerShdw blurRad="38100" dist="38100" dir="2700000" algn="tl">
                  <a:srgbClr val="000000">
                    <a:alpha val="43137"/>
                  </a:srgbClr>
                </a:outerShdw>
              </a:effectLst>
              <a:cs typeface="B Titr" panose="00000700000000000000" pitchFamily="2" charset="-7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73348762"/>
              </p:ext>
            </p:extLst>
          </p:nvPr>
        </p:nvGraphicFramePr>
        <p:xfrm>
          <a:off x="-684584" y="51470"/>
          <a:ext cx="6840760" cy="49681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4603171" y="4011910"/>
            <a:ext cx="3870309" cy="936104"/>
          </a:xfrm>
          <a:prstGeom prst="rect">
            <a:avLst/>
          </a:prstGeom>
          <a:solidFill>
            <a:schemeClr val="tx1">
              <a:alpha val="46000"/>
            </a:schemeClr>
          </a:solidFill>
        </p:spPr>
        <p:txBody>
          <a:bodyPr vert="horz" lIns="91440" tIns="45720" rIns="91440" bIns="45720" rtlCol="0" anchor="b" anchorCtr="0">
            <a:noAutofit/>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fa-IR" sz="2400" b="1" dirty="0" smtClean="0">
                <a:solidFill>
                  <a:schemeClr val="bg1"/>
                </a:solidFill>
                <a:effectLst>
                  <a:outerShdw blurRad="38100" dist="38100" dir="2700000" algn="tl">
                    <a:srgbClr val="000000">
                      <a:alpha val="43137"/>
                    </a:srgbClr>
                  </a:outerShdw>
                </a:effectLst>
                <a:cs typeface="B Mitra" panose="00000400000000000000" pitchFamily="2" charset="-78"/>
              </a:rPr>
              <a:t>آیا شما هم میتوانید حقوق  دیگری را برای مخاطبان رسانه ها نام ببرید؟</a:t>
            </a:r>
            <a:endParaRPr lang="en-US" sz="2400" b="1" dirty="0">
              <a:solidFill>
                <a:schemeClr val="bg1"/>
              </a:solidFill>
              <a:effectLst>
                <a:outerShdw blurRad="38100" dist="38100" dir="2700000" algn="tl">
                  <a:srgbClr val="000000">
                    <a:alpha val="43137"/>
                  </a:srgbClr>
                </a:outerShdw>
              </a:effectLst>
              <a:cs typeface="B Mitra" panose="00000400000000000000" pitchFamily="2" charset="-78"/>
            </a:endParaRPr>
          </a:p>
        </p:txBody>
      </p:sp>
    </p:spTree>
    <p:extLst>
      <p:ext uri="{BB962C8B-B14F-4D97-AF65-F5344CB8AC3E}">
        <p14:creationId xmlns:p14="http://schemas.microsoft.com/office/powerpoint/2010/main" val="28882814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9108" r="251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hlinkClick r:id="rId4"/>
          </p:cNvPr>
          <p:cNvSpPr txBox="1">
            <a:spLocks/>
          </p:cNvSpPr>
          <p:nvPr/>
        </p:nvSpPr>
        <p:spPr>
          <a:xfrm>
            <a:off x="5436096" y="771550"/>
            <a:ext cx="3528392" cy="3444774"/>
          </a:xfrm>
          <a:prstGeom prst="rect">
            <a:avLst/>
          </a:prstGeom>
        </p:spPr>
        <p:txBody>
          <a:bodyPr vert="horz" lIns="91440" tIns="45720" rIns="91440" bIns="45720" rtlCol="0" anchor="b" anchorCtr="0">
            <a:noAutofit/>
          </a:bodyPr>
          <a:lstStyle>
            <a:lvl1pPr algn="just" defTabSz="914388" rtl="1" eaLnBrk="1" latinLnBrk="0" hangingPunct="1">
              <a:spcBef>
                <a:spcPct val="0"/>
              </a:spcBef>
              <a:buNone/>
              <a:defRPr sz="5401" kern="1200">
                <a:solidFill>
                  <a:schemeClr val="tx1">
                    <a:lumMod val="85000"/>
                    <a:lumOff val="15000"/>
                  </a:schemeClr>
                </a:solidFill>
                <a:latin typeface="+mj-lt"/>
                <a:ea typeface="+mj-ea"/>
                <a:cs typeface="B Mitra" panose="00000400000000000000" pitchFamily="2"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150000"/>
              </a:lnSpc>
            </a:pPr>
            <a:r>
              <a:rPr lang="fa-IR" sz="3600" dirty="0" smtClean="0">
                <a:solidFill>
                  <a:schemeClr val="bg1">
                    <a:lumMod val="85000"/>
                  </a:schemeClr>
                </a:solidFill>
                <a:effectLst>
                  <a:outerShdw blurRad="38100" dist="38100" dir="2700000" algn="tl">
                    <a:srgbClr val="000000">
                      <a:alpha val="43137"/>
                    </a:srgbClr>
                  </a:outerShdw>
                </a:effectLst>
                <a:cs typeface="B Titr" panose="00000700000000000000" pitchFamily="2" charset="-78"/>
              </a:rPr>
              <a:t>پایان درس چهاردهم</a:t>
            </a:r>
          </a:p>
          <a:p>
            <a:pPr algn="ctr">
              <a:lnSpc>
                <a:spcPct val="150000"/>
              </a:lnSpc>
            </a:pPr>
            <a:endParaRPr lang="fa-IR" sz="3600" dirty="0" smtClean="0">
              <a:solidFill>
                <a:schemeClr val="bg1">
                  <a:lumMod val="85000"/>
                </a:schemeClr>
              </a:solidFill>
              <a:effectLst>
                <a:outerShdw blurRad="38100" dist="38100" dir="2700000" algn="tl">
                  <a:srgbClr val="000000">
                    <a:alpha val="43137"/>
                  </a:srgbClr>
                </a:outerShdw>
              </a:effectLst>
              <a:cs typeface="B Titr" panose="00000700000000000000" pitchFamily="2" charset="-78"/>
            </a:endParaRPr>
          </a:p>
          <a:p>
            <a:endParaRPr lang="en-US" sz="3200" dirty="0">
              <a:solidFill>
                <a:schemeClr val="bg1">
                  <a:lumMod val="85000"/>
                </a:schemeClr>
              </a:solidFill>
              <a:effectLst>
                <a:outerShdw blurRad="38100" dist="38100" dir="2700000" algn="tl">
                  <a:srgbClr val="000000">
                    <a:alpha val="43137"/>
                  </a:srgbClr>
                </a:outerShdw>
              </a:effectLst>
              <a:cs typeface="B Titr" panose="00000700000000000000" pitchFamily="2" charset="-78"/>
            </a:endParaRPr>
          </a:p>
        </p:txBody>
      </p:sp>
      <p:grpSp>
        <p:nvGrpSpPr>
          <p:cNvPr id="6" name="Group 5"/>
          <p:cNvGrpSpPr>
            <a:grpSpLocks noChangeAspect="1"/>
          </p:cNvGrpSpPr>
          <p:nvPr/>
        </p:nvGrpSpPr>
        <p:grpSpPr>
          <a:xfrm>
            <a:off x="5202235" y="4458425"/>
            <a:ext cx="3941765" cy="616642"/>
            <a:chOff x="6359857" y="5683434"/>
            <a:chExt cx="4504874" cy="704734"/>
          </a:xfrm>
        </p:grpSpPr>
        <p:sp>
          <p:nvSpPr>
            <p:cNvPr id="7" name="Rounded Rectangle 9"/>
            <p:cNvSpPr/>
            <p:nvPr/>
          </p:nvSpPr>
          <p:spPr>
            <a:xfrm>
              <a:off x="6359857" y="5881913"/>
              <a:ext cx="4504874" cy="307777"/>
            </a:xfrm>
            <a:prstGeom prst="rect">
              <a:avLst/>
            </a:prstGeom>
            <a:solidFill>
              <a:schemeClr val="tx1">
                <a:alpha val="15000"/>
              </a:schemeClr>
            </a:solidFill>
            <a:ln w="6350">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a:hlinkClick r:id="rId4"/>
            </p:cNvPr>
            <p:cNvSpPr txBox="1">
              <a:spLocks noChangeAspect="1"/>
            </p:cNvSpPr>
            <p:nvPr/>
          </p:nvSpPr>
          <p:spPr>
            <a:xfrm>
              <a:off x="6359857" y="5845568"/>
              <a:ext cx="3093976" cy="351745"/>
            </a:xfrm>
            <a:prstGeom prst="rect">
              <a:avLst/>
            </a:prstGeom>
            <a:noFill/>
            <a:effectLst/>
          </p:spPr>
          <p:txBody>
            <a:bodyPr wrap="square" rtlCol="0">
              <a:spAutoFit/>
            </a:bodyPr>
            <a:lstStyle/>
            <a:p>
              <a:pPr algn="ctr"/>
              <a:r>
                <a:rPr lang="en-US" sz="1400" dirty="0" smtClean="0">
                  <a:solidFill>
                    <a:schemeClr val="bg1">
                      <a:lumMod val="85000"/>
                    </a:schemeClr>
                  </a:solidFill>
                  <a:latin typeface="+mj-lt"/>
                  <a:cs typeface="Far.Ashgar" panose="00000400000000000000" pitchFamily="2" charset="-78"/>
                </a:rPr>
                <a:t>www.ziaossalehin.ir</a:t>
              </a:r>
              <a:endParaRPr lang="en-US" sz="1400" dirty="0">
                <a:solidFill>
                  <a:schemeClr val="bg1">
                    <a:lumMod val="85000"/>
                  </a:schemeClr>
                </a:solidFill>
                <a:latin typeface="+mj-lt"/>
                <a:cs typeface="Far.Ashgar" panose="00000400000000000000" pitchFamily="2" charset="-78"/>
              </a:endParaRPr>
            </a:p>
          </p:txBody>
        </p:sp>
        <p:pic>
          <p:nvPicPr>
            <p:cNvPr id="9" name="Picture Placeholder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94012" y="5683434"/>
              <a:ext cx="704734" cy="704734"/>
            </a:xfrm>
            <a:prstGeom prst="ellipse">
              <a:avLst/>
            </a:prstGeom>
            <a:blipFill dpi="0" rotWithShape="1">
              <a:blip r:embed="rId6"/>
              <a:srcRect/>
              <a:stretch>
                <a:fillRect l="-4000" t="-2000" r="-4000" b="-2000"/>
              </a:stretch>
            </a:blipFill>
            <a:ln w="38100">
              <a:solidFill>
                <a:schemeClr val="tx1">
                  <a:alpha val="75000"/>
                </a:schemeClr>
              </a:solidFill>
            </a:ln>
          </p:spPr>
        </p:pic>
      </p:grpSp>
    </p:spTree>
    <p:extLst>
      <p:ext uri="{BB962C8B-B14F-4D97-AF65-F5344CB8AC3E}">
        <p14:creationId xmlns:p14="http://schemas.microsoft.com/office/powerpoint/2010/main" val="26025552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063" y="-29830"/>
            <a:ext cx="9201575" cy="51733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040" y="723057"/>
            <a:ext cx="6167216" cy="3000821"/>
          </a:xfrm>
          <a:prstGeom prst="rect">
            <a:avLst/>
          </a:prstGeom>
          <a:solidFill>
            <a:schemeClr val="tx1"/>
          </a:solidFill>
        </p:spPr>
        <p:txBody>
          <a:bodyPr wrap="square">
            <a:spAutoFit/>
          </a:bodyPr>
          <a:lstStyle/>
          <a:p>
            <a:pPr algn="justLow" rtl="1"/>
            <a:r>
              <a:rPr lang="fa-IR" sz="2700" b="1" dirty="0">
                <a:solidFill>
                  <a:schemeClr val="bg1"/>
                </a:solidFill>
                <a:cs typeface="B Mitra" panose="00000400000000000000" pitchFamily="2" charset="-78"/>
              </a:rPr>
              <a:t>مستندِ</a:t>
            </a:r>
            <a:r>
              <a:rPr lang="fa-IR" sz="2700" b="1" dirty="0">
                <a:solidFill>
                  <a:srgbClr val="000099"/>
                </a:solidFill>
                <a:cs typeface="B Mitra" panose="00000400000000000000" pitchFamily="2" charset="-78"/>
              </a:rPr>
              <a:t> </a:t>
            </a:r>
            <a:r>
              <a:rPr lang="fa-IR" sz="2700" b="1" dirty="0">
                <a:solidFill>
                  <a:srgbClr val="FF0000"/>
                </a:solidFill>
                <a:cs typeface="B Mitra" panose="00000400000000000000" pitchFamily="2" charset="-78"/>
              </a:rPr>
              <a:t>«شهروند شماره 4» </a:t>
            </a:r>
            <a:r>
              <a:rPr lang="fa-IR" sz="2700" b="1" dirty="0" smtClean="0">
                <a:solidFill>
                  <a:schemeClr val="bg1"/>
                </a:solidFill>
                <a:cs typeface="B Mitra" panose="00000400000000000000" pitchFamily="2" charset="-78"/>
              </a:rPr>
              <a:t>که ماجرای افشاگری اسنودن را به تصویر می کشد، جایزه </a:t>
            </a:r>
            <a:r>
              <a:rPr lang="fa-IR" sz="2700" b="1" dirty="0" smtClean="0">
                <a:solidFill>
                  <a:srgbClr val="FF0000"/>
                </a:solidFill>
                <a:cs typeface="B Mitra" panose="00000400000000000000" pitchFamily="2" charset="-78"/>
              </a:rPr>
              <a:t>بهترین </a:t>
            </a:r>
            <a:r>
              <a:rPr lang="fa-IR" sz="2700" b="1" dirty="0">
                <a:solidFill>
                  <a:srgbClr val="FF0000"/>
                </a:solidFill>
                <a:cs typeface="B Mitra" panose="00000400000000000000" pitchFamily="2" charset="-78"/>
              </a:rPr>
              <a:t>مستند </a:t>
            </a:r>
            <a:r>
              <a:rPr lang="fa-IR" sz="2700" b="1" dirty="0">
                <a:solidFill>
                  <a:schemeClr val="bg1"/>
                </a:solidFill>
                <a:cs typeface="B Mitra" panose="00000400000000000000" pitchFamily="2" charset="-78"/>
              </a:rPr>
              <a:t>را در اسکار </a:t>
            </a:r>
            <a:r>
              <a:rPr lang="fa-IR" sz="2700" b="1" dirty="0" smtClean="0">
                <a:solidFill>
                  <a:schemeClr val="bg1"/>
                </a:solidFill>
                <a:cs typeface="B Mitra" panose="00000400000000000000" pitchFamily="2" charset="-78"/>
              </a:rPr>
              <a:t>2015 دریافت </a:t>
            </a:r>
            <a:r>
              <a:rPr lang="fa-IR" sz="2700" b="1" dirty="0">
                <a:solidFill>
                  <a:schemeClr val="bg1"/>
                </a:solidFill>
                <a:cs typeface="B Mitra" panose="00000400000000000000" pitchFamily="2" charset="-78"/>
              </a:rPr>
              <a:t>کرد. فیلم سینمایی «اسنودن» که بخشی از آن را دیدیم </a:t>
            </a:r>
            <a:r>
              <a:rPr lang="fa-IR" sz="2700" b="1" dirty="0">
                <a:solidFill>
                  <a:srgbClr val="FF0000"/>
                </a:solidFill>
                <a:cs typeface="B Mitra" panose="00000400000000000000" pitchFamily="2" charset="-78"/>
              </a:rPr>
              <a:t>با الهام از این </a:t>
            </a:r>
            <a:r>
              <a:rPr lang="fa-IR" sz="2700" b="1" dirty="0">
                <a:solidFill>
                  <a:schemeClr val="bg1"/>
                </a:solidFill>
                <a:cs typeface="B Mitra" panose="00000400000000000000" pitchFamily="2" charset="-78"/>
              </a:rPr>
              <a:t>مستند ساخته شده است.</a:t>
            </a:r>
            <a:br>
              <a:rPr lang="fa-IR" sz="2700" b="1" dirty="0">
                <a:solidFill>
                  <a:schemeClr val="bg1"/>
                </a:solidFill>
                <a:cs typeface="B Mitra" panose="00000400000000000000" pitchFamily="2" charset="-78"/>
              </a:rPr>
            </a:br>
            <a:r>
              <a:rPr lang="fa-IR" sz="2700" b="1" dirty="0">
                <a:solidFill>
                  <a:schemeClr val="bg1"/>
                </a:solidFill>
                <a:cs typeface="B Mitra" panose="00000400000000000000" pitchFamily="2" charset="-78"/>
              </a:rPr>
              <a:t/>
            </a:r>
            <a:br>
              <a:rPr lang="fa-IR" sz="2700" b="1" dirty="0">
                <a:solidFill>
                  <a:schemeClr val="bg1"/>
                </a:solidFill>
                <a:cs typeface="B Mitra" panose="00000400000000000000" pitchFamily="2" charset="-78"/>
              </a:rPr>
            </a:br>
            <a:r>
              <a:rPr lang="fa-IR" sz="2700" b="1" dirty="0">
                <a:solidFill>
                  <a:srgbClr val="FFFF00"/>
                </a:solidFill>
                <a:cs typeface="B Mitra" panose="00000400000000000000" pitchFamily="2" charset="-78"/>
              </a:rPr>
              <a:t>بخشهایی از این مستند را هم با هم ببینیم</a:t>
            </a:r>
            <a:r>
              <a:rPr lang="fa-IR" sz="2700" b="1" dirty="0" smtClean="0">
                <a:solidFill>
                  <a:srgbClr val="FFFF00"/>
                </a:solidFill>
                <a:cs typeface="B Mitra" panose="00000400000000000000" pitchFamily="2" charset="-78"/>
              </a:rPr>
              <a:t>...</a:t>
            </a:r>
            <a:endParaRPr lang="en-US" sz="2700" dirty="0">
              <a:solidFill>
                <a:srgbClr val="FFFF00"/>
              </a:solidFill>
            </a:endParaRPr>
          </a:p>
        </p:txBody>
      </p:sp>
      <p:sp>
        <p:nvSpPr>
          <p:cNvPr id="5" name="Rectangle 4"/>
          <p:cNvSpPr/>
          <p:nvPr/>
        </p:nvSpPr>
        <p:spPr>
          <a:xfrm rot="2747293">
            <a:off x="8057530" y="383863"/>
            <a:ext cx="681597" cy="369332"/>
          </a:xfrm>
          <a:prstGeom prst="rect">
            <a:avLst/>
          </a:prstGeom>
        </p:spPr>
        <p:txBody>
          <a:bodyPr wrap="none">
            <a:spAutoFit/>
          </a:bodyPr>
          <a:lstStyle/>
          <a:p>
            <a:pPr algn="r" rtl="1"/>
            <a:r>
              <a:rPr lang="fa-IR" b="1" dirty="0" smtClean="0">
                <a:solidFill>
                  <a:srgbClr val="FF0000"/>
                </a:solidFill>
                <a:cs typeface="B Mitra" panose="00000400000000000000" pitchFamily="2" charset="-78"/>
              </a:rPr>
              <a:t>فیلم 2</a:t>
            </a:r>
            <a:endParaRPr lang="en-US" dirty="0">
              <a:solidFill>
                <a:srgbClr val="FF0000"/>
              </a:solidFill>
            </a:endParaRPr>
          </a:p>
        </p:txBody>
      </p:sp>
      <p:sp>
        <p:nvSpPr>
          <p:cNvPr id="6" name="TextBox 5">
            <a:hlinkClick r:id="rId4" tooltip="سایت ضیاءالصالحین"/>
          </p:cNvPr>
          <p:cNvSpPr txBox="1">
            <a:spLocks noChangeAspect="1"/>
          </p:cNvSpPr>
          <p:nvPr/>
        </p:nvSpPr>
        <p:spPr>
          <a:xfrm>
            <a:off x="6444208" y="473199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19549136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1000"/>
                                        <p:tgtEl>
                                          <p:spTgt spid="4">
                                            <p:bg/>
                                          </p:spTgt>
                                        </p:tgtEl>
                                      </p:cBhvr>
                                    </p:animEffect>
                                    <p:anim calcmode="lin" valueType="num">
                                      <p:cBhvr>
                                        <p:cTn id="8" dur="1000" fill="hold"/>
                                        <p:tgtEl>
                                          <p:spTgt spid="4">
                                            <p:bg/>
                                          </p:spTgt>
                                        </p:tgtEl>
                                        <p:attrNameLst>
                                          <p:attrName>ppt_x</p:attrName>
                                        </p:attrNameLst>
                                      </p:cBhvr>
                                      <p:tavLst>
                                        <p:tav tm="0">
                                          <p:val>
                                            <p:strVal val="#ppt_x"/>
                                          </p:val>
                                        </p:tav>
                                        <p:tav tm="100000">
                                          <p:val>
                                            <p:strVal val="#ppt_x"/>
                                          </p:val>
                                        </p:tav>
                                      </p:tavLst>
                                    </p:anim>
                                    <p:anim calcmode="lin" valueType="num">
                                      <p:cBhvr>
                                        <p:cTn id="9" dur="1000" fill="hold"/>
                                        <p:tgtEl>
                                          <p:spTgt spid="4">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108" r="251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652120" y="555526"/>
            <a:ext cx="3168352" cy="4154984"/>
          </a:xfrm>
          <a:prstGeom prst="rect">
            <a:avLst/>
          </a:prstGeom>
        </p:spPr>
        <p:txBody>
          <a:bodyPr wrap="square">
            <a:spAutoFit/>
          </a:bodyPr>
          <a:lstStyle/>
          <a:p>
            <a:pPr algn="justLow" rtl="1"/>
            <a:r>
              <a:rPr lang="fa-IR" sz="2400" b="1" dirty="0">
                <a:solidFill>
                  <a:srgbClr val="FFFF00"/>
                </a:solidFill>
                <a:cs typeface="B Mitra" panose="00000400000000000000" pitchFamily="2" charset="-78"/>
              </a:rPr>
              <a:t>بعد از پخش صحبتهای اسنودن راجع به </a:t>
            </a:r>
            <a:r>
              <a:rPr lang="fa-IR" sz="2400" b="1" dirty="0">
                <a:cs typeface="B Mitra" panose="00000400000000000000" pitchFamily="2" charset="-78"/>
              </a:rPr>
              <a:t>نقض حریم خصوصی </a:t>
            </a:r>
            <a:r>
              <a:rPr lang="fa-IR" sz="2400" b="1" dirty="0">
                <a:solidFill>
                  <a:srgbClr val="FFFF00"/>
                </a:solidFill>
                <a:cs typeface="B Mitra" panose="00000400000000000000" pitchFamily="2" charset="-78"/>
              </a:rPr>
              <a:t>مردم دنیا توسط دولت امریکا، تظاهراتهای زیادی در حمایت از او در سراسر دنیا برپاشد.</a:t>
            </a:r>
            <a:br>
              <a:rPr lang="fa-IR" sz="2400" b="1" dirty="0">
                <a:solidFill>
                  <a:srgbClr val="FFFF00"/>
                </a:solidFill>
                <a:cs typeface="B Mitra" panose="00000400000000000000" pitchFamily="2" charset="-78"/>
              </a:rPr>
            </a:br>
            <a:r>
              <a:rPr lang="fa-IR" sz="2400" b="1" dirty="0">
                <a:solidFill>
                  <a:srgbClr val="FFFF00"/>
                </a:solidFill>
                <a:cs typeface="B Mitra" panose="00000400000000000000" pitchFamily="2" charset="-78"/>
              </a:rPr>
              <a:t/>
            </a:r>
            <a:br>
              <a:rPr lang="fa-IR" sz="2400" b="1" dirty="0">
                <a:solidFill>
                  <a:srgbClr val="FFFF00"/>
                </a:solidFill>
                <a:cs typeface="B Mitra" panose="00000400000000000000" pitchFamily="2" charset="-78"/>
              </a:rPr>
            </a:br>
            <a:r>
              <a:rPr lang="fa-IR" sz="2400" b="1" dirty="0">
                <a:solidFill>
                  <a:srgbClr val="FFFF00"/>
                </a:solidFill>
                <a:cs typeface="B Mitra" panose="00000400000000000000" pitchFamily="2" charset="-78"/>
              </a:rPr>
              <a:t/>
            </a:r>
            <a:br>
              <a:rPr lang="fa-IR" sz="2400" b="1" dirty="0">
                <a:solidFill>
                  <a:srgbClr val="FFFF00"/>
                </a:solidFill>
                <a:cs typeface="B Mitra" panose="00000400000000000000" pitchFamily="2" charset="-78"/>
              </a:rPr>
            </a:br>
            <a:r>
              <a:rPr lang="fa-IR" sz="2400" b="1" dirty="0">
                <a:solidFill>
                  <a:srgbClr val="FFFF00"/>
                </a:solidFill>
                <a:cs typeface="B Mitra" panose="00000400000000000000" pitchFamily="2" charset="-78"/>
              </a:rPr>
              <a:t>انگار </a:t>
            </a:r>
            <a:r>
              <a:rPr lang="fa-IR" sz="2400" b="1" dirty="0">
                <a:cs typeface="B Mitra" panose="00000400000000000000" pitchFamily="2" charset="-78"/>
              </a:rPr>
              <a:t>مخاطبان </a:t>
            </a:r>
            <a:r>
              <a:rPr lang="fa-IR" sz="2400" b="1" dirty="0">
                <a:solidFill>
                  <a:srgbClr val="FFFF00"/>
                </a:solidFill>
                <a:cs typeface="B Mitra" panose="00000400000000000000" pitchFamily="2" charset="-78"/>
              </a:rPr>
              <a:t>با پدیده تازه ای در مواجهه با رسانه ها مواجه شده اند...</a:t>
            </a:r>
            <a:endParaRPr lang="en-US" sz="2400" dirty="0"/>
          </a:p>
        </p:txBody>
      </p:sp>
      <p:sp>
        <p:nvSpPr>
          <p:cNvPr id="4" name="TextBox 3">
            <a:hlinkClick r:id="rId4" tooltip="سایت ضیاءالصالحین"/>
          </p:cNvPr>
          <p:cNvSpPr txBox="1">
            <a:spLocks noChangeAspect="1"/>
          </p:cNvSpPr>
          <p:nvPr/>
        </p:nvSpPr>
        <p:spPr>
          <a:xfrm>
            <a:off x="7308304" y="473199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88605287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3145"/>
          <a:stretch/>
        </p:blipFill>
        <p:spPr bwMode="auto">
          <a:xfrm>
            <a:off x="-165309" y="-236562"/>
            <a:ext cx="9333656" cy="53800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آموزش\مدرسه هنر و رسانه آینه\باشگاه سواد رسانه ای\ملحقات کتاب تفکر و سواد رسانه ای\14- درس چهاردهم\پاورپوینت درس 14\عکس\اسنودن\people\f-nsa-a-201512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75" b="9297"/>
          <a:stretch/>
        </p:blipFill>
        <p:spPr bwMode="auto">
          <a:xfrm>
            <a:off x="-165309" y="-202442"/>
            <a:ext cx="9345821" cy="534594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آموزش\مدرسه هنر و رسانه آینه\باشگاه سواد رسانه ای\ملحقات کتاب تفکر و سواد رسانه ای\14- درس چهاردهم\پاورپوینت درس 14\عکس\اسنودن\people\url14.jpg"/>
          <p:cNvPicPr>
            <a:picLocks noChangeAspect="1" noChangeArrowheads="1"/>
          </p:cNvPicPr>
          <p:nvPr/>
        </p:nvPicPr>
        <p:blipFill rotWithShape="1">
          <a:blip r:embed="rId5">
            <a:extLst>
              <a:ext uri="{28A0092B-C50C-407E-A947-70E740481C1C}">
                <a14:useLocalDpi xmlns:a14="http://schemas.microsoft.com/office/drawing/2010/main" val="0"/>
              </a:ext>
            </a:extLst>
          </a:blip>
          <a:srcRect t="10964" b="3122"/>
          <a:stretch/>
        </p:blipFill>
        <p:spPr bwMode="auto">
          <a:xfrm>
            <a:off x="-87277" y="-157805"/>
            <a:ext cx="9267788" cy="53013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آموزش\مدرسه هنر و رسانه آینه\باشگاه سواد رسانه ای\ملحقات کتاب تفکر و سواد رسانه ای\14- درس چهاردهم\پاورپوینت درس 14\عکس\اسنودن\snowden-hero-obama-traito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77" y="-8621"/>
            <a:ext cx="9231277" cy="526579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آموزش\مدرسه هنر و رسانه آینه\باشگاه سواد رسانه ای\ملحقات کتاب تفکر و سواد رسانه ای\14- درس چهاردهم\پاورپوینت درس 14\عکس\اسنودن\people\snowden_sign.jpg.size.custom.crop.1086x7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18" y="-226924"/>
            <a:ext cx="9303218" cy="623156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آموزش\مدرسه هنر و رسانه آینه\باشگاه سواد رسانه ای\ملحقات کتاب تفکر و سواد رسانه ای\14- درس چهاردهم\پاورپوینت درس 14\عکس\اسنودن\people\Edward-Snowden-Shirt-Whit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7710" y="424266"/>
            <a:ext cx="2374730" cy="25660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1187624" y="440389"/>
            <a:ext cx="2169898" cy="25499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996069" y="2544835"/>
            <a:ext cx="1999788" cy="24031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5060026" y="2527500"/>
            <a:ext cx="2420514" cy="2420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TextBox 11">
            <a:hlinkClick r:id="rId12" tooltip="سایت ضیاءالصالحین"/>
          </p:cNvPr>
          <p:cNvSpPr txBox="1">
            <a:spLocks noChangeAspect="1"/>
          </p:cNvSpPr>
          <p:nvPr/>
        </p:nvSpPr>
        <p:spPr>
          <a:xfrm>
            <a:off x="23109" y="-7162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421229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500"/>
                                        <p:tgtEl>
                                          <p:spTgt spid="71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fade">
                                      <p:cBhvr>
                                        <p:cTn id="22" dur="500"/>
                                        <p:tgtEl>
                                          <p:spTgt spid="71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fade">
                                      <p:cBhvr>
                                        <p:cTn id="27" dur="500"/>
                                        <p:tgtEl>
                                          <p:spTgt spid="717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نتیجه تصویری برای حریم خصوصی یا حق محرمانگ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527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516216" y="564606"/>
            <a:ext cx="2478777" cy="3303288"/>
          </a:xfrm>
          <a:prstGeom prst="roundRect">
            <a:avLst>
              <a:gd name="adj" fmla="val 6303"/>
            </a:avLst>
          </a:prstGeom>
        </p:spPr>
        <p:style>
          <a:lnRef idx="3">
            <a:schemeClr val="lt1"/>
          </a:lnRef>
          <a:fillRef idx="1">
            <a:schemeClr val="accent4"/>
          </a:fillRef>
          <a:effectRef idx="1">
            <a:schemeClr val="accent4"/>
          </a:effectRef>
          <a:fontRef idx="minor">
            <a:schemeClr val="lt1"/>
          </a:fontRef>
        </p:style>
        <p:txBody>
          <a:bodyPr>
            <a:noAutofit/>
          </a:bodyPr>
          <a:lstStyle/>
          <a:p>
            <a:pPr algn="ctr" rtl="1"/>
            <a:r>
              <a:rPr lang="fa-IR" sz="2400" b="1" dirty="0" smtClean="0">
                <a:solidFill>
                  <a:srgbClr val="FFFF00"/>
                </a:solidFill>
                <a:cs typeface="B Mitra" panose="00000400000000000000" pitchFamily="2" charset="-78"/>
              </a:rPr>
              <a:t>به</a:t>
            </a:r>
            <a:r>
              <a:rPr lang="fa-IR" sz="100" b="1" dirty="0" smtClean="0">
                <a:solidFill>
                  <a:srgbClr val="FFFF00"/>
                </a:solidFill>
                <a:cs typeface="B Mitra" panose="00000400000000000000" pitchFamily="2" charset="-78"/>
              </a:rPr>
              <a:t> </a:t>
            </a:r>
            <a:r>
              <a:rPr lang="fa-IR" sz="2400" b="1" dirty="0" smtClean="0">
                <a:solidFill>
                  <a:srgbClr val="FFFF00"/>
                </a:solidFill>
                <a:cs typeface="B Mitra" panose="00000400000000000000" pitchFamily="2" charset="-78"/>
              </a:rPr>
              <a:t>راستی در رسانه</a:t>
            </a:r>
            <a:r>
              <a:rPr lang="fa-IR" sz="100" b="1" dirty="0" smtClean="0">
                <a:solidFill>
                  <a:srgbClr val="FFFF00"/>
                </a:solidFill>
                <a:cs typeface="B Mitra" panose="00000400000000000000" pitchFamily="2" charset="-78"/>
              </a:rPr>
              <a:t> </a:t>
            </a:r>
            <a:r>
              <a:rPr lang="fa-IR" sz="2400" b="1" dirty="0" smtClean="0">
                <a:solidFill>
                  <a:srgbClr val="FFFF00"/>
                </a:solidFill>
                <a:cs typeface="B Mitra" panose="00000400000000000000" pitchFamily="2" charset="-78"/>
              </a:rPr>
              <a:t>ها چه بر سر حریم خصوصی ما آمده است؟</a:t>
            </a:r>
            <a:br>
              <a:rPr lang="fa-IR" sz="2400" b="1" dirty="0" smtClean="0">
                <a:solidFill>
                  <a:srgbClr val="FFFF00"/>
                </a:solidFill>
                <a:cs typeface="B Mitra" panose="00000400000000000000" pitchFamily="2" charset="-78"/>
              </a:rPr>
            </a:br>
            <a:r>
              <a:rPr lang="fa-IR" sz="2400" b="1" dirty="0">
                <a:solidFill>
                  <a:srgbClr val="FFFF00"/>
                </a:solidFill>
                <a:cs typeface="B Mitra" panose="00000400000000000000" pitchFamily="2" charset="-78"/>
              </a:rPr>
              <a:t/>
            </a:r>
            <a:br>
              <a:rPr lang="fa-IR" sz="2400" b="1" dirty="0">
                <a:solidFill>
                  <a:srgbClr val="FFFF00"/>
                </a:solidFill>
                <a:cs typeface="B Mitra" panose="00000400000000000000" pitchFamily="2" charset="-78"/>
              </a:rPr>
            </a:br>
            <a:r>
              <a:rPr lang="fa-IR" sz="2400" b="1" dirty="0" smtClean="0">
                <a:solidFill>
                  <a:srgbClr val="FFFF00"/>
                </a:solidFill>
                <a:cs typeface="B Mitra" panose="00000400000000000000" pitchFamily="2" charset="-78"/>
              </a:rPr>
              <a:t>چقدر خودمان در نقض حریم خصوصی</a:t>
            </a:r>
            <a:r>
              <a:rPr lang="fa-IR" sz="100" b="1" dirty="0" smtClean="0">
                <a:solidFill>
                  <a:srgbClr val="FFFF00"/>
                </a:solidFill>
                <a:cs typeface="B Mitra" panose="00000400000000000000" pitchFamily="2" charset="-78"/>
              </a:rPr>
              <a:t> </a:t>
            </a:r>
            <a:r>
              <a:rPr lang="fa-IR" sz="2400" b="1" dirty="0" smtClean="0">
                <a:solidFill>
                  <a:srgbClr val="FFFF00"/>
                </a:solidFill>
                <a:cs typeface="B Mitra" panose="00000400000000000000" pitchFamily="2" charset="-78"/>
              </a:rPr>
              <a:t>مان نقش داشته</a:t>
            </a:r>
            <a:r>
              <a:rPr lang="fa-IR" sz="100" b="1" dirty="0" smtClean="0">
                <a:solidFill>
                  <a:srgbClr val="FFFF00"/>
                </a:solidFill>
                <a:cs typeface="B Mitra" panose="00000400000000000000" pitchFamily="2" charset="-78"/>
              </a:rPr>
              <a:t> </a:t>
            </a:r>
            <a:r>
              <a:rPr lang="fa-IR" sz="2400" b="1" dirty="0" smtClean="0">
                <a:solidFill>
                  <a:srgbClr val="FFFF00"/>
                </a:solidFill>
                <a:cs typeface="B Mitra" panose="00000400000000000000" pitchFamily="2" charset="-78"/>
              </a:rPr>
              <a:t>ایم و چقدر رسانه</a:t>
            </a:r>
            <a:r>
              <a:rPr lang="fa-IR" sz="100" b="1" dirty="0" smtClean="0">
                <a:solidFill>
                  <a:srgbClr val="FFFF00"/>
                </a:solidFill>
                <a:cs typeface="B Mitra" panose="00000400000000000000" pitchFamily="2" charset="-78"/>
              </a:rPr>
              <a:t> </a:t>
            </a:r>
            <a:r>
              <a:rPr lang="fa-IR" sz="2400" b="1" dirty="0" smtClean="0">
                <a:solidFill>
                  <a:srgbClr val="FFFF00"/>
                </a:solidFill>
                <a:cs typeface="B Mitra" panose="00000400000000000000" pitchFamily="2" charset="-78"/>
              </a:rPr>
              <a:t>ها؟</a:t>
            </a:r>
            <a:endParaRPr lang="en-US" sz="2400" b="1" dirty="0">
              <a:solidFill>
                <a:srgbClr val="FFFF00"/>
              </a:solidFill>
              <a:cs typeface="B Mitra" panose="00000400000000000000" pitchFamily="2" charset="-78"/>
            </a:endParaRPr>
          </a:p>
        </p:txBody>
      </p:sp>
      <p:sp>
        <p:nvSpPr>
          <p:cNvPr id="3" name="Rectangle 2"/>
          <p:cNvSpPr/>
          <p:nvPr/>
        </p:nvSpPr>
        <p:spPr>
          <a:xfrm>
            <a:off x="2483768" y="51470"/>
            <a:ext cx="6552728" cy="461665"/>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fa-IR" sz="2400" b="1" dirty="0" smtClean="0">
                <a:solidFill>
                  <a:srgbClr val="FFFF00"/>
                </a:solidFill>
                <a:cs typeface="B Titr" panose="00000700000000000000" pitchFamily="2" charset="-78"/>
              </a:rPr>
              <a:t>1- حق حفظ و احترام به حریم خصوصی یا حق محرمانگی</a:t>
            </a:r>
            <a:endParaRPr lang="en-US" sz="2400" dirty="0">
              <a:cs typeface="B Titr" panose="00000700000000000000" pitchFamily="2" charset="-78"/>
            </a:endParaRPr>
          </a:p>
        </p:txBody>
      </p:sp>
      <p:sp>
        <p:nvSpPr>
          <p:cNvPr id="5" name="TextBox 4">
            <a:hlinkClick r:id="rId4" tooltip="سایت ضیاءالصالحین"/>
          </p:cNvPr>
          <p:cNvSpPr txBox="1">
            <a:spLocks noChangeAspect="1"/>
          </p:cNvSpPr>
          <p:nvPr/>
        </p:nvSpPr>
        <p:spPr>
          <a:xfrm>
            <a:off x="7308304" y="4731990"/>
            <a:ext cx="1835696" cy="307777"/>
          </a:xfrm>
          <a:prstGeom prst="rect">
            <a:avLst/>
          </a:prstGeom>
          <a:noFill/>
          <a:effectLst/>
        </p:spPr>
        <p:txBody>
          <a:bodyPr wrap="square" rtlCol="0">
            <a:spAutoFit/>
          </a:bodyPr>
          <a:lstStyle/>
          <a:p>
            <a:pPr algn="ctr"/>
            <a:r>
              <a:rPr lang="en-US" sz="1400" dirty="0" smtClean="0">
                <a:solidFill>
                  <a:schemeClr val="bg1"/>
                </a:solidFill>
                <a:latin typeface="+mj-lt"/>
                <a:cs typeface="Far.Ashgar" panose="00000400000000000000" pitchFamily="2" charset="-78"/>
              </a:rPr>
              <a:t>www.ziaossalehin.ir</a:t>
            </a:r>
            <a:endParaRPr lang="en-US" sz="1400" dirty="0">
              <a:solidFill>
                <a:schemeClr val="bg1"/>
              </a:solidFill>
              <a:latin typeface="+mj-lt"/>
              <a:cs typeface="Far.Ashgar" panose="00000400000000000000" pitchFamily="2" charset="-78"/>
            </a:endParaRPr>
          </a:p>
        </p:txBody>
      </p:sp>
    </p:spTree>
    <p:extLst>
      <p:ext uri="{BB962C8B-B14F-4D97-AF65-F5344CB8AC3E}">
        <p14:creationId xmlns:p14="http://schemas.microsoft.com/office/powerpoint/2010/main" val="390899980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a:duotone>
              <a:prstClr val="black"/>
              <a:schemeClr val="accent5">
                <a:tint val="45000"/>
                <a:satMod val="400000"/>
              </a:schemeClr>
            </a:duotone>
            <a:extLst>
              <a:ext uri="{28A0092B-C50C-407E-A947-70E740481C1C}">
                <a14:useLocalDpi xmlns:a14="http://schemas.microsoft.com/office/drawing/2010/main" val="0"/>
              </a:ext>
            </a:extLst>
          </a:blip>
          <a:srcRect l="2319"/>
          <a:stretch/>
        </p:blipFill>
        <p:spPr bwMode="auto">
          <a:xfrm>
            <a:off x="0" y="0"/>
            <a:ext cx="9144000" cy="2931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1173"/>
          <a:stretch/>
        </p:blipFill>
        <p:spPr bwMode="auto">
          <a:xfrm>
            <a:off x="0" y="2297514"/>
            <a:ext cx="9144000" cy="28459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17427" y="147279"/>
            <a:ext cx="2880320" cy="1075308"/>
          </a:xfrm>
          <a:solidFill>
            <a:schemeClr val="accent1">
              <a:lumMod val="75000"/>
            </a:schemeClr>
          </a:solidFill>
        </p:spPr>
        <p:txBody>
          <a:bodyPr>
            <a:noAutofit/>
          </a:bodyPr>
          <a:lstStyle/>
          <a:p>
            <a:pPr algn="just" rtl="1"/>
            <a:r>
              <a:rPr lang="fa-IR" sz="2000" b="1" dirty="0" smtClean="0">
                <a:solidFill>
                  <a:srgbClr val="FFFF00"/>
                </a:solidFill>
                <a:cs typeface="B Mitra" panose="00000400000000000000" pitchFamily="2" charset="-78"/>
              </a:rPr>
              <a:t>رسانه ها موظف هستند حریم خصوصی عموم شهروندان و کاربران خود را حفظ کنند.</a:t>
            </a:r>
            <a:endParaRPr lang="en-US" sz="2000" b="1" dirty="0">
              <a:solidFill>
                <a:srgbClr val="FFFF00"/>
              </a:solidFill>
              <a:cs typeface="B Mitra" panose="00000400000000000000" pitchFamily="2" charset="-78"/>
            </a:endParaRPr>
          </a:p>
        </p:txBody>
      </p:sp>
      <p:sp>
        <p:nvSpPr>
          <p:cNvPr id="3" name="Rectangle 2"/>
          <p:cNvSpPr/>
          <p:nvPr/>
        </p:nvSpPr>
        <p:spPr>
          <a:xfrm>
            <a:off x="5464886" y="4127837"/>
            <a:ext cx="3600400" cy="1015663"/>
          </a:xfrm>
          <a:prstGeom prst="rect">
            <a:avLst/>
          </a:prstGeom>
        </p:spPr>
        <p:txBody>
          <a:bodyPr wrap="square">
            <a:spAutoFit/>
          </a:bodyPr>
          <a:lstStyle/>
          <a:p>
            <a:pPr algn="just" rtl="1"/>
            <a:r>
              <a:rPr lang="fa-IR" sz="2000" b="1" dirty="0" smtClean="0">
                <a:cs typeface="B Mitra" panose="00000400000000000000" pitchFamily="2" charset="-78"/>
              </a:rPr>
              <a:t>در صورت نقض حریم خصوصی توسط یک رسانه قانون موظف است برای احقاق حقوق مخاطب ورود نماید.</a:t>
            </a:r>
            <a:endParaRPr lang="en-US" sz="2000" dirty="0"/>
          </a:p>
        </p:txBody>
      </p:sp>
    </p:spTree>
    <p:extLst>
      <p:ext uri="{BB962C8B-B14F-4D97-AF65-F5344CB8AC3E}">
        <p14:creationId xmlns:p14="http://schemas.microsoft.com/office/powerpoint/2010/main" val="3625851777"/>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0.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1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1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ags/tag9.xml><?xml version="1.0" encoding="utf-8"?>
<p:tagLst xmlns:a="http://schemas.openxmlformats.org/drawingml/2006/main" xmlns:r="http://schemas.openxmlformats.org/officeDocument/2006/relationships" xmlns:p="http://schemas.openxmlformats.org/presentationml/2006/main">
  <p:tag name="RNRSTYLE" val="Indezine_SM_Titl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6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30002314">
  <a:themeElements>
    <a:clrScheme name="1_30002314 2">
      <a:dk1>
        <a:srgbClr val="000000"/>
      </a:dk1>
      <a:lt1>
        <a:srgbClr val="FAD7BB"/>
      </a:lt1>
      <a:dk2>
        <a:srgbClr val="000000"/>
      </a:dk2>
      <a:lt2>
        <a:srgbClr val="B2B2B2"/>
      </a:lt2>
      <a:accent1>
        <a:srgbClr val="EDA314"/>
      </a:accent1>
      <a:accent2>
        <a:srgbClr val="EF832C"/>
      </a:accent2>
      <a:accent3>
        <a:srgbClr val="FCE8DA"/>
      </a:accent3>
      <a:accent4>
        <a:srgbClr val="000000"/>
      </a:accent4>
      <a:accent5>
        <a:srgbClr val="F4CEAA"/>
      </a:accent5>
      <a:accent6>
        <a:srgbClr val="D97627"/>
      </a:accent6>
      <a:hlink>
        <a:srgbClr val="775209"/>
      </a:hlink>
      <a:folHlink>
        <a:srgbClr val="801100"/>
      </a:folHlink>
    </a:clrScheme>
    <a:fontScheme name="1_30002314">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30002314 1">
        <a:dk1>
          <a:srgbClr val="000000"/>
        </a:dk1>
        <a:lt1>
          <a:srgbClr val="FAD7BB"/>
        </a:lt1>
        <a:dk2>
          <a:srgbClr val="000000"/>
        </a:dk2>
        <a:lt2>
          <a:srgbClr val="B2B2B2"/>
        </a:lt2>
        <a:accent1>
          <a:srgbClr val="CC9366"/>
        </a:accent1>
        <a:accent2>
          <a:srgbClr val="F39F5C"/>
        </a:accent2>
        <a:accent3>
          <a:srgbClr val="FCE8DA"/>
        </a:accent3>
        <a:accent4>
          <a:srgbClr val="000000"/>
        </a:accent4>
        <a:accent5>
          <a:srgbClr val="E2C8B8"/>
        </a:accent5>
        <a:accent6>
          <a:srgbClr val="DC9053"/>
        </a:accent6>
        <a:hlink>
          <a:srgbClr val="763709"/>
        </a:hlink>
        <a:folHlink>
          <a:srgbClr val="593B27"/>
        </a:folHlink>
      </a:clrScheme>
      <a:clrMap bg1="lt1" tx1="dk1" bg2="lt2" tx2="dk2" accent1="accent1" accent2="accent2" accent3="accent3" accent4="accent4" accent5="accent5" accent6="accent6" hlink="hlink" folHlink="folHlink"/>
    </a:extraClrScheme>
    <a:extraClrScheme>
      <a:clrScheme name="1_30002314 2">
        <a:dk1>
          <a:srgbClr val="000000"/>
        </a:dk1>
        <a:lt1>
          <a:srgbClr val="FAD7BB"/>
        </a:lt1>
        <a:dk2>
          <a:srgbClr val="000000"/>
        </a:dk2>
        <a:lt2>
          <a:srgbClr val="B2B2B2"/>
        </a:lt2>
        <a:accent1>
          <a:srgbClr val="EDA314"/>
        </a:accent1>
        <a:accent2>
          <a:srgbClr val="EF832C"/>
        </a:accent2>
        <a:accent3>
          <a:srgbClr val="FCE8DA"/>
        </a:accent3>
        <a:accent4>
          <a:srgbClr val="000000"/>
        </a:accent4>
        <a:accent5>
          <a:srgbClr val="F4CEAA"/>
        </a:accent5>
        <a:accent6>
          <a:srgbClr val="D97627"/>
        </a:accent6>
        <a:hlink>
          <a:srgbClr val="775209"/>
        </a:hlink>
        <a:folHlink>
          <a:srgbClr val="801100"/>
        </a:folHlink>
      </a:clrScheme>
      <a:clrMap bg1="lt1" tx1="dk1" bg2="lt2" tx2="dk2" accent1="accent1" accent2="accent2" accent3="accent3" accent4="accent4" accent5="accent5" accent6="accent6" hlink="hlink" folHlink="folHlink"/>
    </a:extraClrScheme>
    <a:extraClrScheme>
      <a:clrScheme name="1_30002314 3">
        <a:dk1>
          <a:srgbClr val="000000"/>
        </a:dk1>
        <a:lt1>
          <a:srgbClr val="FAD7BB"/>
        </a:lt1>
        <a:dk2>
          <a:srgbClr val="000000"/>
        </a:dk2>
        <a:lt2>
          <a:srgbClr val="B2B2B2"/>
        </a:lt2>
        <a:accent1>
          <a:srgbClr val="EFAD2C"/>
        </a:accent1>
        <a:accent2>
          <a:srgbClr val="2CEF73"/>
        </a:accent2>
        <a:accent3>
          <a:srgbClr val="FCE8DA"/>
        </a:accent3>
        <a:accent4>
          <a:srgbClr val="000000"/>
        </a:accent4>
        <a:accent5>
          <a:srgbClr val="F6D3AC"/>
        </a:accent5>
        <a:accent6>
          <a:srgbClr val="27D968"/>
        </a:accent6>
        <a:hlink>
          <a:srgbClr val="002380"/>
        </a:hlink>
        <a:folHlink>
          <a:srgbClr val="753500"/>
        </a:folHlink>
      </a:clrScheme>
      <a:clrMap bg1="lt1" tx1="dk1" bg2="lt2" tx2="dk2" accent1="accent1" accent2="accent2" accent3="accent3" accent4="accent4" accent5="accent5" accent6="accent6" hlink="hlink" folHlink="folHlink"/>
    </a:extraClrScheme>
    <a:extraClrScheme>
      <a:clrScheme name="1_30002314 4">
        <a:dk1>
          <a:srgbClr val="000000"/>
        </a:dk1>
        <a:lt1>
          <a:srgbClr val="FAD7BB"/>
        </a:lt1>
        <a:dk2>
          <a:srgbClr val="000000"/>
        </a:dk2>
        <a:lt2>
          <a:srgbClr val="B2B2B2"/>
        </a:lt2>
        <a:accent1>
          <a:srgbClr val="E3EF2C"/>
        </a:accent1>
        <a:accent2>
          <a:srgbClr val="5CBCF3"/>
        </a:accent2>
        <a:accent3>
          <a:srgbClr val="FCE8DA"/>
        </a:accent3>
        <a:accent4>
          <a:srgbClr val="000000"/>
        </a:accent4>
        <a:accent5>
          <a:srgbClr val="EFF6AC"/>
        </a:accent5>
        <a:accent6>
          <a:srgbClr val="53AADC"/>
        </a:accent6>
        <a:hlink>
          <a:srgbClr val="5C0080"/>
        </a:hlink>
        <a:folHlink>
          <a:srgbClr val="803A00"/>
        </a:folHlink>
      </a:clrScheme>
      <a:clrMap bg1="lt1" tx1="dk1" bg2="lt2" tx2="dk2" accent1="accent1" accent2="accent2" accent3="accent3" accent4="accent4" accent5="accent5" accent6="accent6" hlink="hlink" folHlink="folHlink"/>
    </a:extraClrScheme>
    <a:extraClrScheme>
      <a:clrScheme name="1_30002314 5">
        <a:dk1>
          <a:srgbClr val="000000"/>
        </a:dk1>
        <a:lt1>
          <a:srgbClr val="FFFFFF"/>
        </a:lt1>
        <a:dk2>
          <a:srgbClr val="000000"/>
        </a:dk2>
        <a:lt2>
          <a:srgbClr val="B2B2B2"/>
        </a:lt2>
        <a:accent1>
          <a:srgbClr val="CC9366"/>
        </a:accent1>
        <a:accent2>
          <a:srgbClr val="F39F5C"/>
        </a:accent2>
        <a:accent3>
          <a:srgbClr val="FFFFFF"/>
        </a:accent3>
        <a:accent4>
          <a:srgbClr val="000000"/>
        </a:accent4>
        <a:accent5>
          <a:srgbClr val="E2C8B8"/>
        </a:accent5>
        <a:accent6>
          <a:srgbClr val="DC9053"/>
        </a:accent6>
        <a:hlink>
          <a:srgbClr val="763709"/>
        </a:hlink>
        <a:folHlink>
          <a:srgbClr val="593B27"/>
        </a:folHlink>
      </a:clrScheme>
      <a:clrMap bg1="lt1" tx1="dk1" bg2="lt2" tx2="dk2" accent1="accent1" accent2="accent2" accent3="accent3" accent4="accent4" accent5="accent5" accent6="accent6" hlink="hlink" folHlink="folHlink"/>
    </a:extraClrScheme>
    <a:extraClrScheme>
      <a:clrScheme name="1_30002314 6">
        <a:dk1>
          <a:srgbClr val="000000"/>
        </a:dk1>
        <a:lt1>
          <a:srgbClr val="FFFFFF"/>
        </a:lt1>
        <a:dk2>
          <a:srgbClr val="000000"/>
        </a:dk2>
        <a:lt2>
          <a:srgbClr val="B2B2B2"/>
        </a:lt2>
        <a:accent1>
          <a:srgbClr val="EDA314"/>
        </a:accent1>
        <a:accent2>
          <a:srgbClr val="EF832C"/>
        </a:accent2>
        <a:accent3>
          <a:srgbClr val="FFFFFF"/>
        </a:accent3>
        <a:accent4>
          <a:srgbClr val="000000"/>
        </a:accent4>
        <a:accent5>
          <a:srgbClr val="F4CEAA"/>
        </a:accent5>
        <a:accent6>
          <a:srgbClr val="D97627"/>
        </a:accent6>
        <a:hlink>
          <a:srgbClr val="775209"/>
        </a:hlink>
        <a:folHlink>
          <a:srgbClr val="801100"/>
        </a:folHlink>
      </a:clrScheme>
      <a:clrMap bg1="lt1" tx1="dk1" bg2="lt2" tx2="dk2" accent1="accent1" accent2="accent2" accent3="accent3" accent4="accent4" accent5="accent5" accent6="accent6" hlink="hlink" folHlink="folHlink"/>
    </a:extraClrScheme>
    <a:extraClrScheme>
      <a:clrScheme name="1_30002314 7">
        <a:dk1>
          <a:srgbClr val="000000"/>
        </a:dk1>
        <a:lt1>
          <a:srgbClr val="FFFFFF"/>
        </a:lt1>
        <a:dk2>
          <a:srgbClr val="000000"/>
        </a:dk2>
        <a:lt2>
          <a:srgbClr val="B2B2B2"/>
        </a:lt2>
        <a:accent1>
          <a:srgbClr val="EFAD2C"/>
        </a:accent1>
        <a:accent2>
          <a:srgbClr val="2CEF73"/>
        </a:accent2>
        <a:accent3>
          <a:srgbClr val="FFFFFF"/>
        </a:accent3>
        <a:accent4>
          <a:srgbClr val="000000"/>
        </a:accent4>
        <a:accent5>
          <a:srgbClr val="F6D3AC"/>
        </a:accent5>
        <a:accent6>
          <a:srgbClr val="27D968"/>
        </a:accent6>
        <a:hlink>
          <a:srgbClr val="002380"/>
        </a:hlink>
        <a:folHlink>
          <a:srgbClr val="753500"/>
        </a:folHlink>
      </a:clrScheme>
      <a:clrMap bg1="lt1" tx1="dk1" bg2="lt2" tx2="dk2" accent1="accent1" accent2="accent2" accent3="accent3" accent4="accent4" accent5="accent5" accent6="accent6" hlink="hlink" folHlink="folHlink"/>
    </a:extraClrScheme>
    <a:extraClrScheme>
      <a:clrScheme name="1_30002314 8">
        <a:dk1>
          <a:srgbClr val="000000"/>
        </a:dk1>
        <a:lt1>
          <a:srgbClr val="FFFFFF"/>
        </a:lt1>
        <a:dk2>
          <a:srgbClr val="000000"/>
        </a:dk2>
        <a:lt2>
          <a:srgbClr val="B2B2B2"/>
        </a:lt2>
        <a:accent1>
          <a:srgbClr val="E3EF2C"/>
        </a:accent1>
        <a:accent2>
          <a:srgbClr val="5CBCF3"/>
        </a:accent2>
        <a:accent3>
          <a:srgbClr val="FFFFFF"/>
        </a:accent3>
        <a:accent4>
          <a:srgbClr val="000000"/>
        </a:accent4>
        <a:accent5>
          <a:srgbClr val="EFF6AC"/>
        </a:accent5>
        <a:accent6>
          <a:srgbClr val="53AADC"/>
        </a:accent6>
        <a:hlink>
          <a:srgbClr val="5C0080"/>
        </a:hlink>
        <a:folHlink>
          <a:srgbClr val="803A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0002314">
  <a:themeElements>
    <a:clrScheme name="30002314 2">
      <a:dk1>
        <a:srgbClr val="000000"/>
      </a:dk1>
      <a:lt1>
        <a:srgbClr val="FAD7BB"/>
      </a:lt1>
      <a:dk2>
        <a:srgbClr val="000000"/>
      </a:dk2>
      <a:lt2>
        <a:srgbClr val="B2B2B2"/>
      </a:lt2>
      <a:accent1>
        <a:srgbClr val="EDA314"/>
      </a:accent1>
      <a:accent2>
        <a:srgbClr val="EF832C"/>
      </a:accent2>
      <a:accent3>
        <a:srgbClr val="FCE8DA"/>
      </a:accent3>
      <a:accent4>
        <a:srgbClr val="000000"/>
      </a:accent4>
      <a:accent5>
        <a:srgbClr val="F4CEAA"/>
      </a:accent5>
      <a:accent6>
        <a:srgbClr val="D97627"/>
      </a:accent6>
      <a:hlink>
        <a:srgbClr val="775209"/>
      </a:hlink>
      <a:folHlink>
        <a:srgbClr val="801100"/>
      </a:folHlink>
    </a:clrScheme>
    <a:fontScheme name="30002314">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0002314 1">
        <a:dk1>
          <a:srgbClr val="000000"/>
        </a:dk1>
        <a:lt1>
          <a:srgbClr val="FAD7BB"/>
        </a:lt1>
        <a:dk2>
          <a:srgbClr val="000000"/>
        </a:dk2>
        <a:lt2>
          <a:srgbClr val="B2B2B2"/>
        </a:lt2>
        <a:accent1>
          <a:srgbClr val="CC9366"/>
        </a:accent1>
        <a:accent2>
          <a:srgbClr val="F39F5C"/>
        </a:accent2>
        <a:accent3>
          <a:srgbClr val="FCE8DA"/>
        </a:accent3>
        <a:accent4>
          <a:srgbClr val="000000"/>
        </a:accent4>
        <a:accent5>
          <a:srgbClr val="E2C8B8"/>
        </a:accent5>
        <a:accent6>
          <a:srgbClr val="DC9053"/>
        </a:accent6>
        <a:hlink>
          <a:srgbClr val="763709"/>
        </a:hlink>
        <a:folHlink>
          <a:srgbClr val="593B27"/>
        </a:folHlink>
      </a:clrScheme>
      <a:clrMap bg1="lt1" tx1="dk1" bg2="lt2" tx2="dk2" accent1="accent1" accent2="accent2" accent3="accent3" accent4="accent4" accent5="accent5" accent6="accent6" hlink="hlink" folHlink="folHlink"/>
    </a:extraClrScheme>
    <a:extraClrScheme>
      <a:clrScheme name="30002314 2">
        <a:dk1>
          <a:srgbClr val="000000"/>
        </a:dk1>
        <a:lt1>
          <a:srgbClr val="FAD7BB"/>
        </a:lt1>
        <a:dk2>
          <a:srgbClr val="000000"/>
        </a:dk2>
        <a:lt2>
          <a:srgbClr val="B2B2B2"/>
        </a:lt2>
        <a:accent1>
          <a:srgbClr val="EDA314"/>
        </a:accent1>
        <a:accent2>
          <a:srgbClr val="EF832C"/>
        </a:accent2>
        <a:accent3>
          <a:srgbClr val="FCE8DA"/>
        </a:accent3>
        <a:accent4>
          <a:srgbClr val="000000"/>
        </a:accent4>
        <a:accent5>
          <a:srgbClr val="F4CEAA"/>
        </a:accent5>
        <a:accent6>
          <a:srgbClr val="D97627"/>
        </a:accent6>
        <a:hlink>
          <a:srgbClr val="775209"/>
        </a:hlink>
        <a:folHlink>
          <a:srgbClr val="801100"/>
        </a:folHlink>
      </a:clrScheme>
      <a:clrMap bg1="lt1" tx1="dk1" bg2="lt2" tx2="dk2" accent1="accent1" accent2="accent2" accent3="accent3" accent4="accent4" accent5="accent5" accent6="accent6" hlink="hlink" folHlink="folHlink"/>
    </a:extraClrScheme>
    <a:extraClrScheme>
      <a:clrScheme name="30002314 3">
        <a:dk1>
          <a:srgbClr val="000000"/>
        </a:dk1>
        <a:lt1>
          <a:srgbClr val="FAD7BB"/>
        </a:lt1>
        <a:dk2>
          <a:srgbClr val="000000"/>
        </a:dk2>
        <a:lt2>
          <a:srgbClr val="B2B2B2"/>
        </a:lt2>
        <a:accent1>
          <a:srgbClr val="EFAD2C"/>
        </a:accent1>
        <a:accent2>
          <a:srgbClr val="2CEF73"/>
        </a:accent2>
        <a:accent3>
          <a:srgbClr val="FCE8DA"/>
        </a:accent3>
        <a:accent4>
          <a:srgbClr val="000000"/>
        </a:accent4>
        <a:accent5>
          <a:srgbClr val="F6D3AC"/>
        </a:accent5>
        <a:accent6>
          <a:srgbClr val="27D968"/>
        </a:accent6>
        <a:hlink>
          <a:srgbClr val="002380"/>
        </a:hlink>
        <a:folHlink>
          <a:srgbClr val="753500"/>
        </a:folHlink>
      </a:clrScheme>
      <a:clrMap bg1="lt1" tx1="dk1" bg2="lt2" tx2="dk2" accent1="accent1" accent2="accent2" accent3="accent3" accent4="accent4" accent5="accent5" accent6="accent6" hlink="hlink" folHlink="folHlink"/>
    </a:extraClrScheme>
    <a:extraClrScheme>
      <a:clrScheme name="30002314 4">
        <a:dk1>
          <a:srgbClr val="000000"/>
        </a:dk1>
        <a:lt1>
          <a:srgbClr val="FAD7BB"/>
        </a:lt1>
        <a:dk2>
          <a:srgbClr val="000000"/>
        </a:dk2>
        <a:lt2>
          <a:srgbClr val="B2B2B2"/>
        </a:lt2>
        <a:accent1>
          <a:srgbClr val="E3EF2C"/>
        </a:accent1>
        <a:accent2>
          <a:srgbClr val="5CBCF3"/>
        </a:accent2>
        <a:accent3>
          <a:srgbClr val="FCE8DA"/>
        </a:accent3>
        <a:accent4>
          <a:srgbClr val="000000"/>
        </a:accent4>
        <a:accent5>
          <a:srgbClr val="EFF6AC"/>
        </a:accent5>
        <a:accent6>
          <a:srgbClr val="53AADC"/>
        </a:accent6>
        <a:hlink>
          <a:srgbClr val="5C0080"/>
        </a:hlink>
        <a:folHlink>
          <a:srgbClr val="803A00"/>
        </a:folHlink>
      </a:clrScheme>
      <a:clrMap bg1="lt1" tx1="dk1" bg2="lt2" tx2="dk2" accent1="accent1" accent2="accent2" accent3="accent3" accent4="accent4" accent5="accent5" accent6="accent6" hlink="hlink" folHlink="folHlink"/>
    </a:extraClrScheme>
    <a:extraClrScheme>
      <a:clrScheme name="30002314 5">
        <a:dk1>
          <a:srgbClr val="000000"/>
        </a:dk1>
        <a:lt1>
          <a:srgbClr val="FFFFFF"/>
        </a:lt1>
        <a:dk2>
          <a:srgbClr val="000000"/>
        </a:dk2>
        <a:lt2>
          <a:srgbClr val="B2B2B2"/>
        </a:lt2>
        <a:accent1>
          <a:srgbClr val="CC9366"/>
        </a:accent1>
        <a:accent2>
          <a:srgbClr val="F39F5C"/>
        </a:accent2>
        <a:accent3>
          <a:srgbClr val="FFFFFF"/>
        </a:accent3>
        <a:accent4>
          <a:srgbClr val="000000"/>
        </a:accent4>
        <a:accent5>
          <a:srgbClr val="E2C8B8"/>
        </a:accent5>
        <a:accent6>
          <a:srgbClr val="DC9053"/>
        </a:accent6>
        <a:hlink>
          <a:srgbClr val="763709"/>
        </a:hlink>
        <a:folHlink>
          <a:srgbClr val="593B27"/>
        </a:folHlink>
      </a:clrScheme>
      <a:clrMap bg1="lt1" tx1="dk1" bg2="lt2" tx2="dk2" accent1="accent1" accent2="accent2" accent3="accent3" accent4="accent4" accent5="accent5" accent6="accent6" hlink="hlink" folHlink="folHlink"/>
    </a:extraClrScheme>
    <a:extraClrScheme>
      <a:clrScheme name="30002314 6">
        <a:dk1>
          <a:srgbClr val="000000"/>
        </a:dk1>
        <a:lt1>
          <a:srgbClr val="FFFFFF"/>
        </a:lt1>
        <a:dk2>
          <a:srgbClr val="000000"/>
        </a:dk2>
        <a:lt2>
          <a:srgbClr val="B2B2B2"/>
        </a:lt2>
        <a:accent1>
          <a:srgbClr val="EDA314"/>
        </a:accent1>
        <a:accent2>
          <a:srgbClr val="EF832C"/>
        </a:accent2>
        <a:accent3>
          <a:srgbClr val="FFFFFF"/>
        </a:accent3>
        <a:accent4>
          <a:srgbClr val="000000"/>
        </a:accent4>
        <a:accent5>
          <a:srgbClr val="F4CEAA"/>
        </a:accent5>
        <a:accent6>
          <a:srgbClr val="D97627"/>
        </a:accent6>
        <a:hlink>
          <a:srgbClr val="775209"/>
        </a:hlink>
        <a:folHlink>
          <a:srgbClr val="801100"/>
        </a:folHlink>
      </a:clrScheme>
      <a:clrMap bg1="lt1" tx1="dk1" bg2="lt2" tx2="dk2" accent1="accent1" accent2="accent2" accent3="accent3" accent4="accent4" accent5="accent5" accent6="accent6" hlink="hlink" folHlink="folHlink"/>
    </a:extraClrScheme>
    <a:extraClrScheme>
      <a:clrScheme name="30002314 7">
        <a:dk1>
          <a:srgbClr val="000000"/>
        </a:dk1>
        <a:lt1>
          <a:srgbClr val="FFFFFF"/>
        </a:lt1>
        <a:dk2>
          <a:srgbClr val="000000"/>
        </a:dk2>
        <a:lt2>
          <a:srgbClr val="B2B2B2"/>
        </a:lt2>
        <a:accent1>
          <a:srgbClr val="EFAD2C"/>
        </a:accent1>
        <a:accent2>
          <a:srgbClr val="2CEF73"/>
        </a:accent2>
        <a:accent3>
          <a:srgbClr val="FFFFFF"/>
        </a:accent3>
        <a:accent4>
          <a:srgbClr val="000000"/>
        </a:accent4>
        <a:accent5>
          <a:srgbClr val="F6D3AC"/>
        </a:accent5>
        <a:accent6>
          <a:srgbClr val="27D968"/>
        </a:accent6>
        <a:hlink>
          <a:srgbClr val="002380"/>
        </a:hlink>
        <a:folHlink>
          <a:srgbClr val="753500"/>
        </a:folHlink>
      </a:clrScheme>
      <a:clrMap bg1="lt1" tx1="dk1" bg2="lt2" tx2="dk2" accent1="accent1" accent2="accent2" accent3="accent3" accent4="accent4" accent5="accent5" accent6="accent6" hlink="hlink" folHlink="folHlink"/>
    </a:extraClrScheme>
    <a:extraClrScheme>
      <a:clrScheme name="30002314 8">
        <a:dk1>
          <a:srgbClr val="000000"/>
        </a:dk1>
        <a:lt1>
          <a:srgbClr val="FFFFFF"/>
        </a:lt1>
        <a:dk2>
          <a:srgbClr val="000000"/>
        </a:dk2>
        <a:lt2>
          <a:srgbClr val="B2B2B2"/>
        </a:lt2>
        <a:accent1>
          <a:srgbClr val="E3EF2C"/>
        </a:accent1>
        <a:accent2>
          <a:srgbClr val="5CBCF3"/>
        </a:accent2>
        <a:accent3>
          <a:srgbClr val="FFFFFF"/>
        </a:accent3>
        <a:accent4>
          <a:srgbClr val="000000"/>
        </a:accent4>
        <a:accent5>
          <a:srgbClr val="EFF6AC"/>
        </a:accent5>
        <a:accent6>
          <a:srgbClr val="53AADC"/>
        </a:accent6>
        <a:hlink>
          <a:srgbClr val="5C0080"/>
        </a:hlink>
        <a:folHlink>
          <a:srgbClr val="803A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30004726">
  <a:themeElements>
    <a:clrScheme name="1_30004726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30004726">
      <a:majorFont>
        <a:latin typeface="Bookman Old Style"/>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30004726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0004726">
  <a:themeElements>
    <a:clrScheme name="30004726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0004726">
      <a:majorFont>
        <a:latin typeface="Bookman Old Style"/>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0004726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30002311">
  <a:themeElements>
    <a:clrScheme name="1_30002311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fontScheme name="1_3000231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30002311 1">
        <a:dk1>
          <a:srgbClr val="000000"/>
        </a:dk1>
        <a:lt1>
          <a:srgbClr val="BDEFA5"/>
        </a:lt1>
        <a:dk2>
          <a:srgbClr val="000000"/>
        </a:dk2>
        <a:lt2>
          <a:srgbClr val="B2B2B2"/>
        </a:lt2>
        <a:accent1>
          <a:srgbClr val="D3FFBD"/>
        </a:accent1>
        <a:accent2>
          <a:srgbClr val="52FF05"/>
        </a:accent2>
        <a:accent3>
          <a:srgbClr val="DBF6C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1_30002311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1_30002311 3">
        <a:dk1>
          <a:srgbClr val="000000"/>
        </a:dk1>
        <a:lt1>
          <a:srgbClr val="BDEFA5"/>
        </a:lt1>
        <a:dk2>
          <a:srgbClr val="000000"/>
        </a:dk2>
        <a:lt2>
          <a:srgbClr val="B2B2B2"/>
        </a:lt2>
        <a:accent1>
          <a:srgbClr val="59FF04"/>
        </a:accent1>
        <a:accent2>
          <a:srgbClr val="F26211"/>
        </a:accent2>
        <a:accent3>
          <a:srgbClr val="DBF6C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1_30002311 4">
        <a:dk1>
          <a:srgbClr val="000000"/>
        </a:dk1>
        <a:lt1>
          <a:srgbClr val="BDEFA5"/>
        </a:lt1>
        <a:dk2>
          <a:srgbClr val="000000"/>
        </a:dk2>
        <a:lt2>
          <a:srgbClr val="B2B2B2"/>
        </a:lt2>
        <a:accent1>
          <a:srgbClr val="FFD305"/>
        </a:accent1>
        <a:accent2>
          <a:srgbClr val="2405FF"/>
        </a:accent2>
        <a:accent3>
          <a:srgbClr val="DBF6C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
      <a:clrScheme name="1_30002311 5">
        <a:dk1>
          <a:srgbClr val="000000"/>
        </a:dk1>
        <a:lt1>
          <a:srgbClr val="FFFFFF"/>
        </a:lt1>
        <a:dk2>
          <a:srgbClr val="000000"/>
        </a:dk2>
        <a:lt2>
          <a:srgbClr val="B2B2B2"/>
        </a:lt2>
        <a:accent1>
          <a:srgbClr val="D3FFBD"/>
        </a:accent1>
        <a:accent2>
          <a:srgbClr val="52FF05"/>
        </a:accent2>
        <a:accent3>
          <a:srgbClr val="FFFFF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1_30002311 6">
        <a:dk1>
          <a:srgbClr val="000000"/>
        </a:dk1>
        <a:lt1>
          <a:srgbClr val="FFFFFF"/>
        </a:lt1>
        <a:dk2>
          <a:srgbClr val="000000"/>
        </a:dk2>
        <a:lt2>
          <a:srgbClr val="B2B2B2"/>
        </a:lt2>
        <a:accent1>
          <a:srgbClr val="CEFF05"/>
        </a:accent1>
        <a:accent2>
          <a:srgbClr val="05AEFF"/>
        </a:accent2>
        <a:accent3>
          <a:srgbClr val="FFFFF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1_30002311 7">
        <a:dk1>
          <a:srgbClr val="000000"/>
        </a:dk1>
        <a:lt1>
          <a:srgbClr val="FFFFFF"/>
        </a:lt1>
        <a:dk2>
          <a:srgbClr val="000000"/>
        </a:dk2>
        <a:lt2>
          <a:srgbClr val="B2B2B2"/>
        </a:lt2>
        <a:accent1>
          <a:srgbClr val="59FF04"/>
        </a:accent1>
        <a:accent2>
          <a:srgbClr val="F26211"/>
        </a:accent2>
        <a:accent3>
          <a:srgbClr val="FFFFF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1_30002311 8">
        <a:dk1>
          <a:srgbClr val="000000"/>
        </a:dk1>
        <a:lt1>
          <a:srgbClr val="FFFFFF"/>
        </a:lt1>
        <a:dk2>
          <a:srgbClr val="000000"/>
        </a:dk2>
        <a:lt2>
          <a:srgbClr val="B2B2B2"/>
        </a:lt2>
        <a:accent1>
          <a:srgbClr val="FFD305"/>
        </a:accent1>
        <a:accent2>
          <a:srgbClr val="2405FF"/>
        </a:accent2>
        <a:accent3>
          <a:srgbClr val="FFFFF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0002311">
  <a:themeElements>
    <a:clrScheme name="30002311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fontScheme name="30002311">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0002311 1">
        <a:dk1>
          <a:srgbClr val="000000"/>
        </a:dk1>
        <a:lt1>
          <a:srgbClr val="BDEFA5"/>
        </a:lt1>
        <a:dk2>
          <a:srgbClr val="000000"/>
        </a:dk2>
        <a:lt2>
          <a:srgbClr val="B2B2B2"/>
        </a:lt2>
        <a:accent1>
          <a:srgbClr val="D3FFBD"/>
        </a:accent1>
        <a:accent2>
          <a:srgbClr val="52FF05"/>
        </a:accent2>
        <a:accent3>
          <a:srgbClr val="DBF6C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30002311 2">
        <a:dk1>
          <a:srgbClr val="000000"/>
        </a:dk1>
        <a:lt1>
          <a:srgbClr val="BDEFA5"/>
        </a:lt1>
        <a:dk2>
          <a:srgbClr val="000000"/>
        </a:dk2>
        <a:lt2>
          <a:srgbClr val="B2B2B2"/>
        </a:lt2>
        <a:accent1>
          <a:srgbClr val="CEFF05"/>
        </a:accent1>
        <a:accent2>
          <a:srgbClr val="05AEFF"/>
        </a:accent2>
        <a:accent3>
          <a:srgbClr val="DBF6C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30002311 3">
        <a:dk1>
          <a:srgbClr val="000000"/>
        </a:dk1>
        <a:lt1>
          <a:srgbClr val="BDEFA5"/>
        </a:lt1>
        <a:dk2>
          <a:srgbClr val="000000"/>
        </a:dk2>
        <a:lt2>
          <a:srgbClr val="B2B2B2"/>
        </a:lt2>
        <a:accent1>
          <a:srgbClr val="59FF04"/>
        </a:accent1>
        <a:accent2>
          <a:srgbClr val="F26211"/>
        </a:accent2>
        <a:accent3>
          <a:srgbClr val="DBF6C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30002311 4">
        <a:dk1>
          <a:srgbClr val="000000"/>
        </a:dk1>
        <a:lt1>
          <a:srgbClr val="BDEFA5"/>
        </a:lt1>
        <a:dk2>
          <a:srgbClr val="000000"/>
        </a:dk2>
        <a:lt2>
          <a:srgbClr val="B2B2B2"/>
        </a:lt2>
        <a:accent1>
          <a:srgbClr val="FFD305"/>
        </a:accent1>
        <a:accent2>
          <a:srgbClr val="2405FF"/>
        </a:accent2>
        <a:accent3>
          <a:srgbClr val="DBF6C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
      <a:clrScheme name="30002311 5">
        <a:dk1>
          <a:srgbClr val="000000"/>
        </a:dk1>
        <a:lt1>
          <a:srgbClr val="FFFFFF"/>
        </a:lt1>
        <a:dk2>
          <a:srgbClr val="000000"/>
        </a:dk2>
        <a:lt2>
          <a:srgbClr val="B2B2B2"/>
        </a:lt2>
        <a:accent1>
          <a:srgbClr val="D3FFBD"/>
        </a:accent1>
        <a:accent2>
          <a:srgbClr val="52FF05"/>
        </a:accent2>
        <a:accent3>
          <a:srgbClr val="FFFFFF"/>
        </a:accent3>
        <a:accent4>
          <a:srgbClr val="000000"/>
        </a:accent4>
        <a:accent5>
          <a:srgbClr val="E6FFDB"/>
        </a:accent5>
        <a:accent6>
          <a:srgbClr val="49E704"/>
        </a:accent6>
        <a:hlink>
          <a:srgbClr val="329900"/>
        </a:hlink>
        <a:folHlink>
          <a:srgbClr val="33561F"/>
        </a:folHlink>
      </a:clrScheme>
      <a:clrMap bg1="lt1" tx1="dk1" bg2="lt2" tx2="dk2" accent1="accent1" accent2="accent2" accent3="accent3" accent4="accent4" accent5="accent5" accent6="accent6" hlink="hlink" folHlink="folHlink"/>
    </a:extraClrScheme>
    <a:extraClrScheme>
      <a:clrScheme name="30002311 6">
        <a:dk1>
          <a:srgbClr val="000000"/>
        </a:dk1>
        <a:lt1>
          <a:srgbClr val="FFFFFF"/>
        </a:lt1>
        <a:dk2>
          <a:srgbClr val="000000"/>
        </a:dk2>
        <a:lt2>
          <a:srgbClr val="B2B2B2"/>
        </a:lt2>
        <a:accent1>
          <a:srgbClr val="CEFF05"/>
        </a:accent1>
        <a:accent2>
          <a:srgbClr val="05AEFF"/>
        </a:accent2>
        <a:accent3>
          <a:srgbClr val="FFFFFF"/>
        </a:accent3>
        <a:accent4>
          <a:srgbClr val="000000"/>
        </a:accent4>
        <a:accent5>
          <a:srgbClr val="E3FFAA"/>
        </a:accent5>
        <a:accent6>
          <a:srgbClr val="049DE7"/>
        </a:accent6>
        <a:hlink>
          <a:srgbClr val="5C7500"/>
        </a:hlink>
        <a:folHlink>
          <a:srgbClr val="005775"/>
        </a:folHlink>
      </a:clrScheme>
      <a:clrMap bg1="lt1" tx1="dk1" bg2="lt2" tx2="dk2" accent1="accent1" accent2="accent2" accent3="accent3" accent4="accent4" accent5="accent5" accent6="accent6" hlink="hlink" folHlink="folHlink"/>
    </a:extraClrScheme>
    <a:extraClrScheme>
      <a:clrScheme name="30002311 7">
        <a:dk1>
          <a:srgbClr val="000000"/>
        </a:dk1>
        <a:lt1>
          <a:srgbClr val="FFFFFF"/>
        </a:lt1>
        <a:dk2>
          <a:srgbClr val="000000"/>
        </a:dk2>
        <a:lt2>
          <a:srgbClr val="B2B2B2"/>
        </a:lt2>
        <a:accent1>
          <a:srgbClr val="59FF04"/>
        </a:accent1>
        <a:accent2>
          <a:srgbClr val="F26211"/>
        </a:accent2>
        <a:accent3>
          <a:srgbClr val="FFFFFF"/>
        </a:accent3>
        <a:accent4>
          <a:srgbClr val="000000"/>
        </a:accent4>
        <a:accent5>
          <a:srgbClr val="B5FFAA"/>
        </a:accent5>
        <a:accent6>
          <a:srgbClr val="DB580E"/>
        </a:accent6>
        <a:hlink>
          <a:srgbClr val="853100"/>
        </a:hlink>
        <a:folHlink>
          <a:srgbClr val="750049"/>
        </a:folHlink>
      </a:clrScheme>
      <a:clrMap bg1="lt1" tx1="dk1" bg2="lt2" tx2="dk2" accent1="accent1" accent2="accent2" accent3="accent3" accent4="accent4" accent5="accent5" accent6="accent6" hlink="hlink" folHlink="folHlink"/>
    </a:extraClrScheme>
    <a:extraClrScheme>
      <a:clrScheme name="30002311 8">
        <a:dk1>
          <a:srgbClr val="000000"/>
        </a:dk1>
        <a:lt1>
          <a:srgbClr val="FFFFFF"/>
        </a:lt1>
        <a:dk2>
          <a:srgbClr val="000000"/>
        </a:dk2>
        <a:lt2>
          <a:srgbClr val="B2B2B2"/>
        </a:lt2>
        <a:accent1>
          <a:srgbClr val="FFD305"/>
        </a:accent1>
        <a:accent2>
          <a:srgbClr val="2405FF"/>
        </a:accent2>
        <a:accent3>
          <a:srgbClr val="FFFFFF"/>
        </a:accent3>
        <a:accent4>
          <a:srgbClr val="000000"/>
        </a:accent4>
        <a:accent5>
          <a:srgbClr val="FFE6AA"/>
        </a:accent5>
        <a:accent6>
          <a:srgbClr val="2004E7"/>
        </a:accent6>
        <a:hlink>
          <a:srgbClr val="9E0400"/>
        </a:hlink>
        <a:folHlink>
          <a:srgbClr val="2475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10336810">
  <a:themeElements>
    <a:clrScheme name="1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1033681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103368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103368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103368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103368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103368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103368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0336810">
  <a:themeElements>
    <a:clrScheme name="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033681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3368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03368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3368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03368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03368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03368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10336810">
  <a:themeElements>
    <a:clrScheme name="2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1033681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103368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103368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103368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103368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103368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103368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nd_4275_slide">
  <a:themeElements>
    <a:clrScheme name="Office Theme 2">
      <a:dk1>
        <a:srgbClr val="000000"/>
      </a:dk1>
      <a:lt1>
        <a:srgbClr val="CCCC99"/>
      </a:lt1>
      <a:dk2>
        <a:srgbClr val="000000"/>
      </a:dk2>
      <a:lt2>
        <a:srgbClr val="666666"/>
      </a:lt2>
      <a:accent1>
        <a:srgbClr val="4F660A"/>
      </a:accent1>
      <a:accent2>
        <a:srgbClr val="594B12"/>
      </a:accent2>
      <a:accent3>
        <a:srgbClr val="E2E2CA"/>
      </a:accent3>
      <a:accent4>
        <a:srgbClr val="000000"/>
      </a:accent4>
      <a:accent5>
        <a:srgbClr val="B2B8AA"/>
      </a:accent5>
      <a:accent6>
        <a:srgbClr val="50430F"/>
      </a:accent6>
      <a:hlink>
        <a:srgbClr val="145366"/>
      </a:hlink>
      <a:folHlink>
        <a:srgbClr val="66660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CCCC99"/>
        </a:lt1>
        <a:dk2>
          <a:srgbClr val="000000"/>
        </a:dk2>
        <a:lt2>
          <a:srgbClr val="666666"/>
        </a:lt2>
        <a:accent1>
          <a:srgbClr val="8C8C00"/>
        </a:accent1>
        <a:accent2>
          <a:srgbClr val="707039"/>
        </a:accent2>
        <a:accent3>
          <a:srgbClr val="E2E2CA"/>
        </a:accent3>
        <a:accent4>
          <a:srgbClr val="000000"/>
        </a:accent4>
        <a:accent5>
          <a:srgbClr val="C5C5AA"/>
        </a:accent5>
        <a:accent6>
          <a:srgbClr val="656533"/>
        </a:accent6>
        <a:hlink>
          <a:srgbClr val="515100"/>
        </a:hlink>
        <a:folHlink>
          <a:srgbClr val="3333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CC99"/>
        </a:lt1>
        <a:dk2>
          <a:srgbClr val="000000"/>
        </a:dk2>
        <a:lt2>
          <a:srgbClr val="666666"/>
        </a:lt2>
        <a:accent1>
          <a:srgbClr val="4F660A"/>
        </a:accent1>
        <a:accent2>
          <a:srgbClr val="594B12"/>
        </a:accent2>
        <a:accent3>
          <a:srgbClr val="E2E2CA"/>
        </a:accent3>
        <a:accent4>
          <a:srgbClr val="000000"/>
        </a:accent4>
        <a:accent5>
          <a:srgbClr val="B2B8AA"/>
        </a:accent5>
        <a:accent6>
          <a:srgbClr val="50430F"/>
        </a:accent6>
        <a:hlink>
          <a:srgbClr val="145366"/>
        </a:hlink>
        <a:folHlink>
          <a:srgbClr val="66660A"/>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CC99"/>
        </a:lt1>
        <a:dk2>
          <a:srgbClr val="000000"/>
        </a:dk2>
        <a:lt2>
          <a:srgbClr val="666666"/>
        </a:lt2>
        <a:accent1>
          <a:srgbClr val="664B1F"/>
        </a:accent1>
        <a:accent2>
          <a:srgbClr val="494080"/>
        </a:accent2>
        <a:accent3>
          <a:srgbClr val="E2E2CA"/>
        </a:accent3>
        <a:accent4>
          <a:srgbClr val="000000"/>
        </a:accent4>
        <a:accent5>
          <a:srgbClr val="B8B1AB"/>
        </a:accent5>
        <a:accent6>
          <a:srgbClr val="413973"/>
        </a:accent6>
        <a:hlink>
          <a:srgbClr val="595918"/>
        </a:hlink>
        <a:folHlink>
          <a:srgbClr val="66294E"/>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CC99"/>
        </a:lt1>
        <a:dk2>
          <a:srgbClr val="000000"/>
        </a:dk2>
        <a:lt2>
          <a:srgbClr val="666666"/>
        </a:lt2>
        <a:accent1>
          <a:srgbClr val="595918"/>
        </a:accent1>
        <a:accent2>
          <a:srgbClr val="1F5566"/>
        </a:accent2>
        <a:accent3>
          <a:srgbClr val="E2E2CA"/>
        </a:accent3>
        <a:accent4>
          <a:srgbClr val="000000"/>
        </a:accent4>
        <a:accent5>
          <a:srgbClr val="B5B5AB"/>
        </a:accent5>
        <a:accent6>
          <a:srgbClr val="1B4C5C"/>
        </a:accent6>
        <a:hlink>
          <a:srgbClr val="663A1F"/>
        </a:hlink>
        <a:folHlink>
          <a:srgbClr val="5633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8C00"/>
        </a:accent1>
        <a:accent2>
          <a:srgbClr val="707039"/>
        </a:accent2>
        <a:accent3>
          <a:srgbClr val="FFFFFF"/>
        </a:accent3>
        <a:accent4>
          <a:srgbClr val="000000"/>
        </a:accent4>
        <a:accent5>
          <a:srgbClr val="C5C5AA"/>
        </a:accent5>
        <a:accent6>
          <a:srgbClr val="656533"/>
        </a:accent6>
        <a:hlink>
          <a:srgbClr val="515100"/>
        </a:hlink>
        <a:folHlink>
          <a:srgbClr val="3333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4F660A"/>
        </a:accent1>
        <a:accent2>
          <a:srgbClr val="594B12"/>
        </a:accent2>
        <a:accent3>
          <a:srgbClr val="FFFFFF"/>
        </a:accent3>
        <a:accent4>
          <a:srgbClr val="000000"/>
        </a:accent4>
        <a:accent5>
          <a:srgbClr val="B2B8AA"/>
        </a:accent5>
        <a:accent6>
          <a:srgbClr val="50430F"/>
        </a:accent6>
        <a:hlink>
          <a:srgbClr val="145366"/>
        </a:hlink>
        <a:folHlink>
          <a:srgbClr val="66660A"/>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664B1F"/>
        </a:accent1>
        <a:accent2>
          <a:srgbClr val="494080"/>
        </a:accent2>
        <a:accent3>
          <a:srgbClr val="FFFFFF"/>
        </a:accent3>
        <a:accent4>
          <a:srgbClr val="000000"/>
        </a:accent4>
        <a:accent5>
          <a:srgbClr val="B8B1AB"/>
        </a:accent5>
        <a:accent6>
          <a:srgbClr val="413973"/>
        </a:accent6>
        <a:hlink>
          <a:srgbClr val="595918"/>
        </a:hlink>
        <a:folHlink>
          <a:srgbClr val="66294E"/>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595918"/>
        </a:accent1>
        <a:accent2>
          <a:srgbClr val="1F5566"/>
        </a:accent2>
        <a:accent3>
          <a:srgbClr val="FFFFFF"/>
        </a:accent3>
        <a:accent4>
          <a:srgbClr val="000000"/>
        </a:accent4>
        <a:accent5>
          <a:srgbClr val="B5B5AB"/>
        </a:accent5>
        <a:accent6>
          <a:srgbClr val="1B4C5C"/>
        </a:accent6>
        <a:hlink>
          <a:srgbClr val="663A1F"/>
        </a:hlink>
        <a:folHlink>
          <a:srgbClr val="563366"/>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10336810">
  <a:themeElements>
    <a:clrScheme name="3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1033681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103368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103368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103368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103368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103368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103368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10336810">
  <a:themeElements>
    <a:clrScheme name="4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10336810">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10336810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10336810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10336810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10336810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103368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103368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103368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10336818">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1_1033681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103368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03368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03368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03368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03368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03368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03368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03368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03368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03368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03368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03368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336818">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1033681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3368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3368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3368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3368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3368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3368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3368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3368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3368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3368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3368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3368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10336818">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2_1033681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103368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103368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103368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103368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103368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103368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103368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103368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103368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103368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103368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103368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10336818">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3_1033681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103368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103368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103368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103368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103368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103368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103368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103368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103368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103368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103368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103368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10336818">
  <a:themeElements>
    <a:clrScheme name="">
      <a:dk1>
        <a:srgbClr val="000000"/>
      </a:dk1>
      <a:lt1>
        <a:srgbClr val="FFFFFF"/>
      </a:lt1>
      <a:dk2>
        <a:srgbClr val="323232"/>
      </a:dk2>
      <a:lt2>
        <a:srgbClr val="E3DED1"/>
      </a:lt2>
      <a:accent1>
        <a:srgbClr val="F07F09"/>
      </a:accent1>
      <a:accent2>
        <a:srgbClr val="9F2936"/>
      </a:accent2>
      <a:accent3>
        <a:srgbClr val="FFFFFF"/>
      </a:accent3>
      <a:accent4>
        <a:srgbClr val="000000"/>
      </a:accent4>
      <a:accent5>
        <a:srgbClr val="F6C0AA"/>
      </a:accent5>
      <a:accent6>
        <a:srgbClr val="902430"/>
      </a:accent6>
      <a:hlink>
        <a:srgbClr val="6B9F25"/>
      </a:hlink>
      <a:folHlink>
        <a:srgbClr val="B26B02"/>
      </a:folHlink>
    </a:clrScheme>
    <a:fontScheme name="4_1033681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103368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1033681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1033681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1033681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1033681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1033681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1033681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1033681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1033681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1033681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1033681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1033681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7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8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8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9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9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CCCC99"/>
      </a:lt1>
      <a:dk2>
        <a:srgbClr val="000000"/>
      </a:dk2>
      <a:lt2>
        <a:srgbClr val="666666"/>
      </a:lt2>
      <a:accent1>
        <a:srgbClr val="4F660A"/>
      </a:accent1>
      <a:accent2>
        <a:srgbClr val="594B12"/>
      </a:accent2>
      <a:accent3>
        <a:srgbClr val="E2E2CA"/>
      </a:accent3>
      <a:accent4>
        <a:srgbClr val="000000"/>
      </a:accent4>
      <a:accent5>
        <a:srgbClr val="B2B8AA"/>
      </a:accent5>
      <a:accent6>
        <a:srgbClr val="50430F"/>
      </a:accent6>
      <a:hlink>
        <a:srgbClr val="145366"/>
      </a:hlink>
      <a:folHlink>
        <a:srgbClr val="66660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CCCC99"/>
        </a:lt1>
        <a:dk2>
          <a:srgbClr val="000000"/>
        </a:dk2>
        <a:lt2>
          <a:srgbClr val="666666"/>
        </a:lt2>
        <a:accent1>
          <a:srgbClr val="8C8C00"/>
        </a:accent1>
        <a:accent2>
          <a:srgbClr val="707039"/>
        </a:accent2>
        <a:accent3>
          <a:srgbClr val="E2E2CA"/>
        </a:accent3>
        <a:accent4>
          <a:srgbClr val="000000"/>
        </a:accent4>
        <a:accent5>
          <a:srgbClr val="C5C5AA"/>
        </a:accent5>
        <a:accent6>
          <a:srgbClr val="656533"/>
        </a:accent6>
        <a:hlink>
          <a:srgbClr val="515100"/>
        </a:hlink>
        <a:folHlink>
          <a:srgbClr val="3333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CC99"/>
        </a:lt1>
        <a:dk2>
          <a:srgbClr val="000000"/>
        </a:dk2>
        <a:lt2>
          <a:srgbClr val="666666"/>
        </a:lt2>
        <a:accent1>
          <a:srgbClr val="4F660A"/>
        </a:accent1>
        <a:accent2>
          <a:srgbClr val="594B12"/>
        </a:accent2>
        <a:accent3>
          <a:srgbClr val="E2E2CA"/>
        </a:accent3>
        <a:accent4>
          <a:srgbClr val="000000"/>
        </a:accent4>
        <a:accent5>
          <a:srgbClr val="B2B8AA"/>
        </a:accent5>
        <a:accent6>
          <a:srgbClr val="50430F"/>
        </a:accent6>
        <a:hlink>
          <a:srgbClr val="145366"/>
        </a:hlink>
        <a:folHlink>
          <a:srgbClr val="66660A"/>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CC99"/>
        </a:lt1>
        <a:dk2>
          <a:srgbClr val="000000"/>
        </a:dk2>
        <a:lt2>
          <a:srgbClr val="666666"/>
        </a:lt2>
        <a:accent1>
          <a:srgbClr val="664B1F"/>
        </a:accent1>
        <a:accent2>
          <a:srgbClr val="494080"/>
        </a:accent2>
        <a:accent3>
          <a:srgbClr val="E2E2CA"/>
        </a:accent3>
        <a:accent4>
          <a:srgbClr val="000000"/>
        </a:accent4>
        <a:accent5>
          <a:srgbClr val="B8B1AB"/>
        </a:accent5>
        <a:accent6>
          <a:srgbClr val="413973"/>
        </a:accent6>
        <a:hlink>
          <a:srgbClr val="595918"/>
        </a:hlink>
        <a:folHlink>
          <a:srgbClr val="66294E"/>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CC99"/>
        </a:lt1>
        <a:dk2>
          <a:srgbClr val="000000"/>
        </a:dk2>
        <a:lt2>
          <a:srgbClr val="666666"/>
        </a:lt2>
        <a:accent1>
          <a:srgbClr val="595918"/>
        </a:accent1>
        <a:accent2>
          <a:srgbClr val="1F5566"/>
        </a:accent2>
        <a:accent3>
          <a:srgbClr val="E2E2CA"/>
        </a:accent3>
        <a:accent4>
          <a:srgbClr val="000000"/>
        </a:accent4>
        <a:accent5>
          <a:srgbClr val="B5B5AB"/>
        </a:accent5>
        <a:accent6>
          <a:srgbClr val="1B4C5C"/>
        </a:accent6>
        <a:hlink>
          <a:srgbClr val="663A1F"/>
        </a:hlink>
        <a:folHlink>
          <a:srgbClr val="5633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8C00"/>
        </a:accent1>
        <a:accent2>
          <a:srgbClr val="707039"/>
        </a:accent2>
        <a:accent3>
          <a:srgbClr val="FFFFFF"/>
        </a:accent3>
        <a:accent4>
          <a:srgbClr val="000000"/>
        </a:accent4>
        <a:accent5>
          <a:srgbClr val="C5C5AA"/>
        </a:accent5>
        <a:accent6>
          <a:srgbClr val="656533"/>
        </a:accent6>
        <a:hlink>
          <a:srgbClr val="515100"/>
        </a:hlink>
        <a:folHlink>
          <a:srgbClr val="3333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4F660A"/>
        </a:accent1>
        <a:accent2>
          <a:srgbClr val="594B12"/>
        </a:accent2>
        <a:accent3>
          <a:srgbClr val="FFFFFF"/>
        </a:accent3>
        <a:accent4>
          <a:srgbClr val="000000"/>
        </a:accent4>
        <a:accent5>
          <a:srgbClr val="B2B8AA"/>
        </a:accent5>
        <a:accent6>
          <a:srgbClr val="50430F"/>
        </a:accent6>
        <a:hlink>
          <a:srgbClr val="145366"/>
        </a:hlink>
        <a:folHlink>
          <a:srgbClr val="66660A"/>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664B1F"/>
        </a:accent1>
        <a:accent2>
          <a:srgbClr val="494080"/>
        </a:accent2>
        <a:accent3>
          <a:srgbClr val="FFFFFF"/>
        </a:accent3>
        <a:accent4>
          <a:srgbClr val="000000"/>
        </a:accent4>
        <a:accent5>
          <a:srgbClr val="B8B1AB"/>
        </a:accent5>
        <a:accent6>
          <a:srgbClr val="413973"/>
        </a:accent6>
        <a:hlink>
          <a:srgbClr val="595918"/>
        </a:hlink>
        <a:folHlink>
          <a:srgbClr val="66294E"/>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595918"/>
        </a:accent1>
        <a:accent2>
          <a:srgbClr val="1F5566"/>
        </a:accent2>
        <a:accent3>
          <a:srgbClr val="FFFFFF"/>
        </a:accent3>
        <a:accent4>
          <a:srgbClr val="000000"/>
        </a:accent4>
        <a:accent5>
          <a:srgbClr val="B5B5AB"/>
        </a:accent5>
        <a:accent6>
          <a:srgbClr val="1B4C5C"/>
        </a:accent6>
        <a:hlink>
          <a:srgbClr val="663A1F"/>
        </a:hlink>
        <a:folHlink>
          <a:srgbClr val="56336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0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10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11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2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12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01069072">
  <a:themeElements>
    <a:clrScheme name="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fontScheme name="01069072">
      <a:majorFont>
        <a:latin typeface="Arial"/>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69072 1">
        <a:dk1>
          <a:srgbClr val="000000"/>
        </a:dk1>
        <a:lt1>
          <a:srgbClr val="FFFFFF"/>
        </a:lt1>
        <a:dk2>
          <a:srgbClr val="0000FF"/>
        </a:dk2>
        <a:lt2>
          <a:srgbClr val="FFCC66"/>
        </a:lt2>
        <a:accent1>
          <a:srgbClr val="00FFFF"/>
        </a:accent1>
        <a:accent2>
          <a:srgbClr val="FFFF00"/>
        </a:accent2>
        <a:accent3>
          <a:srgbClr val="AAAAFF"/>
        </a:accent3>
        <a:accent4>
          <a:srgbClr val="DADADA"/>
        </a:accent4>
        <a:accent5>
          <a:srgbClr val="AAFF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01069072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01069072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01069072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01069072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1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Beautiful">
  <a:themeElements>
    <a:clrScheme name="Beautifu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autifu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utifu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autifu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autifu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autifu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autifu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autifu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autifu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autifu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autifu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autifu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autifu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autifu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2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3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4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10336793">
  <a:themeElements>
    <a:clrScheme name="">
      <a:dk1>
        <a:srgbClr val="000000"/>
      </a:dk1>
      <a:lt1>
        <a:srgbClr val="FFFFFF"/>
      </a:lt1>
      <a:dk2>
        <a:srgbClr val="676A55"/>
      </a:dk2>
      <a:lt2>
        <a:srgbClr val="EAEBDE"/>
      </a:lt2>
      <a:accent1>
        <a:srgbClr val="72A376"/>
      </a:accent1>
      <a:accent2>
        <a:srgbClr val="B0CCB0"/>
      </a:accent2>
      <a:accent3>
        <a:srgbClr val="FFFFFF"/>
      </a:accent3>
      <a:accent4>
        <a:srgbClr val="000000"/>
      </a:accent4>
      <a:accent5>
        <a:srgbClr val="BCCEBD"/>
      </a:accent5>
      <a:accent6>
        <a:srgbClr val="9FB99F"/>
      </a:accent6>
      <a:hlink>
        <a:srgbClr val="DB5353"/>
      </a:hlink>
      <a:folHlink>
        <a:srgbClr val="903638"/>
      </a:folHlink>
    </a:clrScheme>
    <a:fontScheme name="5_1033679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1033679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1033679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1033679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1033679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1033679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1033679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1033679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1033679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1033679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1033679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1033679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1033679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0</TotalTime>
  <Words>6432</Words>
  <Application>Microsoft Office PowerPoint</Application>
  <PresentationFormat>On-screen Show (16:9)</PresentationFormat>
  <Paragraphs>398</Paragraphs>
  <Slides>48</Slides>
  <Notes>45</Notes>
  <HiddenSlides>0</HiddenSlides>
  <MMClips>0</MMClips>
  <ScaleCrop>false</ScaleCrop>
  <HeadingPairs>
    <vt:vector size="6" baseType="variant">
      <vt:variant>
        <vt:lpstr>Fonts Used</vt:lpstr>
      </vt:variant>
      <vt:variant>
        <vt:i4>14</vt:i4>
      </vt:variant>
      <vt:variant>
        <vt:lpstr>Theme</vt:lpstr>
      </vt:variant>
      <vt:variant>
        <vt:i4>40</vt:i4>
      </vt:variant>
      <vt:variant>
        <vt:lpstr>Slide Titles</vt:lpstr>
      </vt:variant>
      <vt:variant>
        <vt:i4>48</vt:i4>
      </vt:variant>
    </vt:vector>
  </HeadingPairs>
  <TitlesOfParts>
    <vt:vector size="102" baseType="lpstr">
      <vt:lpstr>Garamond</vt:lpstr>
      <vt:lpstr>Bookman Old Style</vt:lpstr>
      <vt:lpstr>Arial Black</vt:lpstr>
      <vt:lpstr>Impact</vt:lpstr>
      <vt:lpstr>Far.Ashgar</vt:lpstr>
      <vt:lpstr>Cambria</vt:lpstr>
      <vt:lpstr>B Titr</vt:lpstr>
      <vt:lpstr>Arial</vt:lpstr>
      <vt:lpstr>B Mitra</vt:lpstr>
      <vt:lpstr>Tahoma</vt:lpstr>
      <vt:lpstr>Calibri</vt:lpstr>
      <vt:lpstr>Times New Roman</vt:lpstr>
      <vt:lpstr>Calibri Light</vt:lpstr>
      <vt:lpstr>Wingdings</vt:lpstr>
      <vt:lpstr>Custom Design</vt:lpstr>
      <vt:lpstr>ind_4275_slide</vt:lpstr>
      <vt:lpstr>1_Default Design</vt:lpstr>
      <vt:lpstr>1_10336793</vt:lpstr>
      <vt:lpstr>10336793</vt:lpstr>
      <vt:lpstr>2_10336793</vt:lpstr>
      <vt:lpstr>3_10336793</vt:lpstr>
      <vt:lpstr>4_10336793</vt:lpstr>
      <vt:lpstr>5_10336793</vt:lpstr>
      <vt:lpstr>6_10336793</vt:lpstr>
      <vt:lpstr>1_30002314</vt:lpstr>
      <vt:lpstr>30002314</vt:lpstr>
      <vt:lpstr>1_30004726</vt:lpstr>
      <vt:lpstr>30004726</vt:lpstr>
      <vt:lpstr>1_30002311</vt:lpstr>
      <vt:lpstr>30002311</vt:lpstr>
      <vt:lpstr>1_10336810</vt:lpstr>
      <vt:lpstr>10336810</vt:lpstr>
      <vt:lpstr>2_10336810</vt:lpstr>
      <vt:lpstr>3_10336810</vt:lpstr>
      <vt:lpstr>4_10336810</vt:lpstr>
      <vt:lpstr>1_10336818</vt:lpstr>
      <vt:lpstr>10336818</vt:lpstr>
      <vt:lpstr>2_10336818</vt:lpstr>
      <vt:lpstr>3_10336818</vt:lpstr>
      <vt:lpstr>4_10336818</vt:lpstr>
      <vt:lpstr>7_10336793</vt:lpstr>
      <vt:lpstr>8_10336793</vt:lpstr>
      <vt:lpstr>9_10336793</vt:lpstr>
      <vt:lpstr>10_10336793</vt:lpstr>
      <vt:lpstr>11_10336793</vt:lpstr>
      <vt:lpstr>12_10336793</vt:lpstr>
      <vt:lpstr>Capsules</vt:lpstr>
      <vt:lpstr>01069072</vt:lpstr>
      <vt:lpstr>Pixel</vt:lpstr>
      <vt:lpstr>Glass Layers</vt:lpstr>
      <vt:lpstr>Stream</vt:lpstr>
      <vt:lpstr>Curtain Call</vt:lpstr>
      <vt:lpstr>Slit</vt:lpstr>
      <vt:lpstr>Beautiful</vt:lpstr>
      <vt:lpstr>کتاب تفکر و سواد رسانه ای پایه دهم</vt:lpstr>
      <vt:lpstr>بی مقدمه بخشهایی از فیلم اسنودن ساخته سال 2016 را با هم ببینیم</vt:lpstr>
      <vt:lpstr>ادوارد اسنودن کیست؟</vt:lpstr>
      <vt:lpstr>اسنودن در ژوئن ۲۰۱۳ اطلاعات طبقه بندی شده‌ای از برنامه‌های فوق سری NSA (آژانس امنیت ملی امریکا) از جمله برنامه گسترده شنود را به نشریات گاردین، نیویورک تایمز و واشینگتن پست لو داد.  از آن زمان جنجالهای زیادی در رابطه با نقض گسترده حریم خصوصی توسط دولت امریکا در دنیا راه افتاد.</vt:lpstr>
      <vt:lpstr>PowerPoint Presentation</vt:lpstr>
      <vt:lpstr>PowerPoint Presentation</vt:lpstr>
      <vt:lpstr>PowerPoint Presentation</vt:lpstr>
      <vt:lpstr>به راستی در رسانه ها چه بر سر حریم خصوصی ما آمده است؟  چقدر خودمان در نقض حریم خصوصی مان نقش داشته ایم و چقدر رسانه ها؟</vt:lpstr>
      <vt:lpstr>رسانه ها موظف هستند حریم خصوصی عموم شهروندان و کاربران خود را حفظ کنند.</vt:lpstr>
      <vt:lpstr> گستردگی رسانه ها در عصر حاضر، چالشهای حقوقی فراوانی را بین رسانه ها و مخاطبان ایجاد کرده است...</vt:lpstr>
      <vt:lpstr>تعدد چالشهای بین مخاطبان و رسانه ها و پیچیدگی های این چالشها باعث شده است تا مفهوم جدیدی وارد ادبیات علم حقوق و علم رسانه شود...</vt:lpstr>
      <vt:lpstr>آیا تا به حال به ماجرای مواجهه تان با رسانه ها از این زاویه نگاه کرده اید؟</vt:lpstr>
      <vt:lpstr>چقدر از حقوق خود در برابر رسانه ها آگاه هستید؟</vt:lpstr>
      <vt:lpstr>با حقوق خود آشنا شوید</vt:lpstr>
      <vt:lpstr>PowerPoint Presentation</vt:lpstr>
      <vt:lpstr>PowerPoint Presentation</vt:lpstr>
      <vt:lpstr>2- حق دسترسی به اطلاعات (حق انتخاب)</vt:lpstr>
      <vt:lpstr>در اوایل برنامه دورهمی، مهران مدیری اتفاقاتی افتاد که واکنشهایی منفی از سوی مخاطبان به همراه داشت...</vt:lpstr>
      <vt:lpstr>PowerPoint Presentation</vt:lpstr>
      <vt:lpstr>به خاطر همین رفتار توهین آمیز مدیری تذکری جدی از صداوسیما دریافت کرد.</vt:lpstr>
      <vt:lpstr>3- حق حفظ حرمت اشخاص و منع افترا و توهین</vt:lpstr>
      <vt:lpstr>در ابتدای تیزر فیلمهای هالیوودی احتمالا این تصاویر را دیده باشید</vt:lpstr>
      <vt:lpstr>این جملات ماموریت MPAA یا انجمن تصاویر متحرک امریکا از زبان خودشان است.</vt:lpstr>
      <vt:lpstr>PowerPoint Presentation</vt:lpstr>
      <vt:lpstr>PowerPoint Presentation</vt:lpstr>
      <vt:lpstr>PowerPoint Presentation</vt:lpstr>
      <vt:lpstr>4- حفظ عفت و اخلاق عمومی و منع هرزه نگاری</vt:lpstr>
      <vt:lpstr>5- رعایت بهداشت روانی و پرهیز از خشونت</vt:lpstr>
      <vt:lpstr>بازی و اپلیکیشنِ Scare Your Friends دوستت را بترسان!</vt:lpstr>
      <vt:lpstr>6- رعایت حقوق مخاطبان آسیب پذیرتر (مثل کودکان)</vt:lpstr>
      <vt:lpstr>ماجرای جنجالی دیوید اسلاتر، ویکی پدیا و سلفیِ جنجالیِ یک میمون در حال انقراض</vt:lpstr>
      <vt:lpstr>PowerPoint Presentation</vt:lpstr>
      <vt:lpstr>7- حق کپی رایت</vt:lpstr>
      <vt:lpstr>حمله شارلی اِبدو به پیامبر اسلام</vt:lpstr>
      <vt:lpstr>PowerPoint Presentation</vt:lpstr>
      <vt:lpstr>بعد از این واقعه تعداد زیادی کاریکاتور راجع به این ماجرا و در دفاع از آزادی بیان ترسیم شد...</vt:lpstr>
      <vt:lpstr>در غلط بودن و غیرانسانی بودن رفتار تروریستها هیچ کس شک ندارد...</vt:lpstr>
      <vt:lpstr>اسطوره فوتبال فرانسه در منچستر یونایتد پاسخ میدهد!</vt:lpstr>
      <vt:lpstr>بسیار جالب است بدانید در همان فرانسه قانونی وجود دارد به نامِ Gayssot Act.</vt:lpstr>
      <vt:lpstr>دکتر روبرت فوریسون یکی از معروفترین قربانیان فرانسویِ قانون گیسوت است که در دهه 80 میلادی به خاطر علنی کردن تحقیقاتش در مورد هولوکاست از دانشگاه اخراج شد و به شدت مورد مواخذه قرار گرفت.</vt:lpstr>
      <vt:lpstr>8- حق احترام به عقاید دینی و مقدسات</vt:lpstr>
      <vt:lpstr>مرور چند حق دیگر از حقوق مخاطبین</vt:lpstr>
      <vt:lpstr>9- حق پاسخگویی و تصحیح</vt:lpstr>
      <vt:lpstr>10- حق بهره مندی از اطلاعات صحیح و دقیق و منع نشر اکاذیب</vt:lpstr>
      <vt:lpstr>11- حق بهره مندی مساوی از قانون</vt:lpstr>
      <vt:lpstr>12- رعایت انصاف در رسانه ها</vt:lpstr>
      <vt:lpstr>با حقوق خود آشنا شوید</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ضیاءالصالحین | www.ziaossalehin.ir;</dc:title>
  <dc:subject>ضیاءالصالحین | www.ziaossalehin.ir;</dc:subject>
  <dc:creator/>
  <cp:keywords>ضیاءالصالحین | www.ziaossalehin.ir</cp:keywords>
  <cp:lastModifiedBy/>
  <cp:revision>347</cp:revision>
  <dcterms:created xsi:type="dcterms:W3CDTF">2016-09-22T20:52:39Z</dcterms:created>
  <dcterms:modified xsi:type="dcterms:W3CDTF">2019-12-11T13:51:01Z</dcterms:modified>
</cp:coreProperties>
</file>