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9.jpg" ContentType="image/gif"/>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32"/>
  </p:notesMasterIdLst>
  <p:sldIdLst>
    <p:sldId id="256" r:id="rId4"/>
    <p:sldId id="285" r:id="rId5"/>
    <p:sldId id="259" r:id="rId6"/>
    <p:sldId id="265" r:id="rId7"/>
    <p:sldId id="287" r:id="rId8"/>
    <p:sldId id="266" r:id="rId9"/>
    <p:sldId id="267" r:id="rId10"/>
    <p:sldId id="262" r:id="rId11"/>
    <p:sldId id="279" r:id="rId12"/>
    <p:sldId id="280" r:id="rId13"/>
    <p:sldId id="282" r:id="rId14"/>
    <p:sldId id="281" r:id="rId15"/>
    <p:sldId id="283" r:id="rId16"/>
    <p:sldId id="284" r:id="rId17"/>
    <p:sldId id="286" r:id="rId18"/>
    <p:sldId id="269" r:id="rId19"/>
    <p:sldId id="264" r:id="rId20"/>
    <p:sldId id="272" r:id="rId21"/>
    <p:sldId id="263" r:id="rId22"/>
    <p:sldId id="276" r:id="rId23"/>
    <p:sldId id="275" r:id="rId24"/>
    <p:sldId id="273" r:id="rId25"/>
    <p:sldId id="274" r:id="rId26"/>
    <p:sldId id="270" r:id="rId27"/>
    <p:sldId id="271" r:id="rId28"/>
    <p:sldId id="278" r:id="rId29"/>
    <p:sldId id="260" r:id="rId30"/>
    <p:sldId id="277" r:id="rId3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158" autoAdjust="0"/>
  </p:normalViewPr>
  <p:slideViewPr>
    <p:cSldViewPr snapToGrid="0">
      <p:cViewPr varScale="1">
        <p:scale>
          <a:sx n="89" d="100"/>
          <a:sy n="89" d="100"/>
        </p:scale>
        <p:origin x="437"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B1303A-3C84-4FA0-8BA5-270D0F2CA5C8}" type="datetimeFigureOut">
              <a:rPr lang="fa-IR" smtClean="0"/>
              <a:t>18/05/1441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82190D3-CC31-4F48-8741-86B4DA9A6F61}" type="slidenum">
              <a:rPr lang="fa-IR" smtClean="0"/>
              <a:t>‹#›</a:t>
            </a:fld>
            <a:endParaRPr lang="fa-IR"/>
          </a:p>
        </p:txBody>
      </p:sp>
    </p:spTree>
    <p:extLst>
      <p:ext uri="{BB962C8B-B14F-4D97-AF65-F5344CB8AC3E}">
        <p14:creationId xmlns:p14="http://schemas.microsoft.com/office/powerpoint/2010/main" val="189032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p:txBody>
      </p:sp>
      <p:sp>
        <p:nvSpPr>
          <p:cNvPr id="4" name="Slide Number Placeholder 3"/>
          <p:cNvSpPr>
            <a:spLocks noGrp="1"/>
          </p:cNvSpPr>
          <p:nvPr>
            <p:ph type="sldNum" sz="quarter" idx="10"/>
          </p:nvPr>
        </p:nvSpPr>
        <p:spPr/>
        <p:txBody>
          <a:bodyPr/>
          <a:lstStyle/>
          <a:p>
            <a:fld id="{382CEFB9-1809-408F-A943-E13733E957BC}" type="slidenum">
              <a:rPr lang="fa-IR" smtClean="0"/>
              <a:t>1</a:t>
            </a:fld>
            <a:endParaRPr lang="fa-IR"/>
          </a:p>
        </p:txBody>
      </p:sp>
    </p:spTree>
    <p:extLst>
      <p:ext uri="{BB962C8B-B14F-4D97-AF65-F5344CB8AC3E}">
        <p14:creationId xmlns:p14="http://schemas.microsoft.com/office/powerpoint/2010/main" val="286665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در دنیای ارتباطات هیچ چیز هیجان انگیزتر از این نیست که از طریق رایانه یا تلفن همراه هوشمند پیامی را تولید کنید و در همان لحظه در سراسر جهان بیش از یک میلیارد مخاطب داشته باشید! این رؤیای انسان هایی بود که در دهه های پایانی قرن گذشته زندگی می کردند. امروزه فنّاوری های ارتباطی به این رؤیاها رنگ واقعیت داده اند. با تحوّلی سریع، رسانه ها ظرفیت هایی جدید یافته و مرزهای جغرافیایی را حذف کرده اند. یکی از این تحولات ظهور اینترنت است.</a:t>
            </a:r>
          </a:p>
          <a:p>
            <a:pPr algn="r" rtl="1"/>
            <a:r>
              <a:rPr lang="fa-IR" dirty="0"/>
              <a:t>با ظهور اینترنت، دنیای جدیدی پدیدار شد که آن را فضای مجازی نامیدند؛ امّا این فضا چندان هم مجازی نیست؛ چون به بخشی واقعی، اصلی و جدی از زندگی تبدیل شده است. چیزی که امروز به عنوان فضای مجازی معروف شده در اصل واقعیت است. بسیاری از ما در طول روز ساعت هایی از عمر خود را در این فضا زندگی می کنیم؛ لذا عدّه ای ترجیح م یدهند آن را زندگی دوم بنامند که خیلی از قواعد زندگی اوّل را تحت تأثیر خود قرار داده است.</a:t>
            </a:r>
          </a:p>
        </p:txBody>
      </p:sp>
      <p:sp>
        <p:nvSpPr>
          <p:cNvPr id="4" name="Slide Number Placeholder 3"/>
          <p:cNvSpPr>
            <a:spLocks noGrp="1"/>
          </p:cNvSpPr>
          <p:nvPr>
            <p:ph type="sldNum" sz="quarter" idx="10"/>
          </p:nvPr>
        </p:nvSpPr>
        <p:spPr/>
        <p:txBody>
          <a:bodyPr/>
          <a:lstStyle/>
          <a:p>
            <a:fld id="{482190D3-CC31-4F48-8741-86B4DA9A6F61}" type="slidenum">
              <a:rPr lang="fa-IR" smtClean="0"/>
              <a:t>2</a:t>
            </a:fld>
            <a:endParaRPr lang="fa-IR"/>
          </a:p>
        </p:txBody>
      </p:sp>
    </p:spTree>
    <p:extLst>
      <p:ext uri="{BB962C8B-B14F-4D97-AF65-F5344CB8AC3E}">
        <p14:creationId xmlns:p14="http://schemas.microsoft.com/office/powerpoint/2010/main" val="13913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5F37367E-224D-4C06-967E-E6C73C327542}" type="slidenum">
              <a:rPr lang="fa-IR" smtClean="0"/>
              <a:t>18</a:t>
            </a:fld>
            <a:endParaRPr lang="fa-IR"/>
          </a:p>
        </p:txBody>
      </p:sp>
    </p:spTree>
    <p:extLst>
      <p:ext uri="{BB962C8B-B14F-4D97-AF65-F5344CB8AC3E}">
        <p14:creationId xmlns:p14="http://schemas.microsoft.com/office/powerpoint/2010/main" val="385851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5F37367E-224D-4C06-967E-E6C73C327542}" type="slidenum">
              <a:rPr lang="fa-IR" smtClean="0"/>
              <a:t>20</a:t>
            </a:fld>
            <a:endParaRPr lang="fa-IR"/>
          </a:p>
        </p:txBody>
      </p:sp>
    </p:spTree>
    <p:extLst>
      <p:ext uri="{BB962C8B-B14F-4D97-AF65-F5344CB8AC3E}">
        <p14:creationId xmlns:p14="http://schemas.microsoft.com/office/powerpoint/2010/main" val="69963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5F37367E-224D-4C06-967E-E6C73C327542}" type="slidenum">
              <a:rPr lang="fa-IR" smtClean="0"/>
              <a:t>21</a:t>
            </a:fld>
            <a:endParaRPr lang="fa-IR"/>
          </a:p>
        </p:txBody>
      </p:sp>
    </p:spTree>
    <p:extLst>
      <p:ext uri="{BB962C8B-B14F-4D97-AF65-F5344CB8AC3E}">
        <p14:creationId xmlns:p14="http://schemas.microsoft.com/office/powerpoint/2010/main" val="420531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5F37367E-224D-4C06-967E-E6C73C327542}" type="slidenum">
              <a:rPr lang="fa-IR" smtClean="0"/>
              <a:t>22</a:t>
            </a:fld>
            <a:endParaRPr lang="fa-IR"/>
          </a:p>
        </p:txBody>
      </p:sp>
    </p:spTree>
    <p:extLst>
      <p:ext uri="{BB962C8B-B14F-4D97-AF65-F5344CB8AC3E}">
        <p14:creationId xmlns:p14="http://schemas.microsoft.com/office/powerpoint/2010/main" val="179825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5F37367E-224D-4C06-967E-E6C73C327542}" type="slidenum">
              <a:rPr lang="fa-IR" smtClean="0"/>
              <a:t>23</a:t>
            </a:fld>
            <a:endParaRPr lang="fa-IR"/>
          </a:p>
        </p:txBody>
      </p:sp>
    </p:spTree>
    <p:extLst>
      <p:ext uri="{BB962C8B-B14F-4D97-AF65-F5344CB8AC3E}">
        <p14:creationId xmlns:p14="http://schemas.microsoft.com/office/powerpoint/2010/main" val="4265310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ziaossalehin.ir/"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157698" name="Group 2"/>
          <p:cNvGrpSpPr>
            <a:grpSpLocks/>
          </p:cNvGrpSpPr>
          <p:nvPr/>
        </p:nvGrpSpPr>
        <p:grpSpPr bwMode="auto">
          <a:xfrm>
            <a:off x="1" y="0"/>
            <a:ext cx="12187767" cy="6851650"/>
            <a:chOff x="0" y="0"/>
            <a:chExt cx="5758" cy="4316"/>
          </a:xfrm>
        </p:grpSpPr>
        <p:sp>
          <p:nvSpPr>
            <p:cNvPr id="157699"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0"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1"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fa-IR" sz="1800"/>
            </a:p>
          </p:txBody>
        </p:sp>
        <p:sp>
          <p:nvSpPr>
            <p:cNvPr id="157703"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4"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5"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6"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7"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8"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fa-IR" sz="1800"/>
            </a:p>
          </p:txBody>
        </p:sp>
        <p:sp>
          <p:nvSpPr>
            <p:cNvPr id="157709"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sp>
          <p:nvSpPr>
            <p:cNvPr id="157710"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grpSp>
          <p:nvGrpSpPr>
            <p:cNvPr id="157711" name="Group 15"/>
            <p:cNvGrpSpPr>
              <a:grpSpLocks/>
            </p:cNvGrpSpPr>
            <p:nvPr/>
          </p:nvGrpSpPr>
          <p:grpSpPr bwMode="auto">
            <a:xfrm>
              <a:off x="192" y="2284"/>
              <a:ext cx="1254" cy="923"/>
              <a:chOff x="192" y="2284"/>
              <a:chExt cx="1254" cy="923"/>
            </a:xfrm>
          </p:grpSpPr>
          <p:sp>
            <p:nvSpPr>
              <p:cNvPr id="157712"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fa-IR" sz="1800"/>
              </a:p>
            </p:txBody>
          </p:sp>
          <p:sp>
            <p:nvSpPr>
              <p:cNvPr id="157713"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4"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fa-IR" sz="1800"/>
              </a:p>
            </p:txBody>
          </p:sp>
          <p:sp>
            <p:nvSpPr>
              <p:cNvPr id="157715"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6"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7"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8"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9"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0"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1"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2"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3"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4"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5"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6"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7"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8"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9"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0"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1"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2"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fa-IR" sz="1800"/>
              </a:p>
            </p:txBody>
          </p:sp>
          <p:sp>
            <p:nvSpPr>
              <p:cNvPr id="157733"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fa-IR" sz="1800"/>
              </a:p>
            </p:txBody>
          </p:sp>
          <p:sp>
            <p:nvSpPr>
              <p:cNvPr id="157734"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fa-IR" sz="1800"/>
              </a:p>
            </p:txBody>
          </p:sp>
          <p:sp>
            <p:nvSpPr>
              <p:cNvPr id="157735" name="Freeform 39"/>
              <p:cNvSpPr>
                <a:spLocks/>
              </p:cNvSpPr>
              <p:nvPr/>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fa-IR" sz="1800"/>
              </a:p>
            </p:txBody>
          </p:sp>
          <p:sp>
            <p:nvSpPr>
              <p:cNvPr id="157736" name="Freeform 40"/>
              <p:cNvSpPr>
                <a:spLocks/>
              </p:cNvSpPr>
              <p:nvPr/>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fa-IR" sz="1800"/>
              </a:p>
            </p:txBody>
          </p:sp>
        </p:grpSp>
      </p:grpSp>
      <p:sp>
        <p:nvSpPr>
          <p:cNvPr id="4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9623987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7051353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7384774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DF540-B6BF-4CE7-9268-438DEFBEE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a-IR"/>
          </a:p>
        </p:txBody>
      </p:sp>
      <p:sp>
        <p:nvSpPr>
          <p:cNvPr id="3" name="Content Placeholder 2">
            <a:extLst>
              <a:ext uri="{FF2B5EF4-FFF2-40B4-BE49-F238E27FC236}">
                <a16:creationId xmlns="" xmlns:a16="http://schemas.microsoft.com/office/drawing/2014/main" id="{97D2AA4E-47B0-4CA1-AF4B-FCBB2E1A3AA3}"/>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 xmlns:a16="http://schemas.microsoft.com/office/drawing/2014/main" id="{A53A1726-95F2-4FA1-AE75-D71C057F0311}"/>
              </a:ext>
            </a:extLst>
          </p:cNvPr>
          <p:cNvSpPr>
            <a:spLocks noGrp="1"/>
          </p:cNvSpPr>
          <p:nvPr>
            <p:ph type="dt" sz="half" idx="10"/>
          </p:nvPr>
        </p:nvSpPr>
        <p:spPr>
          <a:xfrm>
            <a:off x="838200" y="6356350"/>
            <a:ext cx="2743200" cy="365125"/>
          </a:xfrm>
          <a:prstGeom prst="rect">
            <a:avLst/>
          </a:prstGeom>
        </p:spPr>
        <p:txBody>
          <a:bodyPr/>
          <a:lstStyle/>
          <a:p>
            <a:fld id="{04C76DDA-FD87-4B66-9669-C483FBDBBE00}" type="datetimeFigureOut">
              <a:rPr lang="fa-IR" smtClean="0"/>
              <a:t>18/05/1441</a:t>
            </a:fld>
            <a:endParaRPr lang="fa-IR"/>
          </a:p>
        </p:txBody>
      </p:sp>
      <p:sp>
        <p:nvSpPr>
          <p:cNvPr id="5" name="Footer Placeholder 4">
            <a:extLst>
              <a:ext uri="{FF2B5EF4-FFF2-40B4-BE49-F238E27FC236}">
                <a16:creationId xmlns="" xmlns:a16="http://schemas.microsoft.com/office/drawing/2014/main" id="{094A9A09-16C6-48F4-9C69-A71199C1E0F6}"/>
              </a:ext>
            </a:extLst>
          </p:cNvPr>
          <p:cNvSpPr>
            <a:spLocks noGrp="1"/>
          </p:cNvSpPr>
          <p:nvPr>
            <p:ph type="ftr" sz="quarter" idx="11"/>
          </p:nvPr>
        </p:nvSpPr>
        <p:spPr>
          <a:xfrm>
            <a:off x="4038600" y="6356350"/>
            <a:ext cx="4114800" cy="365125"/>
          </a:xfrm>
          <a:prstGeom prst="rect">
            <a:avLst/>
          </a:prstGeom>
        </p:spPr>
        <p:txBody>
          <a:bodyPr/>
          <a:lstStyle/>
          <a:p>
            <a:endParaRPr lang="fa-IR"/>
          </a:p>
        </p:txBody>
      </p:sp>
      <p:sp>
        <p:nvSpPr>
          <p:cNvPr id="6" name="Slide Number Placeholder 5">
            <a:extLst>
              <a:ext uri="{FF2B5EF4-FFF2-40B4-BE49-F238E27FC236}">
                <a16:creationId xmlns="" xmlns:a16="http://schemas.microsoft.com/office/drawing/2014/main" id="{FF5CF56E-6353-48F8-9641-EBD5143A7103}"/>
              </a:ext>
            </a:extLst>
          </p:cNvPr>
          <p:cNvSpPr>
            <a:spLocks noGrp="1"/>
          </p:cNvSpPr>
          <p:nvPr>
            <p:ph type="sldNum" sz="quarter" idx="12"/>
          </p:nvPr>
        </p:nvSpPr>
        <p:spPr>
          <a:xfrm>
            <a:off x="8610600" y="6356350"/>
            <a:ext cx="2743200" cy="365125"/>
          </a:xfrm>
          <a:prstGeom prst="rect">
            <a:avLst/>
          </a:prstGeom>
        </p:spPr>
        <p:txBody>
          <a:bodyPr/>
          <a:lstStyle/>
          <a:p>
            <a:fld id="{58BE169D-9136-481C-9A26-8F1AB07258BE}" type="slidenum">
              <a:rPr lang="fa-IR" smtClean="0"/>
              <a:t>‹#›</a:t>
            </a:fld>
            <a:endParaRPr lang="fa-IR"/>
          </a:p>
        </p:txBody>
      </p:sp>
    </p:spTree>
    <p:extLst>
      <p:ext uri="{BB962C8B-B14F-4D97-AF65-F5344CB8AC3E}">
        <p14:creationId xmlns:p14="http://schemas.microsoft.com/office/powerpoint/2010/main" val="15892972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157698" name="Group 2"/>
          <p:cNvGrpSpPr>
            <a:grpSpLocks/>
          </p:cNvGrpSpPr>
          <p:nvPr/>
        </p:nvGrpSpPr>
        <p:grpSpPr bwMode="auto">
          <a:xfrm>
            <a:off x="1" y="0"/>
            <a:ext cx="12187767" cy="6851650"/>
            <a:chOff x="0" y="0"/>
            <a:chExt cx="5758" cy="4316"/>
          </a:xfrm>
        </p:grpSpPr>
        <p:sp>
          <p:nvSpPr>
            <p:cNvPr id="157699"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0"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1"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fa-IR" sz="1800"/>
            </a:p>
          </p:txBody>
        </p:sp>
        <p:sp>
          <p:nvSpPr>
            <p:cNvPr id="157703"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4"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5"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6"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7"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08"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fa-IR" sz="1800"/>
            </a:p>
          </p:txBody>
        </p:sp>
        <p:sp>
          <p:nvSpPr>
            <p:cNvPr id="157709"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sp>
          <p:nvSpPr>
            <p:cNvPr id="157710"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grpSp>
          <p:nvGrpSpPr>
            <p:cNvPr id="157711" name="Group 15"/>
            <p:cNvGrpSpPr>
              <a:grpSpLocks/>
            </p:cNvGrpSpPr>
            <p:nvPr/>
          </p:nvGrpSpPr>
          <p:grpSpPr bwMode="auto">
            <a:xfrm>
              <a:off x="192" y="2284"/>
              <a:ext cx="1254" cy="923"/>
              <a:chOff x="192" y="2284"/>
              <a:chExt cx="1254" cy="923"/>
            </a:xfrm>
          </p:grpSpPr>
          <p:sp>
            <p:nvSpPr>
              <p:cNvPr id="157712"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fa-IR" sz="1800"/>
              </a:p>
            </p:txBody>
          </p:sp>
          <p:sp>
            <p:nvSpPr>
              <p:cNvPr id="157713"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4"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fa-IR" sz="1800"/>
              </a:p>
            </p:txBody>
          </p:sp>
          <p:sp>
            <p:nvSpPr>
              <p:cNvPr id="157715"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6"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7"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8"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19"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0"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1"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2"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3"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4"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5"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6"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7"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8"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29"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0"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1"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57732"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fa-IR" sz="1800"/>
              </a:p>
            </p:txBody>
          </p:sp>
          <p:sp>
            <p:nvSpPr>
              <p:cNvPr id="157733"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fa-IR" sz="1800"/>
              </a:p>
            </p:txBody>
          </p:sp>
          <p:sp>
            <p:nvSpPr>
              <p:cNvPr id="157734"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fa-IR" sz="1800"/>
              </a:p>
            </p:txBody>
          </p:sp>
          <p:sp>
            <p:nvSpPr>
              <p:cNvPr id="157735" name="Freeform 39"/>
              <p:cNvSpPr>
                <a:spLocks/>
              </p:cNvSpPr>
              <p:nvPr/>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fa-IR" sz="1800"/>
              </a:p>
            </p:txBody>
          </p:sp>
          <p:sp>
            <p:nvSpPr>
              <p:cNvPr id="157736" name="Freeform 40"/>
              <p:cNvSpPr>
                <a:spLocks/>
              </p:cNvSpPr>
              <p:nvPr/>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fa-IR" sz="1800"/>
              </a:p>
            </p:txBody>
          </p:sp>
        </p:grpSp>
      </p:grpSp>
      <p:sp>
        <p:nvSpPr>
          <p:cNvPr id="4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7550566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11139234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408893162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92470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8176550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0274296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endParaRPr lang="fa-IR"/>
          </a:p>
        </p:txBody>
      </p:sp>
    </p:spTree>
    <p:extLst>
      <p:ext uri="{BB962C8B-B14F-4D97-AF65-F5344CB8AC3E}">
        <p14:creationId xmlns:p14="http://schemas.microsoft.com/office/powerpoint/2010/main" val="33906237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24468341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9335305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20348883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2015856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6285970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DF540-B6BF-4CE7-9268-438DEFBEE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a-IR"/>
          </a:p>
        </p:txBody>
      </p:sp>
      <p:sp>
        <p:nvSpPr>
          <p:cNvPr id="3" name="Content Placeholder 2">
            <a:extLst>
              <a:ext uri="{FF2B5EF4-FFF2-40B4-BE49-F238E27FC236}">
                <a16:creationId xmlns="" xmlns:a16="http://schemas.microsoft.com/office/drawing/2014/main" id="{97D2AA4E-47B0-4CA1-AF4B-FCBB2E1A3AA3}"/>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 xmlns:a16="http://schemas.microsoft.com/office/drawing/2014/main" id="{A53A1726-95F2-4FA1-AE75-D71C057F0311}"/>
              </a:ext>
            </a:extLst>
          </p:cNvPr>
          <p:cNvSpPr>
            <a:spLocks noGrp="1"/>
          </p:cNvSpPr>
          <p:nvPr>
            <p:ph type="dt" sz="half" idx="10"/>
          </p:nvPr>
        </p:nvSpPr>
        <p:spPr>
          <a:xfrm>
            <a:off x="838200" y="6356350"/>
            <a:ext cx="2743200" cy="365125"/>
          </a:xfrm>
          <a:prstGeom prst="rect">
            <a:avLst/>
          </a:prstGeom>
        </p:spPr>
        <p:txBody>
          <a:bodyPr/>
          <a:lstStyle/>
          <a:p>
            <a:fld id="{04C76DDA-FD87-4B66-9669-C483FBDBBE00}" type="datetimeFigureOut">
              <a:rPr lang="fa-IR" smtClean="0"/>
              <a:t>18/05/1441</a:t>
            </a:fld>
            <a:endParaRPr lang="fa-IR"/>
          </a:p>
        </p:txBody>
      </p:sp>
      <p:sp>
        <p:nvSpPr>
          <p:cNvPr id="5" name="Footer Placeholder 4">
            <a:extLst>
              <a:ext uri="{FF2B5EF4-FFF2-40B4-BE49-F238E27FC236}">
                <a16:creationId xmlns="" xmlns:a16="http://schemas.microsoft.com/office/drawing/2014/main" id="{094A9A09-16C6-48F4-9C69-A71199C1E0F6}"/>
              </a:ext>
            </a:extLst>
          </p:cNvPr>
          <p:cNvSpPr>
            <a:spLocks noGrp="1"/>
          </p:cNvSpPr>
          <p:nvPr>
            <p:ph type="ftr" sz="quarter" idx="11"/>
          </p:nvPr>
        </p:nvSpPr>
        <p:spPr>
          <a:xfrm>
            <a:off x="4038600" y="6356350"/>
            <a:ext cx="4114800" cy="365125"/>
          </a:xfrm>
          <a:prstGeom prst="rect">
            <a:avLst/>
          </a:prstGeom>
        </p:spPr>
        <p:txBody>
          <a:bodyPr/>
          <a:lstStyle/>
          <a:p>
            <a:endParaRPr lang="fa-IR"/>
          </a:p>
        </p:txBody>
      </p:sp>
      <p:sp>
        <p:nvSpPr>
          <p:cNvPr id="6" name="Slide Number Placeholder 5">
            <a:extLst>
              <a:ext uri="{FF2B5EF4-FFF2-40B4-BE49-F238E27FC236}">
                <a16:creationId xmlns="" xmlns:a16="http://schemas.microsoft.com/office/drawing/2014/main" id="{FF5CF56E-6353-48F8-9641-EBD5143A7103}"/>
              </a:ext>
            </a:extLst>
          </p:cNvPr>
          <p:cNvSpPr>
            <a:spLocks noGrp="1"/>
          </p:cNvSpPr>
          <p:nvPr>
            <p:ph type="sldNum" sz="quarter" idx="12"/>
          </p:nvPr>
        </p:nvSpPr>
        <p:spPr>
          <a:xfrm>
            <a:off x="8610600" y="6356350"/>
            <a:ext cx="2743200" cy="365125"/>
          </a:xfrm>
          <a:prstGeom prst="rect">
            <a:avLst/>
          </a:prstGeom>
        </p:spPr>
        <p:txBody>
          <a:bodyPr/>
          <a:lstStyle/>
          <a:p>
            <a:fld id="{58BE169D-9136-481C-9A26-8F1AB07258BE}" type="slidenum">
              <a:rPr lang="fa-IR" smtClean="0"/>
              <a:t>‹#›</a:t>
            </a:fld>
            <a:endParaRPr lang="fa-IR"/>
          </a:p>
        </p:txBody>
      </p:sp>
    </p:spTree>
    <p:extLst>
      <p:ext uri="{BB962C8B-B14F-4D97-AF65-F5344CB8AC3E}">
        <p14:creationId xmlns:p14="http://schemas.microsoft.com/office/powerpoint/2010/main" val="28600051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8F5D06E-EC1B-4042-ABDD-A3F1B61E79D4}" type="datetimeFigureOut">
              <a:rPr lang="fa-IR" smtClean="0"/>
              <a:t>18/05/1441</a:t>
            </a:fld>
            <a:endParaRPr lang="fa-IR"/>
          </a:p>
        </p:txBody>
      </p:sp>
      <p:sp>
        <p:nvSpPr>
          <p:cNvPr id="5" name="Footer Placeholder 4"/>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4105296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F5D06E-EC1B-4042-ABDD-A3F1B61E79D4}" type="datetimeFigureOut">
              <a:rPr lang="fa-IR" smtClean="0"/>
              <a:t>18/05/1441</a:t>
            </a:fld>
            <a:endParaRPr lang="fa-IR"/>
          </a:p>
        </p:txBody>
      </p:sp>
      <p:sp>
        <p:nvSpPr>
          <p:cNvPr id="5" name="Footer Placeholder 4"/>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122958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5D06E-EC1B-4042-ABDD-A3F1B61E79D4}" type="datetimeFigureOut">
              <a:rPr lang="fa-IR" smtClean="0"/>
              <a:t>18/05/1441</a:t>
            </a:fld>
            <a:endParaRPr lang="fa-IR"/>
          </a:p>
        </p:txBody>
      </p:sp>
      <p:sp>
        <p:nvSpPr>
          <p:cNvPr id="5" name="Footer Placeholder 4"/>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273773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8F5D06E-EC1B-4042-ABDD-A3F1B61E79D4}" type="datetimeFigureOut">
              <a:rPr lang="fa-IR" smtClean="0"/>
              <a:t>18/05/1441</a:t>
            </a:fld>
            <a:endParaRPr lang="fa-IR"/>
          </a:p>
        </p:txBody>
      </p:sp>
      <p:sp>
        <p:nvSpPr>
          <p:cNvPr id="6" name="Footer Placeholder 5"/>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7" name="Slide Number Placeholder 6"/>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113351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8F5D06E-EC1B-4042-ABDD-A3F1B61E79D4}" type="datetimeFigureOut">
              <a:rPr lang="fa-IR" smtClean="0"/>
              <a:t>18/05/1441</a:t>
            </a:fld>
            <a:endParaRPr lang="fa-IR"/>
          </a:p>
        </p:txBody>
      </p:sp>
      <p:sp>
        <p:nvSpPr>
          <p:cNvPr id="8" name="Footer Placeholder 7"/>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9" name="Slide Number Placeholder 8"/>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52248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23765658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8F5D06E-EC1B-4042-ABDD-A3F1B61E79D4}" type="datetimeFigureOut">
              <a:rPr lang="fa-IR" smtClean="0"/>
              <a:t>18/05/1441</a:t>
            </a:fld>
            <a:endParaRPr lang="fa-IR"/>
          </a:p>
        </p:txBody>
      </p:sp>
      <p:sp>
        <p:nvSpPr>
          <p:cNvPr id="4" name="Footer Placeholder 3"/>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5" name="Slide Number Placeholder 4"/>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32539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5D06E-EC1B-4042-ABDD-A3F1B61E79D4}" type="datetimeFigureOut">
              <a:rPr lang="fa-IR" smtClean="0"/>
              <a:t>18/05/1441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125089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5D06E-EC1B-4042-ABDD-A3F1B61E79D4}" type="datetimeFigureOut">
              <a:rPr lang="fa-IR" smtClean="0"/>
              <a:t>18/05/1441</a:t>
            </a:fld>
            <a:endParaRPr lang="fa-IR"/>
          </a:p>
        </p:txBody>
      </p:sp>
      <p:sp>
        <p:nvSpPr>
          <p:cNvPr id="6" name="Footer Placeholder 5"/>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7" name="Slide Number Placeholder 6"/>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2236871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5D06E-EC1B-4042-ABDD-A3F1B61E79D4}" type="datetimeFigureOut">
              <a:rPr lang="fa-IR" smtClean="0"/>
              <a:t>18/05/1441</a:t>
            </a:fld>
            <a:endParaRPr lang="fa-IR"/>
          </a:p>
        </p:txBody>
      </p:sp>
      <p:sp>
        <p:nvSpPr>
          <p:cNvPr id="6" name="Footer Placeholder 5"/>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7" name="Slide Number Placeholder 6"/>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2543114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F5D06E-EC1B-4042-ABDD-A3F1B61E79D4}" type="datetimeFigureOut">
              <a:rPr lang="fa-IR" smtClean="0"/>
              <a:t>18/05/1441</a:t>
            </a:fld>
            <a:endParaRPr lang="fa-IR"/>
          </a:p>
        </p:txBody>
      </p:sp>
      <p:sp>
        <p:nvSpPr>
          <p:cNvPr id="5" name="Footer Placeholder 4"/>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1706694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F5D06E-EC1B-4042-ABDD-A3F1B61E79D4}" type="datetimeFigureOut">
              <a:rPr lang="fa-IR" smtClean="0"/>
              <a:t>18/05/1441</a:t>
            </a:fld>
            <a:endParaRPr lang="fa-IR"/>
          </a:p>
        </p:txBody>
      </p:sp>
      <p:sp>
        <p:nvSpPr>
          <p:cNvPr id="5" name="Footer Placeholder 4"/>
          <p:cNvSpPr>
            <a:spLocks noGrp="1"/>
          </p:cNvSpPr>
          <p:nvPr>
            <p:ph type="ftr" sz="quarter" idx="11"/>
          </p:nvPr>
        </p:nvSpPr>
        <p:spPr/>
        <p:txBody>
          <a:body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12"/>
          </p:nvPr>
        </p:nvSpPr>
        <p:spPr/>
        <p:txBody>
          <a:bodyPr/>
          <a:lstStyle/>
          <a:p>
            <a:fld id="{FBE6779B-6CFD-49C3-9B5E-FCF6A297604F}" type="slidenum">
              <a:rPr lang="fa-IR" smtClean="0"/>
              <a:t>‹#›</a:t>
            </a:fld>
            <a:endParaRPr lang="fa-IR"/>
          </a:p>
        </p:txBody>
      </p:sp>
    </p:spTree>
    <p:extLst>
      <p:ext uri="{BB962C8B-B14F-4D97-AF65-F5344CB8AC3E}">
        <p14:creationId xmlns:p14="http://schemas.microsoft.com/office/powerpoint/2010/main" val="238175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621491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22709443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32580514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endParaRPr lang="fa-IR"/>
          </a:p>
        </p:txBody>
      </p:sp>
    </p:spTree>
    <p:extLst>
      <p:ext uri="{BB962C8B-B14F-4D97-AF65-F5344CB8AC3E}">
        <p14:creationId xmlns:p14="http://schemas.microsoft.com/office/powerpoint/2010/main" val="16794411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6588536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2"/>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41089975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ziaossalehin.ir/"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www.ziaossalehin.ir/"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hyperlink" Target="http://www.ziaossalehin.i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0" ty="0" sx="100000" sy="100000" flip="xy" algn="b"/>
        </a:blip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1" y="0"/>
            <a:ext cx="12187767" cy="6851650"/>
            <a:chOff x="0" y="0"/>
            <a:chExt cx="5758" cy="4316"/>
          </a:xfrm>
        </p:grpSpPr>
        <p:sp>
          <p:nvSpPr>
            <p:cNvPr id="128003"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4"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5"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6"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fa-IR" sz="1800"/>
            </a:p>
          </p:txBody>
        </p:sp>
        <p:sp>
          <p:nvSpPr>
            <p:cNvPr id="128007"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8"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9"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0"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1"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2"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fa-IR" sz="1800"/>
            </a:p>
          </p:txBody>
        </p:sp>
        <p:sp>
          <p:nvSpPr>
            <p:cNvPr id="128013"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sp>
          <p:nvSpPr>
            <p:cNvPr id="128014"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grpSp>
          <p:nvGrpSpPr>
            <p:cNvPr id="128015" name="Group 15"/>
            <p:cNvGrpSpPr>
              <a:grpSpLocks/>
            </p:cNvGrpSpPr>
            <p:nvPr/>
          </p:nvGrpSpPr>
          <p:grpSpPr bwMode="auto">
            <a:xfrm>
              <a:off x="192" y="2284"/>
              <a:ext cx="1254" cy="923"/>
              <a:chOff x="192" y="2284"/>
              <a:chExt cx="1254" cy="923"/>
            </a:xfrm>
          </p:grpSpPr>
          <p:sp>
            <p:nvSpPr>
              <p:cNvPr id="128016"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fa-IR" sz="1800"/>
              </a:p>
            </p:txBody>
          </p:sp>
          <p:sp>
            <p:nvSpPr>
              <p:cNvPr id="128017"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8"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fa-IR" sz="1800"/>
              </a:p>
            </p:txBody>
          </p:sp>
          <p:sp>
            <p:nvSpPr>
              <p:cNvPr id="128019"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0"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1"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2"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3"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4"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5"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6"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7"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8"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9"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0"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1"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2"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3"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4"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5"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6"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fa-IR" sz="1800"/>
              </a:p>
            </p:txBody>
          </p:sp>
          <p:sp>
            <p:nvSpPr>
              <p:cNvPr id="128037"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fa-IR" sz="1800"/>
              </a:p>
            </p:txBody>
          </p:sp>
          <p:sp>
            <p:nvSpPr>
              <p:cNvPr id="128038"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fa-IR" sz="1800"/>
              </a:p>
            </p:txBody>
          </p:sp>
          <p:sp>
            <p:nvSpPr>
              <p:cNvPr id="128039" name="Freeform 39"/>
              <p:cNvSpPr>
                <a:spLocks/>
              </p:cNvSpPr>
              <p:nvPr/>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fa-IR" sz="1800"/>
              </a:p>
            </p:txBody>
          </p:sp>
          <p:sp>
            <p:nvSpPr>
              <p:cNvPr id="128040" name="Freeform 40"/>
              <p:cNvSpPr>
                <a:spLocks/>
              </p:cNvSpPr>
              <p:nvPr/>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fa-IR" sz="1800"/>
              </a:p>
            </p:txBody>
          </p:sp>
        </p:grpSp>
      </p:grpSp>
      <p:sp>
        <p:nvSpPr>
          <p:cNvPr id="128044"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dirty="0" smtClean="0">
                <a:solidFill>
                  <a:schemeClr val="bg2">
                    <a:lumMod val="10000"/>
                    <a:lumOff val="90000"/>
                  </a:schemeClr>
                </a:solidFill>
                <a:latin typeface="Tahoma" panose="020B0604030504040204" pitchFamily="34" charset="0"/>
                <a:cs typeface="B Titr" panose="00000700000000000000" pitchFamily="2" charset="-78"/>
                <a:hlinkClick r:id="rId15"/>
              </a:rPr>
              <a:t>www.ziaossalehin.ir</a:t>
            </a:r>
            <a:r>
              <a:rPr lang="en-US" altLang="fa-IR" dirty="0"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dirty="0" smtClean="0">
                <a:solidFill>
                  <a:schemeClr val="bg2">
                    <a:lumMod val="10000"/>
                    <a:lumOff val="90000"/>
                  </a:schemeClr>
                </a:solidFill>
                <a:latin typeface="Tahoma" panose="020B0604030504040204" pitchFamily="34" charset="0"/>
                <a:cs typeface="B Titr" panose="00000700000000000000" pitchFamily="2" charset="-78"/>
              </a:rPr>
              <a:t>ضیاءالصالحین</a:t>
            </a:r>
          </a:p>
        </p:txBody>
      </p:sp>
    </p:spTree>
    <p:extLst>
      <p:ext uri="{BB962C8B-B14F-4D97-AF65-F5344CB8AC3E}">
        <p14:creationId xmlns:p14="http://schemas.microsoft.com/office/powerpoint/2010/main" val="199237557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r" rtl="1" eaLnBrk="1" fontAlgn="base" hangingPunct="1">
        <a:spcBef>
          <a:spcPct val="20000"/>
        </a:spcBef>
        <a:spcAft>
          <a:spcPct val="0"/>
        </a:spcAft>
        <a:buClr>
          <a:schemeClr val="hlink"/>
        </a:buClr>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r" rtl="1" eaLnBrk="1" fontAlgn="base" hangingPunct="1">
        <a:spcBef>
          <a:spcPct val="20000"/>
        </a:spcBef>
        <a:spcAft>
          <a:spcPct val="0"/>
        </a:spcAft>
        <a:buClr>
          <a:schemeClr val="hlink"/>
        </a:buClr>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r" rtl="1"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0" ty="0" sx="100000" sy="100000" flip="xy" algn="b"/>
        </a:blip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1" y="0"/>
            <a:ext cx="12187767" cy="6851650"/>
            <a:chOff x="0" y="0"/>
            <a:chExt cx="5758" cy="4316"/>
          </a:xfrm>
        </p:grpSpPr>
        <p:sp>
          <p:nvSpPr>
            <p:cNvPr id="128003"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4"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5"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6"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endParaRPr lang="fa-IR" sz="1800"/>
            </a:p>
          </p:txBody>
        </p:sp>
        <p:sp>
          <p:nvSpPr>
            <p:cNvPr id="128007"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8"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09"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0"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1"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2"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endParaRPr lang="fa-IR" sz="1800"/>
            </a:p>
          </p:txBody>
        </p:sp>
        <p:sp>
          <p:nvSpPr>
            <p:cNvPr id="128013"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sp>
          <p:nvSpPr>
            <p:cNvPr id="128014"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endParaRPr lang="fa-IR" sz="1800"/>
            </a:p>
          </p:txBody>
        </p:sp>
        <p:grpSp>
          <p:nvGrpSpPr>
            <p:cNvPr id="128015" name="Group 15"/>
            <p:cNvGrpSpPr>
              <a:grpSpLocks/>
            </p:cNvGrpSpPr>
            <p:nvPr/>
          </p:nvGrpSpPr>
          <p:grpSpPr bwMode="auto">
            <a:xfrm>
              <a:off x="192" y="2284"/>
              <a:ext cx="1254" cy="923"/>
              <a:chOff x="192" y="2284"/>
              <a:chExt cx="1254" cy="923"/>
            </a:xfrm>
          </p:grpSpPr>
          <p:sp>
            <p:nvSpPr>
              <p:cNvPr id="128016"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endParaRPr lang="fa-IR" sz="1800"/>
              </a:p>
            </p:txBody>
          </p:sp>
          <p:sp>
            <p:nvSpPr>
              <p:cNvPr id="128017"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18"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endParaRPr lang="fa-IR" sz="1800"/>
              </a:p>
            </p:txBody>
          </p:sp>
          <p:sp>
            <p:nvSpPr>
              <p:cNvPr id="128019"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0"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1"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2"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3"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4"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5"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6"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7"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8"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29"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0"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1"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2"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3"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4"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5"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endParaRPr lang="fa-IR" sz="1800"/>
              </a:p>
            </p:txBody>
          </p:sp>
          <p:sp>
            <p:nvSpPr>
              <p:cNvPr id="128036"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endParaRPr lang="fa-IR" sz="1800"/>
              </a:p>
            </p:txBody>
          </p:sp>
          <p:sp>
            <p:nvSpPr>
              <p:cNvPr id="128037"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endParaRPr lang="fa-IR" sz="1800"/>
              </a:p>
            </p:txBody>
          </p:sp>
          <p:sp>
            <p:nvSpPr>
              <p:cNvPr id="128038"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endParaRPr lang="fa-IR" sz="1800"/>
              </a:p>
            </p:txBody>
          </p:sp>
          <p:sp>
            <p:nvSpPr>
              <p:cNvPr id="128039" name="Freeform 39"/>
              <p:cNvSpPr>
                <a:spLocks/>
              </p:cNvSpPr>
              <p:nvPr/>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endParaRPr lang="fa-IR" sz="1800"/>
              </a:p>
            </p:txBody>
          </p:sp>
          <p:sp>
            <p:nvSpPr>
              <p:cNvPr id="128040" name="Freeform 40"/>
              <p:cNvSpPr>
                <a:spLocks/>
              </p:cNvSpPr>
              <p:nvPr/>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endParaRPr lang="fa-IR" sz="1800"/>
              </a:p>
            </p:txBody>
          </p:sp>
        </p:grpSp>
      </p:grpSp>
      <p:sp>
        <p:nvSpPr>
          <p:cNvPr id="128044" name="Rectangle 44"/>
          <p:cNvSpPr>
            <a:spLocks noGrp="1" noChangeArrowheads="1"/>
          </p:cNvSpPr>
          <p:nvPr>
            <p:ph type="ftr" sz="quarter" idx="3"/>
          </p:nvPr>
        </p:nvSpPr>
        <p:spPr bwMode="auto">
          <a:xfrm>
            <a:off x="3287183" y="6426200"/>
            <a:ext cx="561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00" b="0">
                <a:effectLst/>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15"/>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815709860"/>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r" rtl="1" eaLnBrk="1" fontAlgn="base" hangingPunct="1">
        <a:spcBef>
          <a:spcPct val="20000"/>
        </a:spcBef>
        <a:spcAft>
          <a:spcPct val="0"/>
        </a:spcAft>
        <a:buClr>
          <a:schemeClr val="hlink"/>
        </a:buClr>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r" rtl="1" eaLnBrk="1" fontAlgn="base" hangingPunct="1">
        <a:spcBef>
          <a:spcPct val="20000"/>
        </a:spcBef>
        <a:spcAft>
          <a:spcPct val="0"/>
        </a:spcAft>
        <a:buClr>
          <a:schemeClr val="hlink"/>
        </a:buClr>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r" rtl="1"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r" rtl="1" eaLnBrk="1" fontAlgn="base" hangingPunct="1">
        <a:spcBef>
          <a:spcPct val="20000"/>
        </a:spcBef>
        <a:spcAft>
          <a:spcPct val="0"/>
        </a:spcAft>
        <a:buClr>
          <a:schemeClr val="hlink"/>
        </a:buClr>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xy" algn="b"/>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F5D06E-EC1B-4042-ABDD-A3F1B61E79D4}" type="datetimeFigureOut">
              <a:rPr lang="fa-IR" smtClean="0"/>
              <a:t>18/05/1441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en-US" altLang="fa-IR" smtClean="0">
                <a:solidFill>
                  <a:schemeClr val="bg2">
                    <a:lumMod val="10000"/>
                    <a:lumOff val="90000"/>
                  </a:schemeClr>
                </a:solidFill>
                <a:latin typeface="Tahoma" panose="020B0604030504040204" pitchFamily="34" charset="0"/>
                <a:cs typeface="B Titr" panose="00000700000000000000" pitchFamily="2" charset="-78"/>
                <a:hlinkClick r:id="rId14"/>
              </a:rPr>
              <a:t>www.ziaossalehin.ir</a:t>
            </a:r>
            <a:r>
              <a:rPr lang="en-US" altLang="fa-IR" smtClean="0">
                <a:solidFill>
                  <a:schemeClr val="bg2">
                    <a:lumMod val="10000"/>
                    <a:lumOff val="90000"/>
                  </a:schemeClr>
                </a:solidFill>
                <a:latin typeface="Tahoma" panose="020B0604030504040204" pitchFamily="34" charset="0"/>
                <a:cs typeface="B Titr" panose="00000700000000000000" pitchFamily="2" charset="-78"/>
              </a:rPr>
              <a:t> </a:t>
            </a:r>
            <a:r>
              <a:rPr lang="fa-IR" altLang="fa-IR" smtClean="0">
                <a:solidFill>
                  <a:schemeClr val="bg2">
                    <a:lumMod val="10000"/>
                    <a:lumOff val="90000"/>
                  </a:schemeClr>
                </a:solidFill>
                <a:latin typeface="Tahoma" panose="020B0604030504040204" pitchFamily="34" charset="0"/>
                <a:cs typeface="B Titr" panose="00000700000000000000" pitchFamily="2" charset="-78"/>
              </a:rPr>
              <a:t>ضیاءالصالحین</a:t>
            </a:r>
            <a:endParaRPr lang="fa-IR" altLang="fa-IR" dirty="0" smtClean="0">
              <a:solidFill>
                <a:schemeClr val="bg2">
                  <a:lumMod val="10000"/>
                  <a:lumOff val="90000"/>
                </a:schemeClr>
              </a:solidFill>
              <a:latin typeface="Tahoma" panose="020B0604030504040204" pitchFamily="34" charset="0"/>
              <a:cs typeface="B Titr" panose="00000700000000000000" pitchFamily="2" charset="-78"/>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BE6779B-6CFD-49C3-9B5E-FCF6A297604F}" type="slidenum">
              <a:rPr lang="fa-IR" smtClean="0"/>
              <a:t>‹#›</a:t>
            </a:fld>
            <a:endParaRPr lang="fa-IR"/>
          </a:p>
        </p:txBody>
      </p:sp>
    </p:spTree>
    <p:extLst>
      <p:ext uri="{BB962C8B-B14F-4D97-AF65-F5344CB8AC3E}">
        <p14:creationId xmlns:p14="http://schemas.microsoft.com/office/powerpoint/2010/main" val="17067341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1.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40.gif"/><Relationship Id="rId2" Type="http://schemas.openxmlformats.org/officeDocument/2006/relationships/notesSlide" Target="../notesSlides/notesSlide4.xml"/><Relationship Id="rId16" Type="http://schemas.openxmlformats.org/officeDocument/2006/relationships/image" Target="../media/image39.jp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8.gif"/><Relationship Id="rId10" Type="http://schemas.openxmlformats.org/officeDocument/2006/relationships/image" Target="../media/image31.png"/><Relationship Id="rId19"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2.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40.gif"/><Relationship Id="rId2" Type="http://schemas.openxmlformats.org/officeDocument/2006/relationships/notesSlide" Target="../notesSlides/notesSlide5.xml"/><Relationship Id="rId16" Type="http://schemas.openxmlformats.org/officeDocument/2006/relationships/image" Target="../media/image39.jp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8.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40.gif"/><Relationship Id="rId2" Type="http://schemas.openxmlformats.org/officeDocument/2006/relationships/notesSlide" Target="../notesSlides/notesSlide6.xml"/><Relationship Id="rId16" Type="http://schemas.openxmlformats.org/officeDocument/2006/relationships/image" Target="../media/image39.jp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8.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40.gif"/><Relationship Id="rId2" Type="http://schemas.openxmlformats.org/officeDocument/2006/relationships/notesSlide" Target="../notesSlides/notesSlide7.xml"/><Relationship Id="rId16" Type="http://schemas.openxmlformats.org/officeDocument/2006/relationships/image" Target="../media/image39.jp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8.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smellah5.png">
            <a:extLst>
              <a:ext uri="{FF2B5EF4-FFF2-40B4-BE49-F238E27FC236}">
                <a16:creationId xmlns="" xmlns:a16="http://schemas.microsoft.com/office/drawing/2014/main" id="{80DF0C29-91BB-41AF-9578-3E248D34D7F9}"/>
              </a:ext>
            </a:extLst>
          </p:cNvPr>
          <p:cNvPicPr>
            <a:picLocks noChangeAspect="1"/>
          </p:cNvPicPr>
          <p:nvPr/>
        </p:nvPicPr>
        <p:blipFill>
          <a:blip r:embed="rId3"/>
          <a:stretch>
            <a:fillRect/>
          </a:stretch>
        </p:blipFill>
        <p:spPr>
          <a:xfrm>
            <a:off x="1957772" y="1341864"/>
            <a:ext cx="2113424" cy="2393143"/>
          </a:xfrm>
          <a:prstGeom prst="rect">
            <a:avLst/>
          </a:prstGeom>
        </p:spPr>
      </p:pic>
      <p:sp>
        <p:nvSpPr>
          <p:cNvPr id="5" name="Subtitle 2">
            <a:extLst>
              <a:ext uri="{FF2B5EF4-FFF2-40B4-BE49-F238E27FC236}">
                <a16:creationId xmlns="" xmlns:a16="http://schemas.microsoft.com/office/drawing/2014/main" id="{C3C4DA4C-E566-4D9F-8DEA-62797F9EB753}"/>
              </a:ext>
            </a:extLst>
          </p:cNvPr>
          <p:cNvSpPr txBox="1">
            <a:spLocks/>
          </p:cNvSpPr>
          <p:nvPr/>
        </p:nvSpPr>
        <p:spPr>
          <a:xfrm>
            <a:off x="1104180" y="4771118"/>
            <a:ext cx="3191775" cy="5858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2000" b="1" dirty="0">
                <a:latin typeface="Nazanin" panose="00000400000000000000" pitchFamily="2" charset="-78"/>
                <a:cs typeface="B Titr" panose="00000700000000000000" pitchFamily="2" charset="-78"/>
              </a:rPr>
              <a:t>مدرس: مهندس رامین </a:t>
            </a:r>
            <a:r>
              <a:rPr lang="fa-IR" sz="2000" b="1" dirty="0" smtClean="0">
                <a:latin typeface="Nazanin" panose="00000400000000000000" pitchFamily="2" charset="-78"/>
                <a:cs typeface="B Titr" panose="00000700000000000000" pitchFamily="2" charset="-78"/>
              </a:rPr>
              <a:t>کامجو</a:t>
            </a:r>
            <a:endParaRPr lang="fa-IR" sz="2000" b="1" dirty="0">
              <a:latin typeface="Nazanin" panose="00000400000000000000" pitchFamily="2" charset="-78"/>
              <a:cs typeface="B Titr" panose="00000700000000000000" pitchFamily="2" charset="-78"/>
            </a:endParaRPr>
          </a:p>
        </p:txBody>
      </p:sp>
      <p:pic>
        <p:nvPicPr>
          <p:cNvPr id="3" name="Picture 2">
            <a:extLst>
              <a:ext uri="{FF2B5EF4-FFF2-40B4-BE49-F238E27FC236}">
                <a16:creationId xmlns="" xmlns:a16="http://schemas.microsoft.com/office/drawing/2014/main" id="{31F4EF69-65F8-4B16-B6D1-81570F9E08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4803" y="0"/>
            <a:ext cx="7115175" cy="6858000"/>
          </a:xfrm>
          <a:prstGeom prst="rect">
            <a:avLst/>
          </a:prstGeom>
        </p:spPr>
      </p:pic>
    </p:spTree>
    <p:extLst>
      <p:ext uri="{BB962C8B-B14F-4D97-AF65-F5344CB8AC3E}">
        <p14:creationId xmlns:p14="http://schemas.microsoft.com/office/powerpoint/2010/main" val="62827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00737A-349D-4EF2-ABD5-8E0B1A3FD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191" y="1841567"/>
            <a:ext cx="10567617" cy="2849083"/>
          </a:xfrm>
          <a:prstGeom prst="rect">
            <a:avLst/>
          </a:prstGeom>
        </p:spPr>
      </p:pic>
    </p:spTree>
    <p:extLst>
      <p:ext uri="{BB962C8B-B14F-4D97-AF65-F5344CB8AC3E}">
        <p14:creationId xmlns:p14="http://schemas.microsoft.com/office/powerpoint/2010/main" val="1828650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CEF64CE-091C-40C5-9BC5-1B31D3BB3D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6665" y="1982760"/>
            <a:ext cx="10121995" cy="597439"/>
          </a:xfrm>
          <a:prstGeom prst="rect">
            <a:avLst/>
          </a:prstGeom>
        </p:spPr>
      </p:pic>
      <p:pic>
        <p:nvPicPr>
          <p:cNvPr id="5" name="Picture 4">
            <a:extLst>
              <a:ext uri="{FF2B5EF4-FFF2-40B4-BE49-F238E27FC236}">
                <a16:creationId xmlns="" xmlns:a16="http://schemas.microsoft.com/office/drawing/2014/main" id="{1BC2190A-FC9C-4FA2-98A6-39886F9EB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251" y="2489012"/>
            <a:ext cx="10040821" cy="1185014"/>
          </a:xfrm>
          <a:prstGeom prst="rect">
            <a:avLst/>
          </a:prstGeom>
        </p:spPr>
      </p:pic>
    </p:spTree>
    <p:extLst>
      <p:ext uri="{BB962C8B-B14F-4D97-AF65-F5344CB8AC3E}">
        <p14:creationId xmlns:p14="http://schemas.microsoft.com/office/powerpoint/2010/main" val="1258046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DDDEA05-9E9E-43F1-B582-FDD79D3680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391" y="2211376"/>
            <a:ext cx="11216836" cy="1672116"/>
          </a:xfrm>
          <a:prstGeom prst="rect">
            <a:avLst/>
          </a:prstGeom>
        </p:spPr>
      </p:pic>
    </p:spTree>
    <p:extLst>
      <p:ext uri="{BB962C8B-B14F-4D97-AF65-F5344CB8AC3E}">
        <p14:creationId xmlns:p14="http://schemas.microsoft.com/office/powerpoint/2010/main" val="894183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CD71BFE-89C6-4E71-80D9-49FBF6599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452" y="2146376"/>
            <a:ext cx="10808424" cy="2108048"/>
          </a:xfrm>
          <a:prstGeom prst="rect">
            <a:avLst/>
          </a:prstGeom>
        </p:spPr>
      </p:pic>
    </p:spTree>
    <p:extLst>
      <p:ext uri="{BB962C8B-B14F-4D97-AF65-F5344CB8AC3E}">
        <p14:creationId xmlns:p14="http://schemas.microsoft.com/office/powerpoint/2010/main" val="2035579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74DC064-646A-4183-9C7C-358EA33D7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961" y="2595363"/>
            <a:ext cx="11317584" cy="1264829"/>
          </a:xfrm>
          <a:prstGeom prst="rect">
            <a:avLst/>
          </a:prstGeom>
        </p:spPr>
      </p:pic>
    </p:spTree>
    <p:extLst>
      <p:ext uri="{BB962C8B-B14F-4D97-AF65-F5344CB8AC3E}">
        <p14:creationId xmlns:p14="http://schemas.microsoft.com/office/powerpoint/2010/main" val="4057859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9B867C-E7A5-40DB-B0F5-D24372EAC4F1}"/>
              </a:ext>
            </a:extLst>
          </p:cNvPr>
          <p:cNvSpPr>
            <a:spLocks noGrp="1"/>
          </p:cNvSpPr>
          <p:nvPr>
            <p:ph type="title"/>
          </p:nvPr>
        </p:nvSpPr>
        <p:spPr/>
        <p:txBody>
          <a:bodyPr/>
          <a:lstStyle/>
          <a:p>
            <a:endParaRPr lang="fa-IR"/>
          </a:p>
        </p:txBody>
      </p:sp>
      <p:pic>
        <p:nvPicPr>
          <p:cNvPr id="4" name="8853-k">
            <a:hlinkClick r:id="" action="ppaction://media"/>
            <a:extLst>
              <a:ext uri="{FF2B5EF4-FFF2-40B4-BE49-F238E27FC236}">
                <a16:creationId xmlns="" xmlns:a16="http://schemas.microsoft.com/office/drawing/2014/main" id="{63900506-CB4F-4CA5-B2FA-779D3DBF47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5613" y="352425"/>
            <a:ext cx="10898187" cy="6138863"/>
          </a:xfrm>
        </p:spPr>
      </p:pic>
    </p:spTree>
    <p:extLst>
      <p:ext uri="{BB962C8B-B14F-4D97-AF65-F5344CB8AC3E}">
        <p14:creationId xmlns:p14="http://schemas.microsoft.com/office/powerpoint/2010/main" val="391505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14C4A2-431D-4B3A-8C50-D9C1DFCFE4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0815" y="0"/>
            <a:ext cx="9435739" cy="6502622"/>
          </a:xfrm>
          <a:prstGeom prst="rect">
            <a:avLst/>
          </a:prstGeom>
        </p:spPr>
      </p:pic>
    </p:spTree>
    <p:extLst>
      <p:ext uri="{BB962C8B-B14F-4D97-AF65-F5344CB8AC3E}">
        <p14:creationId xmlns:p14="http://schemas.microsoft.com/office/powerpoint/2010/main" val="3605166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F8D25C-7C52-4A60-B024-D49468D5CB48}"/>
              </a:ext>
            </a:extLst>
          </p:cNvPr>
          <p:cNvSpPr>
            <a:spLocks noGrp="1"/>
          </p:cNvSpPr>
          <p:nvPr>
            <p:ph type="title"/>
          </p:nvPr>
        </p:nvSpPr>
        <p:spPr/>
        <p:txBody>
          <a:bodyPr/>
          <a:lstStyle/>
          <a:p>
            <a:endParaRPr lang="fa-IR"/>
          </a:p>
        </p:txBody>
      </p:sp>
      <p:pic>
        <p:nvPicPr>
          <p:cNvPr id="4" name="توییتر">
            <a:hlinkClick r:id="" action="ppaction://media"/>
            <a:extLst>
              <a:ext uri="{FF2B5EF4-FFF2-40B4-BE49-F238E27FC236}">
                <a16:creationId xmlns="" xmlns:a16="http://schemas.microsoft.com/office/drawing/2014/main" id="{A36E8D50-6CDA-47FE-BC25-531F9BAAC6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79563" y="79375"/>
            <a:ext cx="8932862" cy="6699250"/>
          </a:xfrm>
        </p:spPr>
      </p:pic>
      <p:pic>
        <p:nvPicPr>
          <p:cNvPr id="5" name="Picture 4">
            <a:extLst>
              <a:ext uri="{FF2B5EF4-FFF2-40B4-BE49-F238E27FC236}">
                <a16:creationId xmlns="" xmlns:a16="http://schemas.microsoft.com/office/drawing/2014/main" id="{24875D5D-9D4A-46D8-9530-25C601A51FF4}"/>
              </a:ext>
            </a:extLst>
          </p:cNvPr>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7811" y="6522855"/>
            <a:ext cx="1195846" cy="256094"/>
          </a:xfrm>
          <a:prstGeom prst="rect">
            <a:avLst/>
          </a:prstGeom>
        </p:spPr>
      </p:pic>
    </p:spTree>
    <p:extLst>
      <p:ext uri="{BB962C8B-B14F-4D97-AF65-F5344CB8AC3E}">
        <p14:creationId xmlns:p14="http://schemas.microsoft.com/office/powerpoint/2010/main" val="35867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172315-EBFE-4D9F-9C20-D7F72514A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297" y="5741513"/>
            <a:ext cx="747248" cy="747248"/>
          </a:xfrm>
          <a:prstGeom prst="rect">
            <a:avLst/>
          </a:prstGeom>
        </p:spPr>
      </p:pic>
      <p:pic>
        <p:nvPicPr>
          <p:cNvPr id="9" name="Picture 8">
            <a:extLst>
              <a:ext uri="{FF2B5EF4-FFF2-40B4-BE49-F238E27FC236}">
                <a16:creationId xmlns="" xmlns:a16="http://schemas.microsoft.com/office/drawing/2014/main" id="{D99C3720-E039-4BB3-8F17-31A15E117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9744" y="5815437"/>
            <a:ext cx="837815" cy="837815"/>
          </a:xfrm>
          <a:prstGeom prst="rect">
            <a:avLst/>
          </a:prstGeom>
        </p:spPr>
      </p:pic>
      <p:pic>
        <p:nvPicPr>
          <p:cNvPr id="11" name="Picture 10">
            <a:extLst>
              <a:ext uri="{FF2B5EF4-FFF2-40B4-BE49-F238E27FC236}">
                <a16:creationId xmlns="" xmlns:a16="http://schemas.microsoft.com/office/drawing/2014/main" id="{8A08C7AD-EADF-4B54-8A00-22FFD7687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8433" y="5871662"/>
            <a:ext cx="707666" cy="707666"/>
          </a:xfrm>
          <a:prstGeom prst="rect">
            <a:avLst/>
          </a:prstGeom>
        </p:spPr>
      </p:pic>
      <p:pic>
        <p:nvPicPr>
          <p:cNvPr id="13" name="Picture 12">
            <a:extLst>
              <a:ext uri="{FF2B5EF4-FFF2-40B4-BE49-F238E27FC236}">
                <a16:creationId xmlns="" xmlns:a16="http://schemas.microsoft.com/office/drawing/2014/main" id="{D6915972-76E4-451B-B894-45AF3CAC7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1483" y="5792525"/>
            <a:ext cx="850964" cy="850964"/>
          </a:xfrm>
          <a:prstGeom prst="rect">
            <a:avLst/>
          </a:prstGeom>
        </p:spPr>
      </p:pic>
      <p:pic>
        <p:nvPicPr>
          <p:cNvPr id="15" name="Picture 14">
            <a:extLst>
              <a:ext uri="{FF2B5EF4-FFF2-40B4-BE49-F238E27FC236}">
                <a16:creationId xmlns="" xmlns:a16="http://schemas.microsoft.com/office/drawing/2014/main" id="{1364BA18-178E-467B-AE58-79DB6CEC16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8861" y="5674643"/>
            <a:ext cx="945489" cy="945489"/>
          </a:xfrm>
          <a:prstGeom prst="rect">
            <a:avLst/>
          </a:prstGeom>
        </p:spPr>
      </p:pic>
      <p:pic>
        <p:nvPicPr>
          <p:cNvPr id="17" name="Picture 16">
            <a:extLst>
              <a:ext uri="{FF2B5EF4-FFF2-40B4-BE49-F238E27FC236}">
                <a16:creationId xmlns="" xmlns:a16="http://schemas.microsoft.com/office/drawing/2014/main" id="{1BA4B773-FD8E-4153-9655-AA32299A9B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6276" y="5655310"/>
            <a:ext cx="963762" cy="963762"/>
          </a:xfrm>
          <a:prstGeom prst="rect">
            <a:avLst/>
          </a:prstGeom>
        </p:spPr>
      </p:pic>
      <p:pic>
        <p:nvPicPr>
          <p:cNvPr id="19" name="Picture 18">
            <a:extLst>
              <a:ext uri="{FF2B5EF4-FFF2-40B4-BE49-F238E27FC236}">
                <a16:creationId xmlns="" xmlns:a16="http://schemas.microsoft.com/office/drawing/2014/main" id="{51CFD014-8228-45AF-9E1B-BF8AA521E8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25778" y="5792525"/>
            <a:ext cx="663365" cy="663365"/>
          </a:xfrm>
          <a:prstGeom prst="rect">
            <a:avLst/>
          </a:prstGeom>
        </p:spPr>
      </p:pic>
      <p:pic>
        <p:nvPicPr>
          <p:cNvPr id="21" name="Picture 20">
            <a:extLst>
              <a:ext uri="{FF2B5EF4-FFF2-40B4-BE49-F238E27FC236}">
                <a16:creationId xmlns="" xmlns:a16="http://schemas.microsoft.com/office/drawing/2014/main" id="{6A839062-DBF4-4029-9765-A3D89B2033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0214" y="5724086"/>
            <a:ext cx="747248" cy="747248"/>
          </a:xfrm>
          <a:prstGeom prst="rect">
            <a:avLst/>
          </a:prstGeom>
        </p:spPr>
      </p:pic>
      <p:pic>
        <p:nvPicPr>
          <p:cNvPr id="23" name="Picture 22">
            <a:extLst>
              <a:ext uri="{FF2B5EF4-FFF2-40B4-BE49-F238E27FC236}">
                <a16:creationId xmlns="" xmlns:a16="http://schemas.microsoft.com/office/drawing/2014/main" id="{0DDBA075-F346-42DA-9C14-2591C00ADD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2663" y="5348286"/>
            <a:ext cx="2365218" cy="1509714"/>
          </a:xfrm>
          <a:prstGeom prst="rect">
            <a:avLst/>
          </a:prstGeom>
        </p:spPr>
      </p:pic>
      <p:pic>
        <p:nvPicPr>
          <p:cNvPr id="25" name="Picture 24">
            <a:extLst>
              <a:ext uri="{FF2B5EF4-FFF2-40B4-BE49-F238E27FC236}">
                <a16:creationId xmlns="" xmlns:a16="http://schemas.microsoft.com/office/drawing/2014/main" id="{02382BAA-5F17-4D47-8C6E-890058557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5370" y="5661414"/>
            <a:ext cx="952634" cy="945489"/>
          </a:xfrm>
          <a:prstGeom prst="rect">
            <a:avLst/>
          </a:prstGeom>
        </p:spPr>
      </p:pic>
      <p:pic>
        <p:nvPicPr>
          <p:cNvPr id="27" name="Picture 26">
            <a:extLst>
              <a:ext uri="{FF2B5EF4-FFF2-40B4-BE49-F238E27FC236}">
                <a16:creationId xmlns="" xmlns:a16="http://schemas.microsoft.com/office/drawing/2014/main" id="{A35B1CC8-8C70-4676-870F-7124D7AB1E8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6261" y="5715449"/>
            <a:ext cx="863879" cy="863879"/>
          </a:xfrm>
          <a:prstGeom prst="rect">
            <a:avLst/>
          </a:prstGeom>
        </p:spPr>
      </p:pic>
      <p:pic>
        <p:nvPicPr>
          <p:cNvPr id="29" name="Picture 28">
            <a:extLst>
              <a:ext uri="{FF2B5EF4-FFF2-40B4-BE49-F238E27FC236}">
                <a16:creationId xmlns="" xmlns:a16="http://schemas.microsoft.com/office/drawing/2014/main" id="{EE145383-B257-4688-A126-0345D2D57D5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322513" y="5857550"/>
            <a:ext cx="837815" cy="753590"/>
          </a:xfrm>
          <a:prstGeom prst="rect">
            <a:avLst/>
          </a:prstGeom>
        </p:spPr>
      </p:pic>
      <p:sp>
        <p:nvSpPr>
          <p:cNvPr id="30" name="Rectangle: Rounded Corners 29">
            <a:extLst>
              <a:ext uri="{FF2B5EF4-FFF2-40B4-BE49-F238E27FC236}">
                <a16:creationId xmlns="" xmlns:a16="http://schemas.microsoft.com/office/drawing/2014/main" id="{E4DC7802-569F-4CC3-8E98-94428BED63DA}"/>
              </a:ext>
            </a:extLst>
          </p:cNvPr>
          <p:cNvSpPr/>
          <p:nvPr/>
        </p:nvSpPr>
        <p:spPr>
          <a:xfrm>
            <a:off x="872440" y="1187326"/>
            <a:ext cx="10633406" cy="2972218"/>
          </a:xfrm>
          <a:prstGeom prst="round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3">
            <a:extLst>
              <a:ext uri="{FF2B5EF4-FFF2-40B4-BE49-F238E27FC236}">
                <a16:creationId xmlns="" xmlns:a16="http://schemas.microsoft.com/office/drawing/2014/main" id="{2CBE1048-CED3-4157-B0FD-579011ACFF2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96249" y="1913816"/>
            <a:ext cx="8905875" cy="1519238"/>
          </a:xfrm>
          <a:prstGeom prst="rect">
            <a:avLst/>
          </a:prstGeom>
        </p:spPr>
      </p:pic>
    </p:spTree>
    <p:extLst>
      <p:ext uri="{BB962C8B-B14F-4D97-AF65-F5344CB8AC3E}">
        <p14:creationId xmlns:p14="http://schemas.microsoft.com/office/powerpoint/2010/main" val="1211137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شبکه های اجتماعی">
            <a:hlinkClick r:id="" action="ppaction://media"/>
            <a:extLst>
              <a:ext uri="{FF2B5EF4-FFF2-40B4-BE49-F238E27FC236}">
                <a16:creationId xmlns="" xmlns:a16="http://schemas.microsoft.com/office/drawing/2014/main" id="{8486C95D-93A3-4DA4-BF02-1135D01378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8925" y="17463"/>
            <a:ext cx="9120188" cy="6840537"/>
          </a:xfrm>
        </p:spPr>
      </p:pic>
    </p:spTree>
    <p:extLst>
      <p:ext uri="{BB962C8B-B14F-4D97-AF65-F5344CB8AC3E}">
        <p14:creationId xmlns:p14="http://schemas.microsoft.com/office/powerpoint/2010/main" val="11571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 xmlns:a16="http://schemas.microsoft.com/office/drawing/2014/main" id="{CBFB7DFE-4CA4-49C5-9A84-CD1DADDF84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120" y="3314273"/>
            <a:ext cx="5667219" cy="2974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8009CA9-0D2F-4BC1-99EC-ABACA05A2688}"/>
              </a:ext>
            </a:extLst>
          </p:cNvPr>
          <p:cNvSpPr txBox="1"/>
          <p:nvPr/>
        </p:nvSpPr>
        <p:spPr>
          <a:xfrm>
            <a:off x="1370267" y="341421"/>
            <a:ext cx="10508105" cy="3785652"/>
          </a:xfrm>
          <a:prstGeom prst="rect">
            <a:avLst/>
          </a:prstGeom>
          <a:noFill/>
        </p:spPr>
        <p:txBody>
          <a:bodyPr wrap="square" rtlCol="1">
            <a:spAutoFit/>
          </a:bodyPr>
          <a:lstStyle/>
          <a:p>
            <a:pPr algn="just" rtl="1"/>
            <a:r>
              <a:rPr lang="fa-IR" sz="4800" dirty="0">
                <a:solidFill>
                  <a:srgbClr val="FF0000"/>
                </a:solidFill>
                <a:cs typeface="Entezar     &lt;---------" panose="00000700000000000000" pitchFamily="2" charset="-78"/>
              </a:rPr>
              <a:t>با ظهور اینترنت</a:t>
            </a:r>
            <a:r>
              <a:rPr lang="fa-IR" sz="4800" dirty="0">
                <a:cs typeface="Entezar     &lt;---------" panose="00000700000000000000" pitchFamily="2" charset="-78"/>
              </a:rPr>
              <a:t>، دنیای جدیدی پدیدار شد که آن را فضای مجازی نامیدند...</a:t>
            </a:r>
          </a:p>
          <a:p>
            <a:pPr algn="just" rtl="1"/>
            <a:r>
              <a:rPr lang="fa-IR" sz="4800" dirty="0">
                <a:cs typeface="Entezar     &lt;---------" panose="00000700000000000000" pitchFamily="2" charset="-78"/>
              </a:rPr>
              <a:t> امّا این فضا چندان هم مجازی نیست؛ چون به بخشی واقعی، اصلی و جدی از زندگی تبدیل شده است. </a:t>
            </a:r>
          </a:p>
        </p:txBody>
      </p:sp>
    </p:spTree>
    <p:extLst>
      <p:ext uri="{BB962C8B-B14F-4D97-AF65-F5344CB8AC3E}">
        <p14:creationId xmlns:p14="http://schemas.microsoft.com/office/powerpoint/2010/main" val="891671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172315-EBFE-4D9F-9C20-D7F72514A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297" y="5741513"/>
            <a:ext cx="747248" cy="747248"/>
          </a:xfrm>
          <a:prstGeom prst="rect">
            <a:avLst/>
          </a:prstGeom>
        </p:spPr>
      </p:pic>
      <p:pic>
        <p:nvPicPr>
          <p:cNvPr id="9" name="Picture 8">
            <a:extLst>
              <a:ext uri="{FF2B5EF4-FFF2-40B4-BE49-F238E27FC236}">
                <a16:creationId xmlns="" xmlns:a16="http://schemas.microsoft.com/office/drawing/2014/main" id="{D99C3720-E039-4BB3-8F17-31A15E117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9744" y="5815437"/>
            <a:ext cx="837815" cy="837815"/>
          </a:xfrm>
          <a:prstGeom prst="rect">
            <a:avLst/>
          </a:prstGeom>
        </p:spPr>
      </p:pic>
      <p:pic>
        <p:nvPicPr>
          <p:cNvPr id="11" name="Picture 10">
            <a:extLst>
              <a:ext uri="{FF2B5EF4-FFF2-40B4-BE49-F238E27FC236}">
                <a16:creationId xmlns="" xmlns:a16="http://schemas.microsoft.com/office/drawing/2014/main" id="{8A08C7AD-EADF-4B54-8A00-22FFD7687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8433" y="5871662"/>
            <a:ext cx="707666" cy="707666"/>
          </a:xfrm>
          <a:prstGeom prst="rect">
            <a:avLst/>
          </a:prstGeom>
        </p:spPr>
      </p:pic>
      <p:pic>
        <p:nvPicPr>
          <p:cNvPr id="13" name="Picture 12">
            <a:extLst>
              <a:ext uri="{FF2B5EF4-FFF2-40B4-BE49-F238E27FC236}">
                <a16:creationId xmlns="" xmlns:a16="http://schemas.microsoft.com/office/drawing/2014/main" id="{D6915972-76E4-451B-B894-45AF3CAC7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1483" y="5792525"/>
            <a:ext cx="850964" cy="850964"/>
          </a:xfrm>
          <a:prstGeom prst="rect">
            <a:avLst/>
          </a:prstGeom>
        </p:spPr>
      </p:pic>
      <p:pic>
        <p:nvPicPr>
          <p:cNvPr id="15" name="Picture 14">
            <a:extLst>
              <a:ext uri="{FF2B5EF4-FFF2-40B4-BE49-F238E27FC236}">
                <a16:creationId xmlns="" xmlns:a16="http://schemas.microsoft.com/office/drawing/2014/main" id="{1364BA18-178E-467B-AE58-79DB6CEC16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8861" y="5674643"/>
            <a:ext cx="945489" cy="945489"/>
          </a:xfrm>
          <a:prstGeom prst="rect">
            <a:avLst/>
          </a:prstGeom>
        </p:spPr>
      </p:pic>
      <p:pic>
        <p:nvPicPr>
          <p:cNvPr id="17" name="Picture 16">
            <a:extLst>
              <a:ext uri="{FF2B5EF4-FFF2-40B4-BE49-F238E27FC236}">
                <a16:creationId xmlns="" xmlns:a16="http://schemas.microsoft.com/office/drawing/2014/main" id="{1BA4B773-FD8E-4153-9655-AA32299A9B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6276" y="5655310"/>
            <a:ext cx="963762" cy="963762"/>
          </a:xfrm>
          <a:prstGeom prst="rect">
            <a:avLst/>
          </a:prstGeom>
        </p:spPr>
      </p:pic>
      <p:pic>
        <p:nvPicPr>
          <p:cNvPr id="19" name="Picture 18">
            <a:extLst>
              <a:ext uri="{FF2B5EF4-FFF2-40B4-BE49-F238E27FC236}">
                <a16:creationId xmlns="" xmlns:a16="http://schemas.microsoft.com/office/drawing/2014/main" id="{51CFD014-8228-45AF-9E1B-BF8AA521E8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25778" y="5792525"/>
            <a:ext cx="663365" cy="663365"/>
          </a:xfrm>
          <a:prstGeom prst="rect">
            <a:avLst/>
          </a:prstGeom>
        </p:spPr>
      </p:pic>
      <p:pic>
        <p:nvPicPr>
          <p:cNvPr id="21" name="Picture 20">
            <a:extLst>
              <a:ext uri="{FF2B5EF4-FFF2-40B4-BE49-F238E27FC236}">
                <a16:creationId xmlns="" xmlns:a16="http://schemas.microsoft.com/office/drawing/2014/main" id="{6A839062-DBF4-4029-9765-A3D89B2033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0214" y="5724086"/>
            <a:ext cx="747248" cy="747248"/>
          </a:xfrm>
          <a:prstGeom prst="rect">
            <a:avLst/>
          </a:prstGeom>
        </p:spPr>
      </p:pic>
      <p:pic>
        <p:nvPicPr>
          <p:cNvPr id="23" name="Picture 22">
            <a:extLst>
              <a:ext uri="{FF2B5EF4-FFF2-40B4-BE49-F238E27FC236}">
                <a16:creationId xmlns="" xmlns:a16="http://schemas.microsoft.com/office/drawing/2014/main" id="{0DDBA075-F346-42DA-9C14-2591C00ADD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2663" y="5348286"/>
            <a:ext cx="2365218" cy="1509714"/>
          </a:xfrm>
          <a:prstGeom prst="rect">
            <a:avLst/>
          </a:prstGeom>
        </p:spPr>
      </p:pic>
      <p:pic>
        <p:nvPicPr>
          <p:cNvPr id="25" name="Picture 24">
            <a:extLst>
              <a:ext uri="{FF2B5EF4-FFF2-40B4-BE49-F238E27FC236}">
                <a16:creationId xmlns="" xmlns:a16="http://schemas.microsoft.com/office/drawing/2014/main" id="{02382BAA-5F17-4D47-8C6E-890058557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5370" y="5661414"/>
            <a:ext cx="952634" cy="945489"/>
          </a:xfrm>
          <a:prstGeom prst="rect">
            <a:avLst/>
          </a:prstGeom>
        </p:spPr>
      </p:pic>
      <p:pic>
        <p:nvPicPr>
          <p:cNvPr id="27" name="Picture 26">
            <a:extLst>
              <a:ext uri="{FF2B5EF4-FFF2-40B4-BE49-F238E27FC236}">
                <a16:creationId xmlns="" xmlns:a16="http://schemas.microsoft.com/office/drawing/2014/main" id="{A35B1CC8-8C70-4676-870F-7124D7AB1E8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6261" y="5715449"/>
            <a:ext cx="863879" cy="863879"/>
          </a:xfrm>
          <a:prstGeom prst="rect">
            <a:avLst/>
          </a:prstGeom>
        </p:spPr>
      </p:pic>
      <p:pic>
        <p:nvPicPr>
          <p:cNvPr id="29" name="Picture 28">
            <a:extLst>
              <a:ext uri="{FF2B5EF4-FFF2-40B4-BE49-F238E27FC236}">
                <a16:creationId xmlns="" xmlns:a16="http://schemas.microsoft.com/office/drawing/2014/main" id="{EE145383-B257-4688-A126-0345D2D57D5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322513" y="5857550"/>
            <a:ext cx="837815" cy="753590"/>
          </a:xfrm>
          <a:prstGeom prst="rect">
            <a:avLst/>
          </a:prstGeom>
        </p:spPr>
      </p:pic>
      <p:sp>
        <p:nvSpPr>
          <p:cNvPr id="30" name="Rectangle: Rounded Corners 29">
            <a:extLst>
              <a:ext uri="{FF2B5EF4-FFF2-40B4-BE49-F238E27FC236}">
                <a16:creationId xmlns="" xmlns:a16="http://schemas.microsoft.com/office/drawing/2014/main" id="{E4DC7802-569F-4CC3-8E98-94428BED63DA}"/>
              </a:ext>
            </a:extLst>
          </p:cNvPr>
          <p:cNvSpPr/>
          <p:nvPr/>
        </p:nvSpPr>
        <p:spPr>
          <a:xfrm>
            <a:off x="872440" y="2341909"/>
            <a:ext cx="10633406" cy="2972218"/>
          </a:xfrm>
          <a:prstGeom prst="round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1" name="Picture 30">
            <a:extLst>
              <a:ext uri="{FF2B5EF4-FFF2-40B4-BE49-F238E27FC236}">
                <a16:creationId xmlns="" xmlns:a16="http://schemas.microsoft.com/office/drawing/2014/main" id="{39459B86-F66E-4014-A8B0-FA7C813059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85370" y="501007"/>
            <a:ext cx="2500290" cy="1413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 xmlns:a16="http://schemas.microsoft.com/office/drawing/2014/main" id="{0EB61796-A49D-4041-817D-2E7431FA634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81256" y="316034"/>
            <a:ext cx="1945595" cy="1783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 xmlns:a16="http://schemas.microsoft.com/office/drawing/2014/main" id="{B86DAE0E-C81F-4BF4-BC94-40EE1D16281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flipH="1">
            <a:off x="9322447" y="344754"/>
            <a:ext cx="1941407" cy="1783462"/>
          </a:xfrm>
          <a:prstGeom prst="rect">
            <a:avLst/>
          </a:prstGeom>
        </p:spPr>
      </p:pic>
      <p:pic>
        <p:nvPicPr>
          <p:cNvPr id="20" name="Picture 19">
            <a:extLst>
              <a:ext uri="{FF2B5EF4-FFF2-40B4-BE49-F238E27FC236}">
                <a16:creationId xmlns="" xmlns:a16="http://schemas.microsoft.com/office/drawing/2014/main" id="{3540F4B6-8B23-4478-815B-FE371A3BCD2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64047" y="3214090"/>
            <a:ext cx="9863905" cy="1003733"/>
          </a:xfrm>
          <a:prstGeom prst="rect">
            <a:avLst/>
          </a:prstGeom>
        </p:spPr>
      </p:pic>
      <p:pic>
        <p:nvPicPr>
          <p:cNvPr id="22" name="Picture 21">
            <a:extLst>
              <a:ext uri="{FF2B5EF4-FFF2-40B4-BE49-F238E27FC236}">
                <a16:creationId xmlns="" xmlns:a16="http://schemas.microsoft.com/office/drawing/2014/main" id="{6F117B11-31B5-4AAB-918A-8994B81D1FEB}"/>
              </a:ext>
            </a:extLst>
          </p:cNvPr>
          <p:cNvPicPr>
            <a:picLocks noChangeAspect="1"/>
          </p:cNvPicPr>
          <p:nvPr/>
        </p:nvPicPr>
        <p:blipFill>
          <a:blip r:embed="rId1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95" y="6648659"/>
            <a:ext cx="1195846" cy="256094"/>
          </a:xfrm>
          <a:prstGeom prst="rect">
            <a:avLst/>
          </a:prstGeom>
        </p:spPr>
      </p:pic>
    </p:spTree>
    <p:extLst>
      <p:ext uri="{BB962C8B-B14F-4D97-AF65-F5344CB8AC3E}">
        <p14:creationId xmlns:p14="http://schemas.microsoft.com/office/powerpoint/2010/main" val="3324772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172315-EBFE-4D9F-9C20-D7F72514A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297" y="5741513"/>
            <a:ext cx="747248" cy="747248"/>
          </a:xfrm>
          <a:prstGeom prst="rect">
            <a:avLst/>
          </a:prstGeom>
        </p:spPr>
      </p:pic>
      <p:pic>
        <p:nvPicPr>
          <p:cNvPr id="9" name="Picture 8">
            <a:extLst>
              <a:ext uri="{FF2B5EF4-FFF2-40B4-BE49-F238E27FC236}">
                <a16:creationId xmlns="" xmlns:a16="http://schemas.microsoft.com/office/drawing/2014/main" id="{D99C3720-E039-4BB3-8F17-31A15E117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9744" y="5815437"/>
            <a:ext cx="837815" cy="837815"/>
          </a:xfrm>
          <a:prstGeom prst="rect">
            <a:avLst/>
          </a:prstGeom>
        </p:spPr>
      </p:pic>
      <p:pic>
        <p:nvPicPr>
          <p:cNvPr id="11" name="Picture 10">
            <a:extLst>
              <a:ext uri="{FF2B5EF4-FFF2-40B4-BE49-F238E27FC236}">
                <a16:creationId xmlns="" xmlns:a16="http://schemas.microsoft.com/office/drawing/2014/main" id="{8A08C7AD-EADF-4B54-8A00-22FFD7687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8433" y="5871662"/>
            <a:ext cx="707666" cy="707666"/>
          </a:xfrm>
          <a:prstGeom prst="rect">
            <a:avLst/>
          </a:prstGeom>
        </p:spPr>
      </p:pic>
      <p:pic>
        <p:nvPicPr>
          <p:cNvPr id="13" name="Picture 12">
            <a:extLst>
              <a:ext uri="{FF2B5EF4-FFF2-40B4-BE49-F238E27FC236}">
                <a16:creationId xmlns="" xmlns:a16="http://schemas.microsoft.com/office/drawing/2014/main" id="{D6915972-76E4-451B-B894-45AF3CAC7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1483" y="5792525"/>
            <a:ext cx="850964" cy="850964"/>
          </a:xfrm>
          <a:prstGeom prst="rect">
            <a:avLst/>
          </a:prstGeom>
        </p:spPr>
      </p:pic>
      <p:pic>
        <p:nvPicPr>
          <p:cNvPr id="15" name="Picture 14">
            <a:extLst>
              <a:ext uri="{FF2B5EF4-FFF2-40B4-BE49-F238E27FC236}">
                <a16:creationId xmlns="" xmlns:a16="http://schemas.microsoft.com/office/drawing/2014/main" id="{1364BA18-178E-467B-AE58-79DB6CEC16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8861" y="5674643"/>
            <a:ext cx="945489" cy="945489"/>
          </a:xfrm>
          <a:prstGeom prst="rect">
            <a:avLst/>
          </a:prstGeom>
        </p:spPr>
      </p:pic>
      <p:pic>
        <p:nvPicPr>
          <p:cNvPr id="17" name="Picture 16">
            <a:extLst>
              <a:ext uri="{FF2B5EF4-FFF2-40B4-BE49-F238E27FC236}">
                <a16:creationId xmlns="" xmlns:a16="http://schemas.microsoft.com/office/drawing/2014/main" id="{1BA4B773-FD8E-4153-9655-AA32299A9B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6276" y="5655310"/>
            <a:ext cx="963762" cy="963762"/>
          </a:xfrm>
          <a:prstGeom prst="rect">
            <a:avLst/>
          </a:prstGeom>
        </p:spPr>
      </p:pic>
      <p:pic>
        <p:nvPicPr>
          <p:cNvPr id="19" name="Picture 18">
            <a:extLst>
              <a:ext uri="{FF2B5EF4-FFF2-40B4-BE49-F238E27FC236}">
                <a16:creationId xmlns="" xmlns:a16="http://schemas.microsoft.com/office/drawing/2014/main" id="{51CFD014-8228-45AF-9E1B-BF8AA521E8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25778" y="5792525"/>
            <a:ext cx="663365" cy="663365"/>
          </a:xfrm>
          <a:prstGeom prst="rect">
            <a:avLst/>
          </a:prstGeom>
        </p:spPr>
      </p:pic>
      <p:pic>
        <p:nvPicPr>
          <p:cNvPr id="21" name="Picture 20">
            <a:extLst>
              <a:ext uri="{FF2B5EF4-FFF2-40B4-BE49-F238E27FC236}">
                <a16:creationId xmlns="" xmlns:a16="http://schemas.microsoft.com/office/drawing/2014/main" id="{6A839062-DBF4-4029-9765-A3D89B2033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0214" y="5724086"/>
            <a:ext cx="747248" cy="747248"/>
          </a:xfrm>
          <a:prstGeom prst="rect">
            <a:avLst/>
          </a:prstGeom>
        </p:spPr>
      </p:pic>
      <p:pic>
        <p:nvPicPr>
          <p:cNvPr id="23" name="Picture 22">
            <a:extLst>
              <a:ext uri="{FF2B5EF4-FFF2-40B4-BE49-F238E27FC236}">
                <a16:creationId xmlns="" xmlns:a16="http://schemas.microsoft.com/office/drawing/2014/main" id="{0DDBA075-F346-42DA-9C14-2591C00ADD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2663" y="5348286"/>
            <a:ext cx="2365218" cy="1509714"/>
          </a:xfrm>
          <a:prstGeom prst="rect">
            <a:avLst/>
          </a:prstGeom>
        </p:spPr>
      </p:pic>
      <p:pic>
        <p:nvPicPr>
          <p:cNvPr id="25" name="Picture 24">
            <a:extLst>
              <a:ext uri="{FF2B5EF4-FFF2-40B4-BE49-F238E27FC236}">
                <a16:creationId xmlns="" xmlns:a16="http://schemas.microsoft.com/office/drawing/2014/main" id="{02382BAA-5F17-4D47-8C6E-890058557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5370" y="5661414"/>
            <a:ext cx="952634" cy="945489"/>
          </a:xfrm>
          <a:prstGeom prst="rect">
            <a:avLst/>
          </a:prstGeom>
        </p:spPr>
      </p:pic>
      <p:pic>
        <p:nvPicPr>
          <p:cNvPr id="27" name="Picture 26">
            <a:extLst>
              <a:ext uri="{FF2B5EF4-FFF2-40B4-BE49-F238E27FC236}">
                <a16:creationId xmlns="" xmlns:a16="http://schemas.microsoft.com/office/drawing/2014/main" id="{A35B1CC8-8C70-4676-870F-7124D7AB1E8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6261" y="5715449"/>
            <a:ext cx="863879" cy="863879"/>
          </a:xfrm>
          <a:prstGeom prst="rect">
            <a:avLst/>
          </a:prstGeom>
        </p:spPr>
      </p:pic>
      <p:pic>
        <p:nvPicPr>
          <p:cNvPr id="29" name="Picture 28">
            <a:extLst>
              <a:ext uri="{FF2B5EF4-FFF2-40B4-BE49-F238E27FC236}">
                <a16:creationId xmlns="" xmlns:a16="http://schemas.microsoft.com/office/drawing/2014/main" id="{EE145383-B257-4688-A126-0345D2D57D5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322513" y="5857550"/>
            <a:ext cx="837815" cy="753590"/>
          </a:xfrm>
          <a:prstGeom prst="rect">
            <a:avLst/>
          </a:prstGeom>
        </p:spPr>
      </p:pic>
      <p:sp>
        <p:nvSpPr>
          <p:cNvPr id="30" name="Rectangle: Rounded Corners 29">
            <a:extLst>
              <a:ext uri="{FF2B5EF4-FFF2-40B4-BE49-F238E27FC236}">
                <a16:creationId xmlns="" xmlns:a16="http://schemas.microsoft.com/office/drawing/2014/main" id="{E4DC7802-569F-4CC3-8E98-94428BED63DA}"/>
              </a:ext>
            </a:extLst>
          </p:cNvPr>
          <p:cNvSpPr/>
          <p:nvPr/>
        </p:nvSpPr>
        <p:spPr>
          <a:xfrm>
            <a:off x="872440" y="2341909"/>
            <a:ext cx="10633406" cy="2972218"/>
          </a:xfrm>
          <a:prstGeom prst="round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1" name="Picture 30">
            <a:extLst>
              <a:ext uri="{FF2B5EF4-FFF2-40B4-BE49-F238E27FC236}">
                <a16:creationId xmlns="" xmlns:a16="http://schemas.microsoft.com/office/drawing/2014/main" id="{39459B86-F66E-4014-A8B0-FA7C813059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85370" y="501007"/>
            <a:ext cx="2500290" cy="1413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 xmlns:a16="http://schemas.microsoft.com/office/drawing/2014/main" id="{0EB61796-A49D-4041-817D-2E7431FA634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81256" y="316034"/>
            <a:ext cx="1945595" cy="1783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 xmlns:a16="http://schemas.microsoft.com/office/drawing/2014/main" id="{B86DAE0E-C81F-4BF4-BC94-40EE1D16281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flipH="1">
            <a:off x="9322447" y="344754"/>
            <a:ext cx="1941407" cy="1783462"/>
          </a:xfrm>
          <a:prstGeom prst="rect">
            <a:avLst/>
          </a:prstGeom>
        </p:spPr>
      </p:pic>
      <p:pic>
        <p:nvPicPr>
          <p:cNvPr id="3" name="Picture 2">
            <a:extLst>
              <a:ext uri="{FF2B5EF4-FFF2-40B4-BE49-F238E27FC236}">
                <a16:creationId xmlns="" xmlns:a16="http://schemas.microsoft.com/office/drawing/2014/main" id="{B538D460-983E-41B0-8FB4-5CA8A3CF551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31180" y="3066371"/>
            <a:ext cx="9329639" cy="1416901"/>
          </a:xfrm>
          <a:prstGeom prst="rect">
            <a:avLst/>
          </a:prstGeom>
        </p:spPr>
      </p:pic>
    </p:spTree>
    <p:extLst>
      <p:ext uri="{BB962C8B-B14F-4D97-AF65-F5344CB8AC3E}">
        <p14:creationId xmlns:p14="http://schemas.microsoft.com/office/powerpoint/2010/main" val="1242869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172315-EBFE-4D9F-9C20-D7F72514A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297" y="5741513"/>
            <a:ext cx="747248" cy="747248"/>
          </a:xfrm>
          <a:prstGeom prst="rect">
            <a:avLst/>
          </a:prstGeom>
        </p:spPr>
      </p:pic>
      <p:pic>
        <p:nvPicPr>
          <p:cNvPr id="9" name="Picture 8">
            <a:extLst>
              <a:ext uri="{FF2B5EF4-FFF2-40B4-BE49-F238E27FC236}">
                <a16:creationId xmlns="" xmlns:a16="http://schemas.microsoft.com/office/drawing/2014/main" id="{D99C3720-E039-4BB3-8F17-31A15E117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9744" y="5815437"/>
            <a:ext cx="837815" cy="837815"/>
          </a:xfrm>
          <a:prstGeom prst="rect">
            <a:avLst/>
          </a:prstGeom>
        </p:spPr>
      </p:pic>
      <p:pic>
        <p:nvPicPr>
          <p:cNvPr id="11" name="Picture 10">
            <a:extLst>
              <a:ext uri="{FF2B5EF4-FFF2-40B4-BE49-F238E27FC236}">
                <a16:creationId xmlns="" xmlns:a16="http://schemas.microsoft.com/office/drawing/2014/main" id="{8A08C7AD-EADF-4B54-8A00-22FFD7687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8433" y="5871662"/>
            <a:ext cx="707666" cy="707666"/>
          </a:xfrm>
          <a:prstGeom prst="rect">
            <a:avLst/>
          </a:prstGeom>
        </p:spPr>
      </p:pic>
      <p:pic>
        <p:nvPicPr>
          <p:cNvPr id="13" name="Picture 12">
            <a:extLst>
              <a:ext uri="{FF2B5EF4-FFF2-40B4-BE49-F238E27FC236}">
                <a16:creationId xmlns="" xmlns:a16="http://schemas.microsoft.com/office/drawing/2014/main" id="{D6915972-76E4-451B-B894-45AF3CAC7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1483" y="5792525"/>
            <a:ext cx="850964" cy="850964"/>
          </a:xfrm>
          <a:prstGeom prst="rect">
            <a:avLst/>
          </a:prstGeom>
        </p:spPr>
      </p:pic>
      <p:pic>
        <p:nvPicPr>
          <p:cNvPr id="15" name="Picture 14">
            <a:extLst>
              <a:ext uri="{FF2B5EF4-FFF2-40B4-BE49-F238E27FC236}">
                <a16:creationId xmlns="" xmlns:a16="http://schemas.microsoft.com/office/drawing/2014/main" id="{1364BA18-178E-467B-AE58-79DB6CEC16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8861" y="5674643"/>
            <a:ext cx="945489" cy="945489"/>
          </a:xfrm>
          <a:prstGeom prst="rect">
            <a:avLst/>
          </a:prstGeom>
        </p:spPr>
      </p:pic>
      <p:pic>
        <p:nvPicPr>
          <p:cNvPr id="17" name="Picture 16">
            <a:extLst>
              <a:ext uri="{FF2B5EF4-FFF2-40B4-BE49-F238E27FC236}">
                <a16:creationId xmlns="" xmlns:a16="http://schemas.microsoft.com/office/drawing/2014/main" id="{1BA4B773-FD8E-4153-9655-AA32299A9B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6276" y="5655310"/>
            <a:ext cx="963762" cy="963762"/>
          </a:xfrm>
          <a:prstGeom prst="rect">
            <a:avLst/>
          </a:prstGeom>
        </p:spPr>
      </p:pic>
      <p:pic>
        <p:nvPicPr>
          <p:cNvPr id="19" name="Picture 18">
            <a:extLst>
              <a:ext uri="{FF2B5EF4-FFF2-40B4-BE49-F238E27FC236}">
                <a16:creationId xmlns="" xmlns:a16="http://schemas.microsoft.com/office/drawing/2014/main" id="{51CFD014-8228-45AF-9E1B-BF8AA521E8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25778" y="5792525"/>
            <a:ext cx="663365" cy="663365"/>
          </a:xfrm>
          <a:prstGeom prst="rect">
            <a:avLst/>
          </a:prstGeom>
        </p:spPr>
      </p:pic>
      <p:pic>
        <p:nvPicPr>
          <p:cNvPr id="21" name="Picture 20">
            <a:extLst>
              <a:ext uri="{FF2B5EF4-FFF2-40B4-BE49-F238E27FC236}">
                <a16:creationId xmlns="" xmlns:a16="http://schemas.microsoft.com/office/drawing/2014/main" id="{6A839062-DBF4-4029-9765-A3D89B2033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0214" y="5724086"/>
            <a:ext cx="747248" cy="747248"/>
          </a:xfrm>
          <a:prstGeom prst="rect">
            <a:avLst/>
          </a:prstGeom>
        </p:spPr>
      </p:pic>
      <p:pic>
        <p:nvPicPr>
          <p:cNvPr id="23" name="Picture 22">
            <a:extLst>
              <a:ext uri="{FF2B5EF4-FFF2-40B4-BE49-F238E27FC236}">
                <a16:creationId xmlns="" xmlns:a16="http://schemas.microsoft.com/office/drawing/2014/main" id="{0DDBA075-F346-42DA-9C14-2591C00ADD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2663" y="5348286"/>
            <a:ext cx="2365218" cy="1509714"/>
          </a:xfrm>
          <a:prstGeom prst="rect">
            <a:avLst/>
          </a:prstGeom>
        </p:spPr>
      </p:pic>
      <p:pic>
        <p:nvPicPr>
          <p:cNvPr id="25" name="Picture 24">
            <a:extLst>
              <a:ext uri="{FF2B5EF4-FFF2-40B4-BE49-F238E27FC236}">
                <a16:creationId xmlns="" xmlns:a16="http://schemas.microsoft.com/office/drawing/2014/main" id="{02382BAA-5F17-4D47-8C6E-890058557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5370" y="5661414"/>
            <a:ext cx="952634" cy="945489"/>
          </a:xfrm>
          <a:prstGeom prst="rect">
            <a:avLst/>
          </a:prstGeom>
        </p:spPr>
      </p:pic>
      <p:pic>
        <p:nvPicPr>
          <p:cNvPr id="27" name="Picture 26">
            <a:extLst>
              <a:ext uri="{FF2B5EF4-FFF2-40B4-BE49-F238E27FC236}">
                <a16:creationId xmlns="" xmlns:a16="http://schemas.microsoft.com/office/drawing/2014/main" id="{A35B1CC8-8C70-4676-870F-7124D7AB1E8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6261" y="5715449"/>
            <a:ext cx="863879" cy="863879"/>
          </a:xfrm>
          <a:prstGeom prst="rect">
            <a:avLst/>
          </a:prstGeom>
        </p:spPr>
      </p:pic>
      <p:pic>
        <p:nvPicPr>
          <p:cNvPr id="29" name="Picture 28">
            <a:extLst>
              <a:ext uri="{FF2B5EF4-FFF2-40B4-BE49-F238E27FC236}">
                <a16:creationId xmlns="" xmlns:a16="http://schemas.microsoft.com/office/drawing/2014/main" id="{EE145383-B257-4688-A126-0345D2D57D5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322513" y="5857550"/>
            <a:ext cx="837815" cy="753590"/>
          </a:xfrm>
          <a:prstGeom prst="rect">
            <a:avLst/>
          </a:prstGeom>
        </p:spPr>
      </p:pic>
      <p:sp>
        <p:nvSpPr>
          <p:cNvPr id="30" name="Rectangle: Rounded Corners 29">
            <a:extLst>
              <a:ext uri="{FF2B5EF4-FFF2-40B4-BE49-F238E27FC236}">
                <a16:creationId xmlns="" xmlns:a16="http://schemas.microsoft.com/office/drawing/2014/main" id="{E4DC7802-569F-4CC3-8E98-94428BED63DA}"/>
              </a:ext>
            </a:extLst>
          </p:cNvPr>
          <p:cNvSpPr/>
          <p:nvPr/>
        </p:nvSpPr>
        <p:spPr>
          <a:xfrm>
            <a:off x="872440" y="2341909"/>
            <a:ext cx="10633406" cy="2972218"/>
          </a:xfrm>
          <a:prstGeom prst="round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1" name="Picture 30">
            <a:extLst>
              <a:ext uri="{FF2B5EF4-FFF2-40B4-BE49-F238E27FC236}">
                <a16:creationId xmlns="" xmlns:a16="http://schemas.microsoft.com/office/drawing/2014/main" id="{39459B86-F66E-4014-A8B0-FA7C813059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85370" y="501007"/>
            <a:ext cx="2500290" cy="1413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 xmlns:a16="http://schemas.microsoft.com/office/drawing/2014/main" id="{0EB61796-A49D-4041-817D-2E7431FA634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81256" y="316034"/>
            <a:ext cx="1945595" cy="1783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 xmlns:a16="http://schemas.microsoft.com/office/drawing/2014/main" id="{B86DAE0E-C81F-4BF4-BC94-40EE1D16281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flipH="1">
            <a:off x="9322447" y="344754"/>
            <a:ext cx="1941407" cy="1783462"/>
          </a:xfrm>
          <a:prstGeom prst="rect">
            <a:avLst/>
          </a:prstGeom>
        </p:spPr>
      </p:pic>
      <p:pic>
        <p:nvPicPr>
          <p:cNvPr id="3" name="Picture 2">
            <a:extLst>
              <a:ext uri="{FF2B5EF4-FFF2-40B4-BE49-F238E27FC236}">
                <a16:creationId xmlns="" xmlns:a16="http://schemas.microsoft.com/office/drawing/2014/main" id="{17444211-4E73-4FA9-BC7C-06E203790F8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618788" y="2832050"/>
            <a:ext cx="8657311" cy="1756907"/>
          </a:xfrm>
          <a:prstGeom prst="rect">
            <a:avLst/>
          </a:prstGeom>
        </p:spPr>
      </p:pic>
    </p:spTree>
    <p:extLst>
      <p:ext uri="{BB962C8B-B14F-4D97-AF65-F5344CB8AC3E}">
        <p14:creationId xmlns:p14="http://schemas.microsoft.com/office/powerpoint/2010/main" val="1439872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172315-EBFE-4D9F-9C20-D7F72514A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297" y="5741513"/>
            <a:ext cx="747248" cy="747248"/>
          </a:xfrm>
          <a:prstGeom prst="rect">
            <a:avLst/>
          </a:prstGeom>
        </p:spPr>
      </p:pic>
      <p:pic>
        <p:nvPicPr>
          <p:cNvPr id="9" name="Picture 8">
            <a:extLst>
              <a:ext uri="{FF2B5EF4-FFF2-40B4-BE49-F238E27FC236}">
                <a16:creationId xmlns="" xmlns:a16="http://schemas.microsoft.com/office/drawing/2014/main" id="{D99C3720-E039-4BB3-8F17-31A15E117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9744" y="5815437"/>
            <a:ext cx="837815" cy="837815"/>
          </a:xfrm>
          <a:prstGeom prst="rect">
            <a:avLst/>
          </a:prstGeom>
        </p:spPr>
      </p:pic>
      <p:pic>
        <p:nvPicPr>
          <p:cNvPr id="11" name="Picture 10">
            <a:extLst>
              <a:ext uri="{FF2B5EF4-FFF2-40B4-BE49-F238E27FC236}">
                <a16:creationId xmlns="" xmlns:a16="http://schemas.microsoft.com/office/drawing/2014/main" id="{8A08C7AD-EADF-4B54-8A00-22FFD7687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8433" y="5871662"/>
            <a:ext cx="707666" cy="707666"/>
          </a:xfrm>
          <a:prstGeom prst="rect">
            <a:avLst/>
          </a:prstGeom>
        </p:spPr>
      </p:pic>
      <p:pic>
        <p:nvPicPr>
          <p:cNvPr id="13" name="Picture 12">
            <a:extLst>
              <a:ext uri="{FF2B5EF4-FFF2-40B4-BE49-F238E27FC236}">
                <a16:creationId xmlns="" xmlns:a16="http://schemas.microsoft.com/office/drawing/2014/main" id="{D6915972-76E4-451B-B894-45AF3CAC7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1483" y="5792525"/>
            <a:ext cx="850964" cy="850964"/>
          </a:xfrm>
          <a:prstGeom prst="rect">
            <a:avLst/>
          </a:prstGeom>
        </p:spPr>
      </p:pic>
      <p:pic>
        <p:nvPicPr>
          <p:cNvPr id="15" name="Picture 14">
            <a:extLst>
              <a:ext uri="{FF2B5EF4-FFF2-40B4-BE49-F238E27FC236}">
                <a16:creationId xmlns="" xmlns:a16="http://schemas.microsoft.com/office/drawing/2014/main" id="{1364BA18-178E-467B-AE58-79DB6CEC16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8861" y="5674643"/>
            <a:ext cx="945489" cy="945489"/>
          </a:xfrm>
          <a:prstGeom prst="rect">
            <a:avLst/>
          </a:prstGeom>
        </p:spPr>
      </p:pic>
      <p:pic>
        <p:nvPicPr>
          <p:cNvPr id="17" name="Picture 16">
            <a:extLst>
              <a:ext uri="{FF2B5EF4-FFF2-40B4-BE49-F238E27FC236}">
                <a16:creationId xmlns="" xmlns:a16="http://schemas.microsoft.com/office/drawing/2014/main" id="{1BA4B773-FD8E-4153-9655-AA32299A9B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46276" y="5655310"/>
            <a:ext cx="963762" cy="963762"/>
          </a:xfrm>
          <a:prstGeom prst="rect">
            <a:avLst/>
          </a:prstGeom>
        </p:spPr>
      </p:pic>
      <p:pic>
        <p:nvPicPr>
          <p:cNvPr id="19" name="Picture 18">
            <a:extLst>
              <a:ext uri="{FF2B5EF4-FFF2-40B4-BE49-F238E27FC236}">
                <a16:creationId xmlns="" xmlns:a16="http://schemas.microsoft.com/office/drawing/2014/main" id="{51CFD014-8228-45AF-9E1B-BF8AA521E8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25778" y="5792525"/>
            <a:ext cx="663365" cy="663365"/>
          </a:xfrm>
          <a:prstGeom prst="rect">
            <a:avLst/>
          </a:prstGeom>
        </p:spPr>
      </p:pic>
      <p:pic>
        <p:nvPicPr>
          <p:cNvPr id="21" name="Picture 20">
            <a:extLst>
              <a:ext uri="{FF2B5EF4-FFF2-40B4-BE49-F238E27FC236}">
                <a16:creationId xmlns="" xmlns:a16="http://schemas.microsoft.com/office/drawing/2014/main" id="{6A839062-DBF4-4029-9765-A3D89B2033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00214" y="5724086"/>
            <a:ext cx="747248" cy="747248"/>
          </a:xfrm>
          <a:prstGeom prst="rect">
            <a:avLst/>
          </a:prstGeom>
        </p:spPr>
      </p:pic>
      <p:pic>
        <p:nvPicPr>
          <p:cNvPr id="23" name="Picture 22">
            <a:extLst>
              <a:ext uri="{FF2B5EF4-FFF2-40B4-BE49-F238E27FC236}">
                <a16:creationId xmlns="" xmlns:a16="http://schemas.microsoft.com/office/drawing/2014/main" id="{0DDBA075-F346-42DA-9C14-2591C00ADD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2663" y="5348286"/>
            <a:ext cx="2365218" cy="1509714"/>
          </a:xfrm>
          <a:prstGeom prst="rect">
            <a:avLst/>
          </a:prstGeom>
        </p:spPr>
      </p:pic>
      <p:pic>
        <p:nvPicPr>
          <p:cNvPr id="25" name="Picture 24">
            <a:extLst>
              <a:ext uri="{FF2B5EF4-FFF2-40B4-BE49-F238E27FC236}">
                <a16:creationId xmlns="" xmlns:a16="http://schemas.microsoft.com/office/drawing/2014/main" id="{02382BAA-5F17-4D47-8C6E-890058557B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85370" y="5661414"/>
            <a:ext cx="952634" cy="945489"/>
          </a:xfrm>
          <a:prstGeom prst="rect">
            <a:avLst/>
          </a:prstGeom>
        </p:spPr>
      </p:pic>
      <p:pic>
        <p:nvPicPr>
          <p:cNvPr id="27" name="Picture 26">
            <a:extLst>
              <a:ext uri="{FF2B5EF4-FFF2-40B4-BE49-F238E27FC236}">
                <a16:creationId xmlns="" xmlns:a16="http://schemas.microsoft.com/office/drawing/2014/main" id="{A35B1CC8-8C70-4676-870F-7124D7AB1E8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6261" y="5715449"/>
            <a:ext cx="863879" cy="863879"/>
          </a:xfrm>
          <a:prstGeom prst="rect">
            <a:avLst/>
          </a:prstGeom>
        </p:spPr>
      </p:pic>
      <p:pic>
        <p:nvPicPr>
          <p:cNvPr id="29" name="Picture 28">
            <a:extLst>
              <a:ext uri="{FF2B5EF4-FFF2-40B4-BE49-F238E27FC236}">
                <a16:creationId xmlns="" xmlns:a16="http://schemas.microsoft.com/office/drawing/2014/main" id="{EE145383-B257-4688-A126-0345D2D57D5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322513" y="5857550"/>
            <a:ext cx="837815" cy="753590"/>
          </a:xfrm>
          <a:prstGeom prst="rect">
            <a:avLst/>
          </a:prstGeom>
        </p:spPr>
      </p:pic>
      <p:sp>
        <p:nvSpPr>
          <p:cNvPr id="30" name="Rectangle: Rounded Corners 29">
            <a:extLst>
              <a:ext uri="{FF2B5EF4-FFF2-40B4-BE49-F238E27FC236}">
                <a16:creationId xmlns="" xmlns:a16="http://schemas.microsoft.com/office/drawing/2014/main" id="{E4DC7802-569F-4CC3-8E98-94428BED63DA}"/>
              </a:ext>
            </a:extLst>
          </p:cNvPr>
          <p:cNvSpPr/>
          <p:nvPr/>
        </p:nvSpPr>
        <p:spPr>
          <a:xfrm>
            <a:off x="872440" y="2341909"/>
            <a:ext cx="10633406" cy="2972218"/>
          </a:xfrm>
          <a:prstGeom prst="round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1" name="Picture 30">
            <a:extLst>
              <a:ext uri="{FF2B5EF4-FFF2-40B4-BE49-F238E27FC236}">
                <a16:creationId xmlns="" xmlns:a16="http://schemas.microsoft.com/office/drawing/2014/main" id="{39459B86-F66E-4014-A8B0-FA7C813059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85370" y="501007"/>
            <a:ext cx="2500290" cy="1413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 xmlns:a16="http://schemas.microsoft.com/office/drawing/2014/main" id="{0EB61796-A49D-4041-817D-2E7431FA634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81256" y="316034"/>
            <a:ext cx="1945595" cy="1783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 xmlns:a16="http://schemas.microsoft.com/office/drawing/2014/main" id="{B86DAE0E-C81F-4BF4-BC94-40EE1D16281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flipH="1">
            <a:off x="9322447" y="344754"/>
            <a:ext cx="1941407" cy="1783462"/>
          </a:xfrm>
          <a:prstGeom prst="rect">
            <a:avLst/>
          </a:prstGeom>
        </p:spPr>
      </p:pic>
      <p:pic>
        <p:nvPicPr>
          <p:cNvPr id="3" name="Picture 2">
            <a:extLst>
              <a:ext uri="{FF2B5EF4-FFF2-40B4-BE49-F238E27FC236}">
                <a16:creationId xmlns="" xmlns:a16="http://schemas.microsoft.com/office/drawing/2014/main" id="{A229F697-8721-404A-9C76-7D0C3E8B13C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74733" y="2846943"/>
            <a:ext cx="8943975" cy="1962150"/>
          </a:xfrm>
          <a:prstGeom prst="rect">
            <a:avLst/>
          </a:prstGeom>
        </p:spPr>
      </p:pic>
    </p:spTree>
    <p:extLst>
      <p:ext uri="{BB962C8B-B14F-4D97-AF65-F5344CB8AC3E}">
        <p14:creationId xmlns:p14="http://schemas.microsoft.com/office/powerpoint/2010/main" val="2591029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47E26EB-ABFB-4AAF-9E46-5AF1992DF8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6162" y="829701"/>
            <a:ext cx="10579809" cy="5078308"/>
          </a:xfrm>
          <a:prstGeom prst="rect">
            <a:avLst/>
          </a:prstGeom>
        </p:spPr>
      </p:pic>
    </p:spTree>
    <p:extLst>
      <p:ext uri="{BB962C8B-B14F-4D97-AF65-F5344CB8AC3E}">
        <p14:creationId xmlns:p14="http://schemas.microsoft.com/office/powerpoint/2010/main" val="1986210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A6BC98B-860A-4BA2-A459-E34DA72576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6506" y="624962"/>
            <a:ext cx="9758377" cy="5608075"/>
          </a:xfrm>
          <a:prstGeom prst="rect">
            <a:avLst/>
          </a:prstGeom>
        </p:spPr>
      </p:pic>
    </p:spTree>
    <p:extLst>
      <p:ext uri="{BB962C8B-B14F-4D97-AF65-F5344CB8AC3E}">
        <p14:creationId xmlns:p14="http://schemas.microsoft.com/office/powerpoint/2010/main" val="2131567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C88EE5-1073-45DE-8CB2-2851EA0AE5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226" y="0"/>
            <a:ext cx="10677547" cy="6858000"/>
          </a:xfrm>
          <a:prstGeom prst="rect">
            <a:avLst/>
          </a:prstGeom>
        </p:spPr>
      </p:pic>
    </p:spTree>
    <p:extLst>
      <p:ext uri="{BB962C8B-B14F-4D97-AF65-F5344CB8AC3E}">
        <p14:creationId xmlns:p14="http://schemas.microsoft.com/office/powerpoint/2010/main" val="878442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45C15C-05D3-4D86-90A5-25C7CB2BAD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0675" y="14287"/>
            <a:ext cx="9010650" cy="6829425"/>
          </a:xfrm>
          <a:prstGeom prst="rect">
            <a:avLst/>
          </a:prstGeom>
        </p:spPr>
      </p:pic>
    </p:spTree>
    <p:extLst>
      <p:ext uri="{BB962C8B-B14F-4D97-AF65-F5344CB8AC3E}">
        <p14:creationId xmlns:p14="http://schemas.microsoft.com/office/powerpoint/2010/main" val="2208247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F157337-43BD-4CD7-959F-DB9C658947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0" y="40640"/>
            <a:ext cx="8871902" cy="6345379"/>
          </a:xfrm>
          <a:prstGeom prst="rect">
            <a:avLst/>
          </a:prstGeom>
        </p:spPr>
      </p:pic>
    </p:spTree>
    <p:extLst>
      <p:ext uri="{BB962C8B-B14F-4D97-AF65-F5344CB8AC3E}">
        <p14:creationId xmlns:p14="http://schemas.microsoft.com/office/powerpoint/2010/main" val="388746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65A8B6-DC1E-480F-AA9B-427D4A2647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9272" y="108955"/>
            <a:ext cx="9192837" cy="6749045"/>
          </a:xfrm>
          <a:prstGeom prst="rect">
            <a:avLst/>
          </a:prstGeom>
        </p:spPr>
      </p:pic>
    </p:spTree>
    <p:extLst>
      <p:ext uri="{BB962C8B-B14F-4D97-AF65-F5344CB8AC3E}">
        <p14:creationId xmlns:p14="http://schemas.microsoft.com/office/powerpoint/2010/main" val="2447779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7BB5ACC-DDDD-4344-AFF0-5E657BE3F5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1931" y="176041"/>
            <a:ext cx="9869426" cy="6642984"/>
          </a:xfrm>
          <a:prstGeom prst="rect">
            <a:avLst/>
          </a:prstGeom>
        </p:spPr>
      </p:pic>
    </p:spTree>
    <p:extLst>
      <p:ext uri="{BB962C8B-B14F-4D97-AF65-F5344CB8AC3E}">
        <p14:creationId xmlns:p14="http://schemas.microsoft.com/office/powerpoint/2010/main" val="3594743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E78BD3-209C-4D76-AB4B-1440B206DCEB}"/>
              </a:ext>
            </a:extLst>
          </p:cNvPr>
          <p:cNvSpPr>
            <a:spLocks noGrp="1"/>
          </p:cNvSpPr>
          <p:nvPr>
            <p:ph type="title"/>
          </p:nvPr>
        </p:nvSpPr>
        <p:spPr/>
        <p:txBody>
          <a:bodyPr/>
          <a:lstStyle/>
          <a:p>
            <a:endParaRPr lang="fa-IR"/>
          </a:p>
        </p:txBody>
      </p:sp>
      <p:pic>
        <p:nvPicPr>
          <p:cNvPr id="4" name="hamrah-8853">
            <a:hlinkClick r:id="" action="ppaction://media"/>
            <a:extLst>
              <a:ext uri="{FF2B5EF4-FFF2-40B4-BE49-F238E27FC236}">
                <a16:creationId xmlns="" xmlns:a16="http://schemas.microsoft.com/office/drawing/2014/main" id="{5EE78E62-061A-4179-9413-5CCF8650A6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688" y="365125"/>
            <a:ext cx="10991850" cy="6183313"/>
          </a:xfrm>
        </p:spPr>
      </p:pic>
    </p:spTree>
    <p:extLst>
      <p:ext uri="{BB962C8B-B14F-4D97-AF65-F5344CB8AC3E}">
        <p14:creationId xmlns:p14="http://schemas.microsoft.com/office/powerpoint/2010/main" val="20210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029D395-359B-42B2-AD0F-2DA2CBF33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6402" y="1366125"/>
            <a:ext cx="11399834" cy="3860191"/>
          </a:xfrm>
          <a:prstGeom prst="rect">
            <a:avLst/>
          </a:prstGeom>
        </p:spPr>
      </p:pic>
      <p:sp>
        <p:nvSpPr>
          <p:cNvPr id="6" name="Rectangle 5">
            <a:extLst>
              <a:ext uri="{FF2B5EF4-FFF2-40B4-BE49-F238E27FC236}">
                <a16:creationId xmlns="" xmlns:a16="http://schemas.microsoft.com/office/drawing/2014/main" id="{7765F27C-E7E8-4740-A182-B20A52B668E5}"/>
              </a:ext>
            </a:extLst>
          </p:cNvPr>
          <p:cNvSpPr/>
          <p:nvPr/>
        </p:nvSpPr>
        <p:spPr>
          <a:xfrm>
            <a:off x="3230514" y="2754151"/>
            <a:ext cx="7337103" cy="5420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9" name="Rectangle 8">
            <a:extLst>
              <a:ext uri="{FF2B5EF4-FFF2-40B4-BE49-F238E27FC236}">
                <a16:creationId xmlns="" xmlns:a16="http://schemas.microsoft.com/office/drawing/2014/main" id="{22660B02-37CA-4204-9A1C-B7F92B4007BB}"/>
              </a:ext>
            </a:extLst>
          </p:cNvPr>
          <p:cNvSpPr/>
          <p:nvPr/>
        </p:nvSpPr>
        <p:spPr>
          <a:xfrm>
            <a:off x="4199669" y="3399341"/>
            <a:ext cx="6367947" cy="5420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0" name="Rectangle 9">
            <a:extLst>
              <a:ext uri="{FF2B5EF4-FFF2-40B4-BE49-F238E27FC236}">
                <a16:creationId xmlns="" xmlns:a16="http://schemas.microsoft.com/office/drawing/2014/main" id="{EB68E68E-4E6C-4398-A857-2E8D08B87B23}"/>
              </a:ext>
            </a:extLst>
          </p:cNvPr>
          <p:cNvSpPr/>
          <p:nvPr/>
        </p:nvSpPr>
        <p:spPr>
          <a:xfrm>
            <a:off x="4199669" y="3992972"/>
            <a:ext cx="6367947" cy="5420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
        <p:nvSpPr>
          <p:cNvPr id="11" name="Rectangle 10">
            <a:extLst>
              <a:ext uri="{FF2B5EF4-FFF2-40B4-BE49-F238E27FC236}">
                <a16:creationId xmlns="" xmlns:a16="http://schemas.microsoft.com/office/drawing/2014/main" id="{30194070-8210-42F7-AED2-C993CB5358F1}"/>
              </a:ext>
            </a:extLst>
          </p:cNvPr>
          <p:cNvSpPr/>
          <p:nvPr/>
        </p:nvSpPr>
        <p:spPr>
          <a:xfrm>
            <a:off x="1018434" y="4605537"/>
            <a:ext cx="9549181" cy="54207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1589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029D395-359B-42B2-AD0F-2DA2CBF33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6246" y="4685738"/>
            <a:ext cx="11399834" cy="1686437"/>
          </a:xfrm>
          <a:prstGeom prst="rect">
            <a:avLst/>
          </a:prstGeom>
        </p:spPr>
      </p:pic>
      <p:pic>
        <p:nvPicPr>
          <p:cNvPr id="3" name="Picture 2">
            <a:extLst>
              <a:ext uri="{FF2B5EF4-FFF2-40B4-BE49-F238E27FC236}">
                <a16:creationId xmlns="" xmlns:a16="http://schemas.microsoft.com/office/drawing/2014/main" id="{7EE87174-19D7-4E62-96C4-D6D49A18D0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9294" y="0"/>
            <a:ext cx="6402706" cy="4470400"/>
          </a:xfrm>
          <a:prstGeom prst="rect">
            <a:avLst/>
          </a:prstGeom>
        </p:spPr>
      </p:pic>
    </p:spTree>
    <p:extLst>
      <p:ext uri="{BB962C8B-B14F-4D97-AF65-F5344CB8AC3E}">
        <p14:creationId xmlns:p14="http://schemas.microsoft.com/office/powerpoint/2010/main" val="719730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تلفن همراه و زندگی امروز">
            <a:hlinkClick r:id="" action="ppaction://media"/>
            <a:extLst>
              <a:ext uri="{FF2B5EF4-FFF2-40B4-BE49-F238E27FC236}">
                <a16:creationId xmlns="" xmlns:a16="http://schemas.microsoft.com/office/drawing/2014/main" id="{09F5EE61-FBFF-4380-A118-058A2F299E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00" y="66675"/>
            <a:ext cx="9302750" cy="6724650"/>
          </a:xfrm>
        </p:spPr>
      </p:pic>
    </p:spTree>
    <p:extLst>
      <p:ext uri="{BB962C8B-B14F-4D97-AF65-F5344CB8AC3E}">
        <p14:creationId xmlns:p14="http://schemas.microsoft.com/office/powerpoint/2010/main" val="21363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FEA0B6B-2AF7-4EAE-9AFD-142359D18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7459" y="78581"/>
            <a:ext cx="8573561" cy="6700838"/>
          </a:xfrm>
          <a:prstGeom prst="rect">
            <a:avLst/>
          </a:prstGeom>
        </p:spPr>
      </p:pic>
    </p:spTree>
    <p:extLst>
      <p:ext uri="{BB962C8B-B14F-4D97-AF65-F5344CB8AC3E}">
        <p14:creationId xmlns:p14="http://schemas.microsoft.com/office/powerpoint/2010/main" val="1073821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Theme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Office Theme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Office Theme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Office Theme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Office Theme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Office Theme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Office Theme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74D71FF3-1ABD-4380-AC09-7C70D3D8DEAB}" vid="{C4BC0D62-8F58-4336-9E64-7FC0994FB2F6}"/>
    </a:ext>
  </a:extLst>
</a:theme>
</file>

<file path=ppt/theme/theme2.xml><?xml version="1.0" encoding="utf-8"?>
<a:theme xmlns:a="http://schemas.openxmlformats.org/drawingml/2006/main" name="1_Theme1">
  <a:themeElements>
    <a:clrScheme name="Office Theme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Office Theme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Office Theme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Office Theme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Office Theme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Office Theme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Office Theme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74D71FF3-1ABD-4380-AC09-7C70D3D8DEAB}" vid="{C4BC0D62-8F58-4336-9E64-7FC0994FB2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236</Words>
  <Application>Microsoft Office PowerPoint</Application>
  <PresentationFormat>Widescreen</PresentationFormat>
  <Paragraphs>12</Paragraphs>
  <Slides>28</Slides>
  <Notes>7</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B Titr</vt:lpstr>
      <vt:lpstr>Calibri</vt:lpstr>
      <vt:lpstr>Calibri Light</vt:lpstr>
      <vt:lpstr>Entezar     &lt;---------</vt:lpstr>
      <vt:lpstr>Nazanin</vt:lpstr>
      <vt:lpstr>Tahoma</vt:lpstr>
      <vt:lpstr>Times New Roman</vt:lpstr>
      <vt:lpstr>Verdana</vt:lpstr>
      <vt:lpstr>Wingdings</vt:lpstr>
      <vt:lpstr>Theme1</vt:lpstr>
      <vt:lpstr>1_Theme1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درس18</dc:title>
  <dc:subject>سواد رسانه ای</dc:subject>
  <dc:creator>www.ziaossalehin.ir | ضیاءالصالحین</dc:creator>
  <cp:keywords>www.ziaossalehin.ir | ضیاءالصالحین</cp:keywords>
  <cp:lastModifiedBy>ضیاءالصالحین | www.ziaossalehin.ir</cp:lastModifiedBy>
  <cp:revision>21</cp:revision>
  <dcterms:created xsi:type="dcterms:W3CDTF">2018-03-04T08:17:39Z</dcterms:created>
  <dcterms:modified xsi:type="dcterms:W3CDTF">2020-01-13T03:47:59Z</dcterms:modified>
</cp:coreProperties>
</file>