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rs/downrev.xml" ContentType="application/vnd.ms-office.DrsDownRev+xml"/>
  <Override PartName="/drs/shapexml.xml" ContentType="application/vnd.ms-office.DrsShape+xml"/>
</Types>
</file>

<file path=_rels/.rels><?xml version="1.0" encoding="UTF-8" standalone="yes"?>
<Relationships xmlns="http://schemas.openxmlformats.org/package/2006/relationships"><Relationship Id="rId2" Type="http://schemas.microsoft.com/office/2006/relationships/downRev" Target="drs/downrev.xml"/><Relationship Id="rId1" Type="http://schemas.microsoft.com/office/2006/relationships/shapeXml" Target="drs/shapexml.xml"/></Relationships>
</file>

<file path=drs/downrev.xml><?xml version="1.0" encoding="utf-8"?>
<a:downRevStg xmlns:a="http://schemas.openxmlformats.org/drawingml/2006/main" shapeCheckSum="+bFQ0MpN8NvjTJtIH1SEml==&#10;" textCheckSum="CFusg1==&#10;" shapeId="4" fHybridRaster="0" ver="1"/>
</file>

<file path=drs/shapexml.xml><?xml version="1.0" encoding="utf-8"?>
<p:sp xmlns:p="http://schemas.openxmlformats.org/presentationml/2006/main">
  <p:nvSpPr>
    <p:cNvPr id="4" name="Rectangle 3"/>
    <p:cNvSpPr/>
    <p:nvPr/>
  </p:nvSpPr>
  <p:spPr>
    <a:xfrm xmlns:a="http://schemas.openxmlformats.org/drawingml/2006/main">
      <a:off x="2733675" y="2644775"/>
      <a:ext cx="3676650" cy="1568450"/>
    </a:xfrm>
    <a:prstGeom xmlns:a="http://schemas.openxmlformats.org/drawingml/2006/main" prst="rect">
      <a:avLst/>
    </a:prstGeom>
  </p:spPr>
  <p:txBody>
    <a:bodyPr xmlns:a="http://schemas.openxmlformats.org/drawingml/2006/main" wrap="none">
      <a:spAutoFit/>
    </a:bodyPr>
    <a:lstStyle xmlns:a="http://schemas.openxmlformats.org/drawingml/2006/main"/>
    <a:p xmlns:a="http://schemas.openxmlformats.org/drawingml/2006/main">
      <a:pPr marL="0" marR="0" lvl="0" indent="0" algn="ctr" defTabSz="914400" rtl="1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/>
      </a:pPr>
      <a:r>
        <a:rPr kumimoji="0" lang="fa-IR" sz="9600" b="1" i="0" u="none" strike="noStrike" kern="1200" cap="none" spc="0" normalizeH="0" baseline="0" noProof="0" dirty="0">
          <a:ln>
            <a:noFill/>
          </a:ln>
          <a:solidFill>
            <a:prstClr val="black">
              <a:lumMod val="95000"/>
              <a:lumOff val="5000"/>
            </a:prst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uLnTx/>
          <a:uFillTx/>
          <a:latin typeface="+mn-lt"/>
          <a:ea typeface="+mn-ea"/>
          <a:cs typeface="DecoType Naskh Extensions" pitchFamily="2" charset="-78"/>
        </a:rPr>
        <a:t>          </a:t>
      </a:r>
    </a:p>
  </p:txBody>
</p:sp>
</file>