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3NX1ZYIs3gtps+kj87HYq7==&#10;" textCheckSum="mOp9Ke==&#10;" shapeId="46084" fHybridRaster="0" ver="1"/>
</file>

<file path=drs/shapexml.xml><?xml version="1.0" encoding="utf-8"?>
<p:sp xmlns:p="http://schemas.openxmlformats.org/presentationml/2006/main">
  <p:nvSpPr>
    <p:cNvPr id="46084" name="نگهدارنده مکان شماره اسلاید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1588" y="8685213"/>
      <a:ext cx="2971800" cy="457200"/>
    </a:xfrm>
    <a:prstGeom xmlns:a="http://schemas.openxmlformats.org/drawingml/2006/main" prst="rect">
      <a:avLst/>
    </a:prstGeom>
    <a:noFill xmlns:a="http://schemas.openxmlformats.org/drawingml/2006/main"/>
    <a:ln xmlns:a="http://schemas.openxmlformats.org/drawingml/2006/main">
      <a:miter lim="800000"/>
      <a:headEnd/>
      <a:tailEnd/>
    </a:ln>
  </p:spPr>
  <p:txBody>
    <a:bodyPr xmlns:a="http://schemas.openxmlformats.org/drawingml/2006/main" vert="horz" wrap="square" lIns="91440" tIns="45720" rIns="91440" bIns="45720" numCol="1" rtlCol="1" anchor="b" anchorCtr="0" compatLnSpc="1">
      <a:prstTxWarp prst="textNoShape">
        <a:avLst/>
      </a:prstTxWarp>
    </a:bodyPr>
    <a:lstStyle xmlns:a="http://schemas.openxmlformats.org/drawingml/2006/main"/>
    <a:p xmlns:a="http://schemas.openxmlformats.org/drawingml/2006/main">
      <a:pPr marL="0" marR="0" lvl="0" indent="0" algn="l" defTabSz="914400" rtl="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569EF683-11A8-489D-B7FF-F82A80D3F32A}" type="slidenum">
        <a:rPr kumimoji="0" lang="fa-IR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rPr>
        <a:pPr marL="0" marR="0" lvl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fa-IR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+mn-lt"/>
        <a:ea typeface="+mn-ea"/>
        <a:cs typeface="+mn-cs"/>
      </a:endParaRPr>
    </a:p>
  </p:txBody>
</p:sp>
</file>