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4" r:id="rId14"/>
    <p:sldId id="275" r:id="rId15"/>
    <p:sldId id="268" r:id="rId16"/>
    <p:sldId id="269" r:id="rId17"/>
    <p:sldId id="270" r:id="rId18"/>
    <p:sldId id="271" r:id="rId19"/>
    <p:sldId id="272" r:id="rId20"/>
    <p:sldId id="273" r:id="rId21"/>
    <p:sldId id="276" r:id="rId22"/>
    <p:sldId id="277" r:id="rId23"/>
    <p:sldId id="306" r:id="rId24"/>
    <p:sldId id="295" r:id="rId25"/>
    <p:sldId id="296" r:id="rId26"/>
    <p:sldId id="307" r:id="rId27"/>
    <p:sldId id="280" r:id="rId28"/>
    <p:sldId id="308" r:id="rId29"/>
    <p:sldId id="297" r:id="rId30"/>
    <p:sldId id="298" r:id="rId31"/>
    <p:sldId id="309" r:id="rId32"/>
    <p:sldId id="283" r:id="rId33"/>
    <p:sldId id="310" r:id="rId34"/>
    <p:sldId id="299" r:id="rId35"/>
    <p:sldId id="300" r:id="rId36"/>
    <p:sldId id="311" r:id="rId37"/>
    <p:sldId id="286" r:id="rId38"/>
    <p:sldId id="312" r:id="rId39"/>
    <p:sldId id="301" r:id="rId40"/>
    <p:sldId id="302" r:id="rId41"/>
    <p:sldId id="313" r:id="rId42"/>
    <p:sldId id="289" r:id="rId43"/>
    <p:sldId id="314" r:id="rId44"/>
    <p:sldId id="303" r:id="rId45"/>
    <p:sldId id="304" r:id="rId46"/>
    <p:sldId id="305" r:id="rId47"/>
    <p:sldId id="315" r:id="rId48"/>
    <p:sldId id="292" r:id="rId49"/>
    <p:sldId id="316" r:id="rId50"/>
    <p:sldId id="317" r:id="rId5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945E17-2051-499B-98FE-9A23EFAECBAB}" type="doc">
      <dgm:prSet loTypeId="urn:microsoft.com/office/officeart/2005/8/layout/hierarchy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fa-IR"/>
        </a:p>
      </dgm:t>
    </dgm:pt>
    <dgm:pt modelId="{43CB4DF5-386F-4DD5-85CE-EFC7742F5FAA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محمد صلی الله علیه و </a:t>
          </a:r>
          <a:r>
            <a:rPr lang="fa-IR" dirty="0" err="1" smtClean="0">
              <a:cs typeface="B Traffic" pitchFamily="2" charset="-78"/>
            </a:rPr>
            <a:t>آله</a:t>
          </a:r>
          <a:r>
            <a:rPr lang="fa-IR" dirty="0" smtClean="0">
              <a:cs typeface="B Traffic" pitchFamily="2" charset="-78"/>
            </a:rPr>
            <a:t> و سلم</a:t>
          </a:r>
          <a:endParaRPr lang="fa-IR" dirty="0">
            <a:cs typeface="B Traffic" pitchFamily="2" charset="-78"/>
          </a:endParaRPr>
        </a:p>
      </dgm:t>
    </dgm:pt>
    <dgm:pt modelId="{5C16D0D8-30E3-4ED5-A085-48AE8AABE005}" type="parTrans" cxnId="{CCF106E7-C864-4E00-B75E-6448FA6CA4D2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CCB7439D-B09D-4720-9B75-314532C36C25}" type="sibTrans" cxnId="{CCF106E7-C864-4E00-B75E-6448FA6CA4D2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0DDDF71-E446-424E-B484-5823251FDF6F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 تا 3</a:t>
          </a:r>
          <a:endParaRPr lang="fa-IR" dirty="0">
            <a:cs typeface="B Traffic" pitchFamily="2" charset="-78"/>
          </a:endParaRPr>
        </a:p>
      </dgm:t>
    </dgm:pt>
    <dgm:pt modelId="{AF958F06-7E2D-430F-8BF8-1DBA5E8F73F1}" type="parTrans" cxnId="{6CAA2A60-36E4-4C52-99F9-49C98498DF1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7FB9D50-DE54-4B32-B1B6-0A8A88245D1E}" type="sibTrans" cxnId="{6CAA2A60-36E4-4C52-99F9-49C98498DF1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719B92B-6010-4E75-B1F6-4DC23CD2100C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36 تا 38</a:t>
          </a:r>
          <a:endParaRPr lang="fa-IR" dirty="0">
            <a:cs typeface="B Traffic" pitchFamily="2" charset="-78"/>
          </a:endParaRPr>
        </a:p>
      </dgm:t>
    </dgm:pt>
    <dgm:pt modelId="{1A7CE944-F49E-4AFC-B174-82BB631D016C}" type="parTrans" cxnId="{63300E28-4B1A-44C9-BCB0-BC0EBC8B70F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F0FE038-39E6-4F1F-9F7C-D44A8CF01C4A}" type="sibTrans" cxnId="{63300E28-4B1A-44C9-BCB0-BC0EBC8B70FD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BE1503A-25E9-4AA4-80E1-AFACE0CEBAD4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31 تا 35</a:t>
          </a:r>
          <a:endParaRPr lang="fa-IR" dirty="0">
            <a:cs typeface="B Traffic" pitchFamily="2" charset="-78"/>
          </a:endParaRPr>
        </a:p>
      </dgm:t>
    </dgm:pt>
    <dgm:pt modelId="{C45E1C0C-5BD8-4864-8582-174C357B40BA}" type="parTrans" cxnId="{D5BE4F51-866F-4140-A810-5637699E105A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1CB6DEA2-6B4C-4409-BCB2-7FCCFCB27471}" type="sibTrans" cxnId="{D5BE4F51-866F-4140-A810-5637699E105A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3D425823-8238-46DA-8E1F-531BFF853299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29 تا 30</a:t>
          </a:r>
          <a:endParaRPr lang="fa-IR" dirty="0">
            <a:cs typeface="B Traffic" pitchFamily="2" charset="-78"/>
          </a:endParaRPr>
        </a:p>
      </dgm:t>
    </dgm:pt>
    <dgm:pt modelId="{78D1C1AC-B64B-4DC0-9157-9B360CAD0A16}" type="parTrans" cxnId="{25BFCF60-3C47-4243-8D98-E02B1D9EDE8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84394BC-75D5-43C0-B270-F63B1815D53F}" type="sibTrans" cxnId="{25BFCF60-3C47-4243-8D98-E02B1D9EDE8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7345EEC-7448-4D7C-B1F1-9DACD4591F78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24 تا 28</a:t>
          </a:r>
          <a:endParaRPr lang="fa-IR" dirty="0">
            <a:cs typeface="B Traffic" pitchFamily="2" charset="-78"/>
          </a:endParaRPr>
        </a:p>
      </dgm:t>
    </dgm:pt>
    <dgm:pt modelId="{1B1FD5C6-97EF-449A-B077-9FB9BD842A6A}" type="parTrans" cxnId="{23AEE965-6D37-427E-830D-60C3B386C60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D2A6EA3D-5850-4F5E-A131-16F70A14C404}" type="sibTrans" cxnId="{23AEE965-6D37-427E-830D-60C3B386C60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5090F8B8-C048-4806-A2F9-90DDF826680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20 تا 23</a:t>
          </a:r>
          <a:endParaRPr lang="fa-IR" dirty="0">
            <a:cs typeface="B Traffic" pitchFamily="2" charset="-78"/>
          </a:endParaRPr>
        </a:p>
      </dgm:t>
    </dgm:pt>
    <dgm:pt modelId="{3A0FA333-084D-46E3-9201-E400CAC62053}" type="parTrans" cxnId="{4711BCA1-5A9B-466E-B4E8-7991D618921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3A7EF76-95A1-4AF7-9085-C16D0F7D39D7}" type="sibTrans" cxnId="{4711BCA1-5A9B-466E-B4E8-7991D618921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F7419786-E502-480F-993D-1176EC2CB16A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18 تا 19</a:t>
          </a:r>
          <a:endParaRPr lang="fa-IR" dirty="0">
            <a:cs typeface="B Traffic" pitchFamily="2" charset="-78"/>
          </a:endParaRPr>
        </a:p>
      </dgm:t>
    </dgm:pt>
    <dgm:pt modelId="{06123098-1E9E-4E17-A22F-035692459F29}" type="parTrans" cxnId="{F7FD905E-94D9-4661-87B9-C24EE57C2601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1917822B-F00C-4CB8-8A05-78DCE048328A}" type="sibTrans" cxnId="{F7FD905E-94D9-4661-87B9-C24EE57C2601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797B1193-850C-4F0D-8C65-F77D11973D22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7 تا 11</a:t>
          </a:r>
          <a:endParaRPr lang="fa-IR" dirty="0">
            <a:cs typeface="B Traffic" pitchFamily="2" charset="-78"/>
          </a:endParaRPr>
        </a:p>
      </dgm:t>
    </dgm:pt>
    <dgm:pt modelId="{E328AFF4-8BD1-4171-B6A9-A062D93E2D51}" type="parTrans" cxnId="{2580421F-023C-4132-B20D-1B7F05D7B226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1DFDA94B-C816-4519-B733-9A1C408FFC39}" type="sibTrans" cxnId="{2580421F-023C-4132-B20D-1B7F05D7B226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C7B39BB5-7306-4682-AFAD-3FFD075EAC4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4 تا 6</a:t>
          </a:r>
          <a:endParaRPr lang="fa-IR" dirty="0">
            <a:cs typeface="B Traffic" pitchFamily="2" charset="-78"/>
          </a:endParaRPr>
        </a:p>
      </dgm:t>
    </dgm:pt>
    <dgm:pt modelId="{5A89F438-A91C-4E9E-9D91-ECFD8039A500}" type="parTrans" cxnId="{EAD1C119-FC01-4BF3-9D10-11841782C7C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33441CF-8D3F-4EBB-A7EF-0FAFF09AD2B3}" type="sibTrans" cxnId="{EAD1C119-FC01-4BF3-9D10-11841782C7C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0DEC20F-FAB4-4F25-9B10-919A784C9589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12 تا 15</a:t>
          </a:r>
          <a:endParaRPr lang="fa-IR" dirty="0">
            <a:cs typeface="B Traffic" pitchFamily="2" charset="-78"/>
          </a:endParaRPr>
        </a:p>
      </dgm:t>
    </dgm:pt>
    <dgm:pt modelId="{7FB0876C-394F-4D6A-BAA8-3D0F4B10C28E}" type="parTrans" cxnId="{BA7553C7-3361-4760-80BB-829CC1426DA3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1A0D57B-9A7B-4BEC-A114-B12B4896D1B2}" type="sibTrans" cxnId="{BA7553C7-3361-4760-80BB-829CC1426DA3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AB979D7-BA5A-4175-904C-A78CEA576DD1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16 تا 17</a:t>
          </a:r>
          <a:endParaRPr lang="fa-IR" dirty="0">
            <a:cs typeface="B Traffic" pitchFamily="2" charset="-78"/>
          </a:endParaRPr>
        </a:p>
      </dgm:t>
    </dgm:pt>
    <dgm:pt modelId="{993F2C09-8C72-42F4-9A2D-4641609ED0F2}" type="parTrans" cxnId="{DC5F1D86-6433-47F8-A4D5-8B69A6F6E9A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54532A4B-D4C6-4D50-9D8F-C1EBE0F39DF8}" type="sibTrans" cxnId="{DC5F1D86-6433-47F8-A4D5-8B69A6F6E9A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49A2E00-937E-435B-9528-44C7F9A15623}" type="pres">
      <dgm:prSet presAssocID="{77945E17-2051-499B-98FE-9A23EFAECBA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41875C90-8B6C-44FB-9F30-5950FF5B6477}" type="pres">
      <dgm:prSet presAssocID="{43CB4DF5-386F-4DD5-85CE-EFC7742F5FAA}" presName="vertOne" presStyleCnt="0"/>
      <dgm:spPr/>
    </dgm:pt>
    <dgm:pt modelId="{277F4C7D-4341-4EE1-B06D-DF2C0583D03C}" type="pres">
      <dgm:prSet presAssocID="{43CB4DF5-386F-4DD5-85CE-EFC7742F5FA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FBA6262-8856-4FF8-83E4-5503770EF095}" type="pres">
      <dgm:prSet presAssocID="{43CB4DF5-386F-4DD5-85CE-EFC7742F5FAA}" presName="parTransOne" presStyleCnt="0"/>
      <dgm:spPr/>
    </dgm:pt>
    <dgm:pt modelId="{4B969F89-2B1D-49D4-A649-D156D82D6936}" type="pres">
      <dgm:prSet presAssocID="{43CB4DF5-386F-4DD5-85CE-EFC7742F5FAA}" presName="horzOne" presStyleCnt="0"/>
      <dgm:spPr/>
    </dgm:pt>
    <dgm:pt modelId="{53BABAEF-C80B-4C16-B159-444F2C6624EB}" type="pres">
      <dgm:prSet presAssocID="{6719B92B-6010-4E75-B1F6-4DC23CD2100C}" presName="vertTwo" presStyleCnt="0"/>
      <dgm:spPr/>
    </dgm:pt>
    <dgm:pt modelId="{54EA3463-9882-41CF-9F1B-63396918BEAD}" type="pres">
      <dgm:prSet presAssocID="{6719B92B-6010-4E75-B1F6-4DC23CD2100C}" presName="txTwo" presStyleLbl="node2" presStyleIdx="0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979C6CB-0E47-4C51-85C9-7C0AA743CDF7}" type="pres">
      <dgm:prSet presAssocID="{6719B92B-6010-4E75-B1F6-4DC23CD2100C}" presName="horzTwo" presStyleCnt="0"/>
      <dgm:spPr/>
    </dgm:pt>
    <dgm:pt modelId="{4A3DA1C1-8D10-4166-85AA-E3DAB70EBA96}" type="pres">
      <dgm:prSet presAssocID="{2F0FE038-39E6-4F1F-9F7C-D44A8CF01C4A}" presName="sibSpaceTwo" presStyleCnt="0"/>
      <dgm:spPr/>
    </dgm:pt>
    <dgm:pt modelId="{718885F1-3727-45C3-A933-D7F199F2B2FD}" type="pres">
      <dgm:prSet presAssocID="{2BE1503A-25E9-4AA4-80E1-AFACE0CEBAD4}" presName="vertTwo" presStyleCnt="0"/>
      <dgm:spPr/>
    </dgm:pt>
    <dgm:pt modelId="{0409FFC1-F648-4FE3-8F26-84897F99FCE5}" type="pres">
      <dgm:prSet presAssocID="{2BE1503A-25E9-4AA4-80E1-AFACE0CEBAD4}" presName="txTwo" presStyleLbl="node2" presStyleIdx="1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0462AAB-9701-4305-B3C8-D3EEFFDE74A0}" type="pres">
      <dgm:prSet presAssocID="{2BE1503A-25E9-4AA4-80E1-AFACE0CEBAD4}" presName="horzTwo" presStyleCnt="0"/>
      <dgm:spPr/>
    </dgm:pt>
    <dgm:pt modelId="{937DF985-702E-4C36-98C7-8D1B41647C47}" type="pres">
      <dgm:prSet presAssocID="{1CB6DEA2-6B4C-4409-BCB2-7FCCFCB27471}" presName="sibSpaceTwo" presStyleCnt="0"/>
      <dgm:spPr/>
    </dgm:pt>
    <dgm:pt modelId="{A0CED35E-CC39-4622-958E-818B52973F36}" type="pres">
      <dgm:prSet presAssocID="{3D425823-8238-46DA-8E1F-531BFF853299}" presName="vertTwo" presStyleCnt="0"/>
      <dgm:spPr/>
    </dgm:pt>
    <dgm:pt modelId="{12076216-2A52-417F-A61F-01CEFF49085E}" type="pres">
      <dgm:prSet presAssocID="{3D425823-8238-46DA-8E1F-531BFF853299}" presName="txTwo" presStyleLbl="node2" presStyleIdx="2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B67E6C9-4B23-4DCF-8CC6-7542746596F0}" type="pres">
      <dgm:prSet presAssocID="{3D425823-8238-46DA-8E1F-531BFF853299}" presName="horzTwo" presStyleCnt="0"/>
      <dgm:spPr/>
    </dgm:pt>
    <dgm:pt modelId="{6B37121C-2806-4CF1-B22E-4185DAADEAFA}" type="pres">
      <dgm:prSet presAssocID="{484394BC-75D5-43C0-B270-F63B1815D53F}" presName="sibSpaceTwo" presStyleCnt="0"/>
      <dgm:spPr/>
    </dgm:pt>
    <dgm:pt modelId="{813D6539-9142-415B-886F-78EE3C92CAB9}" type="pres">
      <dgm:prSet presAssocID="{67345EEC-7448-4D7C-B1F1-9DACD4591F78}" presName="vertTwo" presStyleCnt="0"/>
      <dgm:spPr/>
    </dgm:pt>
    <dgm:pt modelId="{7EAD29F4-1C95-442D-A69F-A8E4C91216C3}" type="pres">
      <dgm:prSet presAssocID="{67345EEC-7448-4D7C-B1F1-9DACD4591F78}" presName="txTwo" presStyleLbl="node2" presStyleIdx="3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869756B-D312-4C45-A696-3084CD3467DD}" type="pres">
      <dgm:prSet presAssocID="{67345EEC-7448-4D7C-B1F1-9DACD4591F78}" presName="horzTwo" presStyleCnt="0"/>
      <dgm:spPr/>
    </dgm:pt>
    <dgm:pt modelId="{AA446620-177A-4893-BA1D-95923C0A2E8D}" type="pres">
      <dgm:prSet presAssocID="{D2A6EA3D-5850-4F5E-A131-16F70A14C404}" presName="sibSpaceTwo" presStyleCnt="0"/>
      <dgm:spPr/>
    </dgm:pt>
    <dgm:pt modelId="{145FC2EC-4B0F-43A7-93C4-CFFA22E1ADAE}" type="pres">
      <dgm:prSet presAssocID="{5090F8B8-C048-4806-A2F9-90DDF8266807}" presName="vertTwo" presStyleCnt="0"/>
      <dgm:spPr/>
    </dgm:pt>
    <dgm:pt modelId="{219D6781-1F12-41E6-B36D-CFFF3D5CEA77}" type="pres">
      <dgm:prSet presAssocID="{5090F8B8-C048-4806-A2F9-90DDF8266807}" presName="txTwo" presStyleLbl="node2" presStyleIdx="4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84D18FC-350A-4C1E-86C1-AEF7816507D1}" type="pres">
      <dgm:prSet presAssocID="{5090F8B8-C048-4806-A2F9-90DDF8266807}" presName="horzTwo" presStyleCnt="0"/>
      <dgm:spPr/>
    </dgm:pt>
    <dgm:pt modelId="{D8026038-9296-4AC3-AB28-D7D053ADA9DE}" type="pres">
      <dgm:prSet presAssocID="{A3A7EF76-95A1-4AF7-9085-C16D0F7D39D7}" presName="sibSpaceTwo" presStyleCnt="0"/>
      <dgm:spPr/>
    </dgm:pt>
    <dgm:pt modelId="{C76F5CE7-A8F5-4B69-AA04-D88E35FB9D51}" type="pres">
      <dgm:prSet presAssocID="{F7419786-E502-480F-993D-1176EC2CB16A}" presName="vertTwo" presStyleCnt="0"/>
      <dgm:spPr/>
    </dgm:pt>
    <dgm:pt modelId="{94A8D4A6-4A71-46A8-8AA0-7FC2ACFB2340}" type="pres">
      <dgm:prSet presAssocID="{F7419786-E502-480F-993D-1176EC2CB16A}" presName="txTwo" presStyleLbl="node2" presStyleIdx="5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A48A433-7BAE-438C-A24D-95D50C118A9B}" type="pres">
      <dgm:prSet presAssocID="{F7419786-E502-480F-993D-1176EC2CB16A}" presName="horzTwo" presStyleCnt="0"/>
      <dgm:spPr/>
    </dgm:pt>
    <dgm:pt modelId="{38EA0F8D-B82E-4818-B922-515A2D4AFC4E}" type="pres">
      <dgm:prSet presAssocID="{1917822B-F00C-4CB8-8A05-78DCE048328A}" presName="sibSpaceTwo" presStyleCnt="0"/>
      <dgm:spPr/>
    </dgm:pt>
    <dgm:pt modelId="{B6668AE0-7413-4CAB-B813-04876EAA0008}" type="pres">
      <dgm:prSet presAssocID="{AAB979D7-BA5A-4175-904C-A78CEA576DD1}" presName="vertTwo" presStyleCnt="0"/>
      <dgm:spPr/>
    </dgm:pt>
    <dgm:pt modelId="{F7D6D019-2CC2-4239-9436-4D56664A96E8}" type="pres">
      <dgm:prSet presAssocID="{AAB979D7-BA5A-4175-904C-A78CEA576DD1}" presName="txTwo" presStyleLbl="node2" presStyleIdx="6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12F2D2C-02CD-4647-BFA5-8D6CFD2263DA}" type="pres">
      <dgm:prSet presAssocID="{AAB979D7-BA5A-4175-904C-A78CEA576DD1}" presName="horzTwo" presStyleCnt="0"/>
      <dgm:spPr/>
    </dgm:pt>
    <dgm:pt modelId="{8DA6BF34-D30A-4D5F-A9AE-02D43A9087C6}" type="pres">
      <dgm:prSet presAssocID="{54532A4B-D4C6-4D50-9D8F-C1EBE0F39DF8}" presName="sibSpaceTwo" presStyleCnt="0"/>
      <dgm:spPr/>
    </dgm:pt>
    <dgm:pt modelId="{9F0340CD-1BBB-4E56-BA2C-8F3CC69EC1FA}" type="pres">
      <dgm:prSet presAssocID="{90DEC20F-FAB4-4F25-9B10-919A784C9589}" presName="vertTwo" presStyleCnt="0"/>
      <dgm:spPr/>
    </dgm:pt>
    <dgm:pt modelId="{13E2A7B4-2557-4A29-9534-F7EC557FC074}" type="pres">
      <dgm:prSet presAssocID="{90DEC20F-FAB4-4F25-9B10-919A784C9589}" presName="txTwo" presStyleLbl="node2" presStyleIdx="7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A921F82-EFA7-4059-917B-DEBAF247545A}" type="pres">
      <dgm:prSet presAssocID="{90DEC20F-FAB4-4F25-9B10-919A784C9589}" presName="horzTwo" presStyleCnt="0"/>
      <dgm:spPr/>
    </dgm:pt>
    <dgm:pt modelId="{4F86699E-AEAE-433F-AA48-99FCFCAD689C}" type="pres">
      <dgm:prSet presAssocID="{A1A0D57B-9A7B-4BEC-A114-B12B4896D1B2}" presName="sibSpaceTwo" presStyleCnt="0"/>
      <dgm:spPr/>
    </dgm:pt>
    <dgm:pt modelId="{DF3A6A85-5697-4F07-8DB9-4C861D76DF7F}" type="pres">
      <dgm:prSet presAssocID="{797B1193-850C-4F0D-8C65-F77D11973D22}" presName="vertTwo" presStyleCnt="0"/>
      <dgm:spPr/>
    </dgm:pt>
    <dgm:pt modelId="{5384DBFD-6F6D-44F3-A2CE-BC447ED331E9}" type="pres">
      <dgm:prSet presAssocID="{797B1193-850C-4F0D-8C65-F77D11973D22}" presName="txTwo" presStyleLbl="node2" presStyleIdx="8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D56F33F-7419-4924-85B8-9DF56F4903B2}" type="pres">
      <dgm:prSet presAssocID="{797B1193-850C-4F0D-8C65-F77D11973D22}" presName="horzTwo" presStyleCnt="0"/>
      <dgm:spPr/>
    </dgm:pt>
    <dgm:pt modelId="{3770FF53-BD0A-4AD0-A826-70412877066B}" type="pres">
      <dgm:prSet presAssocID="{1DFDA94B-C816-4519-B733-9A1C408FFC39}" presName="sibSpaceTwo" presStyleCnt="0"/>
      <dgm:spPr/>
    </dgm:pt>
    <dgm:pt modelId="{C575CCA2-227D-4688-8F93-D57100E28B9E}" type="pres">
      <dgm:prSet presAssocID="{C7B39BB5-7306-4682-AFAD-3FFD075EAC47}" presName="vertTwo" presStyleCnt="0"/>
      <dgm:spPr/>
    </dgm:pt>
    <dgm:pt modelId="{E99B058C-5CCE-46FA-BD9F-10FEA7E08741}" type="pres">
      <dgm:prSet presAssocID="{C7B39BB5-7306-4682-AFAD-3FFD075EAC47}" presName="txTwo" presStyleLbl="node2" presStyleIdx="9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4809B46-E901-4174-A440-5D6D13CDCDFA}" type="pres">
      <dgm:prSet presAssocID="{C7B39BB5-7306-4682-AFAD-3FFD075EAC47}" presName="horzTwo" presStyleCnt="0"/>
      <dgm:spPr/>
    </dgm:pt>
    <dgm:pt modelId="{8D209AC1-8C47-4DF5-920C-9868C4D272D2}" type="pres">
      <dgm:prSet presAssocID="{933441CF-8D3F-4EBB-A7EF-0FAFF09AD2B3}" presName="sibSpaceTwo" presStyleCnt="0"/>
      <dgm:spPr/>
    </dgm:pt>
    <dgm:pt modelId="{1D390880-D286-45EA-A69E-7EE5842CFA70}" type="pres">
      <dgm:prSet presAssocID="{40DDDF71-E446-424E-B484-5823251FDF6F}" presName="vertTwo" presStyleCnt="0"/>
      <dgm:spPr/>
    </dgm:pt>
    <dgm:pt modelId="{C2EDE8AC-3393-427D-99D7-350287ECBE8B}" type="pres">
      <dgm:prSet presAssocID="{40DDDF71-E446-424E-B484-5823251FDF6F}" presName="txTwo" presStyleLbl="node2" presStyleIdx="10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6CB869F-5635-4EAE-A31B-AB4A9BF4D3F1}" type="pres">
      <dgm:prSet presAssocID="{40DDDF71-E446-424E-B484-5823251FDF6F}" presName="horzTwo" presStyleCnt="0"/>
      <dgm:spPr/>
    </dgm:pt>
  </dgm:ptLst>
  <dgm:cxnLst>
    <dgm:cxn modelId="{6CAA2A60-36E4-4C52-99F9-49C98498DF10}" srcId="{43CB4DF5-386F-4DD5-85CE-EFC7742F5FAA}" destId="{40DDDF71-E446-424E-B484-5823251FDF6F}" srcOrd="10" destOrd="0" parTransId="{AF958F06-7E2D-430F-8BF8-1DBA5E8F73F1}" sibTransId="{27FB9D50-DE54-4B32-B1B6-0A8A88245D1E}"/>
    <dgm:cxn modelId="{29377FBF-BA7E-45F6-9FA1-857E35DFE49A}" type="presOf" srcId="{6719B92B-6010-4E75-B1F6-4DC23CD2100C}" destId="{54EA3463-9882-41CF-9F1B-63396918BEAD}" srcOrd="0" destOrd="0" presId="urn:microsoft.com/office/officeart/2005/8/layout/hierarchy4"/>
    <dgm:cxn modelId="{50B82618-7A2F-4451-B49F-AA642EC8C1BE}" type="presOf" srcId="{5090F8B8-C048-4806-A2F9-90DDF8266807}" destId="{219D6781-1F12-41E6-B36D-CFFF3D5CEA77}" srcOrd="0" destOrd="0" presId="urn:microsoft.com/office/officeart/2005/8/layout/hierarchy4"/>
    <dgm:cxn modelId="{BA7553C7-3361-4760-80BB-829CC1426DA3}" srcId="{43CB4DF5-386F-4DD5-85CE-EFC7742F5FAA}" destId="{90DEC20F-FAB4-4F25-9B10-919A784C9589}" srcOrd="7" destOrd="0" parTransId="{7FB0876C-394F-4D6A-BAA8-3D0F4B10C28E}" sibTransId="{A1A0D57B-9A7B-4BEC-A114-B12B4896D1B2}"/>
    <dgm:cxn modelId="{F7FD905E-94D9-4661-87B9-C24EE57C2601}" srcId="{43CB4DF5-386F-4DD5-85CE-EFC7742F5FAA}" destId="{F7419786-E502-480F-993D-1176EC2CB16A}" srcOrd="5" destOrd="0" parTransId="{06123098-1E9E-4E17-A22F-035692459F29}" sibTransId="{1917822B-F00C-4CB8-8A05-78DCE048328A}"/>
    <dgm:cxn modelId="{FB2D7633-D510-4D71-B723-7048773D7220}" type="presOf" srcId="{77945E17-2051-499B-98FE-9A23EFAECBAB}" destId="{E49A2E00-937E-435B-9528-44C7F9A15623}" srcOrd="0" destOrd="0" presId="urn:microsoft.com/office/officeart/2005/8/layout/hierarchy4"/>
    <dgm:cxn modelId="{23AEE965-6D37-427E-830D-60C3B386C607}" srcId="{43CB4DF5-386F-4DD5-85CE-EFC7742F5FAA}" destId="{67345EEC-7448-4D7C-B1F1-9DACD4591F78}" srcOrd="3" destOrd="0" parTransId="{1B1FD5C6-97EF-449A-B077-9FB9BD842A6A}" sibTransId="{D2A6EA3D-5850-4F5E-A131-16F70A14C404}"/>
    <dgm:cxn modelId="{25BFCF60-3C47-4243-8D98-E02B1D9EDE84}" srcId="{43CB4DF5-386F-4DD5-85CE-EFC7742F5FAA}" destId="{3D425823-8238-46DA-8E1F-531BFF853299}" srcOrd="2" destOrd="0" parTransId="{78D1C1AC-B64B-4DC0-9157-9B360CAD0A16}" sibTransId="{484394BC-75D5-43C0-B270-F63B1815D53F}"/>
    <dgm:cxn modelId="{EAD1C119-FC01-4BF3-9D10-11841782C7C9}" srcId="{43CB4DF5-386F-4DD5-85CE-EFC7742F5FAA}" destId="{C7B39BB5-7306-4682-AFAD-3FFD075EAC47}" srcOrd="9" destOrd="0" parTransId="{5A89F438-A91C-4E9E-9D91-ECFD8039A500}" sibTransId="{933441CF-8D3F-4EBB-A7EF-0FAFF09AD2B3}"/>
    <dgm:cxn modelId="{4711BCA1-5A9B-466E-B4E8-7991D6189218}" srcId="{43CB4DF5-386F-4DD5-85CE-EFC7742F5FAA}" destId="{5090F8B8-C048-4806-A2F9-90DDF8266807}" srcOrd="4" destOrd="0" parTransId="{3A0FA333-084D-46E3-9201-E400CAC62053}" sibTransId="{A3A7EF76-95A1-4AF7-9085-C16D0F7D39D7}"/>
    <dgm:cxn modelId="{57501A4C-52F4-4107-B944-EDA4E504ED6E}" type="presOf" srcId="{67345EEC-7448-4D7C-B1F1-9DACD4591F78}" destId="{7EAD29F4-1C95-442D-A69F-A8E4C91216C3}" srcOrd="0" destOrd="0" presId="urn:microsoft.com/office/officeart/2005/8/layout/hierarchy4"/>
    <dgm:cxn modelId="{CDAD461E-D529-4913-A646-84C3C2496A2D}" type="presOf" srcId="{2BE1503A-25E9-4AA4-80E1-AFACE0CEBAD4}" destId="{0409FFC1-F648-4FE3-8F26-84897F99FCE5}" srcOrd="0" destOrd="0" presId="urn:microsoft.com/office/officeart/2005/8/layout/hierarchy4"/>
    <dgm:cxn modelId="{45084126-FD56-4504-A997-CB1FA893155C}" type="presOf" srcId="{43CB4DF5-386F-4DD5-85CE-EFC7742F5FAA}" destId="{277F4C7D-4341-4EE1-B06D-DF2C0583D03C}" srcOrd="0" destOrd="0" presId="urn:microsoft.com/office/officeart/2005/8/layout/hierarchy4"/>
    <dgm:cxn modelId="{FDEDBCA5-C283-40FB-9D75-CA546E4200BA}" type="presOf" srcId="{797B1193-850C-4F0D-8C65-F77D11973D22}" destId="{5384DBFD-6F6D-44F3-A2CE-BC447ED331E9}" srcOrd="0" destOrd="0" presId="urn:microsoft.com/office/officeart/2005/8/layout/hierarchy4"/>
    <dgm:cxn modelId="{3D898D1B-1ABB-4366-A3FD-615C28E89DD5}" type="presOf" srcId="{C7B39BB5-7306-4682-AFAD-3FFD075EAC47}" destId="{E99B058C-5CCE-46FA-BD9F-10FEA7E08741}" srcOrd="0" destOrd="0" presId="urn:microsoft.com/office/officeart/2005/8/layout/hierarchy4"/>
    <dgm:cxn modelId="{CCF106E7-C864-4E00-B75E-6448FA6CA4D2}" srcId="{77945E17-2051-499B-98FE-9A23EFAECBAB}" destId="{43CB4DF5-386F-4DD5-85CE-EFC7742F5FAA}" srcOrd="0" destOrd="0" parTransId="{5C16D0D8-30E3-4ED5-A085-48AE8AABE005}" sibTransId="{CCB7439D-B09D-4720-9B75-314532C36C25}"/>
    <dgm:cxn modelId="{D5BE4F51-866F-4140-A810-5637699E105A}" srcId="{43CB4DF5-386F-4DD5-85CE-EFC7742F5FAA}" destId="{2BE1503A-25E9-4AA4-80E1-AFACE0CEBAD4}" srcOrd="1" destOrd="0" parTransId="{C45E1C0C-5BD8-4864-8582-174C357B40BA}" sibTransId="{1CB6DEA2-6B4C-4409-BCB2-7FCCFCB27471}"/>
    <dgm:cxn modelId="{323BA90B-DE2C-4D58-A538-0B7940FAA668}" type="presOf" srcId="{90DEC20F-FAB4-4F25-9B10-919A784C9589}" destId="{13E2A7B4-2557-4A29-9534-F7EC557FC074}" srcOrd="0" destOrd="0" presId="urn:microsoft.com/office/officeart/2005/8/layout/hierarchy4"/>
    <dgm:cxn modelId="{2580421F-023C-4132-B20D-1B7F05D7B226}" srcId="{43CB4DF5-386F-4DD5-85CE-EFC7742F5FAA}" destId="{797B1193-850C-4F0D-8C65-F77D11973D22}" srcOrd="8" destOrd="0" parTransId="{E328AFF4-8BD1-4171-B6A9-A062D93E2D51}" sibTransId="{1DFDA94B-C816-4519-B733-9A1C408FFC39}"/>
    <dgm:cxn modelId="{63300E28-4B1A-44C9-BCB0-BC0EBC8B70FD}" srcId="{43CB4DF5-386F-4DD5-85CE-EFC7742F5FAA}" destId="{6719B92B-6010-4E75-B1F6-4DC23CD2100C}" srcOrd="0" destOrd="0" parTransId="{1A7CE944-F49E-4AFC-B174-82BB631D016C}" sibTransId="{2F0FE038-39E6-4F1F-9F7C-D44A8CF01C4A}"/>
    <dgm:cxn modelId="{DC5F1D86-6433-47F8-A4D5-8B69A6F6E9A9}" srcId="{43CB4DF5-386F-4DD5-85CE-EFC7742F5FAA}" destId="{AAB979D7-BA5A-4175-904C-A78CEA576DD1}" srcOrd="6" destOrd="0" parTransId="{993F2C09-8C72-42F4-9A2D-4641609ED0F2}" sibTransId="{54532A4B-D4C6-4D50-9D8F-C1EBE0F39DF8}"/>
    <dgm:cxn modelId="{7A950520-6155-4C0D-B477-934985E6DB5E}" type="presOf" srcId="{AAB979D7-BA5A-4175-904C-A78CEA576DD1}" destId="{F7D6D019-2CC2-4239-9436-4D56664A96E8}" srcOrd="0" destOrd="0" presId="urn:microsoft.com/office/officeart/2005/8/layout/hierarchy4"/>
    <dgm:cxn modelId="{1411E676-C577-493A-AB22-5212B26C7DF3}" type="presOf" srcId="{F7419786-E502-480F-993D-1176EC2CB16A}" destId="{94A8D4A6-4A71-46A8-8AA0-7FC2ACFB2340}" srcOrd="0" destOrd="0" presId="urn:microsoft.com/office/officeart/2005/8/layout/hierarchy4"/>
    <dgm:cxn modelId="{59679C7B-2762-4024-A40A-81C5DC6E64B4}" type="presOf" srcId="{3D425823-8238-46DA-8E1F-531BFF853299}" destId="{12076216-2A52-417F-A61F-01CEFF49085E}" srcOrd="0" destOrd="0" presId="urn:microsoft.com/office/officeart/2005/8/layout/hierarchy4"/>
    <dgm:cxn modelId="{BC9D0044-68E0-4F67-8A11-ABE25F36589C}" type="presOf" srcId="{40DDDF71-E446-424E-B484-5823251FDF6F}" destId="{C2EDE8AC-3393-427D-99D7-350287ECBE8B}" srcOrd="0" destOrd="0" presId="urn:microsoft.com/office/officeart/2005/8/layout/hierarchy4"/>
    <dgm:cxn modelId="{8CA289B7-3FBA-4715-95AB-EDA89687DC60}" type="presParOf" srcId="{E49A2E00-937E-435B-9528-44C7F9A15623}" destId="{41875C90-8B6C-44FB-9F30-5950FF5B6477}" srcOrd="0" destOrd="0" presId="urn:microsoft.com/office/officeart/2005/8/layout/hierarchy4"/>
    <dgm:cxn modelId="{A7CAB47C-C7A5-4FBF-AB91-23877ABCD2A3}" type="presParOf" srcId="{41875C90-8B6C-44FB-9F30-5950FF5B6477}" destId="{277F4C7D-4341-4EE1-B06D-DF2C0583D03C}" srcOrd="0" destOrd="0" presId="urn:microsoft.com/office/officeart/2005/8/layout/hierarchy4"/>
    <dgm:cxn modelId="{DE56D677-A611-4383-9BAD-49910B1B1C39}" type="presParOf" srcId="{41875C90-8B6C-44FB-9F30-5950FF5B6477}" destId="{FFBA6262-8856-4FF8-83E4-5503770EF095}" srcOrd="1" destOrd="0" presId="urn:microsoft.com/office/officeart/2005/8/layout/hierarchy4"/>
    <dgm:cxn modelId="{5828E219-3E9B-4891-9FBB-793BF3336F20}" type="presParOf" srcId="{41875C90-8B6C-44FB-9F30-5950FF5B6477}" destId="{4B969F89-2B1D-49D4-A649-D156D82D6936}" srcOrd="2" destOrd="0" presId="urn:microsoft.com/office/officeart/2005/8/layout/hierarchy4"/>
    <dgm:cxn modelId="{B5F4EFF6-5664-4B65-BF68-2A36BC59909F}" type="presParOf" srcId="{4B969F89-2B1D-49D4-A649-D156D82D6936}" destId="{53BABAEF-C80B-4C16-B159-444F2C6624EB}" srcOrd="0" destOrd="0" presId="urn:microsoft.com/office/officeart/2005/8/layout/hierarchy4"/>
    <dgm:cxn modelId="{6C6440F1-25F2-499A-8154-EB53C0AB9EDD}" type="presParOf" srcId="{53BABAEF-C80B-4C16-B159-444F2C6624EB}" destId="{54EA3463-9882-41CF-9F1B-63396918BEAD}" srcOrd="0" destOrd="0" presId="urn:microsoft.com/office/officeart/2005/8/layout/hierarchy4"/>
    <dgm:cxn modelId="{A01D2819-364F-4777-843D-E2FD5FA72548}" type="presParOf" srcId="{53BABAEF-C80B-4C16-B159-444F2C6624EB}" destId="{8979C6CB-0E47-4C51-85C9-7C0AA743CDF7}" srcOrd="1" destOrd="0" presId="urn:microsoft.com/office/officeart/2005/8/layout/hierarchy4"/>
    <dgm:cxn modelId="{15879C1D-C600-4E3B-B965-5E51B1064330}" type="presParOf" srcId="{4B969F89-2B1D-49D4-A649-D156D82D6936}" destId="{4A3DA1C1-8D10-4166-85AA-E3DAB70EBA96}" srcOrd="1" destOrd="0" presId="urn:microsoft.com/office/officeart/2005/8/layout/hierarchy4"/>
    <dgm:cxn modelId="{15DACD56-0D60-44A6-83AD-7824808E8C3F}" type="presParOf" srcId="{4B969F89-2B1D-49D4-A649-D156D82D6936}" destId="{718885F1-3727-45C3-A933-D7F199F2B2FD}" srcOrd="2" destOrd="0" presId="urn:microsoft.com/office/officeart/2005/8/layout/hierarchy4"/>
    <dgm:cxn modelId="{DEB43171-29EA-40AF-BF90-8665AC304BAE}" type="presParOf" srcId="{718885F1-3727-45C3-A933-D7F199F2B2FD}" destId="{0409FFC1-F648-4FE3-8F26-84897F99FCE5}" srcOrd="0" destOrd="0" presId="urn:microsoft.com/office/officeart/2005/8/layout/hierarchy4"/>
    <dgm:cxn modelId="{FC9E5D3D-FD31-4251-B065-E323C81033EE}" type="presParOf" srcId="{718885F1-3727-45C3-A933-D7F199F2B2FD}" destId="{80462AAB-9701-4305-B3C8-D3EEFFDE74A0}" srcOrd="1" destOrd="0" presId="urn:microsoft.com/office/officeart/2005/8/layout/hierarchy4"/>
    <dgm:cxn modelId="{AFB2BF83-CB66-45E2-93FC-9369B0D89633}" type="presParOf" srcId="{4B969F89-2B1D-49D4-A649-D156D82D6936}" destId="{937DF985-702E-4C36-98C7-8D1B41647C47}" srcOrd="3" destOrd="0" presId="urn:microsoft.com/office/officeart/2005/8/layout/hierarchy4"/>
    <dgm:cxn modelId="{A68C8871-7FDD-4B46-AEAF-E3540ABBBD3B}" type="presParOf" srcId="{4B969F89-2B1D-49D4-A649-D156D82D6936}" destId="{A0CED35E-CC39-4622-958E-818B52973F36}" srcOrd="4" destOrd="0" presId="urn:microsoft.com/office/officeart/2005/8/layout/hierarchy4"/>
    <dgm:cxn modelId="{2D38D8F3-B168-4B57-900B-A968EEB192F5}" type="presParOf" srcId="{A0CED35E-CC39-4622-958E-818B52973F36}" destId="{12076216-2A52-417F-A61F-01CEFF49085E}" srcOrd="0" destOrd="0" presId="urn:microsoft.com/office/officeart/2005/8/layout/hierarchy4"/>
    <dgm:cxn modelId="{91D23668-F7F7-47DF-B331-5DA6A9F98FC8}" type="presParOf" srcId="{A0CED35E-CC39-4622-958E-818B52973F36}" destId="{0B67E6C9-4B23-4DCF-8CC6-7542746596F0}" srcOrd="1" destOrd="0" presId="urn:microsoft.com/office/officeart/2005/8/layout/hierarchy4"/>
    <dgm:cxn modelId="{89FA4A4C-90D9-4B03-95AD-5A5688F90FFC}" type="presParOf" srcId="{4B969F89-2B1D-49D4-A649-D156D82D6936}" destId="{6B37121C-2806-4CF1-B22E-4185DAADEAFA}" srcOrd="5" destOrd="0" presId="urn:microsoft.com/office/officeart/2005/8/layout/hierarchy4"/>
    <dgm:cxn modelId="{4DBA77B6-30C0-4D95-85D8-49286AB78235}" type="presParOf" srcId="{4B969F89-2B1D-49D4-A649-D156D82D6936}" destId="{813D6539-9142-415B-886F-78EE3C92CAB9}" srcOrd="6" destOrd="0" presId="urn:microsoft.com/office/officeart/2005/8/layout/hierarchy4"/>
    <dgm:cxn modelId="{4E9AF48A-E628-4656-8309-027BB3B65BD6}" type="presParOf" srcId="{813D6539-9142-415B-886F-78EE3C92CAB9}" destId="{7EAD29F4-1C95-442D-A69F-A8E4C91216C3}" srcOrd="0" destOrd="0" presId="urn:microsoft.com/office/officeart/2005/8/layout/hierarchy4"/>
    <dgm:cxn modelId="{DA93AF14-5579-43B7-B1BC-2023CCBD6729}" type="presParOf" srcId="{813D6539-9142-415B-886F-78EE3C92CAB9}" destId="{2869756B-D312-4C45-A696-3084CD3467DD}" srcOrd="1" destOrd="0" presId="urn:microsoft.com/office/officeart/2005/8/layout/hierarchy4"/>
    <dgm:cxn modelId="{332C496A-33B5-44FF-B776-005AE867D363}" type="presParOf" srcId="{4B969F89-2B1D-49D4-A649-D156D82D6936}" destId="{AA446620-177A-4893-BA1D-95923C0A2E8D}" srcOrd="7" destOrd="0" presId="urn:microsoft.com/office/officeart/2005/8/layout/hierarchy4"/>
    <dgm:cxn modelId="{D818AA38-364B-46B5-A8AF-DB6B400F7AC6}" type="presParOf" srcId="{4B969F89-2B1D-49D4-A649-D156D82D6936}" destId="{145FC2EC-4B0F-43A7-93C4-CFFA22E1ADAE}" srcOrd="8" destOrd="0" presId="urn:microsoft.com/office/officeart/2005/8/layout/hierarchy4"/>
    <dgm:cxn modelId="{5EA80CA8-7775-4176-92C8-B8D0D4FEEC73}" type="presParOf" srcId="{145FC2EC-4B0F-43A7-93C4-CFFA22E1ADAE}" destId="{219D6781-1F12-41E6-B36D-CFFF3D5CEA77}" srcOrd="0" destOrd="0" presId="urn:microsoft.com/office/officeart/2005/8/layout/hierarchy4"/>
    <dgm:cxn modelId="{977CB4AD-A4F9-4691-9782-25DCD4284CEB}" type="presParOf" srcId="{145FC2EC-4B0F-43A7-93C4-CFFA22E1ADAE}" destId="{584D18FC-350A-4C1E-86C1-AEF7816507D1}" srcOrd="1" destOrd="0" presId="urn:microsoft.com/office/officeart/2005/8/layout/hierarchy4"/>
    <dgm:cxn modelId="{68A65F73-9BAC-4203-8752-3ED7D8FAB8BA}" type="presParOf" srcId="{4B969F89-2B1D-49D4-A649-D156D82D6936}" destId="{D8026038-9296-4AC3-AB28-D7D053ADA9DE}" srcOrd="9" destOrd="0" presId="urn:microsoft.com/office/officeart/2005/8/layout/hierarchy4"/>
    <dgm:cxn modelId="{81918B34-C0AC-48AD-B313-D8B583B84B27}" type="presParOf" srcId="{4B969F89-2B1D-49D4-A649-D156D82D6936}" destId="{C76F5CE7-A8F5-4B69-AA04-D88E35FB9D51}" srcOrd="10" destOrd="0" presId="urn:microsoft.com/office/officeart/2005/8/layout/hierarchy4"/>
    <dgm:cxn modelId="{4DEB97E6-2378-4DD5-BF44-F98D33EA55C6}" type="presParOf" srcId="{C76F5CE7-A8F5-4B69-AA04-D88E35FB9D51}" destId="{94A8D4A6-4A71-46A8-8AA0-7FC2ACFB2340}" srcOrd="0" destOrd="0" presId="urn:microsoft.com/office/officeart/2005/8/layout/hierarchy4"/>
    <dgm:cxn modelId="{0645A882-FBF8-4350-A400-F862BDBDC4A7}" type="presParOf" srcId="{C76F5CE7-A8F5-4B69-AA04-D88E35FB9D51}" destId="{0A48A433-7BAE-438C-A24D-95D50C118A9B}" srcOrd="1" destOrd="0" presId="urn:microsoft.com/office/officeart/2005/8/layout/hierarchy4"/>
    <dgm:cxn modelId="{B2A694C4-1207-4160-83FC-E80DD7342440}" type="presParOf" srcId="{4B969F89-2B1D-49D4-A649-D156D82D6936}" destId="{38EA0F8D-B82E-4818-B922-515A2D4AFC4E}" srcOrd="11" destOrd="0" presId="urn:microsoft.com/office/officeart/2005/8/layout/hierarchy4"/>
    <dgm:cxn modelId="{23C5A629-E019-4582-B121-772406F3FE15}" type="presParOf" srcId="{4B969F89-2B1D-49D4-A649-D156D82D6936}" destId="{B6668AE0-7413-4CAB-B813-04876EAA0008}" srcOrd="12" destOrd="0" presId="urn:microsoft.com/office/officeart/2005/8/layout/hierarchy4"/>
    <dgm:cxn modelId="{C0750DB5-974E-4824-962D-BABF122D52E2}" type="presParOf" srcId="{B6668AE0-7413-4CAB-B813-04876EAA0008}" destId="{F7D6D019-2CC2-4239-9436-4D56664A96E8}" srcOrd="0" destOrd="0" presId="urn:microsoft.com/office/officeart/2005/8/layout/hierarchy4"/>
    <dgm:cxn modelId="{CD55D53D-CD4A-4D1B-8161-49C552133E92}" type="presParOf" srcId="{B6668AE0-7413-4CAB-B813-04876EAA0008}" destId="{112F2D2C-02CD-4647-BFA5-8D6CFD2263DA}" srcOrd="1" destOrd="0" presId="urn:microsoft.com/office/officeart/2005/8/layout/hierarchy4"/>
    <dgm:cxn modelId="{6C11D70F-A654-4951-812A-51918BEE3D0F}" type="presParOf" srcId="{4B969F89-2B1D-49D4-A649-D156D82D6936}" destId="{8DA6BF34-D30A-4D5F-A9AE-02D43A9087C6}" srcOrd="13" destOrd="0" presId="urn:microsoft.com/office/officeart/2005/8/layout/hierarchy4"/>
    <dgm:cxn modelId="{B0154EA8-472A-4ADB-A21D-CA19F7A889F3}" type="presParOf" srcId="{4B969F89-2B1D-49D4-A649-D156D82D6936}" destId="{9F0340CD-1BBB-4E56-BA2C-8F3CC69EC1FA}" srcOrd="14" destOrd="0" presId="urn:microsoft.com/office/officeart/2005/8/layout/hierarchy4"/>
    <dgm:cxn modelId="{5049DFEE-8538-4786-85EC-C970E7C82C15}" type="presParOf" srcId="{9F0340CD-1BBB-4E56-BA2C-8F3CC69EC1FA}" destId="{13E2A7B4-2557-4A29-9534-F7EC557FC074}" srcOrd="0" destOrd="0" presId="urn:microsoft.com/office/officeart/2005/8/layout/hierarchy4"/>
    <dgm:cxn modelId="{C2DB2D8B-0979-4D68-A9D0-3CBA7B212A6B}" type="presParOf" srcId="{9F0340CD-1BBB-4E56-BA2C-8F3CC69EC1FA}" destId="{8A921F82-EFA7-4059-917B-DEBAF247545A}" srcOrd="1" destOrd="0" presId="urn:microsoft.com/office/officeart/2005/8/layout/hierarchy4"/>
    <dgm:cxn modelId="{CA71E39F-4900-4BC6-818F-5AB8E185FFAA}" type="presParOf" srcId="{4B969F89-2B1D-49D4-A649-D156D82D6936}" destId="{4F86699E-AEAE-433F-AA48-99FCFCAD689C}" srcOrd="15" destOrd="0" presId="urn:microsoft.com/office/officeart/2005/8/layout/hierarchy4"/>
    <dgm:cxn modelId="{E74714CC-07EF-433C-B762-4AF16F41122C}" type="presParOf" srcId="{4B969F89-2B1D-49D4-A649-D156D82D6936}" destId="{DF3A6A85-5697-4F07-8DB9-4C861D76DF7F}" srcOrd="16" destOrd="0" presId="urn:microsoft.com/office/officeart/2005/8/layout/hierarchy4"/>
    <dgm:cxn modelId="{A14742C3-3AAA-475F-B0A4-64A3F7E3E9D3}" type="presParOf" srcId="{DF3A6A85-5697-4F07-8DB9-4C861D76DF7F}" destId="{5384DBFD-6F6D-44F3-A2CE-BC447ED331E9}" srcOrd="0" destOrd="0" presId="urn:microsoft.com/office/officeart/2005/8/layout/hierarchy4"/>
    <dgm:cxn modelId="{CC2C950D-28E9-4D25-92CC-2DDCA25EEA61}" type="presParOf" srcId="{DF3A6A85-5697-4F07-8DB9-4C861D76DF7F}" destId="{ED56F33F-7419-4924-85B8-9DF56F4903B2}" srcOrd="1" destOrd="0" presId="urn:microsoft.com/office/officeart/2005/8/layout/hierarchy4"/>
    <dgm:cxn modelId="{0304EC00-FEF0-460C-AA80-69C3C4125CE1}" type="presParOf" srcId="{4B969F89-2B1D-49D4-A649-D156D82D6936}" destId="{3770FF53-BD0A-4AD0-A826-70412877066B}" srcOrd="17" destOrd="0" presId="urn:microsoft.com/office/officeart/2005/8/layout/hierarchy4"/>
    <dgm:cxn modelId="{C7C6AB1C-9CA1-443C-B722-8117DFD4E7A5}" type="presParOf" srcId="{4B969F89-2B1D-49D4-A649-D156D82D6936}" destId="{C575CCA2-227D-4688-8F93-D57100E28B9E}" srcOrd="18" destOrd="0" presId="urn:microsoft.com/office/officeart/2005/8/layout/hierarchy4"/>
    <dgm:cxn modelId="{A2C0BA57-8B3C-43D2-A220-C971285C2E61}" type="presParOf" srcId="{C575CCA2-227D-4688-8F93-D57100E28B9E}" destId="{E99B058C-5CCE-46FA-BD9F-10FEA7E08741}" srcOrd="0" destOrd="0" presId="urn:microsoft.com/office/officeart/2005/8/layout/hierarchy4"/>
    <dgm:cxn modelId="{3AFF96A5-7DB5-484D-9211-90C9DBBBBA72}" type="presParOf" srcId="{C575CCA2-227D-4688-8F93-D57100E28B9E}" destId="{C4809B46-E901-4174-A440-5D6D13CDCDFA}" srcOrd="1" destOrd="0" presId="urn:microsoft.com/office/officeart/2005/8/layout/hierarchy4"/>
    <dgm:cxn modelId="{9BE6A16A-0D36-49FF-AC53-3CC546FE12ED}" type="presParOf" srcId="{4B969F89-2B1D-49D4-A649-D156D82D6936}" destId="{8D209AC1-8C47-4DF5-920C-9868C4D272D2}" srcOrd="19" destOrd="0" presId="urn:microsoft.com/office/officeart/2005/8/layout/hierarchy4"/>
    <dgm:cxn modelId="{E5FCB42A-8A2B-4423-988B-39E30B62CACB}" type="presParOf" srcId="{4B969F89-2B1D-49D4-A649-D156D82D6936}" destId="{1D390880-D286-45EA-A69E-7EE5842CFA70}" srcOrd="20" destOrd="0" presId="urn:microsoft.com/office/officeart/2005/8/layout/hierarchy4"/>
    <dgm:cxn modelId="{27FD96A9-846E-484B-AB1E-E8F324435054}" type="presParOf" srcId="{1D390880-D286-45EA-A69E-7EE5842CFA70}" destId="{C2EDE8AC-3393-427D-99D7-350287ECBE8B}" srcOrd="0" destOrd="0" presId="urn:microsoft.com/office/officeart/2005/8/layout/hierarchy4"/>
    <dgm:cxn modelId="{D10585F8-D697-4A3D-9856-4C313F8BE14C}" type="presParOf" srcId="{1D390880-D286-45EA-A69E-7EE5842CFA70}" destId="{06CB869F-5635-4EAE-A31B-AB4A9BF4D3F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945E17-2051-499B-98FE-9A23EFAECBAB}" type="doc">
      <dgm:prSet loTypeId="urn:microsoft.com/office/officeart/2005/8/layout/hierarchy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fa-IR"/>
        </a:p>
      </dgm:t>
    </dgm:pt>
    <dgm:pt modelId="{43CB4DF5-386F-4DD5-85CE-EFC7742F5FAA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محمد صلی الله </a:t>
          </a:r>
          <a:r>
            <a:rPr lang="fa-IR" dirty="0" err="1" smtClean="0">
              <a:cs typeface="B Traffic" pitchFamily="2" charset="-78"/>
            </a:rPr>
            <a:t>الله</a:t>
          </a:r>
          <a:r>
            <a:rPr lang="fa-IR" dirty="0" smtClean="0">
              <a:cs typeface="B Traffic" pitchFamily="2" charset="-78"/>
            </a:rPr>
            <a:t> علیه و </a:t>
          </a:r>
          <a:r>
            <a:rPr lang="fa-IR" dirty="0" err="1" smtClean="0">
              <a:cs typeface="B Traffic" pitchFamily="2" charset="-78"/>
            </a:rPr>
            <a:t>آله</a:t>
          </a:r>
          <a:r>
            <a:rPr lang="fa-IR" dirty="0" smtClean="0">
              <a:cs typeface="B Traffic" pitchFamily="2" charset="-78"/>
            </a:rPr>
            <a:t> و سلم</a:t>
          </a:r>
          <a:endParaRPr lang="fa-IR" dirty="0">
            <a:cs typeface="B Traffic" pitchFamily="2" charset="-78"/>
          </a:endParaRPr>
        </a:p>
      </dgm:t>
    </dgm:pt>
    <dgm:pt modelId="{5C16D0D8-30E3-4ED5-A085-48AE8AABE005}" type="parTrans" cxnId="{CCF106E7-C864-4E00-B75E-6448FA6CA4D2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CCB7439D-B09D-4720-9B75-314532C36C25}" type="sibTrans" cxnId="{CCF106E7-C864-4E00-B75E-6448FA6CA4D2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0DDDF71-E446-424E-B484-5823251FDF6F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 تا 6</a:t>
          </a:r>
          <a:endParaRPr lang="fa-IR" dirty="0">
            <a:cs typeface="B Traffic" pitchFamily="2" charset="-78"/>
          </a:endParaRPr>
        </a:p>
      </dgm:t>
    </dgm:pt>
    <dgm:pt modelId="{AF958F06-7E2D-430F-8BF8-1DBA5E8F73F1}" type="parTrans" cxnId="{6CAA2A60-36E4-4C52-99F9-49C98498DF1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7FB9D50-DE54-4B32-B1B6-0A8A88245D1E}" type="sibTrans" cxnId="{6CAA2A60-36E4-4C52-99F9-49C98498DF1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3D425823-8238-46DA-8E1F-531BFF853299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29 تا 38</a:t>
          </a:r>
          <a:endParaRPr lang="fa-IR" dirty="0">
            <a:cs typeface="B Traffic" pitchFamily="2" charset="-78"/>
          </a:endParaRPr>
        </a:p>
      </dgm:t>
    </dgm:pt>
    <dgm:pt modelId="{78D1C1AC-B64B-4DC0-9157-9B360CAD0A16}" type="parTrans" cxnId="{25BFCF60-3C47-4243-8D98-E02B1D9EDE8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484394BC-75D5-43C0-B270-F63B1815D53F}" type="sibTrans" cxnId="{25BFCF60-3C47-4243-8D98-E02B1D9EDE8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5090F8B8-C048-4806-A2F9-90DDF826680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20 تا 28</a:t>
          </a:r>
          <a:endParaRPr lang="fa-IR" dirty="0">
            <a:cs typeface="B Traffic" pitchFamily="2" charset="-78"/>
          </a:endParaRPr>
        </a:p>
      </dgm:t>
    </dgm:pt>
    <dgm:pt modelId="{3A0FA333-084D-46E3-9201-E400CAC62053}" type="parTrans" cxnId="{4711BCA1-5A9B-466E-B4E8-7991D618921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3A7EF76-95A1-4AF7-9085-C16D0F7D39D7}" type="sibTrans" cxnId="{4711BCA1-5A9B-466E-B4E8-7991D618921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797B1193-850C-4F0D-8C65-F77D11973D22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7 تا 15</a:t>
          </a:r>
          <a:endParaRPr lang="fa-IR" dirty="0">
            <a:cs typeface="B Traffic" pitchFamily="2" charset="-78"/>
          </a:endParaRPr>
        </a:p>
      </dgm:t>
    </dgm:pt>
    <dgm:pt modelId="{E328AFF4-8BD1-4171-B6A9-A062D93E2D51}" type="parTrans" cxnId="{2580421F-023C-4132-B20D-1B7F05D7B226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1DFDA94B-C816-4519-B733-9A1C408FFC39}" type="sibTrans" cxnId="{2580421F-023C-4132-B20D-1B7F05D7B226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AB979D7-BA5A-4175-904C-A78CEA576DD1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16 تا 19</a:t>
          </a:r>
          <a:endParaRPr lang="fa-IR" dirty="0">
            <a:cs typeface="B Traffic" pitchFamily="2" charset="-78"/>
          </a:endParaRPr>
        </a:p>
      </dgm:t>
    </dgm:pt>
    <dgm:pt modelId="{993F2C09-8C72-42F4-9A2D-4641609ED0F2}" type="parTrans" cxnId="{DC5F1D86-6433-47F8-A4D5-8B69A6F6E9A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54532A4B-D4C6-4D50-9D8F-C1EBE0F39DF8}" type="sibTrans" cxnId="{DC5F1D86-6433-47F8-A4D5-8B69A6F6E9A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49A2E00-937E-435B-9528-44C7F9A15623}" type="pres">
      <dgm:prSet presAssocID="{77945E17-2051-499B-98FE-9A23EFAECBA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41875C90-8B6C-44FB-9F30-5950FF5B6477}" type="pres">
      <dgm:prSet presAssocID="{43CB4DF5-386F-4DD5-85CE-EFC7742F5FAA}" presName="vertOne" presStyleCnt="0"/>
      <dgm:spPr/>
    </dgm:pt>
    <dgm:pt modelId="{277F4C7D-4341-4EE1-B06D-DF2C0583D03C}" type="pres">
      <dgm:prSet presAssocID="{43CB4DF5-386F-4DD5-85CE-EFC7742F5FA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FBA6262-8856-4FF8-83E4-5503770EF095}" type="pres">
      <dgm:prSet presAssocID="{43CB4DF5-386F-4DD5-85CE-EFC7742F5FAA}" presName="parTransOne" presStyleCnt="0"/>
      <dgm:spPr/>
    </dgm:pt>
    <dgm:pt modelId="{4B969F89-2B1D-49D4-A649-D156D82D6936}" type="pres">
      <dgm:prSet presAssocID="{43CB4DF5-386F-4DD5-85CE-EFC7742F5FAA}" presName="horzOne" presStyleCnt="0"/>
      <dgm:spPr/>
    </dgm:pt>
    <dgm:pt modelId="{A0CED35E-CC39-4622-958E-818B52973F36}" type="pres">
      <dgm:prSet presAssocID="{3D425823-8238-46DA-8E1F-531BFF853299}" presName="vertTwo" presStyleCnt="0"/>
      <dgm:spPr/>
    </dgm:pt>
    <dgm:pt modelId="{12076216-2A52-417F-A61F-01CEFF49085E}" type="pres">
      <dgm:prSet presAssocID="{3D425823-8238-46DA-8E1F-531BFF853299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B67E6C9-4B23-4DCF-8CC6-7542746596F0}" type="pres">
      <dgm:prSet presAssocID="{3D425823-8238-46DA-8E1F-531BFF853299}" presName="horzTwo" presStyleCnt="0"/>
      <dgm:spPr/>
    </dgm:pt>
    <dgm:pt modelId="{6B37121C-2806-4CF1-B22E-4185DAADEAFA}" type="pres">
      <dgm:prSet presAssocID="{484394BC-75D5-43C0-B270-F63B1815D53F}" presName="sibSpaceTwo" presStyleCnt="0"/>
      <dgm:spPr/>
    </dgm:pt>
    <dgm:pt modelId="{145FC2EC-4B0F-43A7-93C4-CFFA22E1ADAE}" type="pres">
      <dgm:prSet presAssocID="{5090F8B8-C048-4806-A2F9-90DDF8266807}" presName="vertTwo" presStyleCnt="0"/>
      <dgm:spPr/>
    </dgm:pt>
    <dgm:pt modelId="{219D6781-1F12-41E6-B36D-CFFF3D5CEA77}" type="pres">
      <dgm:prSet presAssocID="{5090F8B8-C048-4806-A2F9-90DDF8266807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84D18FC-350A-4C1E-86C1-AEF7816507D1}" type="pres">
      <dgm:prSet presAssocID="{5090F8B8-C048-4806-A2F9-90DDF8266807}" presName="horzTwo" presStyleCnt="0"/>
      <dgm:spPr/>
    </dgm:pt>
    <dgm:pt modelId="{D8026038-9296-4AC3-AB28-D7D053ADA9DE}" type="pres">
      <dgm:prSet presAssocID="{A3A7EF76-95A1-4AF7-9085-C16D0F7D39D7}" presName="sibSpaceTwo" presStyleCnt="0"/>
      <dgm:spPr/>
    </dgm:pt>
    <dgm:pt modelId="{B6668AE0-7413-4CAB-B813-04876EAA0008}" type="pres">
      <dgm:prSet presAssocID="{AAB979D7-BA5A-4175-904C-A78CEA576DD1}" presName="vertTwo" presStyleCnt="0"/>
      <dgm:spPr/>
    </dgm:pt>
    <dgm:pt modelId="{F7D6D019-2CC2-4239-9436-4D56664A96E8}" type="pres">
      <dgm:prSet presAssocID="{AAB979D7-BA5A-4175-904C-A78CEA576DD1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12F2D2C-02CD-4647-BFA5-8D6CFD2263DA}" type="pres">
      <dgm:prSet presAssocID="{AAB979D7-BA5A-4175-904C-A78CEA576DD1}" presName="horzTwo" presStyleCnt="0"/>
      <dgm:spPr/>
    </dgm:pt>
    <dgm:pt modelId="{8DA6BF34-D30A-4D5F-A9AE-02D43A9087C6}" type="pres">
      <dgm:prSet presAssocID="{54532A4B-D4C6-4D50-9D8F-C1EBE0F39DF8}" presName="sibSpaceTwo" presStyleCnt="0"/>
      <dgm:spPr/>
    </dgm:pt>
    <dgm:pt modelId="{DF3A6A85-5697-4F07-8DB9-4C861D76DF7F}" type="pres">
      <dgm:prSet presAssocID="{797B1193-850C-4F0D-8C65-F77D11973D22}" presName="vertTwo" presStyleCnt="0"/>
      <dgm:spPr/>
    </dgm:pt>
    <dgm:pt modelId="{5384DBFD-6F6D-44F3-A2CE-BC447ED331E9}" type="pres">
      <dgm:prSet presAssocID="{797B1193-850C-4F0D-8C65-F77D11973D22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D56F33F-7419-4924-85B8-9DF56F4903B2}" type="pres">
      <dgm:prSet presAssocID="{797B1193-850C-4F0D-8C65-F77D11973D22}" presName="horzTwo" presStyleCnt="0"/>
      <dgm:spPr/>
    </dgm:pt>
    <dgm:pt modelId="{3770FF53-BD0A-4AD0-A826-70412877066B}" type="pres">
      <dgm:prSet presAssocID="{1DFDA94B-C816-4519-B733-9A1C408FFC39}" presName="sibSpaceTwo" presStyleCnt="0"/>
      <dgm:spPr/>
    </dgm:pt>
    <dgm:pt modelId="{1D390880-D286-45EA-A69E-7EE5842CFA70}" type="pres">
      <dgm:prSet presAssocID="{40DDDF71-E446-424E-B484-5823251FDF6F}" presName="vertTwo" presStyleCnt="0"/>
      <dgm:spPr/>
    </dgm:pt>
    <dgm:pt modelId="{C2EDE8AC-3393-427D-99D7-350287ECBE8B}" type="pres">
      <dgm:prSet presAssocID="{40DDDF71-E446-424E-B484-5823251FDF6F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6CB869F-5635-4EAE-A31B-AB4A9BF4D3F1}" type="pres">
      <dgm:prSet presAssocID="{40DDDF71-E446-424E-B484-5823251FDF6F}" presName="horzTwo" presStyleCnt="0"/>
      <dgm:spPr/>
    </dgm:pt>
  </dgm:ptLst>
  <dgm:cxnLst>
    <dgm:cxn modelId="{35939871-3667-473E-98BA-18C4BE2E55C2}" type="presOf" srcId="{AAB979D7-BA5A-4175-904C-A78CEA576DD1}" destId="{F7D6D019-2CC2-4239-9436-4D56664A96E8}" srcOrd="0" destOrd="0" presId="urn:microsoft.com/office/officeart/2005/8/layout/hierarchy4"/>
    <dgm:cxn modelId="{BF38E92F-3FE7-4D4B-8AFB-EE1EF1D18752}" type="presOf" srcId="{797B1193-850C-4F0D-8C65-F77D11973D22}" destId="{5384DBFD-6F6D-44F3-A2CE-BC447ED331E9}" srcOrd="0" destOrd="0" presId="urn:microsoft.com/office/officeart/2005/8/layout/hierarchy4"/>
    <dgm:cxn modelId="{FBAE9162-5AD4-4F3A-8682-98E4FFE9AD7E}" type="presOf" srcId="{77945E17-2051-499B-98FE-9A23EFAECBAB}" destId="{E49A2E00-937E-435B-9528-44C7F9A15623}" srcOrd="0" destOrd="0" presId="urn:microsoft.com/office/officeart/2005/8/layout/hierarchy4"/>
    <dgm:cxn modelId="{25BFCF60-3C47-4243-8D98-E02B1D9EDE84}" srcId="{43CB4DF5-386F-4DD5-85CE-EFC7742F5FAA}" destId="{3D425823-8238-46DA-8E1F-531BFF853299}" srcOrd="0" destOrd="0" parTransId="{78D1C1AC-B64B-4DC0-9157-9B360CAD0A16}" sibTransId="{484394BC-75D5-43C0-B270-F63B1815D53F}"/>
    <dgm:cxn modelId="{C055AC54-B576-44B0-B35F-A77E087C7B1C}" type="presOf" srcId="{43CB4DF5-386F-4DD5-85CE-EFC7742F5FAA}" destId="{277F4C7D-4341-4EE1-B06D-DF2C0583D03C}" srcOrd="0" destOrd="0" presId="urn:microsoft.com/office/officeart/2005/8/layout/hierarchy4"/>
    <dgm:cxn modelId="{B62F783A-6287-4D64-9347-BBCF9FE9306A}" type="presOf" srcId="{40DDDF71-E446-424E-B484-5823251FDF6F}" destId="{C2EDE8AC-3393-427D-99D7-350287ECBE8B}" srcOrd="0" destOrd="0" presId="urn:microsoft.com/office/officeart/2005/8/layout/hierarchy4"/>
    <dgm:cxn modelId="{6CAA2A60-36E4-4C52-99F9-49C98498DF10}" srcId="{43CB4DF5-386F-4DD5-85CE-EFC7742F5FAA}" destId="{40DDDF71-E446-424E-B484-5823251FDF6F}" srcOrd="4" destOrd="0" parTransId="{AF958F06-7E2D-430F-8BF8-1DBA5E8F73F1}" sibTransId="{27FB9D50-DE54-4B32-B1B6-0A8A88245D1E}"/>
    <dgm:cxn modelId="{2580421F-023C-4132-B20D-1B7F05D7B226}" srcId="{43CB4DF5-386F-4DD5-85CE-EFC7742F5FAA}" destId="{797B1193-850C-4F0D-8C65-F77D11973D22}" srcOrd="3" destOrd="0" parTransId="{E328AFF4-8BD1-4171-B6A9-A062D93E2D51}" sibTransId="{1DFDA94B-C816-4519-B733-9A1C408FFC39}"/>
    <dgm:cxn modelId="{CCF106E7-C864-4E00-B75E-6448FA6CA4D2}" srcId="{77945E17-2051-499B-98FE-9A23EFAECBAB}" destId="{43CB4DF5-386F-4DD5-85CE-EFC7742F5FAA}" srcOrd="0" destOrd="0" parTransId="{5C16D0D8-30E3-4ED5-A085-48AE8AABE005}" sibTransId="{CCB7439D-B09D-4720-9B75-314532C36C25}"/>
    <dgm:cxn modelId="{E300DF1D-B26D-4590-AF81-F194BA7E3D95}" type="presOf" srcId="{5090F8B8-C048-4806-A2F9-90DDF8266807}" destId="{219D6781-1F12-41E6-B36D-CFFF3D5CEA77}" srcOrd="0" destOrd="0" presId="urn:microsoft.com/office/officeart/2005/8/layout/hierarchy4"/>
    <dgm:cxn modelId="{4C11F312-9ADF-4ADE-A9D7-5128D2441D9D}" type="presOf" srcId="{3D425823-8238-46DA-8E1F-531BFF853299}" destId="{12076216-2A52-417F-A61F-01CEFF49085E}" srcOrd="0" destOrd="0" presId="urn:microsoft.com/office/officeart/2005/8/layout/hierarchy4"/>
    <dgm:cxn modelId="{DC5F1D86-6433-47F8-A4D5-8B69A6F6E9A9}" srcId="{43CB4DF5-386F-4DD5-85CE-EFC7742F5FAA}" destId="{AAB979D7-BA5A-4175-904C-A78CEA576DD1}" srcOrd="2" destOrd="0" parTransId="{993F2C09-8C72-42F4-9A2D-4641609ED0F2}" sibTransId="{54532A4B-D4C6-4D50-9D8F-C1EBE0F39DF8}"/>
    <dgm:cxn modelId="{4711BCA1-5A9B-466E-B4E8-7991D6189218}" srcId="{43CB4DF5-386F-4DD5-85CE-EFC7742F5FAA}" destId="{5090F8B8-C048-4806-A2F9-90DDF8266807}" srcOrd="1" destOrd="0" parTransId="{3A0FA333-084D-46E3-9201-E400CAC62053}" sibTransId="{A3A7EF76-95A1-4AF7-9085-C16D0F7D39D7}"/>
    <dgm:cxn modelId="{5CE3EAF2-65C5-425B-A97D-E284FC31960D}" type="presParOf" srcId="{E49A2E00-937E-435B-9528-44C7F9A15623}" destId="{41875C90-8B6C-44FB-9F30-5950FF5B6477}" srcOrd="0" destOrd="0" presId="urn:microsoft.com/office/officeart/2005/8/layout/hierarchy4"/>
    <dgm:cxn modelId="{99A7B2DD-9BD3-4E04-863C-B5E8B5F50A3A}" type="presParOf" srcId="{41875C90-8B6C-44FB-9F30-5950FF5B6477}" destId="{277F4C7D-4341-4EE1-B06D-DF2C0583D03C}" srcOrd="0" destOrd="0" presId="urn:microsoft.com/office/officeart/2005/8/layout/hierarchy4"/>
    <dgm:cxn modelId="{34630379-E9EA-4CD9-B2B7-0C62E6DB4CEE}" type="presParOf" srcId="{41875C90-8B6C-44FB-9F30-5950FF5B6477}" destId="{FFBA6262-8856-4FF8-83E4-5503770EF095}" srcOrd="1" destOrd="0" presId="urn:microsoft.com/office/officeart/2005/8/layout/hierarchy4"/>
    <dgm:cxn modelId="{A1F9C065-F00C-4B97-84FE-11195310FC2B}" type="presParOf" srcId="{41875C90-8B6C-44FB-9F30-5950FF5B6477}" destId="{4B969F89-2B1D-49D4-A649-D156D82D6936}" srcOrd="2" destOrd="0" presId="urn:microsoft.com/office/officeart/2005/8/layout/hierarchy4"/>
    <dgm:cxn modelId="{8B6F65B6-EF6D-4273-9F05-F8D36533E27C}" type="presParOf" srcId="{4B969F89-2B1D-49D4-A649-D156D82D6936}" destId="{A0CED35E-CC39-4622-958E-818B52973F36}" srcOrd="0" destOrd="0" presId="urn:microsoft.com/office/officeart/2005/8/layout/hierarchy4"/>
    <dgm:cxn modelId="{5857923D-4866-4F0B-A10B-F82692E2EB16}" type="presParOf" srcId="{A0CED35E-CC39-4622-958E-818B52973F36}" destId="{12076216-2A52-417F-A61F-01CEFF49085E}" srcOrd="0" destOrd="0" presId="urn:microsoft.com/office/officeart/2005/8/layout/hierarchy4"/>
    <dgm:cxn modelId="{53DDEEA3-0637-4E73-8B1E-7C64251B7262}" type="presParOf" srcId="{A0CED35E-CC39-4622-958E-818B52973F36}" destId="{0B67E6C9-4B23-4DCF-8CC6-7542746596F0}" srcOrd="1" destOrd="0" presId="urn:microsoft.com/office/officeart/2005/8/layout/hierarchy4"/>
    <dgm:cxn modelId="{E2278221-DDC3-40E0-9152-DC0239942F3B}" type="presParOf" srcId="{4B969F89-2B1D-49D4-A649-D156D82D6936}" destId="{6B37121C-2806-4CF1-B22E-4185DAADEAFA}" srcOrd="1" destOrd="0" presId="urn:microsoft.com/office/officeart/2005/8/layout/hierarchy4"/>
    <dgm:cxn modelId="{E54E9A10-E927-4CC7-8776-74CAA229F666}" type="presParOf" srcId="{4B969F89-2B1D-49D4-A649-D156D82D6936}" destId="{145FC2EC-4B0F-43A7-93C4-CFFA22E1ADAE}" srcOrd="2" destOrd="0" presId="urn:microsoft.com/office/officeart/2005/8/layout/hierarchy4"/>
    <dgm:cxn modelId="{56258376-BBA5-4AB8-A0ED-346D4A86B088}" type="presParOf" srcId="{145FC2EC-4B0F-43A7-93C4-CFFA22E1ADAE}" destId="{219D6781-1F12-41E6-B36D-CFFF3D5CEA77}" srcOrd="0" destOrd="0" presId="urn:microsoft.com/office/officeart/2005/8/layout/hierarchy4"/>
    <dgm:cxn modelId="{26AB014F-57B3-4EBB-AF96-837DDB5004B5}" type="presParOf" srcId="{145FC2EC-4B0F-43A7-93C4-CFFA22E1ADAE}" destId="{584D18FC-350A-4C1E-86C1-AEF7816507D1}" srcOrd="1" destOrd="0" presId="urn:microsoft.com/office/officeart/2005/8/layout/hierarchy4"/>
    <dgm:cxn modelId="{6F6A685B-80E2-4342-B059-94EE0C85B624}" type="presParOf" srcId="{4B969F89-2B1D-49D4-A649-D156D82D6936}" destId="{D8026038-9296-4AC3-AB28-D7D053ADA9DE}" srcOrd="3" destOrd="0" presId="urn:microsoft.com/office/officeart/2005/8/layout/hierarchy4"/>
    <dgm:cxn modelId="{83CE1CD0-A39D-4946-92BB-26524B84A7FB}" type="presParOf" srcId="{4B969F89-2B1D-49D4-A649-D156D82D6936}" destId="{B6668AE0-7413-4CAB-B813-04876EAA0008}" srcOrd="4" destOrd="0" presId="urn:microsoft.com/office/officeart/2005/8/layout/hierarchy4"/>
    <dgm:cxn modelId="{5F9D0449-232B-4228-8DB7-D38D00CE7631}" type="presParOf" srcId="{B6668AE0-7413-4CAB-B813-04876EAA0008}" destId="{F7D6D019-2CC2-4239-9436-4D56664A96E8}" srcOrd="0" destOrd="0" presId="urn:microsoft.com/office/officeart/2005/8/layout/hierarchy4"/>
    <dgm:cxn modelId="{E7EC775D-3521-45EA-BF9D-B56368E8C562}" type="presParOf" srcId="{B6668AE0-7413-4CAB-B813-04876EAA0008}" destId="{112F2D2C-02CD-4647-BFA5-8D6CFD2263DA}" srcOrd="1" destOrd="0" presId="urn:microsoft.com/office/officeart/2005/8/layout/hierarchy4"/>
    <dgm:cxn modelId="{60ACDC0A-99AB-4655-B83C-FAF768F562AE}" type="presParOf" srcId="{4B969F89-2B1D-49D4-A649-D156D82D6936}" destId="{8DA6BF34-D30A-4D5F-A9AE-02D43A9087C6}" srcOrd="5" destOrd="0" presId="urn:microsoft.com/office/officeart/2005/8/layout/hierarchy4"/>
    <dgm:cxn modelId="{9D521B2B-3267-47BC-AA63-46D403D43367}" type="presParOf" srcId="{4B969F89-2B1D-49D4-A649-D156D82D6936}" destId="{DF3A6A85-5697-4F07-8DB9-4C861D76DF7F}" srcOrd="6" destOrd="0" presId="urn:microsoft.com/office/officeart/2005/8/layout/hierarchy4"/>
    <dgm:cxn modelId="{8E6C956B-8C4D-4A0A-9577-B0FF9B32B526}" type="presParOf" srcId="{DF3A6A85-5697-4F07-8DB9-4C861D76DF7F}" destId="{5384DBFD-6F6D-44F3-A2CE-BC447ED331E9}" srcOrd="0" destOrd="0" presId="urn:microsoft.com/office/officeart/2005/8/layout/hierarchy4"/>
    <dgm:cxn modelId="{9B1DD509-BC8D-4D86-8508-8024C6A28500}" type="presParOf" srcId="{DF3A6A85-5697-4F07-8DB9-4C861D76DF7F}" destId="{ED56F33F-7419-4924-85B8-9DF56F4903B2}" srcOrd="1" destOrd="0" presId="urn:microsoft.com/office/officeart/2005/8/layout/hierarchy4"/>
    <dgm:cxn modelId="{3E7E47A1-14F7-4957-A5BE-9E495C654877}" type="presParOf" srcId="{4B969F89-2B1D-49D4-A649-D156D82D6936}" destId="{3770FF53-BD0A-4AD0-A826-70412877066B}" srcOrd="7" destOrd="0" presId="urn:microsoft.com/office/officeart/2005/8/layout/hierarchy4"/>
    <dgm:cxn modelId="{AE4523E4-D96E-46AA-97FB-5A96D60E2D34}" type="presParOf" srcId="{4B969F89-2B1D-49D4-A649-D156D82D6936}" destId="{1D390880-D286-45EA-A69E-7EE5842CFA70}" srcOrd="8" destOrd="0" presId="urn:microsoft.com/office/officeart/2005/8/layout/hierarchy4"/>
    <dgm:cxn modelId="{6BA19DB7-2849-4527-A72D-315B52D1151D}" type="presParOf" srcId="{1D390880-D286-45EA-A69E-7EE5842CFA70}" destId="{C2EDE8AC-3393-427D-99D7-350287ECBE8B}" srcOrd="0" destOrd="0" presId="urn:microsoft.com/office/officeart/2005/8/layout/hierarchy4"/>
    <dgm:cxn modelId="{D2AD136C-C560-4041-AC39-3DE1004170EF}" type="presParOf" srcId="{1D390880-D286-45EA-A69E-7EE5842CFA70}" destId="{06CB869F-5635-4EAE-A31B-AB4A9BF4D3F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7F4C7D-4341-4EE1-B06D-DF2C0583D03C}">
      <dsp:nvSpPr>
        <dsp:cNvPr id="0" name=""/>
        <dsp:cNvSpPr/>
      </dsp:nvSpPr>
      <dsp:spPr>
        <a:xfrm>
          <a:off x="5304" y="2086"/>
          <a:ext cx="821899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500" kern="1200" dirty="0" smtClean="0">
              <a:cs typeface="B Traffic" pitchFamily="2" charset="-78"/>
            </a:rPr>
            <a:t>سوره محمد صلی الله علیه و </a:t>
          </a:r>
          <a:r>
            <a:rPr lang="fa-IR" sz="4500" kern="1200" dirty="0" err="1" smtClean="0">
              <a:cs typeface="B Traffic" pitchFamily="2" charset="-78"/>
            </a:rPr>
            <a:t>آله</a:t>
          </a:r>
          <a:r>
            <a:rPr lang="fa-IR" sz="4500" kern="1200" dirty="0" smtClean="0">
              <a:cs typeface="B Traffic" pitchFamily="2" charset="-78"/>
            </a:rPr>
            <a:t> و سلم</a:t>
          </a:r>
          <a:endParaRPr lang="fa-IR" sz="4500" kern="1200" dirty="0">
            <a:cs typeface="B Traffic" pitchFamily="2" charset="-78"/>
          </a:endParaRPr>
        </a:p>
      </dsp:txBody>
      <dsp:txXfrm>
        <a:off x="5304" y="2086"/>
        <a:ext cx="8218991" cy="2083267"/>
      </dsp:txXfrm>
    </dsp:sp>
    <dsp:sp modelId="{54EA3463-9882-41CF-9F1B-63396918BEAD}">
      <dsp:nvSpPr>
        <dsp:cNvPr id="0" name=""/>
        <dsp:cNvSpPr/>
      </dsp:nvSpPr>
      <dsp:spPr>
        <a:xfrm>
          <a:off x="5304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36 تا 38</a:t>
          </a:r>
          <a:endParaRPr lang="fa-IR" sz="2400" kern="1200" dirty="0">
            <a:cs typeface="B Traffic" pitchFamily="2" charset="-78"/>
          </a:endParaRPr>
        </a:p>
      </dsp:txBody>
      <dsp:txXfrm>
        <a:off x="5304" y="2304082"/>
        <a:ext cx="694171" cy="2083267"/>
      </dsp:txXfrm>
    </dsp:sp>
    <dsp:sp modelId="{0409FFC1-F648-4FE3-8F26-84897F99FCE5}">
      <dsp:nvSpPr>
        <dsp:cNvPr id="0" name=""/>
        <dsp:cNvSpPr/>
      </dsp:nvSpPr>
      <dsp:spPr>
        <a:xfrm>
          <a:off x="757786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31 تا 35</a:t>
          </a:r>
          <a:endParaRPr lang="fa-IR" sz="2400" kern="1200" dirty="0">
            <a:cs typeface="B Traffic" pitchFamily="2" charset="-78"/>
          </a:endParaRPr>
        </a:p>
      </dsp:txBody>
      <dsp:txXfrm>
        <a:off x="757786" y="2304082"/>
        <a:ext cx="694171" cy="2083267"/>
      </dsp:txXfrm>
    </dsp:sp>
    <dsp:sp modelId="{12076216-2A52-417F-A61F-01CEFF49085E}">
      <dsp:nvSpPr>
        <dsp:cNvPr id="0" name=""/>
        <dsp:cNvSpPr/>
      </dsp:nvSpPr>
      <dsp:spPr>
        <a:xfrm>
          <a:off x="1510268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29 تا 30</a:t>
          </a:r>
          <a:endParaRPr lang="fa-IR" sz="2400" kern="1200" dirty="0">
            <a:cs typeface="B Traffic" pitchFamily="2" charset="-78"/>
          </a:endParaRPr>
        </a:p>
      </dsp:txBody>
      <dsp:txXfrm>
        <a:off x="1510268" y="2304082"/>
        <a:ext cx="694171" cy="2083267"/>
      </dsp:txXfrm>
    </dsp:sp>
    <dsp:sp modelId="{7EAD29F4-1C95-442D-A69F-A8E4C91216C3}">
      <dsp:nvSpPr>
        <dsp:cNvPr id="0" name=""/>
        <dsp:cNvSpPr/>
      </dsp:nvSpPr>
      <dsp:spPr>
        <a:xfrm>
          <a:off x="2262750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24 تا 28</a:t>
          </a:r>
          <a:endParaRPr lang="fa-IR" sz="2400" kern="1200" dirty="0">
            <a:cs typeface="B Traffic" pitchFamily="2" charset="-78"/>
          </a:endParaRPr>
        </a:p>
      </dsp:txBody>
      <dsp:txXfrm>
        <a:off x="2262750" y="2304082"/>
        <a:ext cx="694171" cy="2083267"/>
      </dsp:txXfrm>
    </dsp:sp>
    <dsp:sp modelId="{219D6781-1F12-41E6-B36D-CFFF3D5CEA77}">
      <dsp:nvSpPr>
        <dsp:cNvPr id="0" name=""/>
        <dsp:cNvSpPr/>
      </dsp:nvSpPr>
      <dsp:spPr>
        <a:xfrm>
          <a:off x="3015232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20 تا 23</a:t>
          </a:r>
          <a:endParaRPr lang="fa-IR" sz="2400" kern="1200" dirty="0">
            <a:cs typeface="B Traffic" pitchFamily="2" charset="-78"/>
          </a:endParaRPr>
        </a:p>
      </dsp:txBody>
      <dsp:txXfrm>
        <a:off x="3015232" y="2304082"/>
        <a:ext cx="694171" cy="2083267"/>
      </dsp:txXfrm>
    </dsp:sp>
    <dsp:sp modelId="{94A8D4A6-4A71-46A8-8AA0-7FC2ACFB2340}">
      <dsp:nvSpPr>
        <dsp:cNvPr id="0" name=""/>
        <dsp:cNvSpPr/>
      </dsp:nvSpPr>
      <dsp:spPr>
        <a:xfrm>
          <a:off x="3767714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18 تا 19</a:t>
          </a:r>
          <a:endParaRPr lang="fa-IR" sz="2400" kern="1200" dirty="0">
            <a:cs typeface="B Traffic" pitchFamily="2" charset="-78"/>
          </a:endParaRPr>
        </a:p>
      </dsp:txBody>
      <dsp:txXfrm>
        <a:off x="3767714" y="2304082"/>
        <a:ext cx="694171" cy="2083267"/>
      </dsp:txXfrm>
    </dsp:sp>
    <dsp:sp modelId="{F7D6D019-2CC2-4239-9436-4D56664A96E8}">
      <dsp:nvSpPr>
        <dsp:cNvPr id="0" name=""/>
        <dsp:cNvSpPr/>
      </dsp:nvSpPr>
      <dsp:spPr>
        <a:xfrm>
          <a:off x="4520196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16 تا 17</a:t>
          </a:r>
          <a:endParaRPr lang="fa-IR" sz="2400" kern="1200" dirty="0">
            <a:cs typeface="B Traffic" pitchFamily="2" charset="-78"/>
          </a:endParaRPr>
        </a:p>
      </dsp:txBody>
      <dsp:txXfrm>
        <a:off x="4520196" y="2304082"/>
        <a:ext cx="694171" cy="2083267"/>
      </dsp:txXfrm>
    </dsp:sp>
    <dsp:sp modelId="{13E2A7B4-2557-4A29-9534-F7EC557FC074}">
      <dsp:nvSpPr>
        <dsp:cNvPr id="0" name=""/>
        <dsp:cNvSpPr/>
      </dsp:nvSpPr>
      <dsp:spPr>
        <a:xfrm>
          <a:off x="5272678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12 تا 15</a:t>
          </a:r>
          <a:endParaRPr lang="fa-IR" sz="2400" kern="1200" dirty="0">
            <a:cs typeface="B Traffic" pitchFamily="2" charset="-78"/>
          </a:endParaRPr>
        </a:p>
      </dsp:txBody>
      <dsp:txXfrm>
        <a:off x="5272678" y="2304082"/>
        <a:ext cx="694171" cy="2083267"/>
      </dsp:txXfrm>
    </dsp:sp>
    <dsp:sp modelId="{5384DBFD-6F6D-44F3-A2CE-BC447ED331E9}">
      <dsp:nvSpPr>
        <dsp:cNvPr id="0" name=""/>
        <dsp:cNvSpPr/>
      </dsp:nvSpPr>
      <dsp:spPr>
        <a:xfrm>
          <a:off x="6025160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7 تا 11</a:t>
          </a:r>
          <a:endParaRPr lang="fa-IR" sz="2400" kern="1200" dirty="0">
            <a:cs typeface="B Traffic" pitchFamily="2" charset="-78"/>
          </a:endParaRPr>
        </a:p>
      </dsp:txBody>
      <dsp:txXfrm>
        <a:off x="6025160" y="2304082"/>
        <a:ext cx="694171" cy="2083267"/>
      </dsp:txXfrm>
    </dsp:sp>
    <dsp:sp modelId="{E99B058C-5CCE-46FA-BD9F-10FEA7E08741}">
      <dsp:nvSpPr>
        <dsp:cNvPr id="0" name=""/>
        <dsp:cNvSpPr/>
      </dsp:nvSpPr>
      <dsp:spPr>
        <a:xfrm>
          <a:off x="6777642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4 تا 6</a:t>
          </a:r>
          <a:endParaRPr lang="fa-IR" sz="2400" kern="1200" dirty="0">
            <a:cs typeface="B Traffic" pitchFamily="2" charset="-78"/>
          </a:endParaRPr>
        </a:p>
      </dsp:txBody>
      <dsp:txXfrm>
        <a:off x="6777642" y="2304082"/>
        <a:ext cx="694171" cy="2083267"/>
      </dsp:txXfrm>
    </dsp:sp>
    <dsp:sp modelId="{C2EDE8AC-3393-427D-99D7-350287ECBE8B}">
      <dsp:nvSpPr>
        <dsp:cNvPr id="0" name=""/>
        <dsp:cNvSpPr/>
      </dsp:nvSpPr>
      <dsp:spPr>
        <a:xfrm>
          <a:off x="7530124" y="2304082"/>
          <a:ext cx="694171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raffic" pitchFamily="2" charset="-78"/>
            </a:rPr>
            <a:t>آیه 1 تا 3</a:t>
          </a:r>
          <a:endParaRPr lang="fa-IR" sz="2400" kern="1200" dirty="0">
            <a:cs typeface="B Traffic" pitchFamily="2" charset="-78"/>
          </a:endParaRPr>
        </a:p>
      </dsp:txBody>
      <dsp:txXfrm>
        <a:off x="7530124" y="2304082"/>
        <a:ext cx="694171" cy="20832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7F4C7D-4341-4EE1-B06D-DF2C0583D03C}">
      <dsp:nvSpPr>
        <dsp:cNvPr id="0" name=""/>
        <dsp:cNvSpPr/>
      </dsp:nvSpPr>
      <dsp:spPr>
        <a:xfrm>
          <a:off x="3303" y="2086"/>
          <a:ext cx="8222993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200" kern="1200" dirty="0" smtClean="0">
              <a:cs typeface="B Traffic" pitchFamily="2" charset="-78"/>
            </a:rPr>
            <a:t>سوره محمد صلی الله </a:t>
          </a:r>
          <a:r>
            <a:rPr lang="fa-IR" sz="4200" kern="1200" dirty="0" err="1" smtClean="0">
              <a:cs typeface="B Traffic" pitchFamily="2" charset="-78"/>
            </a:rPr>
            <a:t>الله</a:t>
          </a:r>
          <a:r>
            <a:rPr lang="fa-IR" sz="4200" kern="1200" dirty="0" smtClean="0">
              <a:cs typeface="B Traffic" pitchFamily="2" charset="-78"/>
            </a:rPr>
            <a:t> علیه و </a:t>
          </a:r>
          <a:r>
            <a:rPr lang="fa-IR" sz="4200" kern="1200" dirty="0" err="1" smtClean="0">
              <a:cs typeface="B Traffic" pitchFamily="2" charset="-78"/>
            </a:rPr>
            <a:t>آله</a:t>
          </a:r>
          <a:r>
            <a:rPr lang="fa-IR" sz="4200" kern="1200" dirty="0" smtClean="0">
              <a:cs typeface="B Traffic" pitchFamily="2" charset="-78"/>
            </a:rPr>
            <a:t> و سلم</a:t>
          </a:r>
          <a:endParaRPr lang="fa-IR" sz="4200" kern="1200" dirty="0">
            <a:cs typeface="B Traffic" pitchFamily="2" charset="-78"/>
          </a:endParaRPr>
        </a:p>
      </dsp:txBody>
      <dsp:txXfrm>
        <a:off x="3303" y="2086"/>
        <a:ext cx="8222993" cy="2083267"/>
      </dsp:txXfrm>
    </dsp:sp>
    <dsp:sp modelId="{12076216-2A52-417F-A61F-01CEFF49085E}">
      <dsp:nvSpPr>
        <dsp:cNvPr id="0" name=""/>
        <dsp:cNvSpPr/>
      </dsp:nvSpPr>
      <dsp:spPr>
        <a:xfrm>
          <a:off x="3303" y="2304082"/>
          <a:ext cx="1541040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dirty="0" smtClean="0">
              <a:cs typeface="B Traffic" pitchFamily="2" charset="-78"/>
            </a:rPr>
            <a:t>آیه 29 تا 38</a:t>
          </a:r>
          <a:endParaRPr lang="fa-IR" sz="3800" kern="1200" dirty="0">
            <a:cs typeface="B Traffic" pitchFamily="2" charset="-78"/>
          </a:endParaRPr>
        </a:p>
      </dsp:txBody>
      <dsp:txXfrm>
        <a:off x="3303" y="2304082"/>
        <a:ext cx="1541040" cy="2083267"/>
      </dsp:txXfrm>
    </dsp:sp>
    <dsp:sp modelId="{219D6781-1F12-41E6-B36D-CFFF3D5CEA77}">
      <dsp:nvSpPr>
        <dsp:cNvPr id="0" name=""/>
        <dsp:cNvSpPr/>
      </dsp:nvSpPr>
      <dsp:spPr>
        <a:xfrm>
          <a:off x="1673791" y="2304082"/>
          <a:ext cx="1541040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dirty="0" smtClean="0">
              <a:cs typeface="B Traffic" pitchFamily="2" charset="-78"/>
            </a:rPr>
            <a:t>آیه 20 تا 28</a:t>
          </a:r>
          <a:endParaRPr lang="fa-IR" sz="3800" kern="1200" dirty="0">
            <a:cs typeface="B Traffic" pitchFamily="2" charset="-78"/>
          </a:endParaRPr>
        </a:p>
      </dsp:txBody>
      <dsp:txXfrm>
        <a:off x="1673791" y="2304082"/>
        <a:ext cx="1541040" cy="2083267"/>
      </dsp:txXfrm>
    </dsp:sp>
    <dsp:sp modelId="{F7D6D019-2CC2-4239-9436-4D56664A96E8}">
      <dsp:nvSpPr>
        <dsp:cNvPr id="0" name=""/>
        <dsp:cNvSpPr/>
      </dsp:nvSpPr>
      <dsp:spPr>
        <a:xfrm>
          <a:off x="3344279" y="2304082"/>
          <a:ext cx="1541040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dirty="0" smtClean="0">
              <a:cs typeface="B Traffic" pitchFamily="2" charset="-78"/>
            </a:rPr>
            <a:t>آیه 16 تا 19</a:t>
          </a:r>
          <a:endParaRPr lang="fa-IR" sz="3800" kern="1200" dirty="0">
            <a:cs typeface="B Traffic" pitchFamily="2" charset="-78"/>
          </a:endParaRPr>
        </a:p>
      </dsp:txBody>
      <dsp:txXfrm>
        <a:off x="3344279" y="2304082"/>
        <a:ext cx="1541040" cy="2083267"/>
      </dsp:txXfrm>
    </dsp:sp>
    <dsp:sp modelId="{5384DBFD-6F6D-44F3-A2CE-BC447ED331E9}">
      <dsp:nvSpPr>
        <dsp:cNvPr id="0" name=""/>
        <dsp:cNvSpPr/>
      </dsp:nvSpPr>
      <dsp:spPr>
        <a:xfrm>
          <a:off x="5014767" y="2304082"/>
          <a:ext cx="1541040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dirty="0" smtClean="0">
              <a:cs typeface="B Traffic" pitchFamily="2" charset="-78"/>
            </a:rPr>
            <a:t>آیه 7 تا 15</a:t>
          </a:r>
          <a:endParaRPr lang="fa-IR" sz="3800" kern="1200" dirty="0">
            <a:cs typeface="B Traffic" pitchFamily="2" charset="-78"/>
          </a:endParaRPr>
        </a:p>
      </dsp:txBody>
      <dsp:txXfrm>
        <a:off x="5014767" y="2304082"/>
        <a:ext cx="1541040" cy="2083267"/>
      </dsp:txXfrm>
    </dsp:sp>
    <dsp:sp modelId="{C2EDE8AC-3393-427D-99D7-350287ECBE8B}">
      <dsp:nvSpPr>
        <dsp:cNvPr id="0" name=""/>
        <dsp:cNvSpPr/>
      </dsp:nvSpPr>
      <dsp:spPr>
        <a:xfrm>
          <a:off x="6685256" y="2304082"/>
          <a:ext cx="1541040" cy="2083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dirty="0" smtClean="0">
              <a:cs typeface="B Traffic" pitchFamily="2" charset="-78"/>
            </a:rPr>
            <a:t>آیه 1 تا 6</a:t>
          </a:r>
          <a:endParaRPr lang="fa-IR" sz="3800" kern="1200" dirty="0">
            <a:cs typeface="B Traffic" pitchFamily="2" charset="-78"/>
          </a:endParaRPr>
        </a:p>
      </dsp:txBody>
      <dsp:txXfrm>
        <a:off x="6685256" y="2304082"/>
        <a:ext cx="1541040" cy="2083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عنوان اسلاید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7" name="زیر نویس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a-IR" smtClean="0"/>
              <a:t>برای ویرایش سبک زیرعنوان اسلاید اصلی، کلیک نمایید</a:t>
            </a:r>
            <a:endParaRPr kumimoji="0" lang="en-US"/>
          </a:p>
        </p:txBody>
      </p:sp>
      <p:sp>
        <p:nvSpPr>
          <p:cNvPr id="30" name="نگهدارنده مکان تاری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19" name="نگهدارنده مکان پانویس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نگهدارنده مکان شماره اسلاید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محتوا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6" name="نگهدارنده مکان محتوا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تاری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4" name="نگهدارنده مکان پانویس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نگهدارنده مکان شماره اسلاید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a-IR" smtClean="0"/>
              <a:t>برای اضافه کردن تصویر نماد را کلیک نمایید</a:t>
            </a:r>
            <a:endParaRPr kumimoji="0" lang="en-US" dirty="0"/>
          </a:p>
        </p:txBody>
      </p:sp>
      <p:sp>
        <p:nvSpPr>
          <p:cNvPr id="10" name="فرم آزاد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فرم آزاد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فرم آزاد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فرم آزاد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نگهدارنده مکان 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0" name="نگهدارنده مکان متن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kumimoji="0" lang="fa-IR" smtClean="0"/>
              <a:t>سطح دوم</a:t>
            </a:r>
          </a:p>
          <a:p>
            <a:pPr lvl="2" eaLnBrk="1" latinLnBrk="0" hangingPunct="1"/>
            <a:r>
              <a:rPr kumimoji="0" lang="fa-IR" smtClean="0"/>
              <a:t>سطح سوم</a:t>
            </a:r>
          </a:p>
          <a:p>
            <a:pPr lvl="3" eaLnBrk="1" latinLnBrk="0" hangingPunct="1"/>
            <a:r>
              <a:rPr kumimoji="0" lang="fa-IR" smtClean="0"/>
              <a:t>سطح چهارم</a:t>
            </a:r>
          </a:p>
          <a:p>
            <a:pPr lvl="4" eaLnBrk="1" latinLnBrk="0" hangingPunct="1"/>
            <a:r>
              <a:rPr kumimoji="0" lang="fa-IR" smtClean="0"/>
              <a:t>سطح پنجم</a:t>
            </a:r>
            <a:endParaRPr kumimoji="0" lang="en-US"/>
          </a:p>
        </p:txBody>
      </p:sp>
      <p:sp>
        <p:nvSpPr>
          <p:cNvPr id="10" name="نگهدارنده مکان تاری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98B71A-F8E9-4DA5-8730-CBAB4C48FF9A}" type="datetimeFigureOut">
              <a:rPr lang="fa-IR" smtClean="0"/>
              <a:pPr/>
              <a:t>08/23/1432</a:t>
            </a:fld>
            <a:endParaRPr lang="fa-IR"/>
          </a:p>
        </p:txBody>
      </p:sp>
      <p:sp>
        <p:nvSpPr>
          <p:cNvPr id="22" name="نگهدارنده مکان پانویس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نگهدارنده مکان شماره اسلاید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184509-7693-461E-B77D-4282CEE0767A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گروه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فرم آزاد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فرم آزاد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7200" dirty="0" err="1" smtClean="0">
                <a:cs typeface="Mj_Alphabet" pitchFamily="2" charset="-78"/>
              </a:rPr>
              <a:t>بسم</a:t>
            </a:r>
            <a:r>
              <a:rPr lang="fa-IR" sz="7200" dirty="0" smtClean="0">
                <a:cs typeface="Mj_Alphabet" pitchFamily="2" charset="-78"/>
              </a:rPr>
              <a:t> الله </a:t>
            </a:r>
            <a:r>
              <a:rPr lang="fa-IR" sz="7200" dirty="0" err="1" smtClean="0">
                <a:cs typeface="Mj_Alphabet" pitchFamily="2" charset="-78"/>
              </a:rPr>
              <a:t>الرحمن</a:t>
            </a:r>
            <a:r>
              <a:rPr lang="fa-IR" sz="7200" dirty="0" smtClean="0">
                <a:cs typeface="Mj_Alphabet" pitchFamily="2" charset="-78"/>
              </a:rPr>
              <a:t> </a:t>
            </a:r>
            <a:r>
              <a:rPr lang="fa-IR" sz="7200" dirty="0" err="1" smtClean="0">
                <a:cs typeface="Mj_Alphabet" pitchFamily="2" charset="-78"/>
              </a:rPr>
              <a:t>الرحیم</a:t>
            </a:r>
            <a:endParaRPr lang="fa-IR" sz="7200" dirty="0">
              <a:cs typeface="Mj_Alphabet" pitchFamily="2" charset="-78"/>
            </a:endParaRPr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800" dirty="0" err="1" smtClean="0">
                <a:cs typeface="B Homa" pitchFamily="2" charset="-78"/>
              </a:rPr>
              <a:t>تدبر</a:t>
            </a:r>
            <a:r>
              <a:rPr lang="fa-IR" sz="4800" dirty="0" smtClean="0">
                <a:cs typeface="B Homa" pitchFamily="2" charset="-78"/>
              </a:rPr>
              <a:t> در سوره مبارک محمد </a:t>
            </a:r>
          </a:p>
          <a:p>
            <a:pPr algn="ctr"/>
            <a:r>
              <a:rPr lang="fa-IR" sz="4800" dirty="0" smtClean="0">
                <a:cs typeface="B Homa" pitchFamily="2" charset="-78"/>
              </a:rPr>
              <a:t>صلی الله علیه و </a:t>
            </a:r>
            <a:r>
              <a:rPr lang="fa-IR" sz="4800" dirty="0" err="1" smtClean="0">
                <a:cs typeface="B Homa" pitchFamily="2" charset="-78"/>
              </a:rPr>
              <a:t>آله</a:t>
            </a:r>
            <a:r>
              <a:rPr lang="fa-IR" sz="4800" dirty="0" smtClean="0">
                <a:cs typeface="B Homa" pitchFamily="2" charset="-78"/>
              </a:rPr>
              <a:t> و سلم</a:t>
            </a:r>
            <a:endParaRPr lang="fa-IR" sz="4800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8. آیه 24 تا 28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أَفَلا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يَتَدَبَّرُونَ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الْقُرْآنَ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أَقْفَالُهَا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ارْتَدُّوا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أَدْبَارِهِمْ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بَعْدِ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تَبَيَّنَ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الْهُدَى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الشَّيْطَانُ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سَوَّلَ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وَأَمْلَى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قَالُوا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كَرِهُوا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نَزَّلَ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سَنُطِيعُكُمْ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الأمْرِ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إِسْرَارَهُمْ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فَكَيْفَ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تَوَفَّتْهُمُ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الْمَلائِكَةُ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يَضْرِبُونَ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وُجُوهَهُمْ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وَأَدْبَارَهُمْ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اتَّبَعُوا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أَسْخَطَ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وَكَرِهُوا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رِضْوَانَهُ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فَأَحْبَطَ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9. آیه 29 تا 30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حَسِبَ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مَرَضٌ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يُخْرِجَ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أَضْغَانَهُمْ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نَشَاءُ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لأرَيْنَاكَهُمْ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فَلَعَرَفْتَهُمْ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بِسِيمَاهُمْ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وَلَتَعْرِفَنَّهُمْ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لَحْنِ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الْقَوْلِ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10. آیه 31 تا 35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وَلَنَبْلُوَنَّكُمْ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نَعْلَمَ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الْمُجَاهِدِينَ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وَالصَّابِرِينَ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وَنَبْلُوَ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أَخْبَارَكُمْ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وَصَدُّوا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وَشَاقُّوا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الرَّسُولَ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بَعْدِ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تَبَيَّنَ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الْهُدَى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يَضُرُّوا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شَيْئًا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وَسَيُحْبِطُ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أَطِيعُوا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وَأَطِيعُوا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الرَّسُولَ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تُبْطِلُوا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وَصَدُّوا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ثُمَّ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مَاتُوا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كُفَّارٌ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يَغْفِرَ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تَهِنُوا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وَتَدْعُوا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السَّلْمِ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وَأَنْتُمُ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الأعْلَوْنَ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يَتِرَكُمْ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11. آیه 36 تا 38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الْحَيَاةُ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الدُّنْيَا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لَعِبٌ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وَلَهْوٌ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تُؤْمِنُوا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وَتَتَّقُوا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يُؤْتِكُمْ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أُجُورَكُمْ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يَسْأَلْكُمْ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أَمْوَالَكُمْ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يَسْأَلْكُمُوهَا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فَيُحْفِكُمْ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تَبْخَلُوا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وَيُخْرِجْ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أَضْغَانَكُمْ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٣٧</a:t>
            </a:r>
            <a:r>
              <a:rPr lang="fa-IR" sz="4000" dirty="0" smtClean="0">
                <a:cs typeface="me_quran" pitchFamily="18" charset="-78"/>
              </a:rPr>
              <a:t>)هَا </a:t>
            </a:r>
            <a:r>
              <a:rPr lang="fa-IR" sz="4000" dirty="0" err="1" smtClean="0">
                <a:cs typeface="me_quran" pitchFamily="18" charset="-78"/>
              </a:rPr>
              <a:t>أَنْتُمْ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هَؤُلاءِ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تُدْعَوْنَ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لِتُنْفِقُوا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فَمِنْكُمْ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يَبْخَلُ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يَبْخَلْ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يَبْخَلُ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الْغَنِيُّ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وَأَنْتُمُ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الْفُقَرَاءُ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تَتَوَلَّوْا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يَسْتَبْدِلْ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ثُمَّ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يَكُونُوا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أَمْثَالَكُمْ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نمودار مطالب</a:t>
            </a:r>
          </a:p>
        </p:txBody>
      </p:sp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تشخیص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 smtClean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1. آیه 1 تا 6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وَصَدُّوا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أَضَلَّ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(١)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وَعَمِلُوا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الصَّالِحَاتِ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نُزِّلَ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مُحَمَّدٍ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الْحَقُّ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كَفَّرَ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سَيِّئَاتِهِمْ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وَأَصْلَحَ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بَالَهُمْ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الْبَاطِلَ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الْحَقَّ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يَضْرِبُ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لِلنَّاسِ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أَمْثَالَهُمْ</a:t>
            </a:r>
            <a:r>
              <a:rPr lang="fa-IR" sz="4000" dirty="0" smtClean="0">
                <a:cs typeface="me_quran" pitchFamily="18" charset="-78"/>
              </a:rPr>
              <a:t> (٣)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فَإِذا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لَقِيتُمُ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فَضَرْبَ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الرِّقَابِ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أَثْخَنْتُمُوهُمْ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فَشُدُّوا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الْوَثَاقَ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مَنًّا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فِدَاءً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تَضَعَ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الْحَرْبُ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أَوْزَارَهَا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يَشَاءُ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لانْتَصَرَ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لِيَبْلُوَ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بِبَعْضٍ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قُتِلُوا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يُضِلَّ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سَيَهْدِيهِمْ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وَيُصْلِحُ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بَالَهُمْ</a:t>
            </a:r>
            <a:r>
              <a:rPr lang="fa-IR" sz="4000" dirty="0" smtClean="0">
                <a:cs typeface="me_quran" pitchFamily="18" charset="-78"/>
              </a:rPr>
              <a:t> (٥)</a:t>
            </a:r>
            <a:r>
              <a:rPr lang="fa-IR" sz="4000" dirty="0" err="1" smtClean="0">
                <a:cs typeface="me_quran" pitchFamily="18" charset="-78"/>
              </a:rPr>
              <a:t>وَيُدْخِلُهُمُ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الْجَنَّةَ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عَرَّفَهَا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(٦)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2. آیه 7 تا 15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تَنْصُرُوا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يَنْصُرْكُمْ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وَيُثَبِّتْ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أَقْدَامَكُمْ</a:t>
            </a:r>
            <a:r>
              <a:rPr lang="fa-IR" sz="4000" dirty="0" smtClean="0">
                <a:cs typeface="me_quran" pitchFamily="18" charset="-78"/>
              </a:rPr>
              <a:t> (٧)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فَتَعْسًا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وَأَضَلَّ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(٨)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كَرِهُوا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أَنْزَلَ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فَأَحْبَطَ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أَفَلَمْ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يَسِيرُوا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فَيَنْظُرُوا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كَيْفَ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عَاقِبَةُ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قَبْلِهِمْ</a:t>
            </a:r>
            <a:r>
              <a:rPr lang="fa-IR" sz="4000" dirty="0" smtClean="0">
                <a:cs typeface="me_quran" pitchFamily="18" charset="-78"/>
              </a:rPr>
              <a:t> دَمَّرَ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وَلِلْكَافِرِينَ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أَمْثَالُهَا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مَوْلَى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الْكَافِرِينَ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مَوْلَى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يُدْخِلُ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وَعَمِلُوا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الصَّالِحَاتِ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جَنَّاتٍ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تَجْرِي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تَحْتِهَا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الأنْهَارُ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يَتَمَتَّعُونَ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وَيَأْكُلُونَ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تَأْكُلُ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الأنْعَامُ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وَالنَّارُ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مَثْوًى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وَكَأَيِّنْ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قَرْيَةٍ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أَشَدُّ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قُوَّةً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قَرْيَتِكَ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أَخْرَجَتْكَ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أَهْلَكْنَاهُمْ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نَاصِرَ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أَفَمَنْ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بَيِّنَةٍ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زُيِّنَ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عَمَلِهِ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أَهْوَاءَهُمْ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مَثَلُ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الْجَنَّةِ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وُعِدَ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الْمُتَّقُونَ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آسِنٍ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لَبَنٍ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يَتَغَيَّرْ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طَعْمُهُ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خَمْرٍ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لَذَّةٍ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لِلشَّارِبِينَ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عَسَلٍ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مُصَفًّى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الثَّمَرَاتِ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وَمَغْفِرَةٌ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خَالِدٌ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وَسُقُوا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مَاءً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حَمِيمًا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فَقَطَّعَ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أَمْعَاءَهُمْ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3. آیه 16 تا 19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يَسْتَمِعُ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خَرَجُوا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قَالُوا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أُوتُوا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الْعِلْمَ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مَاذَا</a:t>
            </a:r>
            <a:r>
              <a:rPr lang="fa-IR" sz="4000" dirty="0" smtClean="0">
                <a:cs typeface="me_quran" pitchFamily="18" charset="-78"/>
              </a:rPr>
              <a:t> قَالَ </a:t>
            </a:r>
            <a:r>
              <a:rPr lang="fa-IR" sz="4000" dirty="0" err="1" smtClean="0">
                <a:cs typeface="me_quran" pitchFamily="18" charset="-78"/>
              </a:rPr>
              <a:t>آنِفًا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طَبَعَ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أَهْوَاءَهُمْ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اهْتَدَوْا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زَادَهُمْ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هُدًى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وَآتَاهُمْ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تَقْوَاهُمْ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يَنْظُرُونَ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السَّاعَةَ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تَأْتِيَهُمْ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بَغْتَةً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أَشْرَاطُهَا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فَأَنَّى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جَاءَتْهُمْ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ذِكْرَاهُمْ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فَاعْلَمْ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أَنَّهُ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إِلَهَ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وَاسْتَغْفِرْ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لِذَنْبِكَ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وَلِلْمُؤْمِنِينَ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وَالْمُؤْمِنَاتِ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مُتَقَلَّبَكُمْ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وَمَثْوَاكُمْ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4. آیه 20 تا 28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وَيَقُولُ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لَوْلا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نُزِّلَتْ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أُنْزِلَتْ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مُحْكَمَةٌ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وَذُكِرَ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الْقِتَالُ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رَأَيْتَ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مَرَضٌ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يَنْظُرُونَ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إِلَيْكَ</a:t>
            </a:r>
            <a:r>
              <a:rPr lang="fa-IR" sz="4000" dirty="0" smtClean="0">
                <a:cs typeface="me_quran" pitchFamily="18" charset="-78"/>
              </a:rPr>
              <a:t> نَظَرَ </a:t>
            </a:r>
            <a:r>
              <a:rPr lang="fa-IR" sz="4000" dirty="0" err="1" smtClean="0">
                <a:cs typeface="me_quran" pitchFamily="18" charset="-78"/>
              </a:rPr>
              <a:t>الْمَغْشِيِّ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الْمَوْتِ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فَأَوْلَى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طَاعَةٌ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وَقَوْلٌ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مَعْرُوفٌ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فَإِذَا</a:t>
            </a:r>
            <a:r>
              <a:rPr lang="fa-IR" sz="4000" dirty="0" smtClean="0">
                <a:cs typeface="me_quran" pitchFamily="18" charset="-78"/>
              </a:rPr>
              <a:t> عَزَمَ </a:t>
            </a:r>
            <a:r>
              <a:rPr lang="fa-IR" sz="4000" dirty="0" err="1" smtClean="0">
                <a:cs typeface="me_quran" pitchFamily="18" charset="-78"/>
              </a:rPr>
              <a:t>الأمْرُ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صَدَقُوا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لَكَانَ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عَسَيْتُمْ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تَوَلَّيْتُمْ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تُفْسِدُوا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وَتُقَطِّعُوا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أَرْحَامَكُمْ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لَعَنَهُمُ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فَأَصَمَّهُمْ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وَأَعْمَى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أَبْصَارَهُمْ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٢٣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أَفَلا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يَتَدَبَّرُونَ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الْقُرْآنَ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أَقْفَالُهَا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ارْتَدُّوا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أَدْبَارِهِمْ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بَعْدِ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تَبَيَّنَ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الْهُدَى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الشَّيْطَانُ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سَوَّلَ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وَأَمْلَى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قَالُوا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كَرِهُوا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نَزَّلَ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سَنُطِيعُكُمْ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الأمْرِ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إِسْرَارَهُمْ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فَكَيْفَ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تَوَفَّتْهُمُ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الْمَلائِكَةُ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يَضْرِبُونَ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وُجُوهَهُمْ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وَأَدْبَارَهُمْ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اتَّبَعُوا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أَسْخَطَ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وَكَرِهُوا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رِضْوَانَهُ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فَأَحْبَطَ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تشخیص مطالب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5. آیه 29 تا 38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حَسِبَ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مَرَضٌ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يُخْرِجَ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أَضْغَانَهُمْ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نَشَاءُ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لأرَيْنَاكَهُمْ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فَلَعَرَفْتَهُمْ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بِسِيمَاهُمْ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وَلَتَعْرِفَنَّهُمْ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لَحْنِ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الْقَوْلِ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وَلَنَبْلُوَنَّكُمْ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نَعْلَمَ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الْمُجَاهِدِينَ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وَالصَّابِرِينَ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وَنَبْلُوَ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أَخْبَارَكُمْ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وَصَدُّوا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وَشَاقُّوا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الرَّسُولَ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بَعْدِ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تَبَيَّنَ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الْهُدَى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يَضُرُّوا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شَيْئًا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وَسَيُحْبِطُ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أَطِيعُوا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وَأَطِيعُوا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الرَّسُولَ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تُبْطِلُوا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وَصَدُّوا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ثُمَّ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مَاتُوا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كُفَّارٌ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يَغْفِرَ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تَهِنُوا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وَتَدْعُوا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السَّلْمِ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وَأَنْتُمُ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الأعْلَوْنَ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يَتِرَكُمْ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الْحَيَاةُ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الدُّنْيَا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لَعِبٌ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وَلَهْوٌ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تُؤْمِنُوا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وَتَتَّقُوا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يُؤْتِكُمْ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أُجُورَكُمْ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يَسْأَلْكُمْ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أَمْوَالَكُمْ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يَسْأَلْكُمُوهَا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فَيُحْفِكُمْ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تَبْخَلُوا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وَيُخْرِجْ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أَضْغَانَكُمْ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٣٧</a:t>
            </a:r>
            <a:r>
              <a:rPr lang="fa-IR" sz="4000" dirty="0" smtClean="0">
                <a:cs typeface="me_quran" pitchFamily="18" charset="-78"/>
              </a:rPr>
              <a:t>)هَا </a:t>
            </a:r>
            <a:r>
              <a:rPr lang="fa-IR" sz="4000" dirty="0" err="1" smtClean="0">
                <a:cs typeface="me_quran" pitchFamily="18" charset="-78"/>
              </a:rPr>
              <a:t>أَنْتُمْ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هَؤُلاءِ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تُدْعَوْنَ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لِتُنْفِقُوا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فَمِنْكُمْ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يَبْخَلُ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يَبْخَلْ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يَبْخَلُ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الْغَنِيُّ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وَأَنْتُمُ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الْفُقَرَاءُ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تَتَوَلَّوْا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يَسْتَبْدِلْ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ثُمَّ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يَكُونُوا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أَمْثَالَكُمْ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نمودار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 smtClean="0">
              <a:cs typeface="B Jadid" pitchFamily="2" charset="-78"/>
            </a:endParaRPr>
          </a:p>
        </p:txBody>
      </p:sp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1. آیه 1 تا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وجود دو گروه</a:t>
            </a:r>
          </a:p>
          <a:p>
            <a:pPr marL="797814" lvl="1" indent="-514350" algn="justLow">
              <a:lnSpc>
                <a:spcPct val="150000"/>
              </a:lnSpc>
              <a:buFont typeface="+mj-lt"/>
              <a:buAutoNum type="arabicPeriod"/>
            </a:pPr>
            <a:r>
              <a:rPr lang="fa-IR" sz="4000" dirty="0" err="1" smtClean="0">
                <a:cs typeface="B Mitra" pitchFamily="2" charset="-78"/>
              </a:rPr>
              <a:t>کافرانی</a:t>
            </a:r>
            <a:r>
              <a:rPr lang="fa-IR" sz="4000" dirty="0" smtClean="0">
                <a:cs typeface="B Mitra" pitchFamily="2" charset="-78"/>
              </a:rPr>
              <a:t> که مانع راه خدا هستند</a:t>
            </a:r>
          </a:p>
          <a:p>
            <a:pPr marL="797814" lvl="1" indent="-514350" algn="justLow">
              <a:lnSpc>
                <a:spcPct val="150000"/>
              </a:lnSpc>
              <a:buFont typeface="+mj-lt"/>
              <a:buAutoNum type="arabicPeriod"/>
            </a:pPr>
            <a:r>
              <a:rPr lang="fa-IR" sz="4000" dirty="0" smtClean="0">
                <a:cs typeface="B Mitra" pitchFamily="2" charset="-78"/>
              </a:rPr>
              <a:t>مؤمنان اهل عمل صالح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معیار جدایی این دو گروه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ایمان به آنچه بر حضرت محمد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 نازل شده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وَصَدُّوا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أَضَلَّ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(١)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وَعَمِلُوا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الصَّالِحَاتِ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نُزِّلَ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مُحَمَّدٍ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الْحَقُّ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كَفَّرَ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سَيِّئَاتِهِمْ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وَأَصْلَحَ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بَالَهُمْ</a:t>
            </a:r>
            <a:r>
              <a:rPr lang="fa-IR" sz="4000" dirty="0" smtClean="0">
                <a:cs typeface="me_quran" pitchFamily="18" charset="-78"/>
              </a:rPr>
              <a:t> (٢)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الْبَاطِلَ</a:t>
            </a:r>
            <a:endParaRPr lang="fa-IR" sz="4000" dirty="0" smtClean="0">
              <a:cs typeface="me_quran" pitchFamily="18" charset="-78"/>
            </a:endParaRPr>
          </a:p>
          <a:p>
            <a:pPr algn="l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الْحَقَّ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كَذَلِكَ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يَضْرِبُ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لِلنَّاسِ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أَمْثَالَهُمْ</a:t>
            </a:r>
            <a:r>
              <a:rPr lang="fa-IR" sz="4000" dirty="0" smtClean="0">
                <a:cs typeface="me_quran" pitchFamily="18" charset="-78"/>
              </a:rPr>
              <a:t> (٣)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فَإِذا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لَقِيتُمُ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فَضَرْبَ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الرِّقَابِ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أَثْخَنْتُمُوهُمْ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فَشُدُّوا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الْوَثَاقَ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مَنًّا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فِدَاءً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تَضَعَ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الْحَرْبُ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أَوْزَارَهَا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يَشَاءُ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لانْتَصَرَ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لِيَبْلُوَ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بِبَعْضٍ</a:t>
            </a:r>
            <a:endParaRPr lang="fa-IR" sz="4000" dirty="0" smtClean="0">
              <a:cs typeface="me_quran" pitchFamily="18" charset="-78"/>
            </a:endParaRPr>
          </a:p>
          <a:p>
            <a:pPr algn="l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قُتِلُوا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يُضِلَّ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سَيَهْدِيهِمْ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وَيُصْلِحُ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بَالَهُمْ</a:t>
            </a:r>
            <a:r>
              <a:rPr lang="fa-IR" sz="4000" dirty="0" smtClean="0">
                <a:cs typeface="me_quran" pitchFamily="18" charset="-78"/>
              </a:rPr>
              <a:t> (٥)</a:t>
            </a:r>
            <a:r>
              <a:rPr lang="fa-IR" sz="4000" dirty="0" err="1" smtClean="0">
                <a:cs typeface="me_quran" pitchFamily="18" charset="-78"/>
              </a:rPr>
              <a:t>وَيُدْخِلُهُمُ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الْجَنَّةَ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عَرَّفَهَا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(٦)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صدور فرمان قتال با کافران در راستای تحقق سنت </a:t>
            </a:r>
            <a:r>
              <a:rPr lang="fa-IR" sz="4000" dirty="0" err="1" smtClean="0">
                <a:cs typeface="B Mitra" pitchFamily="2" charset="-78"/>
              </a:rPr>
              <a:t>اضلال</a:t>
            </a:r>
            <a:r>
              <a:rPr lang="fa-IR" sz="4000" dirty="0" smtClean="0">
                <a:cs typeface="B Mitra" pitchFamily="2" charset="-78"/>
              </a:rPr>
              <a:t> اعمال ایشان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این دستور، </a:t>
            </a:r>
            <a:r>
              <a:rPr lang="fa-IR" sz="4000" dirty="0" err="1" smtClean="0">
                <a:cs typeface="B Mitra" pitchFamily="2" charset="-78"/>
              </a:rPr>
              <a:t>ابتلایی</a:t>
            </a:r>
            <a:r>
              <a:rPr lang="fa-IR" sz="4000" dirty="0" smtClean="0">
                <a:cs typeface="B Mitra" pitchFamily="2" charset="-78"/>
              </a:rPr>
              <a:t> برای مؤمنان است و مطمئن باشند که با کشته شدن در راه خدا، مشمول سنت </a:t>
            </a:r>
            <a:r>
              <a:rPr lang="fa-IR" sz="4000" dirty="0" err="1" smtClean="0">
                <a:cs typeface="B Mitra" pitchFamily="2" charset="-78"/>
              </a:rPr>
              <a:t>اضلال</a:t>
            </a:r>
            <a:r>
              <a:rPr lang="fa-IR" sz="4000" dirty="0" smtClean="0">
                <a:cs typeface="B Mitra" pitchFamily="2" charset="-78"/>
              </a:rPr>
              <a:t> اعمال نخواهند بود و بر اساس سنت تکفیر و اصلاح امر مؤمنان، به بهشت راه خواهند یافت.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2. آیه 7 تا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لرزش قدمهای مؤمنان در راه یاری خدا یعنی قتال با کافران؛ بر اثر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هراس از چنگ و دندان نشان دادن کافران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شبهه در اثر مشاهده بهره </a:t>
            </a:r>
            <a:r>
              <a:rPr lang="fa-IR" sz="4000" dirty="0" err="1" smtClean="0">
                <a:cs typeface="B Mitra" pitchFamily="2" charset="-78"/>
              </a:rPr>
              <a:t>مندی</a:t>
            </a:r>
            <a:r>
              <a:rPr lang="fa-IR" sz="4000" dirty="0" smtClean="0">
                <a:cs typeface="B Mitra" pitchFamily="2" charset="-78"/>
              </a:rPr>
              <a:t> دنیوی و قدرت ظاهری کافران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تَنْصُرُوا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يَنْصُرْكُمْ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وَيُثَبِّتْ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أَقْدَامَكُمْ</a:t>
            </a:r>
            <a:r>
              <a:rPr lang="fa-IR" sz="4000" dirty="0" smtClean="0">
                <a:cs typeface="me_quran" pitchFamily="18" charset="-78"/>
              </a:rPr>
              <a:t> (٧)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فَتَعْسًا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وَأَضَلَّ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(٨)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كَرِهُوا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أَنْزَلَ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فَأَحْبَطَ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(٩)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أَفَلَمْ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يَسِيرُوا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فَيَنْظُرُوا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كَيْفَ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عَاقِبَةُ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قَبْلِهِمْ</a:t>
            </a:r>
            <a:r>
              <a:rPr lang="fa-IR" sz="4000" dirty="0" smtClean="0">
                <a:cs typeface="me_quran" pitchFamily="18" charset="-78"/>
              </a:rPr>
              <a:t> دَمَّرَ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وَلِلْكَافِرِينَ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أَمْثَالُهَا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مَوْلَى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الْكَافِرِينَ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مَوْلَى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1. آیه 1 تا 3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وَصَدُّوا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أَضَلَّ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(١)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وَعَمِلُوا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الصَّالِحَاتِ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نُزِّلَ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مُحَمَّدٍ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الْحَقُّ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كَفَّرَ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سَيِّئَاتِهِمْ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وَأَصْلَحَ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بَالَهُمْ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الْبَاطِلَ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الْحَقَّ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يَضْرِبُ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لِلنَّاسِ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أَمْثَالَهُمْ</a:t>
            </a:r>
            <a:r>
              <a:rPr lang="fa-IR" sz="4000" dirty="0" smtClean="0">
                <a:cs typeface="me_quran" pitchFamily="18" charset="-78"/>
              </a:rPr>
              <a:t> (٣)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يُدْخِلُ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وَعَمِلُوا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الصَّالِحَاتِ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جَنَّاتٍ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تَجْرِي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تَحْتِهَا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الأنْهَارُ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يَتَمَتَّعُونَ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وَيَأْكُلُونَ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تَأْكُلُ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الأنْعَامُ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وَالنَّارُ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مَثْوًى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وَكَأَيِّنْ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قَرْيَةٍ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أَشَدُّ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قُوَّةً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قَرْيَتِكَ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أَخْرَجَتْكَ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أَهْلَكْنَاهُمْ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نَاصِرَ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أَفَمَنْ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بَيِّنَةٍ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زُيِّنَ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عَمَلِهِ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أَهْوَاءَهُمْ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مَثَلُ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الْجَنَّةِ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وُعِدَ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الْمُتَّقُونَ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آسِنٍ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لَبَنٍ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يَتَغَيَّرْ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طَعْمُهُ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خَمْرٍ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لَذَّةٍ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لِلشَّارِبِينَ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عَسَلٍ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مُصَفًّى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الثَّمَرَاتِ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وَمَغْفِرَةٌ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خَالِدٌ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وَسُقُوا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مَاءً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حَمِيمًا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فَقَطَّعَ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أَمْعَاءَهُمْ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smtClean="0">
                <a:cs typeface="B Mitra" pitchFamily="2" charset="-78"/>
              </a:rPr>
              <a:t>هراس زدایی </a:t>
            </a:r>
            <a:r>
              <a:rPr lang="fa-IR" sz="4000" dirty="0" smtClean="0">
                <a:cs typeface="B Mitra" pitchFamily="2" charset="-78"/>
              </a:rPr>
              <a:t>از قلوب مؤمنان و شبهه زدایی از اندیشه آنان در جهت دعوت ایشان به ایستادگی در راه یاری خدا یعنی قتال با کافران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خدا مولای مؤمنان است و کافران مولایی ندارند.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err="1" smtClean="0">
                <a:cs typeface="B Mitra" pitchFamily="2" charset="-78"/>
              </a:rPr>
              <a:t>تقواپیشگانی</a:t>
            </a:r>
            <a:r>
              <a:rPr lang="fa-IR" sz="4000" dirty="0" smtClean="0">
                <a:cs typeface="B Mitra" pitchFamily="2" charset="-78"/>
              </a:rPr>
              <a:t> که بر اساس </a:t>
            </a:r>
            <a:r>
              <a:rPr lang="fa-IR" sz="4000" dirty="0" err="1" smtClean="0">
                <a:cs typeface="B Mitra" pitchFamily="2" charset="-78"/>
              </a:rPr>
              <a:t>بینه</a:t>
            </a:r>
            <a:r>
              <a:rPr lang="fa-IR" sz="4000" dirty="0" smtClean="0">
                <a:cs typeface="B Mitra" pitchFamily="2" charset="-78"/>
              </a:rPr>
              <a:t> الهی عمل می کنند با شیطان زدگان </a:t>
            </a:r>
            <a:r>
              <a:rPr lang="fa-IR" sz="4000" dirty="0" err="1" smtClean="0">
                <a:cs typeface="B Mitra" pitchFamily="2" charset="-78"/>
              </a:rPr>
              <a:t>هواپرست</a:t>
            </a:r>
            <a:r>
              <a:rPr lang="fa-IR" sz="4000" dirty="0" smtClean="0">
                <a:cs typeface="B Mitra" pitchFamily="2" charset="-78"/>
              </a:rPr>
              <a:t> یکی نیستند.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3. آیه 16 تا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وجود کسانی که پس از شنیدن فرمان رسول خدا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 به قتال با کافران، با مراجعه به اهل علم، در صدد غیر علمی نشان دادن این فرمان هستند.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احتمال </a:t>
            </a:r>
            <a:r>
              <a:rPr lang="fa-IR" sz="4000" dirty="0" err="1" smtClean="0">
                <a:cs typeface="B Mitra" pitchFamily="2" charset="-78"/>
              </a:rPr>
              <a:t>تأثیرگذاری</a:t>
            </a:r>
            <a:r>
              <a:rPr lang="fa-IR" sz="4000" dirty="0" smtClean="0">
                <a:cs typeface="B Mitra" pitchFamily="2" charset="-78"/>
              </a:rPr>
              <a:t> این جریان بر سامان جبهه خدا در برابر کافران (رسول خدا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 و مؤمنان)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يَسْتَمِعُ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خَرَجُوا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قَالُوا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أُوتُوا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الْعِلْمَ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مَاذَا</a:t>
            </a:r>
            <a:r>
              <a:rPr lang="fa-IR" sz="4000" dirty="0" smtClean="0">
                <a:cs typeface="me_quran" pitchFamily="18" charset="-78"/>
              </a:rPr>
              <a:t> قَالَ </a:t>
            </a:r>
            <a:r>
              <a:rPr lang="fa-IR" sz="4000" dirty="0" err="1" smtClean="0">
                <a:cs typeface="me_quran" pitchFamily="18" charset="-78"/>
              </a:rPr>
              <a:t>آنِفًا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طَبَعَ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أَهْوَاءَهُمْ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اهْتَدَوْا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زَادَهُمْ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هُدًى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وَآتَاهُمْ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تَقْوَاهُمْ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يَنْظُرُونَ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السَّاعَةَ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تَأْتِيَهُمْ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بَغْتَةً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أَشْرَاطُهَا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فَأَنَّى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جَاءَتْهُمْ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ذِكْرَاهُمْ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فَاعْلَمْ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أَنَّهُ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إِلَهَ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وَاسْتَغْفِرْ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لِذَنْبِكَ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وَلِلْمُؤْمِنِينَ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وَالْمُؤْمِنَاتِ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مُتَقَلَّبَكُمْ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وَمَثْوَاكُمْ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تنبیه و تهدید کسانی که درصدد اخلال در سامان جبهه الهی قتال با کافران هستند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و در مقابل؛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دعوت رسول خدا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 به </a:t>
            </a:r>
            <a:r>
              <a:rPr lang="fa-IR" sz="4000" dirty="0" err="1" smtClean="0">
                <a:cs typeface="B Mitra" pitchFamily="2" charset="-78"/>
              </a:rPr>
              <a:t>خدامحوری</a:t>
            </a:r>
            <a:r>
              <a:rPr lang="fa-IR" sz="4000" dirty="0" smtClean="0">
                <a:cs typeface="B Mitra" pitchFamily="2" charset="-78"/>
              </a:rPr>
              <a:t> محض و طلب </a:t>
            </a:r>
            <a:r>
              <a:rPr lang="fa-IR" sz="4000" dirty="0" err="1" smtClean="0">
                <a:cs typeface="B Mitra" pitchFamily="2" charset="-78"/>
              </a:rPr>
              <a:t>مغفرت</a:t>
            </a:r>
            <a:r>
              <a:rPr lang="fa-IR" sz="4000" dirty="0" smtClean="0">
                <a:cs typeface="B Mitra" pitchFamily="2" charset="-78"/>
              </a:rPr>
              <a:t> الهی برای خود و مردان و زنان مؤمن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4. آیه 20 تا 28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2800" dirty="0" smtClean="0">
                <a:cs typeface="B Mitra" pitchFamily="2" charset="-78"/>
              </a:rPr>
              <a:t>وجود کسانی که اطاعت در بعضی از امور را به طور مخفیانه به کافران، وعده داده </a:t>
            </a:r>
            <a:r>
              <a:rPr lang="fa-IR" sz="2800" dirty="0" err="1" smtClean="0">
                <a:cs typeface="B Mitra" pitchFamily="2" charset="-78"/>
              </a:rPr>
              <a:t>اند</a:t>
            </a:r>
            <a:r>
              <a:rPr lang="fa-IR" sz="2800" dirty="0" smtClean="0">
                <a:cs typeface="B Mitra" pitchFamily="2" charset="-78"/>
              </a:rPr>
              <a:t> و از قبول فرمان رسول خدا صلی الله علیه و </a:t>
            </a:r>
            <a:r>
              <a:rPr lang="fa-IR" sz="2800" dirty="0" err="1" smtClean="0">
                <a:cs typeface="B Mitra" pitchFamily="2" charset="-78"/>
              </a:rPr>
              <a:t>آله</a:t>
            </a:r>
            <a:r>
              <a:rPr lang="fa-IR" sz="2800" dirty="0" smtClean="0">
                <a:cs typeface="B Mitra" pitchFamily="2" charset="-78"/>
              </a:rPr>
              <a:t> و سلم به قتال با کافران سر باز می زنند.</a:t>
            </a:r>
          </a:p>
          <a:p>
            <a:pPr algn="justLow">
              <a:lnSpc>
                <a:spcPct val="150000"/>
              </a:lnSpc>
            </a:pPr>
            <a:r>
              <a:rPr lang="fa-IR" sz="2800" dirty="0" smtClean="0">
                <a:cs typeface="B Mitra" pitchFamily="2" charset="-78"/>
              </a:rPr>
              <a:t>به رغم اینکه در گذشته، برخی از آنها همراه با مؤمنان متقاضی صدور فرمان الهی قتال با کافران بودند.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وَيَقُولُ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لَوْلا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نُزِّلَتْ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سُورَةٌ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أُنْزِلَتْ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مُحْكَمَةٌ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وَذُكِرَ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الْقِتَالُ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رَأَيْتَ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مَرَضٌ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يَنْظُرُونَ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إِلَيْكَ</a:t>
            </a:r>
            <a:r>
              <a:rPr lang="fa-IR" sz="4000" dirty="0" smtClean="0">
                <a:cs typeface="me_quran" pitchFamily="18" charset="-78"/>
              </a:rPr>
              <a:t> نَظَرَ </a:t>
            </a:r>
            <a:r>
              <a:rPr lang="fa-IR" sz="4000" dirty="0" err="1" smtClean="0">
                <a:cs typeface="me_quran" pitchFamily="18" charset="-78"/>
              </a:rPr>
              <a:t>الْمَغْشِيِّ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الْمَوْتِ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فَأَوْلَى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٢٠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طَاعَةٌ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وَقَوْلٌ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مَعْرُوفٌ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فَإِذَا</a:t>
            </a:r>
            <a:r>
              <a:rPr lang="fa-IR" sz="4000" dirty="0" smtClean="0">
                <a:cs typeface="me_quran" pitchFamily="18" charset="-78"/>
              </a:rPr>
              <a:t> عَزَمَ </a:t>
            </a:r>
            <a:r>
              <a:rPr lang="fa-IR" sz="4000" dirty="0" err="1" smtClean="0">
                <a:cs typeface="me_quran" pitchFamily="18" charset="-78"/>
              </a:rPr>
              <a:t>الأمْرُ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صَدَقُوا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لَكَانَ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٢١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عَسَيْتُمْ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تَوَلَّيْتُمْ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تُفْسِدُوا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وَتُقَطِّعُوا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أَرْحَامَكُمْ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٢٢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لَعَنَهُمُ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فَأَصَمَّهُمْ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وَأَعْمَى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أَبْصَارَهُمْ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٢٣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2. آیه 4 تا 6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فَإِذا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لَقِيتُمُ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فَضَرْبَ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الرِّقَابِ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أَثْخَنْتُمُوهُمْ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فَشُدُّوا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الْوَثَاقَ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مَنًّا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فِدَاءً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تَضَعَ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الْحَرْبُ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أَوْزَارَهَا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يَشَاءُ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لانْتَصَرَ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لِيَبْلُوَ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بِبَعْضٍ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قُتِلُوا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يُضِلَّ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سَيَهْدِيهِمْ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وَيُصْلِحُ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بَالَهُمْ</a:t>
            </a:r>
            <a:r>
              <a:rPr lang="fa-IR" sz="4000" dirty="0" smtClean="0">
                <a:cs typeface="me_quran" pitchFamily="18" charset="-78"/>
              </a:rPr>
              <a:t> (٥)</a:t>
            </a:r>
            <a:r>
              <a:rPr lang="fa-IR" sz="4000" dirty="0" err="1" smtClean="0">
                <a:cs typeface="me_quran" pitchFamily="18" charset="-78"/>
              </a:rPr>
              <a:t>وَيُدْخِلُهُمُ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الْجَنَّةَ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عَرَّفَهَا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(٦)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أَفَلا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يَتَدَبَّرُونَ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الْقُرْآنَ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أَقْفَالُهَا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٢٤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ارْتَدُّوا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أَدْبَارِهِمْ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بَعْدِ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تَبَيَّنَ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الْهُدَى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الشَّيْطَانُ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سَوَّلَ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وَأَمْلَى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٢٥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قَالُوا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كَرِهُوا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نَزَّلَ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سَنُطِيعُكُمْ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الأمْرِ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إِسْرَارَهُمْ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٢٦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فَكَيْفَ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تَوَفَّتْهُمُ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الْمَلائِكَةُ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يَضْرِبُونَ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وُجُوهَهُمْ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وَأَدْبَارَهُمْ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٢٧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اتَّبَعُوا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أَسْخَطَ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وَكَرِهُوا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رِضْوَانَهُ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فَأَحْبَطَ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B Mitra" pitchFamily="2" charset="-78"/>
              </a:rPr>
              <a:t>رسواسازی</a:t>
            </a:r>
            <a:r>
              <a:rPr lang="fa-IR" sz="4000" dirty="0" smtClean="0">
                <a:cs typeface="B Mitra" pitchFamily="2" charset="-78"/>
              </a:rPr>
              <a:t> و </a:t>
            </a:r>
            <a:r>
              <a:rPr lang="fa-IR" sz="4000" dirty="0" err="1" smtClean="0">
                <a:cs typeface="B Mitra" pitchFamily="2" charset="-78"/>
              </a:rPr>
              <a:t>افشاگری</a:t>
            </a:r>
            <a:r>
              <a:rPr lang="fa-IR" sz="4000" dirty="0" smtClean="0">
                <a:cs typeface="B Mitra" pitchFamily="2" charset="-78"/>
              </a:rPr>
              <a:t> </a:t>
            </a:r>
            <a:r>
              <a:rPr lang="fa-IR" sz="4000" dirty="0" err="1" smtClean="0">
                <a:cs typeface="B Mitra" pitchFamily="2" charset="-78"/>
              </a:rPr>
              <a:t>منذرانه</a:t>
            </a:r>
            <a:r>
              <a:rPr lang="fa-IR" sz="4000" dirty="0" smtClean="0">
                <a:cs typeface="B Mitra" pitchFamily="2" charset="-78"/>
              </a:rPr>
              <a:t> انسانهای مریض </a:t>
            </a:r>
            <a:r>
              <a:rPr lang="fa-IR" sz="4000" dirty="0" err="1" smtClean="0">
                <a:cs typeface="B Mitra" pitchFamily="2" charset="-78"/>
              </a:rPr>
              <a:t>القلب</a:t>
            </a:r>
            <a:r>
              <a:rPr lang="fa-IR" sz="4000" dirty="0" smtClean="0">
                <a:cs typeface="B Mitra" pitchFamily="2" charset="-78"/>
              </a:rPr>
              <a:t> که از قتال با کافران روی گردانند.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شما که همراه با مؤمنان، متقاضی صدور فرمان قتال با کافران بودید، از فرمان خدا و رسول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 به قتال با کافران سرپیچی نکنید که لعنت خدا را به همراه دارد.</a:t>
            </a:r>
          </a:p>
          <a:p>
            <a:pPr lvl="1"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از فرمان شیطان و خواسته کافران اطاعت نکنید که عذاب الهی را به دنبال دارد. خدا می داند که شما مخفیانه به کافران وعده اطاعت داده </a:t>
            </a:r>
            <a:r>
              <a:rPr lang="fa-IR" sz="4000" dirty="0" err="1" smtClean="0">
                <a:cs typeface="B Mitra" pitchFamily="2" charset="-78"/>
              </a:rPr>
              <a:t>اید</a:t>
            </a:r>
            <a:r>
              <a:rPr lang="fa-IR" sz="4000" dirty="0" smtClean="0">
                <a:cs typeface="B Mitra" pitchFamily="2" charset="-78"/>
              </a:rPr>
              <a:t>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5. آیه 29 تا 38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3700" dirty="0" smtClean="0">
                <a:cs typeface="B Mitra" pitchFamily="2" charset="-78"/>
              </a:rPr>
              <a:t>دوری از مجاهدت و بی صبری در این راه</a:t>
            </a:r>
          </a:p>
          <a:p>
            <a:pPr lvl="1" algn="justLow">
              <a:lnSpc>
                <a:spcPct val="150000"/>
              </a:lnSpc>
            </a:pPr>
            <a:r>
              <a:rPr lang="fa-IR" sz="3700" dirty="0" smtClean="0">
                <a:cs typeface="B Mitra" pitchFamily="2" charset="-78"/>
              </a:rPr>
              <a:t>کفر و </a:t>
            </a:r>
            <a:r>
              <a:rPr lang="fa-IR" sz="3700" dirty="0" err="1" smtClean="0">
                <a:cs typeface="B Mitra" pitchFamily="2" charset="-78"/>
              </a:rPr>
              <a:t>مانعیت</a:t>
            </a:r>
            <a:r>
              <a:rPr lang="fa-IR" sz="3700" dirty="0" smtClean="0">
                <a:cs typeface="B Mitra" pitchFamily="2" charset="-78"/>
              </a:rPr>
              <a:t> در راه خدا و </a:t>
            </a:r>
            <a:r>
              <a:rPr lang="fa-IR" sz="3700" dirty="0" err="1" smtClean="0">
                <a:cs typeface="B Mitra" pitchFamily="2" charset="-78"/>
              </a:rPr>
              <a:t>مشاقه</a:t>
            </a:r>
            <a:r>
              <a:rPr lang="fa-IR" sz="3700" dirty="0" smtClean="0">
                <a:cs typeface="B Mitra" pitchFamily="2" charset="-78"/>
              </a:rPr>
              <a:t> با رسول الله صلی الله علیه و </a:t>
            </a:r>
            <a:r>
              <a:rPr lang="fa-IR" sz="3700" dirty="0" err="1" smtClean="0">
                <a:cs typeface="B Mitra" pitchFamily="2" charset="-78"/>
              </a:rPr>
              <a:t>آله</a:t>
            </a:r>
            <a:r>
              <a:rPr lang="fa-IR" sz="3700" dirty="0" smtClean="0">
                <a:cs typeface="B Mitra" pitchFamily="2" charset="-78"/>
              </a:rPr>
              <a:t> و سلم</a:t>
            </a:r>
          </a:p>
          <a:p>
            <a:pPr algn="justLow">
              <a:lnSpc>
                <a:spcPct val="150000"/>
              </a:lnSpc>
            </a:pPr>
            <a:r>
              <a:rPr lang="fa-IR" sz="3700" dirty="0" smtClean="0">
                <a:cs typeface="B Mitra" pitchFamily="2" charset="-78"/>
              </a:rPr>
              <a:t>سازش خواهی با کافران</a:t>
            </a:r>
          </a:p>
          <a:p>
            <a:pPr algn="justLow">
              <a:lnSpc>
                <a:spcPct val="150000"/>
              </a:lnSpc>
            </a:pPr>
            <a:r>
              <a:rPr lang="fa-IR" sz="3700" dirty="0" smtClean="0">
                <a:cs typeface="B Mitra" pitchFamily="2" charset="-78"/>
              </a:rPr>
              <a:t>پنهان سازی کنه قلبی این رفتارها از سوی </a:t>
            </a:r>
            <a:r>
              <a:rPr lang="fa-IR" sz="3700" dirty="0" err="1" smtClean="0">
                <a:cs typeface="B Mitra" pitchFamily="2" charset="-78"/>
              </a:rPr>
              <a:t>بیماردلان</a:t>
            </a:r>
            <a:r>
              <a:rPr lang="fa-IR" sz="3700" dirty="0" smtClean="0">
                <a:cs typeface="B Mitra" pitchFamily="2" charset="-78"/>
              </a:rPr>
              <a:t> و تظاهر ایشان به اینکه قتال با کافران </a:t>
            </a:r>
            <a:r>
              <a:rPr lang="fa-IR" sz="3700" dirty="0" err="1" smtClean="0">
                <a:cs typeface="B Mitra" pitchFamily="2" charset="-78"/>
              </a:rPr>
              <a:t>اعمالمان</a:t>
            </a:r>
            <a:r>
              <a:rPr lang="fa-IR" sz="3700" dirty="0" smtClean="0">
                <a:cs typeface="B Mitra" pitchFamily="2" charset="-78"/>
              </a:rPr>
              <a:t> را هدر می دهد.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حَسِبَ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مَرَضٌ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يُخْرِجَ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أَضْغَانَهُمْ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نَشَاءُ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لأرَيْنَاكَهُمْ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فَلَعَرَفْتَهُمْ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بِسِيمَاهُمْ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وَلَتَعْرِفَنَّهُمْ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لَحْنِ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الْقَوْلِ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وَلَنَبْلُوَنَّكُمْ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نَعْلَمَ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الْمُجَاهِدِينَ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وَالصَّابِرِينَ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وَنَبْلُوَ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أَخْبَارَكُمْ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٣١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وَصَدُّوا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وَشَاقُّوا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الرَّسُولَ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بَعْدِ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تَبَيَّنَ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الْهُدَى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يَضُرُّوا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شَيْئًا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وَسَيُحْبِطُ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٣٢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أَطِيعُوا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وَأَطِيعُوا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الرَّسُولَ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تُبْطِلُوا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٣٣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وَصَدُّوا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ثُمَّ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مَاتُوا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كُفَّارٌ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يَغْفِرَ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٣٤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تَهِنُوا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وَتَدْعُوا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السَّلْمِ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وَأَنْتُمُ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الأعْلَوْنَ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يَتِرَكُمْ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الْحَيَاةُ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الدُّنْيَا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لَعِبٌ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وَلَهْوٌ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تُؤْمِنُوا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وَتَتَّقُوا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يُؤْتِكُمْ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أُجُورَكُمْ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يَسْأَلْكُمْ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أَمْوَالَكُمْ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٣٦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يَسْأَلْكُمُوهَا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فَيُحْفِكُمْ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تَبْخَلُوا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وَيُخْرِجْ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أَضْغَانَكُمْ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٣٧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هَا </a:t>
            </a:r>
            <a:r>
              <a:rPr lang="fa-IR" sz="4000" dirty="0" err="1" smtClean="0">
                <a:cs typeface="me_quran" pitchFamily="18" charset="-78"/>
              </a:rPr>
              <a:t>أَنْتُمْ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هَؤُلاءِ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تُدْعَوْنَ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لِتُنْفِقُوا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فَمِنْكُمْ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يَبْخَلُ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يَبْخَلْ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يَبْخَلُ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الْغَنِيُّ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وَأَنْتُمُ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الْفُقَرَاءُ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تَتَوَلَّوْا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يَسْتَبْدِلْ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ثُمَّ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يَكُونُوا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أَمْثَالَكُمْ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Low">
              <a:lnSpc>
                <a:spcPct val="160000"/>
              </a:lnSpc>
            </a:pPr>
            <a:r>
              <a:rPr lang="fa-IR" sz="4000" dirty="0" smtClean="0">
                <a:cs typeface="B Mitra" pitchFamily="2" charset="-78"/>
              </a:rPr>
              <a:t>تهدید </a:t>
            </a:r>
            <a:r>
              <a:rPr lang="fa-IR" sz="4000" dirty="0" err="1" smtClean="0">
                <a:cs typeface="B Mitra" pitchFamily="2" charset="-78"/>
              </a:rPr>
              <a:t>بیماردلان</a:t>
            </a:r>
            <a:r>
              <a:rPr lang="fa-IR" sz="4000" dirty="0" smtClean="0">
                <a:cs typeface="B Mitra" pitchFamily="2" charset="-78"/>
              </a:rPr>
              <a:t> روی گردان از قتال به </a:t>
            </a:r>
            <a:r>
              <a:rPr lang="fa-IR" sz="4000" dirty="0" err="1" smtClean="0">
                <a:cs typeface="B Mitra" pitchFamily="2" charset="-78"/>
              </a:rPr>
              <a:t>آشکارسازی</a:t>
            </a:r>
            <a:r>
              <a:rPr lang="fa-IR" sz="4000" dirty="0" smtClean="0">
                <a:cs typeface="B Mitra" pitchFamily="2" charset="-78"/>
              </a:rPr>
              <a:t> </a:t>
            </a:r>
            <a:r>
              <a:rPr lang="fa-IR" sz="4000" dirty="0" err="1" smtClean="0">
                <a:cs typeface="B Mitra" pitchFamily="2" charset="-78"/>
              </a:rPr>
              <a:t>دنیاگرایی</a:t>
            </a:r>
            <a:r>
              <a:rPr lang="fa-IR" sz="4000" dirty="0" smtClean="0">
                <a:cs typeface="B Mitra" pitchFamily="2" charset="-78"/>
              </a:rPr>
              <a:t> و </a:t>
            </a:r>
            <a:r>
              <a:rPr lang="fa-IR" sz="4000" dirty="0" err="1" smtClean="0">
                <a:cs typeface="B Mitra" pitchFamily="2" charset="-78"/>
              </a:rPr>
              <a:t>بخلشان</a:t>
            </a:r>
            <a:r>
              <a:rPr lang="fa-IR" sz="4000" dirty="0" smtClean="0">
                <a:cs typeface="B Mitra" pitchFamily="2" charset="-78"/>
              </a:rPr>
              <a:t> که پنهانش می کنند.</a:t>
            </a:r>
          </a:p>
          <a:p>
            <a:pPr lvl="1" algn="justLow">
              <a:lnSpc>
                <a:spcPct val="160000"/>
              </a:lnSpc>
            </a:pPr>
            <a:r>
              <a:rPr lang="fa-IR" sz="4000" dirty="0" smtClean="0">
                <a:cs typeface="B Mitra" pitchFamily="2" charset="-78"/>
              </a:rPr>
              <a:t>هر آینه شما را می </a:t>
            </a:r>
            <a:r>
              <a:rPr lang="fa-IR" sz="4000" dirty="0" err="1" smtClean="0">
                <a:cs typeface="B Mitra" pitchFamily="2" charset="-78"/>
              </a:rPr>
              <a:t>آزماییم</a:t>
            </a:r>
            <a:r>
              <a:rPr lang="fa-IR" sz="4000" dirty="0" smtClean="0">
                <a:cs typeface="B Mitra" pitchFamily="2" charset="-78"/>
              </a:rPr>
              <a:t> تا مجاهدین و صابران معلوم شوند. کفر </a:t>
            </a:r>
            <a:r>
              <a:rPr lang="fa-IR" sz="4000" dirty="0" err="1" smtClean="0">
                <a:cs typeface="B Mitra" pitchFamily="2" charset="-78"/>
              </a:rPr>
              <a:t>نورزید</a:t>
            </a:r>
            <a:r>
              <a:rPr lang="fa-IR" sz="4000" dirty="0" smtClean="0">
                <a:cs typeface="B Mitra" pitchFamily="2" charset="-78"/>
              </a:rPr>
              <a:t> و مانع راه خدا نباشید و با رسول خدا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 دشمنی نکنید. از خدا و رسول اطاعت کنید و در جهاد سستی نکنید و کافران را به سازش </a:t>
            </a:r>
            <a:r>
              <a:rPr lang="fa-IR" sz="4000" dirty="0" err="1" smtClean="0">
                <a:cs typeface="B Mitra" pitchFamily="2" charset="-78"/>
              </a:rPr>
              <a:t>فرانخوانید</a:t>
            </a:r>
            <a:r>
              <a:rPr lang="fa-IR" sz="4000" dirty="0" smtClean="0">
                <a:cs typeface="B Mitra" pitchFamily="2" charset="-78"/>
              </a:rPr>
              <a:t>.</a:t>
            </a:r>
          </a:p>
          <a:p>
            <a:pPr lvl="1" algn="justLow">
              <a:lnSpc>
                <a:spcPct val="160000"/>
              </a:lnSpc>
            </a:pPr>
            <a:r>
              <a:rPr lang="fa-IR" sz="4000" dirty="0" smtClean="0">
                <a:cs typeface="B Mitra" pitchFamily="2" charset="-78"/>
              </a:rPr>
              <a:t>حیات دنیا بازی و سرگرمی است. اگر ایمان و تقوا داشته باشید، </a:t>
            </a:r>
            <a:r>
              <a:rPr lang="fa-IR" sz="4000" dirty="0" err="1" smtClean="0">
                <a:cs typeface="B Mitra" pitchFamily="2" charset="-78"/>
              </a:rPr>
              <a:t>مأجورید</a:t>
            </a:r>
            <a:r>
              <a:rPr lang="fa-IR" sz="4000" dirty="0" smtClean="0">
                <a:cs typeface="B Mitra" pitchFamily="2" charset="-78"/>
              </a:rPr>
              <a:t> و در غیر این صورت، خدا </a:t>
            </a:r>
            <a:r>
              <a:rPr lang="fa-IR" sz="4000" dirty="0" err="1" smtClean="0">
                <a:cs typeface="B Mitra" pitchFamily="2" charset="-78"/>
              </a:rPr>
              <a:t>اموالتان</a:t>
            </a:r>
            <a:r>
              <a:rPr lang="fa-IR" sz="4000" dirty="0" smtClean="0">
                <a:cs typeface="B Mitra" pitchFamily="2" charset="-78"/>
              </a:rPr>
              <a:t> را مطالبه می کند و بخل می ورزید و </a:t>
            </a:r>
            <a:r>
              <a:rPr lang="fa-IR" sz="4000" dirty="0" err="1" smtClean="0">
                <a:cs typeface="B Mitra" pitchFamily="2" charset="-78"/>
              </a:rPr>
              <a:t>دنیاگراییتان</a:t>
            </a:r>
            <a:r>
              <a:rPr lang="fa-IR" sz="4000" dirty="0" smtClean="0">
                <a:cs typeface="B Mitra" pitchFamily="2" charset="-78"/>
              </a:rPr>
              <a:t> آشکار می شود.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سوره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2800" dirty="0" smtClean="0">
                <a:cs typeface="B Mitra" pitchFamily="2" charset="-78"/>
              </a:rPr>
              <a:t>قتال با کافران مانع راه خدا لازم است و مؤمنان منتظر روشن شدن تکلیف خود در این باره هستند و شعار اطاعت سر می دهند.</a:t>
            </a:r>
          </a:p>
          <a:p>
            <a:pPr algn="l">
              <a:lnSpc>
                <a:spcPct val="150000"/>
              </a:lnSpc>
            </a:pPr>
            <a:r>
              <a:rPr lang="fa-IR" sz="2800" dirty="0" smtClean="0">
                <a:solidFill>
                  <a:srgbClr val="FF0000"/>
                </a:solidFill>
                <a:cs typeface="B Mitra" pitchFamily="2" charset="-78"/>
              </a:rPr>
              <a:t>فرمان قطعی قتال صادر می شود.</a:t>
            </a:r>
          </a:p>
          <a:p>
            <a:pPr algn="justLow">
              <a:lnSpc>
                <a:spcPct val="150000"/>
              </a:lnSpc>
            </a:pPr>
            <a:r>
              <a:rPr lang="fa-IR" sz="2800" dirty="0" smtClean="0">
                <a:cs typeface="B Mitra" pitchFamily="2" charset="-78"/>
              </a:rPr>
              <a:t>برخی از مؤمنان نگرانند و در این باره تردید دارند.</a:t>
            </a:r>
          </a:p>
          <a:p>
            <a:pPr algn="justLow">
              <a:lnSpc>
                <a:spcPct val="150000"/>
              </a:lnSpc>
            </a:pPr>
            <a:r>
              <a:rPr lang="fa-IR" sz="2800" dirty="0" err="1" smtClean="0">
                <a:cs typeface="B Mitra" pitchFamily="2" charset="-78"/>
              </a:rPr>
              <a:t>بیماردلان</a:t>
            </a:r>
            <a:r>
              <a:rPr lang="fa-IR" sz="2800" dirty="0" smtClean="0">
                <a:cs typeface="B Mitra" pitchFamily="2" charset="-78"/>
              </a:rPr>
              <a:t> تلاش می کنند تا در سامان جبهه الهی قتال با کافران، شکاف ایجاد کنند.</a:t>
            </a:r>
          </a:p>
          <a:p>
            <a:pPr algn="justLow">
              <a:lnSpc>
                <a:spcPct val="150000"/>
              </a:lnSpc>
            </a:pPr>
            <a:r>
              <a:rPr lang="fa-IR" sz="2800" dirty="0" smtClean="0">
                <a:cs typeface="B Mitra" pitchFamily="2" charset="-78"/>
              </a:rPr>
              <a:t>ایشان اطاعت در بعضی از امور را به طور مخفیانه به کافران، وعده داده </a:t>
            </a:r>
            <a:r>
              <a:rPr lang="fa-IR" sz="2800" dirty="0" err="1" smtClean="0">
                <a:cs typeface="B Mitra" pitchFamily="2" charset="-78"/>
              </a:rPr>
              <a:t>اند</a:t>
            </a:r>
            <a:r>
              <a:rPr lang="fa-IR" sz="2800" dirty="0" smtClean="0">
                <a:cs typeface="B Mitra" pitchFamily="2" charset="-78"/>
              </a:rPr>
              <a:t> و از قبول فرمان رسول خدا صلی الله علیه و </a:t>
            </a:r>
            <a:r>
              <a:rPr lang="fa-IR" sz="2800" dirty="0" err="1" smtClean="0">
                <a:cs typeface="B Mitra" pitchFamily="2" charset="-78"/>
              </a:rPr>
              <a:t>آله</a:t>
            </a:r>
            <a:r>
              <a:rPr lang="fa-IR" sz="2800" dirty="0" smtClean="0">
                <a:cs typeface="B Mitra" pitchFamily="2" charset="-78"/>
              </a:rPr>
              <a:t> و سلم به قتال با کافران سر باز می زنند. </a:t>
            </a:r>
          </a:p>
          <a:p>
            <a:pPr algn="justLow">
              <a:lnSpc>
                <a:spcPct val="150000"/>
              </a:lnSpc>
            </a:pPr>
            <a:r>
              <a:rPr lang="fa-IR" sz="2800" dirty="0" smtClean="0">
                <a:cs typeface="B Mitra" pitchFamily="2" charset="-78"/>
              </a:rPr>
              <a:t>کنه قلبی این رفتارها از سوی این </a:t>
            </a:r>
            <a:r>
              <a:rPr lang="fa-IR" sz="2800" dirty="0" err="1" smtClean="0">
                <a:cs typeface="B Mitra" pitchFamily="2" charset="-78"/>
              </a:rPr>
              <a:t>بیماردلان</a:t>
            </a:r>
            <a:r>
              <a:rPr lang="fa-IR" sz="2800" dirty="0" smtClean="0">
                <a:cs typeface="B Mitra" pitchFamily="2" charset="-78"/>
              </a:rPr>
              <a:t> پنهان می شود.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3. آیه 7 تا 11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تَنْصُرُوا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يَنْصُرْكُمْ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وَيُثَبِّتْ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أَقْدَامَكُمْ</a:t>
            </a:r>
            <a:r>
              <a:rPr lang="fa-IR" sz="4000" dirty="0" smtClean="0">
                <a:cs typeface="me_quran" pitchFamily="18" charset="-78"/>
              </a:rPr>
              <a:t> (٧)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فَتَعْسًا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وَأَضَلَّ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(٨)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كَرِهُوا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أَنْزَلَ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فَأَحْبَطَ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أَعْمَالَهُمْ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أَفَلَمْ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يَسِيرُوا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فَيَنْظُرُوا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كَيْفَ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عَاقِبَةُ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قَبْلِهِمْ</a:t>
            </a:r>
            <a:r>
              <a:rPr lang="fa-IR" sz="4000" dirty="0" smtClean="0">
                <a:cs typeface="me_quran" pitchFamily="18" charset="-78"/>
              </a:rPr>
              <a:t> دَمَّرَ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وَلِلْكَافِرِينَ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أَمْثَالُهَا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مَوْلَى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الْكَافِرِينَ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مَوْلَى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4000" dirty="0" smtClean="0">
                <a:cs typeface="B Mitra" pitchFamily="2" charset="-78"/>
              </a:rPr>
              <a:t>صدور فرمان قطعی قتال با کافران</a:t>
            </a:r>
          </a:p>
          <a:p>
            <a:pPr lvl="1"/>
            <a:r>
              <a:rPr lang="fa-IR" sz="4000" dirty="0" smtClean="0">
                <a:cs typeface="B Mitra" pitchFamily="2" charset="-78"/>
              </a:rPr>
              <a:t>و تثبیت قدوم و قلوب مؤمنان در این راه</a:t>
            </a:r>
          </a:p>
          <a:p>
            <a:pPr lvl="1"/>
            <a:r>
              <a:rPr lang="fa-IR" sz="4000" dirty="0" smtClean="0">
                <a:cs typeface="B Mitra" pitchFamily="2" charset="-78"/>
              </a:rPr>
              <a:t>و مقابله با نافرمانی و </a:t>
            </a:r>
            <a:r>
              <a:rPr lang="fa-IR" sz="4000" dirty="0" err="1" smtClean="0">
                <a:cs typeface="B Mitra" pitchFamily="2" charset="-78"/>
              </a:rPr>
              <a:t>کارشکنی</a:t>
            </a:r>
            <a:r>
              <a:rPr lang="fa-IR" sz="4000" dirty="0" smtClean="0">
                <a:cs typeface="B Mitra" pitchFamily="2" charset="-78"/>
              </a:rPr>
              <a:t> </a:t>
            </a:r>
            <a:r>
              <a:rPr lang="fa-IR" sz="4000" dirty="0" err="1" smtClean="0">
                <a:cs typeface="B Mitra" pitchFamily="2" charset="-78"/>
              </a:rPr>
              <a:t>بیماردلان</a:t>
            </a:r>
            <a:r>
              <a:rPr lang="fa-IR" sz="4000" dirty="0" smtClean="0">
                <a:cs typeface="B Mitra" pitchFamily="2" charset="-78"/>
              </a:rPr>
              <a:t> روی گردان از قتال با کافران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4. آیه 12 تا 15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يُدْخِلُ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وَعَمِلُوا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الصَّالِحَاتِ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جَنَّاتٍ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تَجْرِي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تَحْتِهَا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الأنْهَارُ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يَتَمَتَّعُونَ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وَيَأْكُلُونَ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تَأْكُلُ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الأنْعَامُ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وَالنَّارُ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مَثْوًى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وَكَأَيِّنْ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قَرْيَةٍ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أَشَدُّ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قُوَّةً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قَرْيَتِكَ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أَخْرَجَتْكَ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أَهْلَكْنَاهُمْ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نَاصِرَ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أَفَمَنْ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بَيِّنَةٍ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زُيِّنَ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سُوءُ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عَمَلِهِ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أَهْوَاءَهُمْ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مَثَلُ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الْجَنَّةِ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وُعِدَ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الْمُتَّقُونَ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آسِنٍ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لَبَنٍ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يَتَغَيَّرْ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طَعْمُهُ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خَمْرٍ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لَذَّةٍ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لِلشَّارِبِينَ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وَأَنْهَارٌ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عَسَلٍ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مُصَفًّى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الثَّمَرَاتِ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وَمَغْفِرَةٌ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خَالِدٌ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وَسُقُوا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مَاءً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حَمِيمًا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فَقَطَّعَ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أَمْعَاءَهُمْ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5. آیه 16 تا 17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يَسْتَمِعُ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خَرَجُوا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قَالُوا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أُوتُوا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الْعِلْمَ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مَاذَا</a:t>
            </a:r>
            <a:r>
              <a:rPr lang="fa-IR" sz="4000" dirty="0" smtClean="0">
                <a:cs typeface="me_quran" pitchFamily="18" charset="-78"/>
              </a:rPr>
              <a:t> قَالَ </a:t>
            </a:r>
            <a:r>
              <a:rPr lang="fa-IR" sz="4000" dirty="0" err="1" smtClean="0">
                <a:cs typeface="me_quran" pitchFamily="18" charset="-78"/>
              </a:rPr>
              <a:t>آنِفًا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طَبَعَ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وَاتَّبَعُوا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أَهْوَاءَهُمْ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اهْتَدَوْا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زَادَهُمْ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هُدًى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وَآتَاهُمْ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تَقْوَاهُمْ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6. آیه 18 تا 19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يَنْظُرُونَ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السَّاعَةَ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تَأْتِيَهُمْ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بَغْتَةً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أَشْرَاطُهَا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فَأَنَّى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جَاءَتْهُمْ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ذِكْرَاهُمْ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فَاعْلَمْ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أَنَّهُ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إِلَهَ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وَاسْتَغْفِرْ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لِذَنْبِكَ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وَلِلْمُؤْمِنِينَ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وَالْمُؤْمِنَاتِ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مُتَقَلَّبَكُمْ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وَمَثْوَاكُمْ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١٩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7. آیه 20 تا 23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وَيَقُولُ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لَوْلا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نُزِّلَتْ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أُنْزِلَتْ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سُورَةٌ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مُحْكَمَةٌ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وَذُكِرَ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الْقِتَالُ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رَأَيْتَ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مَرَضٌ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يَنْظُرُونَ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إِلَيْكَ</a:t>
            </a:r>
            <a:r>
              <a:rPr lang="fa-IR" sz="4000" dirty="0" smtClean="0">
                <a:cs typeface="me_quran" pitchFamily="18" charset="-78"/>
              </a:rPr>
              <a:t> نَظَرَ </a:t>
            </a:r>
            <a:r>
              <a:rPr lang="fa-IR" sz="4000" dirty="0" err="1" smtClean="0">
                <a:cs typeface="me_quran" pitchFamily="18" charset="-78"/>
              </a:rPr>
              <a:t>الْمَغْشِيِّ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الْمَوْتِ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فَأَوْلَى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طَاعَةٌ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وَقَوْلٌ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مَعْرُوفٌ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فَإِذَا</a:t>
            </a:r>
            <a:r>
              <a:rPr lang="fa-IR" sz="4000" dirty="0" smtClean="0">
                <a:cs typeface="me_quran" pitchFamily="18" charset="-78"/>
              </a:rPr>
              <a:t> عَزَمَ </a:t>
            </a:r>
            <a:r>
              <a:rPr lang="fa-IR" sz="4000" dirty="0" err="1" smtClean="0">
                <a:cs typeface="me_quran" pitchFamily="18" charset="-78"/>
              </a:rPr>
              <a:t>الأمْرُ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صَدَقُوا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لَكَانَ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فَهَلْ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عَسَيْتُمْ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تَوَلَّيْتُمْ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تُفْسِدُوا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وَتُقَطِّعُوا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أَرْحَامَكُمْ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لَعَنَهُمُ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فَأَصَمَّهُمْ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وَأَعْمَى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أَبْصَارَهُمْ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٢٣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جریان">
  <a:themeElements>
    <a:clrScheme name="مدنی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جریان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جریان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379</TotalTime>
  <Words>2873</Words>
  <Application>Microsoft Office PowerPoint</Application>
  <PresentationFormat>نمایش روی پرده (4:3)</PresentationFormat>
  <Paragraphs>184</Paragraphs>
  <Slides>50</Slides>
  <Notes>0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50</vt:i4>
      </vt:variant>
    </vt:vector>
  </HeadingPairs>
  <TitlesOfParts>
    <vt:vector size="51" baseType="lpstr">
      <vt:lpstr>جریان</vt:lpstr>
      <vt:lpstr>بسم الله الرحمن الرحیم</vt:lpstr>
      <vt:lpstr>تشخیص مطالب</vt:lpstr>
      <vt:lpstr>مطلب 1. آیه 1 تا 3</vt:lpstr>
      <vt:lpstr>مطلب 2. آیه 4 تا 6</vt:lpstr>
      <vt:lpstr>مطلب 3. آیه 7 تا 11</vt:lpstr>
      <vt:lpstr>مطلب 4. آیه 12 تا 15</vt:lpstr>
      <vt:lpstr>مطلب 5. آیه 16 تا 17</vt:lpstr>
      <vt:lpstr>مطلب 6. آیه 18 تا 19</vt:lpstr>
      <vt:lpstr>مطلب 7. آیه 20 تا 23</vt:lpstr>
      <vt:lpstr>مطلب 8. آیه 24 تا 28</vt:lpstr>
      <vt:lpstr>مطلب 9. آیه 29 تا 30</vt:lpstr>
      <vt:lpstr>مطلب 10. آیه 31 تا 35</vt:lpstr>
      <vt:lpstr>مطلب 11. آیه 36 تا 38</vt:lpstr>
      <vt:lpstr>نمودار مطالب</vt:lpstr>
      <vt:lpstr>تشخیص سیاقها</vt:lpstr>
      <vt:lpstr>سیاق 1. آیه 1 تا 6</vt:lpstr>
      <vt:lpstr>سیاق 2. آیه 7 تا 15</vt:lpstr>
      <vt:lpstr>سیاق 3. آیه 16 تا 19</vt:lpstr>
      <vt:lpstr>سیاق 4. آیه 20 تا 28</vt:lpstr>
      <vt:lpstr>سیاق 5. آیه 29 تا 38</vt:lpstr>
      <vt:lpstr>نمودار سیاقها</vt:lpstr>
      <vt:lpstr>سیاق 1. آیه 1 تا 6</vt:lpstr>
      <vt:lpstr>فضای سخن</vt:lpstr>
      <vt:lpstr>ساختار</vt:lpstr>
      <vt:lpstr>ساختار</vt:lpstr>
      <vt:lpstr>جهت هدایتی</vt:lpstr>
      <vt:lpstr>سیاق 2. آیه 7 تا 15</vt:lpstr>
      <vt:lpstr>فضای سخن</vt:lpstr>
      <vt:lpstr>ساختار</vt:lpstr>
      <vt:lpstr>ساختار</vt:lpstr>
      <vt:lpstr>جهت هدایتی</vt:lpstr>
      <vt:lpstr>سیاق 3. آیه 16 تا 19</vt:lpstr>
      <vt:lpstr>فضای سخن</vt:lpstr>
      <vt:lpstr>ساختار</vt:lpstr>
      <vt:lpstr>ساختار</vt:lpstr>
      <vt:lpstr>جهت هدایتی</vt:lpstr>
      <vt:lpstr>سیاق 4. آیه 20 تا 28</vt:lpstr>
      <vt:lpstr>فضای سخن</vt:lpstr>
      <vt:lpstr>ساختار</vt:lpstr>
      <vt:lpstr>ساختار</vt:lpstr>
      <vt:lpstr>جهت هدایتی</vt:lpstr>
      <vt:lpstr>سیاق 5. آیه 29 تا 38</vt:lpstr>
      <vt:lpstr>فضای سخن</vt:lpstr>
      <vt:lpstr>ساختار</vt:lpstr>
      <vt:lpstr>ساختار</vt:lpstr>
      <vt:lpstr>ساختار</vt:lpstr>
      <vt:lpstr>جهت هدایتی</vt:lpstr>
      <vt:lpstr>سوره</vt:lpstr>
      <vt:lpstr>فضای سخن</vt:lpstr>
      <vt:lpstr>جهت هدایتی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تدبر در سوره مبارک محمد صلی الله علیه و آله و سلم</dc:title>
  <dc:creator>Ali</dc:creator>
  <cp:lastModifiedBy>Ali</cp:lastModifiedBy>
  <cp:revision>16</cp:revision>
  <dcterms:created xsi:type="dcterms:W3CDTF">2011-07-11T06:41:05Z</dcterms:created>
  <dcterms:modified xsi:type="dcterms:W3CDTF">2011-07-24T04:03:03Z</dcterms:modified>
</cp:coreProperties>
</file>