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8" r:id="rId21"/>
    <p:sldId id="289" r:id="rId22"/>
    <p:sldId id="290" r:id="rId23"/>
    <p:sldId id="279" r:id="rId24"/>
    <p:sldId id="275" r:id="rId25"/>
    <p:sldId id="280" r:id="rId26"/>
    <p:sldId id="291" r:id="rId27"/>
    <p:sldId id="292" r:id="rId28"/>
    <p:sldId id="293" r:id="rId29"/>
    <p:sldId id="281" r:id="rId30"/>
    <p:sldId id="276" r:id="rId31"/>
    <p:sldId id="282" r:id="rId32"/>
    <p:sldId id="294" r:id="rId33"/>
    <p:sldId id="295" r:id="rId34"/>
    <p:sldId id="296" r:id="rId35"/>
    <p:sldId id="283" r:id="rId36"/>
    <p:sldId id="277" r:id="rId37"/>
    <p:sldId id="284" r:id="rId38"/>
    <p:sldId id="297" r:id="rId39"/>
    <p:sldId id="285" r:id="rId40"/>
    <p:sldId id="286" r:id="rId41"/>
    <p:sldId id="287" r:id="rId42"/>
    <p:sldId id="288" r:id="rId4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B8A7F8-5DEB-4F28-BDC1-B265800C4917}" type="doc">
      <dgm:prSet loTypeId="urn:microsoft.com/office/officeart/2005/8/layout/hierarchy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fa-IR"/>
        </a:p>
      </dgm:t>
    </dgm:pt>
    <dgm:pt modelId="{90D34A1D-769D-45EA-93D5-2700977A823E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سوره فتح</a:t>
          </a:r>
          <a:endParaRPr lang="fa-IR" dirty="0">
            <a:cs typeface="B Traffic" pitchFamily="2" charset="-78"/>
          </a:endParaRPr>
        </a:p>
      </dgm:t>
    </dgm:pt>
    <dgm:pt modelId="{456A860B-3B7F-4A7F-ADAE-227140F026F3}" type="parTrans" cxnId="{BD207A4B-BC2A-428D-9177-2EDBBA1705B5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9FE0D20D-1400-49E2-8E9A-04F0375992D0}" type="sibTrans" cxnId="{BD207A4B-BC2A-428D-9177-2EDBBA1705B5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0E812078-C4A9-4364-8EC8-3C5A49ECA178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29</a:t>
          </a:r>
          <a:endParaRPr lang="fa-IR" dirty="0">
            <a:cs typeface="B Traffic" pitchFamily="2" charset="-78"/>
          </a:endParaRPr>
        </a:p>
      </dgm:t>
    </dgm:pt>
    <dgm:pt modelId="{C6CD30C3-CEEE-4E07-8F1C-F7747899B27F}" type="parTrans" cxnId="{53AF075A-A692-4E9B-A471-C3C2AD58AF4D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744FFE3-7D38-4FEA-9AE4-3C5EC511ED9C}" type="sibTrans" cxnId="{53AF075A-A692-4E9B-A471-C3C2AD58AF4D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35536D2D-F04E-406D-9F00-36134A501F1B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27 تا 28</a:t>
          </a:r>
          <a:endParaRPr lang="fa-IR" dirty="0">
            <a:cs typeface="B Traffic" pitchFamily="2" charset="-78"/>
          </a:endParaRPr>
        </a:p>
      </dgm:t>
    </dgm:pt>
    <dgm:pt modelId="{96B8C0F1-7838-4A9A-80CD-F86219BC4B86}" type="parTrans" cxnId="{55E10694-2D32-4DC0-B85E-EA22E10D51E5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347B84AA-EEEB-44C5-BDEC-BD36E248272D}" type="sibTrans" cxnId="{55E10694-2D32-4DC0-B85E-EA22E10D51E5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D8A74FF6-3686-4815-9C70-C17C5D0F6926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 تا 3</a:t>
          </a:r>
          <a:endParaRPr lang="fa-IR" dirty="0">
            <a:cs typeface="B Traffic" pitchFamily="2" charset="-78"/>
          </a:endParaRPr>
        </a:p>
      </dgm:t>
    </dgm:pt>
    <dgm:pt modelId="{D9C34641-E180-44C4-A9D3-4901D9CB5F17}" type="parTrans" cxnId="{FF313B65-E24D-4250-A714-6CA316F5DE77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63153266-544B-4B0A-A71B-58762E0258E4}" type="sibTrans" cxnId="{FF313B65-E24D-4250-A714-6CA316F5DE77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1FFC92F9-B981-46A7-84DF-6F6C88B930E6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22 تا 26</a:t>
          </a:r>
          <a:endParaRPr lang="fa-IR" dirty="0">
            <a:cs typeface="B Traffic" pitchFamily="2" charset="-78"/>
          </a:endParaRPr>
        </a:p>
      </dgm:t>
    </dgm:pt>
    <dgm:pt modelId="{9599570A-2338-4E9E-A6B5-F58468701A2D}" type="parTrans" cxnId="{0A1ECE71-EA7B-4A21-B605-14344EF05B96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13517FBC-55C9-46A0-A4AC-6B5FAEBFA42A}" type="sibTrans" cxnId="{0A1ECE71-EA7B-4A21-B605-14344EF05B96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0B8B8CF8-F388-46F3-84CC-8D29A9C62A9E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20 تا 21</a:t>
          </a:r>
          <a:endParaRPr lang="fa-IR" dirty="0">
            <a:cs typeface="B Traffic" pitchFamily="2" charset="-78"/>
          </a:endParaRPr>
        </a:p>
      </dgm:t>
    </dgm:pt>
    <dgm:pt modelId="{F50127B9-C9A9-4063-AFD3-AD4B0D07267C}" type="parTrans" cxnId="{25133A40-416E-4AF0-B12E-DF3547EC7E34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6B4752F5-7D4A-4EEF-8AEE-EC8CB1B6029F}" type="sibTrans" cxnId="{25133A40-416E-4AF0-B12E-DF3547EC7E34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80F6CC59-0F6E-4867-835B-1A4C8ED666BE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18 تا 19</a:t>
          </a:r>
          <a:endParaRPr lang="fa-IR" dirty="0">
            <a:cs typeface="B Traffic" pitchFamily="2" charset="-78"/>
          </a:endParaRPr>
        </a:p>
      </dgm:t>
    </dgm:pt>
    <dgm:pt modelId="{84198333-49AA-4677-B8DB-DE5EC804035B}" type="parTrans" cxnId="{35C26B3D-EBAD-4C48-B302-F2850263663E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DF6C93E2-FE6F-4BB3-BB80-F56F20D30C99}" type="sibTrans" cxnId="{35C26B3D-EBAD-4C48-B302-F2850263663E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4F43B6D-1A76-4D86-84C5-CBBA5FD45D06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11 تا 17</a:t>
          </a:r>
          <a:endParaRPr lang="fa-IR" dirty="0">
            <a:cs typeface="B Traffic" pitchFamily="2" charset="-78"/>
          </a:endParaRPr>
        </a:p>
      </dgm:t>
    </dgm:pt>
    <dgm:pt modelId="{4F20A3DD-AF3C-4E71-BBBB-026498196135}" type="parTrans" cxnId="{F974CA46-60D2-436D-8123-E80618FC13E2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83C52E44-44E3-4053-9C2F-A7DB50280D25}" type="sibTrans" cxnId="{F974CA46-60D2-436D-8123-E80618FC13E2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4FE200A1-ACBA-4436-84EE-86F2D8BCAC0B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8 تا 10</a:t>
          </a:r>
          <a:endParaRPr lang="fa-IR" dirty="0">
            <a:cs typeface="B Traffic" pitchFamily="2" charset="-78"/>
          </a:endParaRPr>
        </a:p>
      </dgm:t>
    </dgm:pt>
    <dgm:pt modelId="{DE5115DF-3360-42B6-BB9E-74A1E2C0D616}" type="parTrans" cxnId="{F11A98DF-31A8-4E72-BCE9-993F16CB121A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7C970489-1C2A-4CCF-9A79-677BC759F3AF}" type="sibTrans" cxnId="{F11A98DF-31A8-4E72-BCE9-993F16CB121A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D22F57DE-DD3F-4EAE-AFCD-98F2BF1900DB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4 تا 7</a:t>
          </a:r>
          <a:endParaRPr lang="fa-IR" dirty="0">
            <a:cs typeface="B Traffic" pitchFamily="2" charset="-78"/>
          </a:endParaRPr>
        </a:p>
      </dgm:t>
    </dgm:pt>
    <dgm:pt modelId="{6C6D9B69-F9FD-421F-9C97-5BB027A8CBD9}" type="parTrans" cxnId="{26499B7A-DE23-47CC-985C-35DAE431FA96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BCBCB9AE-802F-4742-81A9-CB3BA7BC8986}" type="sibTrans" cxnId="{26499B7A-DE23-47CC-985C-35DAE431FA96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C68EC46-1537-4EBE-97AD-352DAA73D128}" type="pres">
      <dgm:prSet presAssocID="{C3B8A7F8-5DEB-4F28-BDC1-B265800C491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4C649A10-AFE1-485B-89A8-2FB195095B7E}" type="pres">
      <dgm:prSet presAssocID="{90D34A1D-769D-45EA-93D5-2700977A823E}" presName="vertOne" presStyleCnt="0"/>
      <dgm:spPr/>
    </dgm:pt>
    <dgm:pt modelId="{C6C2A4C8-5548-4865-BC52-FAADE4DA0F0E}" type="pres">
      <dgm:prSet presAssocID="{90D34A1D-769D-45EA-93D5-2700977A823E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7F95CFD8-5F4C-4C70-A65B-573AC7474C68}" type="pres">
      <dgm:prSet presAssocID="{90D34A1D-769D-45EA-93D5-2700977A823E}" presName="parTransOne" presStyleCnt="0"/>
      <dgm:spPr/>
    </dgm:pt>
    <dgm:pt modelId="{1D03ACA2-A414-4A26-8250-5B5CBD6CBCF9}" type="pres">
      <dgm:prSet presAssocID="{90D34A1D-769D-45EA-93D5-2700977A823E}" presName="horzOne" presStyleCnt="0"/>
      <dgm:spPr/>
    </dgm:pt>
    <dgm:pt modelId="{E3366748-7082-4C95-8BF1-E0F80238CA10}" type="pres">
      <dgm:prSet presAssocID="{0E812078-C4A9-4364-8EC8-3C5A49ECA178}" presName="vertTwo" presStyleCnt="0"/>
      <dgm:spPr/>
    </dgm:pt>
    <dgm:pt modelId="{1EF59818-9FC6-497E-AFA5-EEF7B296EA09}" type="pres">
      <dgm:prSet presAssocID="{0E812078-C4A9-4364-8EC8-3C5A49ECA178}" presName="txTwo" presStyleLbl="node2" presStyleIdx="0" presStyleCnt="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5BC172D-B5A9-4CBD-BCFA-E584542655D4}" type="pres">
      <dgm:prSet presAssocID="{0E812078-C4A9-4364-8EC8-3C5A49ECA178}" presName="horzTwo" presStyleCnt="0"/>
      <dgm:spPr/>
    </dgm:pt>
    <dgm:pt modelId="{274DA080-E6B0-4384-8756-589DC1C0698F}" type="pres">
      <dgm:prSet presAssocID="{A744FFE3-7D38-4FEA-9AE4-3C5EC511ED9C}" presName="sibSpaceTwo" presStyleCnt="0"/>
      <dgm:spPr/>
    </dgm:pt>
    <dgm:pt modelId="{59318ED0-E03B-4008-803D-EF93B9DEB1C1}" type="pres">
      <dgm:prSet presAssocID="{35536D2D-F04E-406D-9F00-36134A501F1B}" presName="vertTwo" presStyleCnt="0"/>
      <dgm:spPr/>
    </dgm:pt>
    <dgm:pt modelId="{3A5810F9-D0D4-4A8D-A702-24B0DA802A93}" type="pres">
      <dgm:prSet presAssocID="{35536D2D-F04E-406D-9F00-36134A501F1B}" presName="txTwo" presStyleLbl="node2" presStyleIdx="1" presStyleCnt="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A9FBE9C-8CF5-4880-8522-350977A2AAC2}" type="pres">
      <dgm:prSet presAssocID="{35536D2D-F04E-406D-9F00-36134A501F1B}" presName="horzTwo" presStyleCnt="0"/>
      <dgm:spPr/>
    </dgm:pt>
    <dgm:pt modelId="{FF0CA961-3C49-4AD4-BCD5-BED5255802E4}" type="pres">
      <dgm:prSet presAssocID="{347B84AA-EEEB-44C5-BDEC-BD36E248272D}" presName="sibSpaceTwo" presStyleCnt="0"/>
      <dgm:spPr/>
    </dgm:pt>
    <dgm:pt modelId="{D1A1FFAD-3D60-4356-85D1-71C6304FBB36}" type="pres">
      <dgm:prSet presAssocID="{1FFC92F9-B981-46A7-84DF-6F6C88B930E6}" presName="vertTwo" presStyleCnt="0"/>
      <dgm:spPr/>
    </dgm:pt>
    <dgm:pt modelId="{750ADC0F-6586-4313-8282-081E7A707D88}" type="pres">
      <dgm:prSet presAssocID="{1FFC92F9-B981-46A7-84DF-6F6C88B930E6}" presName="txTwo" presStyleLbl="node2" presStyleIdx="2" presStyleCnt="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0887489-A4C1-4557-B992-8540F7F6EA95}" type="pres">
      <dgm:prSet presAssocID="{1FFC92F9-B981-46A7-84DF-6F6C88B930E6}" presName="horzTwo" presStyleCnt="0"/>
      <dgm:spPr/>
    </dgm:pt>
    <dgm:pt modelId="{B969E3AA-D5DD-4F8D-9B7E-EAC20F350EF4}" type="pres">
      <dgm:prSet presAssocID="{13517FBC-55C9-46A0-A4AC-6B5FAEBFA42A}" presName="sibSpaceTwo" presStyleCnt="0"/>
      <dgm:spPr/>
    </dgm:pt>
    <dgm:pt modelId="{023DEC90-B275-4996-8838-018C1C40F9B4}" type="pres">
      <dgm:prSet presAssocID="{0B8B8CF8-F388-46F3-84CC-8D29A9C62A9E}" presName="vertTwo" presStyleCnt="0"/>
      <dgm:spPr/>
    </dgm:pt>
    <dgm:pt modelId="{499BBDA0-6B7F-4618-B554-348460B21A76}" type="pres">
      <dgm:prSet presAssocID="{0B8B8CF8-F388-46F3-84CC-8D29A9C62A9E}" presName="txTwo" presStyleLbl="node2" presStyleIdx="3" presStyleCnt="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7231D931-FE47-4394-BEE8-09A325897937}" type="pres">
      <dgm:prSet presAssocID="{0B8B8CF8-F388-46F3-84CC-8D29A9C62A9E}" presName="horzTwo" presStyleCnt="0"/>
      <dgm:spPr/>
    </dgm:pt>
    <dgm:pt modelId="{A233BD5C-8593-4669-871B-67DB5CA4AF21}" type="pres">
      <dgm:prSet presAssocID="{6B4752F5-7D4A-4EEF-8AEE-EC8CB1B6029F}" presName="sibSpaceTwo" presStyleCnt="0"/>
      <dgm:spPr/>
    </dgm:pt>
    <dgm:pt modelId="{8ACB589E-E343-408D-B417-6C313E7F0811}" type="pres">
      <dgm:prSet presAssocID="{80F6CC59-0F6E-4867-835B-1A4C8ED666BE}" presName="vertTwo" presStyleCnt="0"/>
      <dgm:spPr/>
    </dgm:pt>
    <dgm:pt modelId="{9D68A0CD-7EBF-4291-9387-EC53469D7443}" type="pres">
      <dgm:prSet presAssocID="{80F6CC59-0F6E-4867-835B-1A4C8ED666BE}" presName="txTwo" presStyleLbl="node2" presStyleIdx="4" presStyleCnt="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D2C1B04-7CD3-4ECE-9928-DFE41EB2C065}" type="pres">
      <dgm:prSet presAssocID="{80F6CC59-0F6E-4867-835B-1A4C8ED666BE}" presName="horzTwo" presStyleCnt="0"/>
      <dgm:spPr/>
    </dgm:pt>
    <dgm:pt modelId="{2F2F68FA-29D5-4A6A-8089-94E21ADD0667}" type="pres">
      <dgm:prSet presAssocID="{DF6C93E2-FE6F-4BB3-BB80-F56F20D30C99}" presName="sibSpaceTwo" presStyleCnt="0"/>
      <dgm:spPr/>
    </dgm:pt>
    <dgm:pt modelId="{0D381782-D4EC-459C-AD13-381792B74336}" type="pres">
      <dgm:prSet presAssocID="{A4F43B6D-1A76-4D86-84C5-CBBA5FD45D06}" presName="vertTwo" presStyleCnt="0"/>
      <dgm:spPr/>
    </dgm:pt>
    <dgm:pt modelId="{7808D82A-F490-48E1-84B8-D64AC89385D8}" type="pres">
      <dgm:prSet presAssocID="{A4F43B6D-1A76-4D86-84C5-CBBA5FD45D06}" presName="txTwo" presStyleLbl="node2" presStyleIdx="5" presStyleCnt="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83ABB3A-AFB6-451D-A660-75CEA2308BAD}" type="pres">
      <dgm:prSet presAssocID="{A4F43B6D-1A76-4D86-84C5-CBBA5FD45D06}" presName="horzTwo" presStyleCnt="0"/>
      <dgm:spPr/>
    </dgm:pt>
    <dgm:pt modelId="{4CF5BDA2-A043-4348-89F1-01528FD41961}" type="pres">
      <dgm:prSet presAssocID="{83C52E44-44E3-4053-9C2F-A7DB50280D25}" presName="sibSpaceTwo" presStyleCnt="0"/>
      <dgm:spPr/>
    </dgm:pt>
    <dgm:pt modelId="{DA2FFB2E-0BFD-44B6-BADA-7A7C38CFEBE1}" type="pres">
      <dgm:prSet presAssocID="{4FE200A1-ACBA-4436-84EE-86F2D8BCAC0B}" presName="vertTwo" presStyleCnt="0"/>
      <dgm:spPr/>
    </dgm:pt>
    <dgm:pt modelId="{207FB184-26BE-4663-9866-83C4748A5590}" type="pres">
      <dgm:prSet presAssocID="{4FE200A1-ACBA-4436-84EE-86F2D8BCAC0B}" presName="txTwo" presStyleLbl="node2" presStyleIdx="6" presStyleCnt="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2667F0B8-BF47-45FE-8315-F4AE00C13B77}" type="pres">
      <dgm:prSet presAssocID="{4FE200A1-ACBA-4436-84EE-86F2D8BCAC0B}" presName="horzTwo" presStyleCnt="0"/>
      <dgm:spPr/>
    </dgm:pt>
    <dgm:pt modelId="{EA4D3C07-1CD0-42A1-A7DF-332328A3AA44}" type="pres">
      <dgm:prSet presAssocID="{7C970489-1C2A-4CCF-9A79-677BC759F3AF}" presName="sibSpaceTwo" presStyleCnt="0"/>
      <dgm:spPr/>
    </dgm:pt>
    <dgm:pt modelId="{727FAEF8-2BEC-4EB6-BA76-4B6B10997718}" type="pres">
      <dgm:prSet presAssocID="{D22F57DE-DD3F-4EAE-AFCD-98F2BF1900DB}" presName="vertTwo" presStyleCnt="0"/>
      <dgm:spPr/>
    </dgm:pt>
    <dgm:pt modelId="{942309C4-EDB5-43C5-B1AB-AF03B1514C5E}" type="pres">
      <dgm:prSet presAssocID="{D22F57DE-DD3F-4EAE-AFCD-98F2BF1900DB}" presName="txTwo" presStyleLbl="node2" presStyleIdx="7" presStyleCnt="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70567A5-2393-4B1B-B74D-2A5513B1E482}" type="pres">
      <dgm:prSet presAssocID="{D22F57DE-DD3F-4EAE-AFCD-98F2BF1900DB}" presName="horzTwo" presStyleCnt="0"/>
      <dgm:spPr/>
    </dgm:pt>
    <dgm:pt modelId="{AEA464E4-C9EE-48A9-8C2B-421C68D71887}" type="pres">
      <dgm:prSet presAssocID="{BCBCB9AE-802F-4742-81A9-CB3BA7BC8986}" presName="sibSpaceTwo" presStyleCnt="0"/>
      <dgm:spPr/>
    </dgm:pt>
    <dgm:pt modelId="{A4B90057-51BD-4605-855B-F240E2B2E35B}" type="pres">
      <dgm:prSet presAssocID="{D8A74FF6-3686-4815-9C70-C17C5D0F6926}" presName="vertTwo" presStyleCnt="0"/>
      <dgm:spPr/>
    </dgm:pt>
    <dgm:pt modelId="{639292B1-B3CD-49D8-916E-595A23A0D6F8}" type="pres">
      <dgm:prSet presAssocID="{D8A74FF6-3686-4815-9C70-C17C5D0F6926}" presName="txTwo" presStyleLbl="node2" presStyleIdx="8" presStyleCnt="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8E314237-8EAF-4F7E-946E-9BA580A3EB98}" type="pres">
      <dgm:prSet presAssocID="{D8A74FF6-3686-4815-9C70-C17C5D0F6926}" presName="horzTwo" presStyleCnt="0"/>
      <dgm:spPr/>
    </dgm:pt>
  </dgm:ptLst>
  <dgm:cxnLst>
    <dgm:cxn modelId="{29D67966-F6C2-4DB4-9E78-3B920380438A}" type="presOf" srcId="{A4F43B6D-1A76-4D86-84C5-CBBA5FD45D06}" destId="{7808D82A-F490-48E1-84B8-D64AC89385D8}" srcOrd="0" destOrd="0" presId="urn:microsoft.com/office/officeart/2005/8/layout/hierarchy4"/>
    <dgm:cxn modelId="{BD207A4B-BC2A-428D-9177-2EDBBA1705B5}" srcId="{C3B8A7F8-5DEB-4F28-BDC1-B265800C4917}" destId="{90D34A1D-769D-45EA-93D5-2700977A823E}" srcOrd="0" destOrd="0" parTransId="{456A860B-3B7F-4A7F-ADAE-227140F026F3}" sibTransId="{9FE0D20D-1400-49E2-8E9A-04F0375992D0}"/>
    <dgm:cxn modelId="{25133A40-416E-4AF0-B12E-DF3547EC7E34}" srcId="{90D34A1D-769D-45EA-93D5-2700977A823E}" destId="{0B8B8CF8-F388-46F3-84CC-8D29A9C62A9E}" srcOrd="3" destOrd="0" parTransId="{F50127B9-C9A9-4063-AFD3-AD4B0D07267C}" sibTransId="{6B4752F5-7D4A-4EEF-8AEE-EC8CB1B6029F}"/>
    <dgm:cxn modelId="{35772B71-B7E0-48D0-8DC2-11DECD38A54F}" type="presOf" srcId="{0E812078-C4A9-4364-8EC8-3C5A49ECA178}" destId="{1EF59818-9FC6-497E-AFA5-EEF7B296EA09}" srcOrd="0" destOrd="0" presId="urn:microsoft.com/office/officeart/2005/8/layout/hierarchy4"/>
    <dgm:cxn modelId="{FF313B65-E24D-4250-A714-6CA316F5DE77}" srcId="{90D34A1D-769D-45EA-93D5-2700977A823E}" destId="{D8A74FF6-3686-4815-9C70-C17C5D0F6926}" srcOrd="8" destOrd="0" parTransId="{D9C34641-E180-44C4-A9D3-4901D9CB5F17}" sibTransId="{63153266-544B-4B0A-A71B-58762E0258E4}"/>
    <dgm:cxn modelId="{48F5467B-08F7-42A6-A23A-D4BB2A5912B7}" type="presOf" srcId="{0B8B8CF8-F388-46F3-84CC-8D29A9C62A9E}" destId="{499BBDA0-6B7F-4618-B554-348460B21A76}" srcOrd="0" destOrd="0" presId="urn:microsoft.com/office/officeart/2005/8/layout/hierarchy4"/>
    <dgm:cxn modelId="{2F2533FE-2739-4C97-8684-0C3DE7055774}" type="presOf" srcId="{C3B8A7F8-5DEB-4F28-BDC1-B265800C4917}" destId="{AC68EC46-1537-4EBE-97AD-352DAA73D128}" srcOrd="0" destOrd="0" presId="urn:microsoft.com/office/officeart/2005/8/layout/hierarchy4"/>
    <dgm:cxn modelId="{24C22877-BABF-4830-BDD0-20F935F485AA}" type="presOf" srcId="{1FFC92F9-B981-46A7-84DF-6F6C88B930E6}" destId="{750ADC0F-6586-4313-8282-081E7A707D88}" srcOrd="0" destOrd="0" presId="urn:microsoft.com/office/officeart/2005/8/layout/hierarchy4"/>
    <dgm:cxn modelId="{0A1ECE71-EA7B-4A21-B605-14344EF05B96}" srcId="{90D34A1D-769D-45EA-93D5-2700977A823E}" destId="{1FFC92F9-B981-46A7-84DF-6F6C88B930E6}" srcOrd="2" destOrd="0" parTransId="{9599570A-2338-4E9E-A6B5-F58468701A2D}" sibTransId="{13517FBC-55C9-46A0-A4AC-6B5FAEBFA42A}"/>
    <dgm:cxn modelId="{DF2EE7F7-43CB-4AD2-B3C7-7EAF7CA59191}" type="presOf" srcId="{D8A74FF6-3686-4815-9C70-C17C5D0F6926}" destId="{639292B1-B3CD-49D8-916E-595A23A0D6F8}" srcOrd="0" destOrd="0" presId="urn:microsoft.com/office/officeart/2005/8/layout/hierarchy4"/>
    <dgm:cxn modelId="{C107BDFA-A469-4E45-AD8C-1F0448FB7B6A}" type="presOf" srcId="{35536D2D-F04E-406D-9F00-36134A501F1B}" destId="{3A5810F9-D0D4-4A8D-A702-24B0DA802A93}" srcOrd="0" destOrd="0" presId="urn:microsoft.com/office/officeart/2005/8/layout/hierarchy4"/>
    <dgm:cxn modelId="{F974CA46-60D2-436D-8123-E80618FC13E2}" srcId="{90D34A1D-769D-45EA-93D5-2700977A823E}" destId="{A4F43B6D-1A76-4D86-84C5-CBBA5FD45D06}" srcOrd="5" destOrd="0" parTransId="{4F20A3DD-AF3C-4E71-BBBB-026498196135}" sibTransId="{83C52E44-44E3-4053-9C2F-A7DB50280D25}"/>
    <dgm:cxn modelId="{55E10694-2D32-4DC0-B85E-EA22E10D51E5}" srcId="{90D34A1D-769D-45EA-93D5-2700977A823E}" destId="{35536D2D-F04E-406D-9F00-36134A501F1B}" srcOrd="1" destOrd="0" parTransId="{96B8C0F1-7838-4A9A-80CD-F86219BC4B86}" sibTransId="{347B84AA-EEEB-44C5-BDEC-BD36E248272D}"/>
    <dgm:cxn modelId="{F11A98DF-31A8-4E72-BCE9-993F16CB121A}" srcId="{90D34A1D-769D-45EA-93D5-2700977A823E}" destId="{4FE200A1-ACBA-4436-84EE-86F2D8BCAC0B}" srcOrd="6" destOrd="0" parTransId="{DE5115DF-3360-42B6-BB9E-74A1E2C0D616}" sibTransId="{7C970489-1C2A-4CCF-9A79-677BC759F3AF}"/>
    <dgm:cxn modelId="{A5509E5F-E869-4A2E-B13F-19AEFB68D8DE}" type="presOf" srcId="{4FE200A1-ACBA-4436-84EE-86F2D8BCAC0B}" destId="{207FB184-26BE-4663-9866-83C4748A5590}" srcOrd="0" destOrd="0" presId="urn:microsoft.com/office/officeart/2005/8/layout/hierarchy4"/>
    <dgm:cxn modelId="{35C26B3D-EBAD-4C48-B302-F2850263663E}" srcId="{90D34A1D-769D-45EA-93D5-2700977A823E}" destId="{80F6CC59-0F6E-4867-835B-1A4C8ED666BE}" srcOrd="4" destOrd="0" parTransId="{84198333-49AA-4677-B8DB-DE5EC804035B}" sibTransId="{DF6C93E2-FE6F-4BB3-BB80-F56F20D30C99}"/>
    <dgm:cxn modelId="{26499B7A-DE23-47CC-985C-35DAE431FA96}" srcId="{90D34A1D-769D-45EA-93D5-2700977A823E}" destId="{D22F57DE-DD3F-4EAE-AFCD-98F2BF1900DB}" srcOrd="7" destOrd="0" parTransId="{6C6D9B69-F9FD-421F-9C97-5BB027A8CBD9}" sibTransId="{BCBCB9AE-802F-4742-81A9-CB3BA7BC8986}"/>
    <dgm:cxn modelId="{595AAB09-02C8-44F2-818F-F824D879540B}" type="presOf" srcId="{80F6CC59-0F6E-4867-835B-1A4C8ED666BE}" destId="{9D68A0CD-7EBF-4291-9387-EC53469D7443}" srcOrd="0" destOrd="0" presId="urn:microsoft.com/office/officeart/2005/8/layout/hierarchy4"/>
    <dgm:cxn modelId="{6F10E337-F91F-446D-B6A5-7DB71E2F768E}" type="presOf" srcId="{D22F57DE-DD3F-4EAE-AFCD-98F2BF1900DB}" destId="{942309C4-EDB5-43C5-B1AB-AF03B1514C5E}" srcOrd="0" destOrd="0" presId="urn:microsoft.com/office/officeart/2005/8/layout/hierarchy4"/>
    <dgm:cxn modelId="{53AF075A-A692-4E9B-A471-C3C2AD58AF4D}" srcId="{90D34A1D-769D-45EA-93D5-2700977A823E}" destId="{0E812078-C4A9-4364-8EC8-3C5A49ECA178}" srcOrd="0" destOrd="0" parTransId="{C6CD30C3-CEEE-4E07-8F1C-F7747899B27F}" sibTransId="{A744FFE3-7D38-4FEA-9AE4-3C5EC511ED9C}"/>
    <dgm:cxn modelId="{F515D8C4-11CB-4EFB-9E25-9C9FDE0A76B0}" type="presOf" srcId="{90D34A1D-769D-45EA-93D5-2700977A823E}" destId="{C6C2A4C8-5548-4865-BC52-FAADE4DA0F0E}" srcOrd="0" destOrd="0" presId="urn:microsoft.com/office/officeart/2005/8/layout/hierarchy4"/>
    <dgm:cxn modelId="{83686F27-B777-4689-A8D9-01A8AD3C292D}" type="presParOf" srcId="{AC68EC46-1537-4EBE-97AD-352DAA73D128}" destId="{4C649A10-AFE1-485B-89A8-2FB195095B7E}" srcOrd="0" destOrd="0" presId="urn:microsoft.com/office/officeart/2005/8/layout/hierarchy4"/>
    <dgm:cxn modelId="{A5E96A4E-B095-45FE-AE1E-B65DE85B150F}" type="presParOf" srcId="{4C649A10-AFE1-485B-89A8-2FB195095B7E}" destId="{C6C2A4C8-5548-4865-BC52-FAADE4DA0F0E}" srcOrd="0" destOrd="0" presId="urn:microsoft.com/office/officeart/2005/8/layout/hierarchy4"/>
    <dgm:cxn modelId="{FDFA17EB-0DBB-4014-AFEF-07E818BC356D}" type="presParOf" srcId="{4C649A10-AFE1-485B-89A8-2FB195095B7E}" destId="{7F95CFD8-5F4C-4C70-A65B-573AC7474C68}" srcOrd="1" destOrd="0" presId="urn:microsoft.com/office/officeart/2005/8/layout/hierarchy4"/>
    <dgm:cxn modelId="{91128CBC-BC1D-4204-9BE1-F0B3EF6C5320}" type="presParOf" srcId="{4C649A10-AFE1-485B-89A8-2FB195095B7E}" destId="{1D03ACA2-A414-4A26-8250-5B5CBD6CBCF9}" srcOrd="2" destOrd="0" presId="urn:microsoft.com/office/officeart/2005/8/layout/hierarchy4"/>
    <dgm:cxn modelId="{5798848D-2197-4545-9E05-62B5543923B3}" type="presParOf" srcId="{1D03ACA2-A414-4A26-8250-5B5CBD6CBCF9}" destId="{E3366748-7082-4C95-8BF1-E0F80238CA10}" srcOrd="0" destOrd="0" presId="urn:microsoft.com/office/officeart/2005/8/layout/hierarchy4"/>
    <dgm:cxn modelId="{EFAECF3D-CF1F-4B75-8FA2-D8D846F777A0}" type="presParOf" srcId="{E3366748-7082-4C95-8BF1-E0F80238CA10}" destId="{1EF59818-9FC6-497E-AFA5-EEF7B296EA09}" srcOrd="0" destOrd="0" presId="urn:microsoft.com/office/officeart/2005/8/layout/hierarchy4"/>
    <dgm:cxn modelId="{BA19DC71-F02E-4611-AF17-3451A5DF466F}" type="presParOf" srcId="{E3366748-7082-4C95-8BF1-E0F80238CA10}" destId="{65BC172D-B5A9-4CBD-BCFA-E584542655D4}" srcOrd="1" destOrd="0" presId="urn:microsoft.com/office/officeart/2005/8/layout/hierarchy4"/>
    <dgm:cxn modelId="{3B2F340C-3443-4CCA-847F-2DFF8941C8A2}" type="presParOf" srcId="{1D03ACA2-A414-4A26-8250-5B5CBD6CBCF9}" destId="{274DA080-E6B0-4384-8756-589DC1C0698F}" srcOrd="1" destOrd="0" presId="urn:microsoft.com/office/officeart/2005/8/layout/hierarchy4"/>
    <dgm:cxn modelId="{AECEDFE4-E618-4632-B683-6CAEE8774BFE}" type="presParOf" srcId="{1D03ACA2-A414-4A26-8250-5B5CBD6CBCF9}" destId="{59318ED0-E03B-4008-803D-EF93B9DEB1C1}" srcOrd="2" destOrd="0" presId="urn:microsoft.com/office/officeart/2005/8/layout/hierarchy4"/>
    <dgm:cxn modelId="{24463DFE-FE36-4E9E-8207-CC14ED2CEDAE}" type="presParOf" srcId="{59318ED0-E03B-4008-803D-EF93B9DEB1C1}" destId="{3A5810F9-D0D4-4A8D-A702-24B0DA802A93}" srcOrd="0" destOrd="0" presId="urn:microsoft.com/office/officeart/2005/8/layout/hierarchy4"/>
    <dgm:cxn modelId="{EAFCD911-521C-4BA5-AC6E-CFA07D402681}" type="presParOf" srcId="{59318ED0-E03B-4008-803D-EF93B9DEB1C1}" destId="{5A9FBE9C-8CF5-4880-8522-350977A2AAC2}" srcOrd="1" destOrd="0" presId="urn:microsoft.com/office/officeart/2005/8/layout/hierarchy4"/>
    <dgm:cxn modelId="{E5A47AAF-52FE-4D59-9C9C-1699A48A53B1}" type="presParOf" srcId="{1D03ACA2-A414-4A26-8250-5B5CBD6CBCF9}" destId="{FF0CA961-3C49-4AD4-BCD5-BED5255802E4}" srcOrd="3" destOrd="0" presId="urn:microsoft.com/office/officeart/2005/8/layout/hierarchy4"/>
    <dgm:cxn modelId="{64F875C6-932D-4721-96FC-290B28C29121}" type="presParOf" srcId="{1D03ACA2-A414-4A26-8250-5B5CBD6CBCF9}" destId="{D1A1FFAD-3D60-4356-85D1-71C6304FBB36}" srcOrd="4" destOrd="0" presId="urn:microsoft.com/office/officeart/2005/8/layout/hierarchy4"/>
    <dgm:cxn modelId="{6AE1CE5C-ADC7-4A60-8D54-E5831AF275AF}" type="presParOf" srcId="{D1A1FFAD-3D60-4356-85D1-71C6304FBB36}" destId="{750ADC0F-6586-4313-8282-081E7A707D88}" srcOrd="0" destOrd="0" presId="urn:microsoft.com/office/officeart/2005/8/layout/hierarchy4"/>
    <dgm:cxn modelId="{B681B9CB-B5D1-480E-B554-CD04375F2411}" type="presParOf" srcId="{D1A1FFAD-3D60-4356-85D1-71C6304FBB36}" destId="{F0887489-A4C1-4557-B992-8540F7F6EA95}" srcOrd="1" destOrd="0" presId="urn:microsoft.com/office/officeart/2005/8/layout/hierarchy4"/>
    <dgm:cxn modelId="{0936222D-1A29-4BCC-B9DA-0AA054E1786E}" type="presParOf" srcId="{1D03ACA2-A414-4A26-8250-5B5CBD6CBCF9}" destId="{B969E3AA-D5DD-4F8D-9B7E-EAC20F350EF4}" srcOrd="5" destOrd="0" presId="urn:microsoft.com/office/officeart/2005/8/layout/hierarchy4"/>
    <dgm:cxn modelId="{6030CB19-F3FC-442B-A8A7-6D4B0217F117}" type="presParOf" srcId="{1D03ACA2-A414-4A26-8250-5B5CBD6CBCF9}" destId="{023DEC90-B275-4996-8838-018C1C40F9B4}" srcOrd="6" destOrd="0" presId="urn:microsoft.com/office/officeart/2005/8/layout/hierarchy4"/>
    <dgm:cxn modelId="{E9ED082D-338B-4FA2-9B39-4C3ACC194612}" type="presParOf" srcId="{023DEC90-B275-4996-8838-018C1C40F9B4}" destId="{499BBDA0-6B7F-4618-B554-348460B21A76}" srcOrd="0" destOrd="0" presId="urn:microsoft.com/office/officeart/2005/8/layout/hierarchy4"/>
    <dgm:cxn modelId="{C222C9F7-149F-44CF-936D-47E180E98835}" type="presParOf" srcId="{023DEC90-B275-4996-8838-018C1C40F9B4}" destId="{7231D931-FE47-4394-BEE8-09A325897937}" srcOrd="1" destOrd="0" presId="urn:microsoft.com/office/officeart/2005/8/layout/hierarchy4"/>
    <dgm:cxn modelId="{D536F3C0-ED43-43BD-9B23-75FBD3BBFE51}" type="presParOf" srcId="{1D03ACA2-A414-4A26-8250-5B5CBD6CBCF9}" destId="{A233BD5C-8593-4669-871B-67DB5CA4AF21}" srcOrd="7" destOrd="0" presId="urn:microsoft.com/office/officeart/2005/8/layout/hierarchy4"/>
    <dgm:cxn modelId="{D563C382-1632-4071-B137-2725172CF395}" type="presParOf" srcId="{1D03ACA2-A414-4A26-8250-5B5CBD6CBCF9}" destId="{8ACB589E-E343-408D-B417-6C313E7F0811}" srcOrd="8" destOrd="0" presId="urn:microsoft.com/office/officeart/2005/8/layout/hierarchy4"/>
    <dgm:cxn modelId="{A4D2E5ED-67C8-4834-ADCA-572BB58E417F}" type="presParOf" srcId="{8ACB589E-E343-408D-B417-6C313E7F0811}" destId="{9D68A0CD-7EBF-4291-9387-EC53469D7443}" srcOrd="0" destOrd="0" presId="urn:microsoft.com/office/officeart/2005/8/layout/hierarchy4"/>
    <dgm:cxn modelId="{B90E2880-3D63-4BA6-BB79-74A7648340C0}" type="presParOf" srcId="{8ACB589E-E343-408D-B417-6C313E7F0811}" destId="{FD2C1B04-7CD3-4ECE-9928-DFE41EB2C065}" srcOrd="1" destOrd="0" presId="urn:microsoft.com/office/officeart/2005/8/layout/hierarchy4"/>
    <dgm:cxn modelId="{B4066F72-7CC6-48BF-ABDD-0E246C98CF1A}" type="presParOf" srcId="{1D03ACA2-A414-4A26-8250-5B5CBD6CBCF9}" destId="{2F2F68FA-29D5-4A6A-8089-94E21ADD0667}" srcOrd="9" destOrd="0" presId="urn:microsoft.com/office/officeart/2005/8/layout/hierarchy4"/>
    <dgm:cxn modelId="{F3B7A4DA-5B21-4EBF-8B9B-D264DCA47C12}" type="presParOf" srcId="{1D03ACA2-A414-4A26-8250-5B5CBD6CBCF9}" destId="{0D381782-D4EC-459C-AD13-381792B74336}" srcOrd="10" destOrd="0" presId="urn:microsoft.com/office/officeart/2005/8/layout/hierarchy4"/>
    <dgm:cxn modelId="{92BC8E25-907B-4EAC-930C-712D3D2B760B}" type="presParOf" srcId="{0D381782-D4EC-459C-AD13-381792B74336}" destId="{7808D82A-F490-48E1-84B8-D64AC89385D8}" srcOrd="0" destOrd="0" presId="urn:microsoft.com/office/officeart/2005/8/layout/hierarchy4"/>
    <dgm:cxn modelId="{432C0C58-5769-457E-A45A-FF48AD97A639}" type="presParOf" srcId="{0D381782-D4EC-459C-AD13-381792B74336}" destId="{183ABB3A-AFB6-451D-A660-75CEA2308BAD}" srcOrd="1" destOrd="0" presId="urn:microsoft.com/office/officeart/2005/8/layout/hierarchy4"/>
    <dgm:cxn modelId="{9AD4B5FD-B815-4652-859E-A63726F02670}" type="presParOf" srcId="{1D03ACA2-A414-4A26-8250-5B5CBD6CBCF9}" destId="{4CF5BDA2-A043-4348-89F1-01528FD41961}" srcOrd="11" destOrd="0" presId="urn:microsoft.com/office/officeart/2005/8/layout/hierarchy4"/>
    <dgm:cxn modelId="{83F666D6-9941-4BB1-B369-7AA3234D5087}" type="presParOf" srcId="{1D03ACA2-A414-4A26-8250-5B5CBD6CBCF9}" destId="{DA2FFB2E-0BFD-44B6-BADA-7A7C38CFEBE1}" srcOrd="12" destOrd="0" presId="urn:microsoft.com/office/officeart/2005/8/layout/hierarchy4"/>
    <dgm:cxn modelId="{45CECDED-C7DA-4907-ADD4-FF166DF4EC26}" type="presParOf" srcId="{DA2FFB2E-0BFD-44B6-BADA-7A7C38CFEBE1}" destId="{207FB184-26BE-4663-9866-83C4748A5590}" srcOrd="0" destOrd="0" presId="urn:microsoft.com/office/officeart/2005/8/layout/hierarchy4"/>
    <dgm:cxn modelId="{B9032732-8FC3-49F2-A23B-92FA54175916}" type="presParOf" srcId="{DA2FFB2E-0BFD-44B6-BADA-7A7C38CFEBE1}" destId="{2667F0B8-BF47-45FE-8315-F4AE00C13B77}" srcOrd="1" destOrd="0" presId="urn:microsoft.com/office/officeart/2005/8/layout/hierarchy4"/>
    <dgm:cxn modelId="{98515D12-DEEB-46D5-833D-A83181AB645C}" type="presParOf" srcId="{1D03ACA2-A414-4A26-8250-5B5CBD6CBCF9}" destId="{EA4D3C07-1CD0-42A1-A7DF-332328A3AA44}" srcOrd="13" destOrd="0" presId="urn:microsoft.com/office/officeart/2005/8/layout/hierarchy4"/>
    <dgm:cxn modelId="{C57CB761-7203-49C6-80DA-FA1A7C31624E}" type="presParOf" srcId="{1D03ACA2-A414-4A26-8250-5B5CBD6CBCF9}" destId="{727FAEF8-2BEC-4EB6-BA76-4B6B10997718}" srcOrd="14" destOrd="0" presId="urn:microsoft.com/office/officeart/2005/8/layout/hierarchy4"/>
    <dgm:cxn modelId="{DE467B99-21BA-4C38-888C-4ED02DB07C31}" type="presParOf" srcId="{727FAEF8-2BEC-4EB6-BA76-4B6B10997718}" destId="{942309C4-EDB5-43C5-B1AB-AF03B1514C5E}" srcOrd="0" destOrd="0" presId="urn:microsoft.com/office/officeart/2005/8/layout/hierarchy4"/>
    <dgm:cxn modelId="{31FA8E54-18F9-4F1F-A461-E9181E37E901}" type="presParOf" srcId="{727FAEF8-2BEC-4EB6-BA76-4B6B10997718}" destId="{670567A5-2393-4B1B-B74D-2A5513B1E482}" srcOrd="1" destOrd="0" presId="urn:microsoft.com/office/officeart/2005/8/layout/hierarchy4"/>
    <dgm:cxn modelId="{BD60727C-2EE6-4A21-B76E-F912BCE3E794}" type="presParOf" srcId="{1D03ACA2-A414-4A26-8250-5B5CBD6CBCF9}" destId="{AEA464E4-C9EE-48A9-8C2B-421C68D71887}" srcOrd="15" destOrd="0" presId="urn:microsoft.com/office/officeart/2005/8/layout/hierarchy4"/>
    <dgm:cxn modelId="{A0CFA010-B72E-4B33-B366-28F517AB77B6}" type="presParOf" srcId="{1D03ACA2-A414-4A26-8250-5B5CBD6CBCF9}" destId="{A4B90057-51BD-4605-855B-F240E2B2E35B}" srcOrd="16" destOrd="0" presId="urn:microsoft.com/office/officeart/2005/8/layout/hierarchy4"/>
    <dgm:cxn modelId="{D0BCBB68-87E1-4C0D-8EFA-B9AB06C98535}" type="presParOf" srcId="{A4B90057-51BD-4605-855B-F240E2B2E35B}" destId="{639292B1-B3CD-49D8-916E-595A23A0D6F8}" srcOrd="0" destOrd="0" presId="urn:microsoft.com/office/officeart/2005/8/layout/hierarchy4"/>
    <dgm:cxn modelId="{CA381A1B-2EF0-481D-913E-D8B5A47F59E5}" type="presParOf" srcId="{A4B90057-51BD-4605-855B-F240E2B2E35B}" destId="{8E314237-8EAF-4F7E-946E-9BA580A3EB9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B8A7F8-5DEB-4F28-BDC1-B265800C4917}" type="doc">
      <dgm:prSet loTypeId="urn:microsoft.com/office/officeart/2005/8/layout/hierarchy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fa-IR"/>
        </a:p>
      </dgm:t>
    </dgm:pt>
    <dgm:pt modelId="{90D34A1D-769D-45EA-93D5-2700977A823E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سوره فتح</a:t>
          </a:r>
          <a:endParaRPr lang="fa-IR" dirty="0">
            <a:cs typeface="B Traffic" pitchFamily="2" charset="-78"/>
          </a:endParaRPr>
        </a:p>
      </dgm:t>
    </dgm:pt>
    <dgm:pt modelId="{456A860B-3B7F-4A7F-ADAE-227140F026F3}" type="parTrans" cxnId="{BD207A4B-BC2A-428D-9177-2EDBBA1705B5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9FE0D20D-1400-49E2-8E9A-04F0375992D0}" type="sibTrans" cxnId="{BD207A4B-BC2A-428D-9177-2EDBBA1705B5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0E812078-C4A9-4364-8EC8-3C5A49ECA178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29</a:t>
          </a:r>
          <a:endParaRPr lang="fa-IR" dirty="0">
            <a:cs typeface="B Traffic" pitchFamily="2" charset="-78"/>
          </a:endParaRPr>
        </a:p>
      </dgm:t>
    </dgm:pt>
    <dgm:pt modelId="{C6CD30C3-CEEE-4E07-8F1C-F7747899B27F}" type="parTrans" cxnId="{53AF075A-A692-4E9B-A471-C3C2AD58AF4D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744FFE3-7D38-4FEA-9AE4-3C5EC511ED9C}" type="sibTrans" cxnId="{53AF075A-A692-4E9B-A471-C3C2AD58AF4D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D8A74FF6-3686-4815-9C70-C17C5D0F6926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 تا 7</a:t>
          </a:r>
          <a:endParaRPr lang="fa-IR" dirty="0">
            <a:cs typeface="B Traffic" pitchFamily="2" charset="-78"/>
          </a:endParaRPr>
        </a:p>
      </dgm:t>
    </dgm:pt>
    <dgm:pt modelId="{D9C34641-E180-44C4-A9D3-4901D9CB5F17}" type="parTrans" cxnId="{FF313B65-E24D-4250-A714-6CA316F5DE77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63153266-544B-4B0A-A71B-58762E0258E4}" type="sibTrans" cxnId="{FF313B65-E24D-4250-A714-6CA316F5DE77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0B8B8CF8-F388-46F3-84CC-8D29A9C62A9E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20 تا 28</a:t>
          </a:r>
          <a:endParaRPr lang="fa-IR" dirty="0">
            <a:cs typeface="B Traffic" pitchFamily="2" charset="-78"/>
          </a:endParaRPr>
        </a:p>
      </dgm:t>
    </dgm:pt>
    <dgm:pt modelId="{F50127B9-C9A9-4063-AFD3-AD4B0D07267C}" type="parTrans" cxnId="{25133A40-416E-4AF0-B12E-DF3547EC7E34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6B4752F5-7D4A-4EEF-8AEE-EC8CB1B6029F}" type="sibTrans" cxnId="{25133A40-416E-4AF0-B12E-DF3547EC7E34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4FE200A1-ACBA-4436-84EE-86F2D8BCAC0B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8 تا 19</a:t>
          </a:r>
          <a:endParaRPr lang="fa-IR" dirty="0">
            <a:cs typeface="B Traffic" pitchFamily="2" charset="-78"/>
          </a:endParaRPr>
        </a:p>
      </dgm:t>
    </dgm:pt>
    <dgm:pt modelId="{DE5115DF-3360-42B6-BB9E-74A1E2C0D616}" type="parTrans" cxnId="{F11A98DF-31A8-4E72-BCE9-993F16CB121A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7C970489-1C2A-4CCF-9A79-677BC759F3AF}" type="sibTrans" cxnId="{F11A98DF-31A8-4E72-BCE9-993F16CB121A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C68EC46-1537-4EBE-97AD-352DAA73D128}" type="pres">
      <dgm:prSet presAssocID="{C3B8A7F8-5DEB-4F28-BDC1-B265800C491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4C649A10-AFE1-485B-89A8-2FB195095B7E}" type="pres">
      <dgm:prSet presAssocID="{90D34A1D-769D-45EA-93D5-2700977A823E}" presName="vertOne" presStyleCnt="0"/>
      <dgm:spPr/>
    </dgm:pt>
    <dgm:pt modelId="{C6C2A4C8-5548-4865-BC52-FAADE4DA0F0E}" type="pres">
      <dgm:prSet presAssocID="{90D34A1D-769D-45EA-93D5-2700977A823E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7F95CFD8-5F4C-4C70-A65B-573AC7474C68}" type="pres">
      <dgm:prSet presAssocID="{90D34A1D-769D-45EA-93D5-2700977A823E}" presName="parTransOne" presStyleCnt="0"/>
      <dgm:spPr/>
    </dgm:pt>
    <dgm:pt modelId="{1D03ACA2-A414-4A26-8250-5B5CBD6CBCF9}" type="pres">
      <dgm:prSet presAssocID="{90D34A1D-769D-45EA-93D5-2700977A823E}" presName="horzOne" presStyleCnt="0"/>
      <dgm:spPr/>
    </dgm:pt>
    <dgm:pt modelId="{E3366748-7082-4C95-8BF1-E0F80238CA10}" type="pres">
      <dgm:prSet presAssocID="{0E812078-C4A9-4364-8EC8-3C5A49ECA178}" presName="vertTwo" presStyleCnt="0"/>
      <dgm:spPr/>
    </dgm:pt>
    <dgm:pt modelId="{1EF59818-9FC6-497E-AFA5-EEF7B296EA09}" type="pres">
      <dgm:prSet presAssocID="{0E812078-C4A9-4364-8EC8-3C5A49ECA178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5BC172D-B5A9-4CBD-BCFA-E584542655D4}" type="pres">
      <dgm:prSet presAssocID="{0E812078-C4A9-4364-8EC8-3C5A49ECA178}" presName="horzTwo" presStyleCnt="0"/>
      <dgm:spPr/>
    </dgm:pt>
    <dgm:pt modelId="{274DA080-E6B0-4384-8756-589DC1C0698F}" type="pres">
      <dgm:prSet presAssocID="{A744FFE3-7D38-4FEA-9AE4-3C5EC511ED9C}" presName="sibSpaceTwo" presStyleCnt="0"/>
      <dgm:spPr/>
    </dgm:pt>
    <dgm:pt modelId="{023DEC90-B275-4996-8838-018C1C40F9B4}" type="pres">
      <dgm:prSet presAssocID="{0B8B8CF8-F388-46F3-84CC-8D29A9C62A9E}" presName="vertTwo" presStyleCnt="0"/>
      <dgm:spPr/>
    </dgm:pt>
    <dgm:pt modelId="{499BBDA0-6B7F-4618-B554-348460B21A76}" type="pres">
      <dgm:prSet presAssocID="{0B8B8CF8-F388-46F3-84CC-8D29A9C62A9E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7231D931-FE47-4394-BEE8-09A325897937}" type="pres">
      <dgm:prSet presAssocID="{0B8B8CF8-F388-46F3-84CC-8D29A9C62A9E}" presName="horzTwo" presStyleCnt="0"/>
      <dgm:spPr/>
    </dgm:pt>
    <dgm:pt modelId="{A233BD5C-8593-4669-871B-67DB5CA4AF21}" type="pres">
      <dgm:prSet presAssocID="{6B4752F5-7D4A-4EEF-8AEE-EC8CB1B6029F}" presName="sibSpaceTwo" presStyleCnt="0"/>
      <dgm:spPr/>
    </dgm:pt>
    <dgm:pt modelId="{DA2FFB2E-0BFD-44B6-BADA-7A7C38CFEBE1}" type="pres">
      <dgm:prSet presAssocID="{4FE200A1-ACBA-4436-84EE-86F2D8BCAC0B}" presName="vertTwo" presStyleCnt="0"/>
      <dgm:spPr/>
    </dgm:pt>
    <dgm:pt modelId="{207FB184-26BE-4663-9866-83C4748A5590}" type="pres">
      <dgm:prSet presAssocID="{4FE200A1-ACBA-4436-84EE-86F2D8BCAC0B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2667F0B8-BF47-45FE-8315-F4AE00C13B77}" type="pres">
      <dgm:prSet presAssocID="{4FE200A1-ACBA-4436-84EE-86F2D8BCAC0B}" presName="horzTwo" presStyleCnt="0"/>
      <dgm:spPr/>
    </dgm:pt>
    <dgm:pt modelId="{EA4D3C07-1CD0-42A1-A7DF-332328A3AA44}" type="pres">
      <dgm:prSet presAssocID="{7C970489-1C2A-4CCF-9A79-677BC759F3AF}" presName="sibSpaceTwo" presStyleCnt="0"/>
      <dgm:spPr/>
    </dgm:pt>
    <dgm:pt modelId="{A4B90057-51BD-4605-855B-F240E2B2E35B}" type="pres">
      <dgm:prSet presAssocID="{D8A74FF6-3686-4815-9C70-C17C5D0F6926}" presName="vertTwo" presStyleCnt="0"/>
      <dgm:spPr/>
    </dgm:pt>
    <dgm:pt modelId="{639292B1-B3CD-49D8-916E-595A23A0D6F8}" type="pres">
      <dgm:prSet presAssocID="{D8A74FF6-3686-4815-9C70-C17C5D0F6926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8E314237-8EAF-4F7E-946E-9BA580A3EB98}" type="pres">
      <dgm:prSet presAssocID="{D8A74FF6-3686-4815-9C70-C17C5D0F6926}" presName="horzTwo" presStyleCnt="0"/>
      <dgm:spPr/>
    </dgm:pt>
  </dgm:ptLst>
  <dgm:cxnLst>
    <dgm:cxn modelId="{9F21F99D-4BF2-4A34-A1B8-4459E96FD4F8}" type="presOf" srcId="{0E812078-C4A9-4364-8EC8-3C5A49ECA178}" destId="{1EF59818-9FC6-497E-AFA5-EEF7B296EA09}" srcOrd="0" destOrd="0" presId="urn:microsoft.com/office/officeart/2005/8/layout/hierarchy4"/>
    <dgm:cxn modelId="{53AF075A-A692-4E9B-A471-C3C2AD58AF4D}" srcId="{90D34A1D-769D-45EA-93D5-2700977A823E}" destId="{0E812078-C4A9-4364-8EC8-3C5A49ECA178}" srcOrd="0" destOrd="0" parTransId="{C6CD30C3-CEEE-4E07-8F1C-F7747899B27F}" sibTransId="{A744FFE3-7D38-4FEA-9AE4-3C5EC511ED9C}"/>
    <dgm:cxn modelId="{EA37BA0D-872A-43E6-BC2D-15F51FFF1547}" type="presOf" srcId="{D8A74FF6-3686-4815-9C70-C17C5D0F6926}" destId="{639292B1-B3CD-49D8-916E-595A23A0D6F8}" srcOrd="0" destOrd="0" presId="urn:microsoft.com/office/officeart/2005/8/layout/hierarchy4"/>
    <dgm:cxn modelId="{8134D0B0-B379-4A11-9130-AD9DC145C149}" type="presOf" srcId="{C3B8A7F8-5DEB-4F28-BDC1-B265800C4917}" destId="{AC68EC46-1537-4EBE-97AD-352DAA73D128}" srcOrd="0" destOrd="0" presId="urn:microsoft.com/office/officeart/2005/8/layout/hierarchy4"/>
    <dgm:cxn modelId="{BD207A4B-BC2A-428D-9177-2EDBBA1705B5}" srcId="{C3B8A7F8-5DEB-4F28-BDC1-B265800C4917}" destId="{90D34A1D-769D-45EA-93D5-2700977A823E}" srcOrd="0" destOrd="0" parTransId="{456A860B-3B7F-4A7F-ADAE-227140F026F3}" sibTransId="{9FE0D20D-1400-49E2-8E9A-04F0375992D0}"/>
    <dgm:cxn modelId="{25133A40-416E-4AF0-B12E-DF3547EC7E34}" srcId="{90D34A1D-769D-45EA-93D5-2700977A823E}" destId="{0B8B8CF8-F388-46F3-84CC-8D29A9C62A9E}" srcOrd="1" destOrd="0" parTransId="{F50127B9-C9A9-4063-AFD3-AD4B0D07267C}" sibTransId="{6B4752F5-7D4A-4EEF-8AEE-EC8CB1B6029F}"/>
    <dgm:cxn modelId="{3A7F59BC-8D38-489C-ADAF-11D60FB49EED}" type="presOf" srcId="{4FE200A1-ACBA-4436-84EE-86F2D8BCAC0B}" destId="{207FB184-26BE-4663-9866-83C4748A5590}" srcOrd="0" destOrd="0" presId="urn:microsoft.com/office/officeart/2005/8/layout/hierarchy4"/>
    <dgm:cxn modelId="{41501DA9-9C26-4CA5-99FA-A97FE449B47B}" type="presOf" srcId="{0B8B8CF8-F388-46F3-84CC-8D29A9C62A9E}" destId="{499BBDA0-6B7F-4618-B554-348460B21A76}" srcOrd="0" destOrd="0" presId="urn:microsoft.com/office/officeart/2005/8/layout/hierarchy4"/>
    <dgm:cxn modelId="{035517C4-ED09-41EC-A61C-01B15166D200}" type="presOf" srcId="{90D34A1D-769D-45EA-93D5-2700977A823E}" destId="{C6C2A4C8-5548-4865-BC52-FAADE4DA0F0E}" srcOrd="0" destOrd="0" presId="urn:microsoft.com/office/officeart/2005/8/layout/hierarchy4"/>
    <dgm:cxn modelId="{FF313B65-E24D-4250-A714-6CA316F5DE77}" srcId="{90D34A1D-769D-45EA-93D5-2700977A823E}" destId="{D8A74FF6-3686-4815-9C70-C17C5D0F6926}" srcOrd="3" destOrd="0" parTransId="{D9C34641-E180-44C4-A9D3-4901D9CB5F17}" sibTransId="{63153266-544B-4B0A-A71B-58762E0258E4}"/>
    <dgm:cxn modelId="{F11A98DF-31A8-4E72-BCE9-993F16CB121A}" srcId="{90D34A1D-769D-45EA-93D5-2700977A823E}" destId="{4FE200A1-ACBA-4436-84EE-86F2D8BCAC0B}" srcOrd="2" destOrd="0" parTransId="{DE5115DF-3360-42B6-BB9E-74A1E2C0D616}" sibTransId="{7C970489-1C2A-4CCF-9A79-677BC759F3AF}"/>
    <dgm:cxn modelId="{BE3387D2-0FE2-43CF-AF8E-F12FF89763EF}" type="presParOf" srcId="{AC68EC46-1537-4EBE-97AD-352DAA73D128}" destId="{4C649A10-AFE1-485B-89A8-2FB195095B7E}" srcOrd="0" destOrd="0" presId="urn:microsoft.com/office/officeart/2005/8/layout/hierarchy4"/>
    <dgm:cxn modelId="{E8FE75ED-4779-4B1B-9119-79170180CD83}" type="presParOf" srcId="{4C649A10-AFE1-485B-89A8-2FB195095B7E}" destId="{C6C2A4C8-5548-4865-BC52-FAADE4DA0F0E}" srcOrd="0" destOrd="0" presId="urn:microsoft.com/office/officeart/2005/8/layout/hierarchy4"/>
    <dgm:cxn modelId="{F713F8FF-0D86-48B4-9A95-22731823707A}" type="presParOf" srcId="{4C649A10-AFE1-485B-89A8-2FB195095B7E}" destId="{7F95CFD8-5F4C-4C70-A65B-573AC7474C68}" srcOrd="1" destOrd="0" presId="urn:microsoft.com/office/officeart/2005/8/layout/hierarchy4"/>
    <dgm:cxn modelId="{2DD937CE-E5AB-4A72-82EE-09107AC259C8}" type="presParOf" srcId="{4C649A10-AFE1-485B-89A8-2FB195095B7E}" destId="{1D03ACA2-A414-4A26-8250-5B5CBD6CBCF9}" srcOrd="2" destOrd="0" presId="urn:microsoft.com/office/officeart/2005/8/layout/hierarchy4"/>
    <dgm:cxn modelId="{A9E0CDD1-618C-4A15-9088-8754965D6B00}" type="presParOf" srcId="{1D03ACA2-A414-4A26-8250-5B5CBD6CBCF9}" destId="{E3366748-7082-4C95-8BF1-E0F80238CA10}" srcOrd="0" destOrd="0" presId="urn:microsoft.com/office/officeart/2005/8/layout/hierarchy4"/>
    <dgm:cxn modelId="{2D6E9CDB-7E69-4789-AFCA-90182D015F10}" type="presParOf" srcId="{E3366748-7082-4C95-8BF1-E0F80238CA10}" destId="{1EF59818-9FC6-497E-AFA5-EEF7B296EA09}" srcOrd="0" destOrd="0" presId="urn:microsoft.com/office/officeart/2005/8/layout/hierarchy4"/>
    <dgm:cxn modelId="{8932FE21-6D2D-4E2F-A2A9-B4ADEEACB79B}" type="presParOf" srcId="{E3366748-7082-4C95-8BF1-E0F80238CA10}" destId="{65BC172D-B5A9-4CBD-BCFA-E584542655D4}" srcOrd="1" destOrd="0" presId="urn:microsoft.com/office/officeart/2005/8/layout/hierarchy4"/>
    <dgm:cxn modelId="{93B963C7-B968-4706-AC7E-5BAD63FC72DD}" type="presParOf" srcId="{1D03ACA2-A414-4A26-8250-5B5CBD6CBCF9}" destId="{274DA080-E6B0-4384-8756-589DC1C0698F}" srcOrd="1" destOrd="0" presId="urn:microsoft.com/office/officeart/2005/8/layout/hierarchy4"/>
    <dgm:cxn modelId="{1008E12F-D041-4CE5-AAF8-AAFC410F613D}" type="presParOf" srcId="{1D03ACA2-A414-4A26-8250-5B5CBD6CBCF9}" destId="{023DEC90-B275-4996-8838-018C1C40F9B4}" srcOrd="2" destOrd="0" presId="urn:microsoft.com/office/officeart/2005/8/layout/hierarchy4"/>
    <dgm:cxn modelId="{4BEE42ED-111B-4E4F-9385-8D549C8C83CB}" type="presParOf" srcId="{023DEC90-B275-4996-8838-018C1C40F9B4}" destId="{499BBDA0-6B7F-4618-B554-348460B21A76}" srcOrd="0" destOrd="0" presId="urn:microsoft.com/office/officeart/2005/8/layout/hierarchy4"/>
    <dgm:cxn modelId="{03AC2935-7600-4CC4-82B9-D7A05F820D1D}" type="presParOf" srcId="{023DEC90-B275-4996-8838-018C1C40F9B4}" destId="{7231D931-FE47-4394-BEE8-09A325897937}" srcOrd="1" destOrd="0" presId="urn:microsoft.com/office/officeart/2005/8/layout/hierarchy4"/>
    <dgm:cxn modelId="{0AEE8C6F-4B86-431B-B8D6-F452CD9FFC34}" type="presParOf" srcId="{1D03ACA2-A414-4A26-8250-5B5CBD6CBCF9}" destId="{A233BD5C-8593-4669-871B-67DB5CA4AF21}" srcOrd="3" destOrd="0" presId="urn:microsoft.com/office/officeart/2005/8/layout/hierarchy4"/>
    <dgm:cxn modelId="{41C0CABB-B3E8-42F1-8972-BDB95508FFF2}" type="presParOf" srcId="{1D03ACA2-A414-4A26-8250-5B5CBD6CBCF9}" destId="{DA2FFB2E-0BFD-44B6-BADA-7A7C38CFEBE1}" srcOrd="4" destOrd="0" presId="urn:microsoft.com/office/officeart/2005/8/layout/hierarchy4"/>
    <dgm:cxn modelId="{13434069-DDF8-4A2F-A907-291803417CA9}" type="presParOf" srcId="{DA2FFB2E-0BFD-44B6-BADA-7A7C38CFEBE1}" destId="{207FB184-26BE-4663-9866-83C4748A5590}" srcOrd="0" destOrd="0" presId="urn:microsoft.com/office/officeart/2005/8/layout/hierarchy4"/>
    <dgm:cxn modelId="{CA36A8AA-FB6B-4567-BA12-D5F54E6CD147}" type="presParOf" srcId="{DA2FFB2E-0BFD-44B6-BADA-7A7C38CFEBE1}" destId="{2667F0B8-BF47-45FE-8315-F4AE00C13B77}" srcOrd="1" destOrd="0" presId="urn:microsoft.com/office/officeart/2005/8/layout/hierarchy4"/>
    <dgm:cxn modelId="{9017CDAB-00EE-4397-A8F2-045933081C07}" type="presParOf" srcId="{1D03ACA2-A414-4A26-8250-5B5CBD6CBCF9}" destId="{EA4D3C07-1CD0-42A1-A7DF-332328A3AA44}" srcOrd="5" destOrd="0" presId="urn:microsoft.com/office/officeart/2005/8/layout/hierarchy4"/>
    <dgm:cxn modelId="{87179AC1-F40E-4D28-991E-23435C084EC0}" type="presParOf" srcId="{1D03ACA2-A414-4A26-8250-5B5CBD6CBCF9}" destId="{A4B90057-51BD-4605-855B-F240E2B2E35B}" srcOrd="6" destOrd="0" presId="urn:microsoft.com/office/officeart/2005/8/layout/hierarchy4"/>
    <dgm:cxn modelId="{70A19797-6D32-45FB-A774-9115A4BA9DED}" type="presParOf" srcId="{A4B90057-51BD-4605-855B-F240E2B2E35B}" destId="{639292B1-B3CD-49D8-916E-595A23A0D6F8}" srcOrd="0" destOrd="0" presId="urn:microsoft.com/office/officeart/2005/8/layout/hierarchy4"/>
    <dgm:cxn modelId="{CAF75582-6382-46CD-B4D7-6B9609D9AAF4}" type="presParOf" srcId="{A4B90057-51BD-4605-855B-F240E2B2E35B}" destId="{8E314237-8EAF-4F7E-946E-9BA580A3EB9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C2A4C8-5548-4865-BC52-FAADE4DA0F0E}">
      <dsp:nvSpPr>
        <dsp:cNvPr id="0" name=""/>
        <dsp:cNvSpPr/>
      </dsp:nvSpPr>
      <dsp:spPr>
        <a:xfrm>
          <a:off x="4765" y="908"/>
          <a:ext cx="8220068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cs typeface="B Traffic" pitchFamily="2" charset="-78"/>
            </a:rPr>
            <a:t>سوره فتح</a:t>
          </a:r>
          <a:endParaRPr lang="fa-IR" sz="6500" kern="1200" dirty="0">
            <a:cs typeface="B Traffic" pitchFamily="2" charset="-78"/>
          </a:endParaRPr>
        </a:p>
      </dsp:txBody>
      <dsp:txXfrm>
        <a:off x="4765" y="908"/>
        <a:ext cx="8220068" cy="2152483"/>
      </dsp:txXfrm>
    </dsp:sp>
    <dsp:sp modelId="{1EF59818-9FC6-497E-AFA5-EEF7B296EA09}">
      <dsp:nvSpPr>
        <dsp:cNvPr id="0" name=""/>
        <dsp:cNvSpPr/>
      </dsp:nvSpPr>
      <dsp:spPr>
        <a:xfrm>
          <a:off x="4765" y="2372569"/>
          <a:ext cx="849883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>
              <a:cs typeface="B Traffic" pitchFamily="2" charset="-78"/>
            </a:rPr>
            <a:t>آیه 29</a:t>
          </a:r>
          <a:endParaRPr lang="fa-IR" sz="2700" kern="1200" dirty="0">
            <a:cs typeface="B Traffic" pitchFamily="2" charset="-78"/>
          </a:endParaRPr>
        </a:p>
      </dsp:txBody>
      <dsp:txXfrm>
        <a:off x="4765" y="2372569"/>
        <a:ext cx="849883" cy="2152483"/>
      </dsp:txXfrm>
    </dsp:sp>
    <dsp:sp modelId="{3A5810F9-D0D4-4A8D-A702-24B0DA802A93}">
      <dsp:nvSpPr>
        <dsp:cNvPr id="0" name=""/>
        <dsp:cNvSpPr/>
      </dsp:nvSpPr>
      <dsp:spPr>
        <a:xfrm>
          <a:off x="926038" y="2372569"/>
          <a:ext cx="849883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>
              <a:cs typeface="B Traffic" pitchFamily="2" charset="-78"/>
            </a:rPr>
            <a:t>آیه 27 تا 28</a:t>
          </a:r>
          <a:endParaRPr lang="fa-IR" sz="2700" kern="1200" dirty="0">
            <a:cs typeface="B Traffic" pitchFamily="2" charset="-78"/>
          </a:endParaRPr>
        </a:p>
      </dsp:txBody>
      <dsp:txXfrm>
        <a:off x="926038" y="2372569"/>
        <a:ext cx="849883" cy="2152483"/>
      </dsp:txXfrm>
    </dsp:sp>
    <dsp:sp modelId="{750ADC0F-6586-4313-8282-081E7A707D88}">
      <dsp:nvSpPr>
        <dsp:cNvPr id="0" name=""/>
        <dsp:cNvSpPr/>
      </dsp:nvSpPr>
      <dsp:spPr>
        <a:xfrm>
          <a:off x="1847312" y="2372569"/>
          <a:ext cx="849883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>
              <a:cs typeface="B Traffic" pitchFamily="2" charset="-78"/>
            </a:rPr>
            <a:t>آیه 22 تا 26</a:t>
          </a:r>
          <a:endParaRPr lang="fa-IR" sz="2700" kern="1200" dirty="0">
            <a:cs typeface="B Traffic" pitchFamily="2" charset="-78"/>
          </a:endParaRPr>
        </a:p>
      </dsp:txBody>
      <dsp:txXfrm>
        <a:off x="1847312" y="2372569"/>
        <a:ext cx="849883" cy="2152483"/>
      </dsp:txXfrm>
    </dsp:sp>
    <dsp:sp modelId="{499BBDA0-6B7F-4618-B554-348460B21A76}">
      <dsp:nvSpPr>
        <dsp:cNvPr id="0" name=""/>
        <dsp:cNvSpPr/>
      </dsp:nvSpPr>
      <dsp:spPr>
        <a:xfrm>
          <a:off x="2768585" y="2372569"/>
          <a:ext cx="849883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>
              <a:cs typeface="B Traffic" pitchFamily="2" charset="-78"/>
            </a:rPr>
            <a:t>آیه 20 تا 21</a:t>
          </a:r>
          <a:endParaRPr lang="fa-IR" sz="2700" kern="1200" dirty="0">
            <a:cs typeface="B Traffic" pitchFamily="2" charset="-78"/>
          </a:endParaRPr>
        </a:p>
      </dsp:txBody>
      <dsp:txXfrm>
        <a:off x="2768585" y="2372569"/>
        <a:ext cx="849883" cy="2152483"/>
      </dsp:txXfrm>
    </dsp:sp>
    <dsp:sp modelId="{9D68A0CD-7EBF-4291-9387-EC53469D7443}">
      <dsp:nvSpPr>
        <dsp:cNvPr id="0" name=""/>
        <dsp:cNvSpPr/>
      </dsp:nvSpPr>
      <dsp:spPr>
        <a:xfrm>
          <a:off x="3689858" y="2372569"/>
          <a:ext cx="849883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>
              <a:cs typeface="B Traffic" pitchFamily="2" charset="-78"/>
            </a:rPr>
            <a:t>آیه 18 تا 19</a:t>
          </a:r>
          <a:endParaRPr lang="fa-IR" sz="2700" kern="1200" dirty="0">
            <a:cs typeface="B Traffic" pitchFamily="2" charset="-78"/>
          </a:endParaRPr>
        </a:p>
      </dsp:txBody>
      <dsp:txXfrm>
        <a:off x="3689858" y="2372569"/>
        <a:ext cx="849883" cy="2152483"/>
      </dsp:txXfrm>
    </dsp:sp>
    <dsp:sp modelId="{7808D82A-F490-48E1-84B8-D64AC89385D8}">
      <dsp:nvSpPr>
        <dsp:cNvPr id="0" name=""/>
        <dsp:cNvSpPr/>
      </dsp:nvSpPr>
      <dsp:spPr>
        <a:xfrm>
          <a:off x="4611131" y="2372569"/>
          <a:ext cx="849883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>
              <a:cs typeface="B Traffic" pitchFamily="2" charset="-78"/>
            </a:rPr>
            <a:t>آیه 11 تا 17</a:t>
          </a:r>
          <a:endParaRPr lang="fa-IR" sz="2700" kern="1200" dirty="0">
            <a:cs typeface="B Traffic" pitchFamily="2" charset="-78"/>
          </a:endParaRPr>
        </a:p>
      </dsp:txBody>
      <dsp:txXfrm>
        <a:off x="4611131" y="2372569"/>
        <a:ext cx="849883" cy="2152483"/>
      </dsp:txXfrm>
    </dsp:sp>
    <dsp:sp modelId="{207FB184-26BE-4663-9866-83C4748A5590}">
      <dsp:nvSpPr>
        <dsp:cNvPr id="0" name=""/>
        <dsp:cNvSpPr/>
      </dsp:nvSpPr>
      <dsp:spPr>
        <a:xfrm>
          <a:off x="5532404" y="2372569"/>
          <a:ext cx="849883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>
              <a:cs typeface="B Traffic" pitchFamily="2" charset="-78"/>
            </a:rPr>
            <a:t>آیه 8 تا 10</a:t>
          </a:r>
          <a:endParaRPr lang="fa-IR" sz="2700" kern="1200" dirty="0">
            <a:cs typeface="B Traffic" pitchFamily="2" charset="-78"/>
          </a:endParaRPr>
        </a:p>
      </dsp:txBody>
      <dsp:txXfrm>
        <a:off x="5532404" y="2372569"/>
        <a:ext cx="849883" cy="2152483"/>
      </dsp:txXfrm>
    </dsp:sp>
    <dsp:sp modelId="{942309C4-EDB5-43C5-B1AB-AF03B1514C5E}">
      <dsp:nvSpPr>
        <dsp:cNvPr id="0" name=""/>
        <dsp:cNvSpPr/>
      </dsp:nvSpPr>
      <dsp:spPr>
        <a:xfrm>
          <a:off x="6453678" y="2372569"/>
          <a:ext cx="849883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>
              <a:cs typeface="B Traffic" pitchFamily="2" charset="-78"/>
            </a:rPr>
            <a:t>آیه 4 تا 7</a:t>
          </a:r>
          <a:endParaRPr lang="fa-IR" sz="2700" kern="1200" dirty="0">
            <a:cs typeface="B Traffic" pitchFamily="2" charset="-78"/>
          </a:endParaRPr>
        </a:p>
      </dsp:txBody>
      <dsp:txXfrm>
        <a:off x="6453678" y="2372569"/>
        <a:ext cx="849883" cy="2152483"/>
      </dsp:txXfrm>
    </dsp:sp>
    <dsp:sp modelId="{639292B1-B3CD-49D8-916E-595A23A0D6F8}">
      <dsp:nvSpPr>
        <dsp:cNvPr id="0" name=""/>
        <dsp:cNvSpPr/>
      </dsp:nvSpPr>
      <dsp:spPr>
        <a:xfrm>
          <a:off x="7374951" y="2372569"/>
          <a:ext cx="849883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>
              <a:cs typeface="B Traffic" pitchFamily="2" charset="-78"/>
            </a:rPr>
            <a:t>آیه 1 تا 3</a:t>
          </a:r>
          <a:endParaRPr lang="fa-IR" sz="2700" kern="1200" dirty="0">
            <a:cs typeface="B Traffic" pitchFamily="2" charset="-78"/>
          </a:endParaRPr>
        </a:p>
      </dsp:txBody>
      <dsp:txXfrm>
        <a:off x="7374951" y="2372569"/>
        <a:ext cx="849883" cy="215248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C2A4C8-5548-4865-BC52-FAADE4DA0F0E}">
      <dsp:nvSpPr>
        <dsp:cNvPr id="0" name=""/>
        <dsp:cNvSpPr/>
      </dsp:nvSpPr>
      <dsp:spPr>
        <a:xfrm>
          <a:off x="1330" y="908"/>
          <a:ext cx="8226939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cs typeface="B Traffic" pitchFamily="2" charset="-78"/>
            </a:rPr>
            <a:t>سوره فتح</a:t>
          </a:r>
          <a:endParaRPr lang="fa-IR" sz="6500" kern="1200" dirty="0">
            <a:cs typeface="B Traffic" pitchFamily="2" charset="-78"/>
          </a:endParaRPr>
        </a:p>
      </dsp:txBody>
      <dsp:txXfrm>
        <a:off x="1330" y="908"/>
        <a:ext cx="8226939" cy="2152483"/>
      </dsp:txXfrm>
    </dsp:sp>
    <dsp:sp modelId="{1EF59818-9FC6-497E-AFA5-EEF7B296EA09}">
      <dsp:nvSpPr>
        <dsp:cNvPr id="0" name=""/>
        <dsp:cNvSpPr/>
      </dsp:nvSpPr>
      <dsp:spPr>
        <a:xfrm>
          <a:off x="1330" y="2372569"/>
          <a:ext cx="1934840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400" kern="1200" dirty="0" smtClean="0">
              <a:cs typeface="B Traffic" pitchFamily="2" charset="-78"/>
            </a:rPr>
            <a:t>آیه 29</a:t>
          </a:r>
          <a:endParaRPr lang="fa-IR" sz="4400" kern="1200" dirty="0">
            <a:cs typeface="B Traffic" pitchFamily="2" charset="-78"/>
          </a:endParaRPr>
        </a:p>
      </dsp:txBody>
      <dsp:txXfrm>
        <a:off x="1330" y="2372569"/>
        <a:ext cx="1934840" cy="2152483"/>
      </dsp:txXfrm>
    </dsp:sp>
    <dsp:sp modelId="{499BBDA0-6B7F-4618-B554-348460B21A76}">
      <dsp:nvSpPr>
        <dsp:cNvPr id="0" name=""/>
        <dsp:cNvSpPr/>
      </dsp:nvSpPr>
      <dsp:spPr>
        <a:xfrm>
          <a:off x="2098696" y="2372569"/>
          <a:ext cx="1934840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400" kern="1200" dirty="0" smtClean="0">
              <a:cs typeface="B Traffic" pitchFamily="2" charset="-78"/>
            </a:rPr>
            <a:t>آیه 20 تا 28</a:t>
          </a:r>
          <a:endParaRPr lang="fa-IR" sz="4400" kern="1200" dirty="0">
            <a:cs typeface="B Traffic" pitchFamily="2" charset="-78"/>
          </a:endParaRPr>
        </a:p>
      </dsp:txBody>
      <dsp:txXfrm>
        <a:off x="2098696" y="2372569"/>
        <a:ext cx="1934840" cy="2152483"/>
      </dsp:txXfrm>
    </dsp:sp>
    <dsp:sp modelId="{207FB184-26BE-4663-9866-83C4748A5590}">
      <dsp:nvSpPr>
        <dsp:cNvPr id="0" name=""/>
        <dsp:cNvSpPr/>
      </dsp:nvSpPr>
      <dsp:spPr>
        <a:xfrm>
          <a:off x="4196063" y="2372569"/>
          <a:ext cx="1934840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400" kern="1200" dirty="0" smtClean="0">
              <a:cs typeface="B Traffic" pitchFamily="2" charset="-78"/>
            </a:rPr>
            <a:t>آیه 8 تا 19</a:t>
          </a:r>
          <a:endParaRPr lang="fa-IR" sz="4400" kern="1200" dirty="0">
            <a:cs typeface="B Traffic" pitchFamily="2" charset="-78"/>
          </a:endParaRPr>
        </a:p>
      </dsp:txBody>
      <dsp:txXfrm>
        <a:off x="4196063" y="2372569"/>
        <a:ext cx="1934840" cy="2152483"/>
      </dsp:txXfrm>
    </dsp:sp>
    <dsp:sp modelId="{639292B1-B3CD-49D8-916E-595A23A0D6F8}">
      <dsp:nvSpPr>
        <dsp:cNvPr id="0" name=""/>
        <dsp:cNvSpPr/>
      </dsp:nvSpPr>
      <dsp:spPr>
        <a:xfrm>
          <a:off x="6293429" y="2372569"/>
          <a:ext cx="1934840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400" kern="1200" dirty="0" smtClean="0">
              <a:cs typeface="B Traffic" pitchFamily="2" charset="-78"/>
            </a:rPr>
            <a:t>آیه 1 تا 7</a:t>
          </a:r>
          <a:endParaRPr lang="fa-IR" sz="4400" kern="1200" dirty="0">
            <a:cs typeface="B Traffic" pitchFamily="2" charset="-78"/>
          </a:endParaRPr>
        </a:p>
      </dsp:txBody>
      <dsp:txXfrm>
        <a:off x="6293429" y="2372569"/>
        <a:ext cx="1934840" cy="21524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عنوان اسلای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17" name="زیر نویس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a-IR" smtClean="0"/>
              <a:t>برای ویرایش سبک زیرعنوان اسلاید اصلی، کلیک نمایید</a:t>
            </a:r>
            <a:endParaRPr kumimoji="0" lang="en-US"/>
          </a:p>
        </p:txBody>
      </p:sp>
      <p:grpSp>
        <p:nvGrpSpPr>
          <p:cNvPr id="2" name="گروه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فرم آزاد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فرم آزاد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فرم آزاد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متصل کننده مستقی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نگهدارنده مکان تاری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50A1E2-083B-435C-A442-811F1D8F1EA6}" type="datetimeFigureOut">
              <a:rPr lang="fa-IR" smtClean="0"/>
              <a:pPr/>
              <a:t>08/17/1432</a:t>
            </a:fld>
            <a:endParaRPr lang="fa-IR"/>
          </a:p>
        </p:txBody>
      </p:sp>
      <p:sp>
        <p:nvSpPr>
          <p:cNvPr id="19" name="نگهدارنده مکان پانویس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نگهدارنده مکان شماره اسلاید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C74681-A0A6-4F7B-A938-B180CA8C3DB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0A1E2-083B-435C-A442-811F1D8F1EA6}" type="datetimeFigureOut">
              <a:rPr lang="fa-IR" smtClean="0"/>
              <a:pPr/>
              <a:t>08/17/1432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C74681-A0A6-4F7B-A938-B180CA8C3DB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0A1E2-083B-435C-A442-811F1D8F1EA6}" type="datetimeFigureOut">
              <a:rPr lang="fa-IR" smtClean="0"/>
              <a:pPr/>
              <a:t>08/17/1432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C74681-A0A6-4F7B-A938-B180CA8C3DB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0A1E2-083B-435C-A442-811F1D8F1EA6}" type="datetimeFigureOut">
              <a:rPr lang="fa-IR" smtClean="0"/>
              <a:pPr/>
              <a:t>08/17/1432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C74681-A0A6-4F7B-A938-B180CA8C3DB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سربرگ بخ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0A1E2-083B-435C-A442-811F1D8F1EA6}" type="datetimeFigureOut">
              <a:rPr lang="fa-IR" smtClean="0"/>
              <a:pPr/>
              <a:t>08/17/1432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C74681-A0A6-4F7B-A938-B180CA8C3DB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دو محتوا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محتوا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0A1E2-083B-435C-A442-811F1D8F1EA6}" type="datetimeFigureOut">
              <a:rPr lang="fa-IR" smtClean="0"/>
              <a:pPr/>
              <a:t>08/17/1432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C74681-A0A6-4F7B-A938-B180CA8C3DB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یس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5" name="نگهدارنده مکان محتوا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6" name="نگهدارنده مکان محتوا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7" name="نگهدارنده مکان تاری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0A1E2-083B-435C-A442-811F1D8F1EA6}" type="datetimeFigureOut">
              <a:rPr lang="fa-IR" smtClean="0"/>
              <a:pPr/>
              <a:t>08/17/1432</a:t>
            </a:fld>
            <a:endParaRPr lang="fa-IR"/>
          </a:p>
        </p:txBody>
      </p:sp>
      <p:sp>
        <p:nvSpPr>
          <p:cNvPr id="8" name="نگهدارنده مکان پانویس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نگهدارنده مکان شماره اسلاید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C74681-A0A6-4F7B-A938-B180CA8C3DB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تنها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تاری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0A1E2-083B-435C-A442-811F1D8F1EA6}" type="datetimeFigureOut">
              <a:rPr lang="fa-IR" smtClean="0"/>
              <a:pPr/>
              <a:t>08/17/1432</a:t>
            </a:fld>
            <a:endParaRPr lang="fa-IR"/>
          </a:p>
        </p:txBody>
      </p:sp>
      <p:sp>
        <p:nvSpPr>
          <p:cNvPr id="4" name="نگهدارنده مکان پانویس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نگهدارنده مکان شماره اسلاید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C74681-A0A6-4F7B-A938-B180CA8C3DB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اری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50A1E2-083B-435C-A442-811F1D8F1EA6}" type="datetimeFigureOut">
              <a:rPr lang="fa-IR" smtClean="0"/>
              <a:pPr/>
              <a:t>08/17/1432</a:t>
            </a:fld>
            <a:endParaRPr lang="fa-IR"/>
          </a:p>
        </p:txBody>
      </p:sp>
      <p:sp>
        <p:nvSpPr>
          <p:cNvPr id="3" name="نگهدارنده مکان پانویس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C74681-A0A6-4F7B-A938-B180CA8C3DB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ا با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محتوا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50A1E2-083B-435C-A442-811F1D8F1EA6}" type="datetimeFigureOut">
              <a:rPr lang="fa-IR" smtClean="0"/>
              <a:pPr/>
              <a:t>08/17/1432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C74681-A0A6-4F7B-A938-B180CA8C3DB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تصویر با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نگهدارنده مکان متن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3" name="نگهدارنده مکان تصویر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a-IR" smtClean="0"/>
              <a:t>برای اضافه کردن تصویر نماد را کلیک نمایید</a:t>
            </a:r>
            <a:endParaRPr kumimoji="0" lang="en-US" dirty="0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50A1E2-083B-435C-A442-811F1D8F1EA6}" type="datetimeFigureOut">
              <a:rPr lang="fa-IR" smtClean="0"/>
              <a:pPr/>
              <a:t>08/17/1432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C74681-A0A6-4F7B-A938-B180CA8C3DB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8" name="فرم آزاد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فرم آزاد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متصل کننده مستقی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فرم آزاد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فرم آزاد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متصل کننده مستقی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نگهدارنده مکان 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0" name="نگهدارنده مکان متن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kumimoji="0" lang="fa-IR" smtClean="0"/>
              <a:t>سطح دوم</a:t>
            </a:r>
          </a:p>
          <a:p>
            <a:pPr lvl="2" eaLnBrk="1" latinLnBrk="0" hangingPunct="1"/>
            <a:r>
              <a:rPr kumimoji="0" lang="fa-IR" smtClean="0"/>
              <a:t>سطح سوم</a:t>
            </a:r>
          </a:p>
          <a:p>
            <a:pPr lvl="3" eaLnBrk="1" latinLnBrk="0" hangingPunct="1"/>
            <a:r>
              <a:rPr kumimoji="0" lang="fa-IR" smtClean="0"/>
              <a:t>سطح چهارم</a:t>
            </a:r>
          </a:p>
          <a:p>
            <a:pPr lvl="4" eaLnBrk="1" latinLnBrk="0" hangingPunct="1"/>
            <a:r>
              <a:rPr kumimoji="0" lang="fa-IR" smtClean="0"/>
              <a:t>سطح پنجم</a:t>
            </a:r>
            <a:endParaRPr kumimoji="0" lang="en-US"/>
          </a:p>
        </p:txBody>
      </p:sp>
      <p:sp>
        <p:nvSpPr>
          <p:cNvPr id="10" name="نگهدارنده مکان تاری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50A1E2-083B-435C-A442-811F1D8F1EA6}" type="datetimeFigureOut">
              <a:rPr lang="fa-IR" smtClean="0"/>
              <a:pPr/>
              <a:t>08/17/1432</a:t>
            </a:fld>
            <a:endParaRPr lang="fa-IR"/>
          </a:p>
        </p:txBody>
      </p:sp>
      <p:sp>
        <p:nvSpPr>
          <p:cNvPr id="22" name="نگهدارنده مکان پانویس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نگهدارنده مکان شماره اسلاید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C74681-A0A6-4F7B-A938-B180CA8C3DB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6600" dirty="0" err="1" smtClean="0">
                <a:cs typeface="Mj_Afrigha" pitchFamily="2" charset="-78"/>
              </a:rPr>
              <a:t>بسم</a:t>
            </a:r>
            <a:r>
              <a:rPr lang="fa-IR" sz="6600" dirty="0" smtClean="0">
                <a:cs typeface="Mj_Afrigha" pitchFamily="2" charset="-78"/>
              </a:rPr>
              <a:t> الله </a:t>
            </a:r>
            <a:r>
              <a:rPr lang="fa-IR" sz="6600" dirty="0" err="1" smtClean="0">
                <a:cs typeface="Mj_Afrigha" pitchFamily="2" charset="-78"/>
              </a:rPr>
              <a:t>الرحمن</a:t>
            </a:r>
            <a:r>
              <a:rPr lang="fa-IR" sz="6600" dirty="0" smtClean="0">
                <a:cs typeface="Mj_Afrigha" pitchFamily="2" charset="-78"/>
              </a:rPr>
              <a:t> </a:t>
            </a:r>
            <a:r>
              <a:rPr lang="fa-IR" sz="6600" dirty="0" err="1" smtClean="0">
                <a:cs typeface="Mj_Afrigha" pitchFamily="2" charset="-78"/>
              </a:rPr>
              <a:t>الرحیم</a:t>
            </a:r>
            <a:endParaRPr lang="fa-IR" sz="6600" dirty="0">
              <a:cs typeface="Mj_Afrigha" pitchFamily="2" charset="-78"/>
            </a:endParaRPr>
          </a:p>
        </p:txBody>
      </p:sp>
      <p:sp>
        <p:nvSpPr>
          <p:cNvPr id="3" name="زیر نویس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600" b="1" dirty="0" err="1" smtClean="0">
                <a:cs typeface="B Yagut" pitchFamily="2" charset="-78"/>
              </a:rPr>
              <a:t>تدبر</a:t>
            </a:r>
            <a:r>
              <a:rPr lang="fa-IR" sz="3600" b="1" dirty="0" smtClean="0">
                <a:cs typeface="B Yagut" pitchFamily="2" charset="-78"/>
              </a:rPr>
              <a:t> در سوره مبارک فتح</a:t>
            </a:r>
            <a:endParaRPr lang="fa-IR" sz="3600" b="1" dirty="0"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لَقَدْ</a:t>
            </a:r>
            <a:r>
              <a:rPr lang="fa-IR" sz="4000" dirty="0" smtClean="0">
                <a:cs typeface="me_quran" pitchFamily="18" charset="-78"/>
              </a:rPr>
              <a:t> صَدَقَ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رَسُولَهُ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الرُّؤْيَا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بِالْحَقِّ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لَتَدْخُلُنَّ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الْمَسْجِدَ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الْحَرَامَ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شَاءَ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آمِنِينَ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مُحَلِّقِينَ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رُءُوسَكُمْ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وَمُقَصِّرِينَ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تَخَافُونَ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فَعَلِمَ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تَعْلَمُوا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فَجَعَلَ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دُونِ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فَتْحًا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قَرِيبًا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٢٧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هُوَ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أَرْسَلَ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رَسُولَهُ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بِالْهُدَى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وَدِينِ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الْحَقِّ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لِيُظْهِرَهُ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الدِّينِ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كُلِّهِ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وَكَفَى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شَهِيدًا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8. آیه 27 تا 28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مُحَمَّدٌ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رَسُولُ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أَشِدَّاءُ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الْكُفَّارِ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رُحَمَاءُ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بَيْنَهُمْ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تَرَاهُمْ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رُكَّعًا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سُجَّدًا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يَبْتَغُونَ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فَضْلا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وَرِضْوَانًا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سِيمَاهُمْ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وُجُوهِهِمْ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أَثَرِ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السُّجُودِ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مَثَلُهُمْ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التَّوْرَاةِ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وَمَثَلُهُمْ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الإنْجِيلِ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كَزَرْعٍ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أَخْرَجَ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شَطْأَهُ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فَآزَرَهُ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فَاسْتَغْلَظَ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فَاسْتَوَى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سُوقِهِ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يُعْجِبُ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الزُّرَّاعَ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لِيَغِيظَ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الْكُفَّارَ</a:t>
            </a:r>
            <a:r>
              <a:rPr lang="fa-IR" sz="4000" dirty="0" smtClean="0">
                <a:cs typeface="me_quran" pitchFamily="18" charset="-78"/>
              </a:rPr>
              <a:t> وَعَدَ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وَعَمِلُوا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الصَّالِحَاتِ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مَغْفِرَةً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وَأَجْرًا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عَظِيمًا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٢٩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9. آیه 29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نگهدارنده مکان محتوا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نمودار مطالب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تشخیص </a:t>
            </a:r>
            <a:r>
              <a:rPr lang="fa-IR" dirty="0" err="1" smtClean="0">
                <a:cs typeface="B Jadid" pitchFamily="2" charset="-78"/>
              </a:rPr>
              <a:t>سیاقها</a:t>
            </a:r>
            <a:endParaRPr lang="fa-IR" dirty="0" smtClean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dirty="0" err="1" smtClean="0">
                <a:cs typeface="me_quran" pitchFamily="18" charset="-78"/>
              </a:rPr>
              <a:t>بِسْمِ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الرَّحْمَنِ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الرَّحِيمِ</a:t>
            </a:r>
            <a:endParaRPr lang="en-US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dirty="0" err="1" smtClean="0">
                <a:cs typeface="me_quran" pitchFamily="18" charset="-78"/>
              </a:rPr>
              <a:t>إِنَّا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فَتَحْنَا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لَكَ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فَتْحًا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مُبِينًا</a:t>
            </a:r>
            <a:r>
              <a:rPr lang="fa-IR" dirty="0" smtClean="0">
                <a:cs typeface="me_quran" pitchFamily="18" charset="-78"/>
              </a:rPr>
              <a:t> (١)</a:t>
            </a:r>
            <a:r>
              <a:rPr lang="fa-IR" dirty="0" err="1" smtClean="0">
                <a:cs typeface="me_quran" pitchFamily="18" charset="-78"/>
              </a:rPr>
              <a:t>لِيَغْفِرَ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لَكَ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مَا تَقَدَّمَ </a:t>
            </a:r>
            <a:r>
              <a:rPr lang="fa-IR" dirty="0" err="1" smtClean="0">
                <a:cs typeface="me_quran" pitchFamily="18" charset="-78"/>
              </a:rPr>
              <a:t>مِنْ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ذَنْبِكَ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وَمَا</a:t>
            </a:r>
            <a:r>
              <a:rPr lang="fa-IR" dirty="0" smtClean="0">
                <a:cs typeface="me_quran" pitchFamily="18" charset="-78"/>
              </a:rPr>
              <a:t> تَأَخَّرَ </a:t>
            </a:r>
            <a:r>
              <a:rPr lang="fa-IR" dirty="0" err="1" smtClean="0">
                <a:cs typeface="me_quran" pitchFamily="18" charset="-78"/>
              </a:rPr>
              <a:t>وَيُتِمَّ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نِعْمَتَهُ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عَلَيْكَ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وَيَهْدِيَكَ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صِرَاطًا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مُسْتَقِيمًا</a:t>
            </a:r>
            <a:r>
              <a:rPr lang="fa-IR" dirty="0" smtClean="0">
                <a:cs typeface="me_quran" pitchFamily="18" charset="-78"/>
              </a:rPr>
              <a:t> (٢)</a:t>
            </a:r>
            <a:r>
              <a:rPr lang="fa-IR" dirty="0" err="1" smtClean="0">
                <a:cs typeface="me_quran" pitchFamily="18" charset="-78"/>
              </a:rPr>
              <a:t>وَيَنْصُرَكَ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نَصْرًا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عَزِيزًا</a:t>
            </a:r>
            <a:r>
              <a:rPr lang="fa-IR" dirty="0" smtClean="0">
                <a:cs typeface="me_quran" pitchFamily="18" charset="-78"/>
              </a:rPr>
              <a:t> (٣)</a:t>
            </a:r>
            <a:endParaRPr lang="en-US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dirty="0" err="1" smtClean="0">
                <a:cs typeface="me_quran" pitchFamily="18" charset="-78"/>
              </a:rPr>
              <a:t>هُوَ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أَنْزَلَ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السَّكِينَةَ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قُلُوبِ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الْمُؤْمِنِينَ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لِيَزْدَادُوا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إِيمَانًا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مَعَ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إِيمَانِهِمْ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وَلِلَّهِ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جُنُودُ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السَّمَاوَاتِ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وَالأرْضِ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وَكَانَ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عَلِيمًا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حَكِيمًا</a:t>
            </a:r>
            <a:r>
              <a:rPr lang="fa-IR" dirty="0" smtClean="0">
                <a:cs typeface="me_quran" pitchFamily="18" charset="-78"/>
              </a:rPr>
              <a:t> (٤)</a:t>
            </a:r>
            <a:r>
              <a:rPr lang="fa-IR" dirty="0" err="1" smtClean="0">
                <a:cs typeface="me_quran" pitchFamily="18" charset="-78"/>
              </a:rPr>
              <a:t>لِيُدْخِلَ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الْمُؤْمِنِينَ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وَالْمُؤْمِنَاتِ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جَنَّاتٍ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تَجْرِي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تَحْتِهَا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الأنْهَارُ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خَالِدِينَ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فِيهَا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وَيُكَفِّرَ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عَنْهُمْ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سَيِّئَاتِهِمْ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وَكَانَ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ذَلِكَ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عِنْدَ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فَوْزًا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عَظِيمًا</a:t>
            </a:r>
            <a:r>
              <a:rPr lang="fa-IR" dirty="0" smtClean="0">
                <a:cs typeface="me_quran" pitchFamily="18" charset="-78"/>
              </a:rPr>
              <a:t> (٥)</a:t>
            </a:r>
            <a:r>
              <a:rPr lang="fa-IR" dirty="0" err="1" smtClean="0">
                <a:cs typeface="me_quran" pitchFamily="18" charset="-78"/>
              </a:rPr>
              <a:t>وَيُعَذِّبَ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الْمُنَافِقِينَ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وَالْمُنَافِقَاتِ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وَالْمُشْرِكِينَ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وَالْمُشْرِكَاتِ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الظَّانِّينَ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بِاللَّهِ</a:t>
            </a:r>
            <a:r>
              <a:rPr lang="fa-IR" dirty="0" smtClean="0">
                <a:cs typeface="me_quran" pitchFamily="18" charset="-78"/>
              </a:rPr>
              <a:t> ظَنَّ </a:t>
            </a:r>
            <a:r>
              <a:rPr lang="fa-IR" dirty="0" err="1" smtClean="0">
                <a:cs typeface="me_quran" pitchFamily="18" charset="-78"/>
              </a:rPr>
              <a:t>السَّوْءِ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عَلَيْهِمْ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دَائِرَةُ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السَّوْءِ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وَغَضِبَ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عَلَيْهِمْ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وَلَعَنَهُمْ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وَأَعَدَّ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لَهُمْ</a:t>
            </a:r>
            <a:r>
              <a:rPr lang="fa-IR" dirty="0" smtClean="0">
                <a:cs typeface="me_quran" pitchFamily="18" charset="-78"/>
              </a:rPr>
              <a:t> جَهَنَّمَ </a:t>
            </a:r>
            <a:r>
              <a:rPr lang="fa-IR" dirty="0" err="1" smtClean="0">
                <a:cs typeface="me_quran" pitchFamily="18" charset="-78"/>
              </a:rPr>
              <a:t>وَسَاءَتْ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مَصِيرًا</a:t>
            </a:r>
            <a:r>
              <a:rPr lang="fa-IR" dirty="0" smtClean="0">
                <a:cs typeface="me_quran" pitchFamily="18" charset="-78"/>
              </a:rPr>
              <a:t> (٦)</a:t>
            </a:r>
            <a:r>
              <a:rPr lang="fa-IR" dirty="0" err="1" smtClean="0">
                <a:cs typeface="me_quran" pitchFamily="18" charset="-78"/>
              </a:rPr>
              <a:t>وَلِلَّهِ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جُنُودُ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السَّمَاوَاتِ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وَالأرْضِ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وَكَانَ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عَزِيزًا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حَكِيمًا</a:t>
            </a:r>
            <a:r>
              <a:rPr lang="fa-IR" dirty="0" smtClean="0">
                <a:cs typeface="me_quran" pitchFamily="18" charset="-78"/>
              </a:rPr>
              <a:t> (٧)</a:t>
            </a:r>
            <a:endParaRPr lang="en-US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1. آیه 1 تا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2000" dirty="0" err="1" smtClean="0">
                <a:cs typeface="me_quran" pitchFamily="18" charset="-78"/>
              </a:rPr>
              <a:t>إِنَّا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أَرْسَلْنَاكَ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شَاهِدًا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وَمُبَشِّرًا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وَنَذِيرًا</a:t>
            </a:r>
            <a:r>
              <a:rPr lang="fa-IR" sz="2000" dirty="0" smtClean="0">
                <a:cs typeface="me_quran" pitchFamily="18" charset="-78"/>
              </a:rPr>
              <a:t> (٨)</a:t>
            </a:r>
            <a:r>
              <a:rPr lang="fa-IR" sz="2000" dirty="0" err="1" smtClean="0">
                <a:cs typeface="me_quran" pitchFamily="18" charset="-78"/>
              </a:rPr>
              <a:t>لِتُؤْمِنُوا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بِاللَّهِ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وَرَسُولِهِ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وَتُعَزِّرُوهُ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وَتُوَقِّرُوهُ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وَتُسَبِّحُوهُ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بُكْرَةً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وَأَصِيلا</a:t>
            </a:r>
            <a:r>
              <a:rPr lang="fa-IR" sz="2000" dirty="0" smtClean="0">
                <a:cs typeface="me_quran" pitchFamily="18" charset="-78"/>
              </a:rPr>
              <a:t> (٩)</a:t>
            </a:r>
            <a:r>
              <a:rPr lang="fa-IR" sz="2000" dirty="0" err="1" smtClean="0">
                <a:cs typeface="me_quran" pitchFamily="18" charset="-78"/>
              </a:rPr>
              <a:t>إِنَّ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الَّذِينَ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يُبَايِعُونَكَ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إِنَّمَا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يُبَايِعُونَ</a:t>
            </a:r>
            <a:r>
              <a:rPr lang="fa-IR" sz="2000" dirty="0" smtClean="0">
                <a:cs typeface="me_quran" pitchFamily="18" charset="-78"/>
              </a:rPr>
              <a:t> اللَّهَ </a:t>
            </a:r>
            <a:r>
              <a:rPr lang="fa-IR" sz="2000" dirty="0" err="1" smtClean="0">
                <a:cs typeface="me_quran" pitchFamily="18" charset="-78"/>
              </a:rPr>
              <a:t>يَدُ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اللَّهِ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فَوْقَ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أَيْدِيهِمْ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فَمَنْ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نَكَثَ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فَإِنَّمَا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يَنْكُثُ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عَلَى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نَفْسِهِ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وَمَنْ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أَوْفَى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بِمَا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عَاهَدَ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عَلَيْهُ</a:t>
            </a:r>
            <a:r>
              <a:rPr lang="fa-IR" sz="2000" dirty="0" smtClean="0">
                <a:cs typeface="me_quran" pitchFamily="18" charset="-78"/>
              </a:rPr>
              <a:t> اللَّهَ </a:t>
            </a:r>
            <a:r>
              <a:rPr lang="fa-IR" sz="2000" dirty="0" err="1" smtClean="0">
                <a:cs typeface="me_quran" pitchFamily="18" charset="-78"/>
              </a:rPr>
              <a:t>فَسَيُؤْتِيهِ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أَجْرًا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عَظِيمًا</a:t>
            </a:r>
            <a:r>
              <a:rPr lang="fa-IR" sz="2000" dirty="0" smtClean="0">
                <a:cs typeface="me_quran" pitchFamily="18" charset="-78"/>
              </a:rPr>
              <a:t> (</a:t>
            </a:r>
            <a:r>
              <a:rPr lang="fa-IR" sz="2000" dirty="0" err="1" smtClean="0">
                <a:cs typeface="me_quran" pitchFamily="18" charset="-78"/>
              </a:rPr>
              <a:t>١٠</a:t>
            </a:r>
            <a:r>
              <a:rPr lang="fa-IR" sz="2000" dirty="0" smtClean="0">
                <a:cs typeface="me_quran" pitchFamily="18" charset="-78"/>
              </a:rPr>
              <a:t>)</a:t>
            </a:r>
            <a:endParaRPr lang="en-US" sz="2000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sz="2000" dirty="0" err="1" smtClean="0">
                <a:cs typeface="me_quran" pitchFamily="18" charset="-78"/>
              </a:rPr>
              <a:t>سَيَقُولُ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لَكَ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الْمُخَلَّفُونَ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الأعْرَابِ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شَغَلَتْنَا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أَمْوَالُنَا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وَأَهْلُونَا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فَاسْتَغْفِرْ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لَنَا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يَقُولُونَ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بِأَلْسِنَتِهِمْ</a:t>
            </a:r>
            <a:r>
              <a:rPr lang="fa-IR" sz="2000" dirty="0" smtClean="0">
                <a:cs typeface="me_quran" pitchFamily="18" charset="-78"/>
              </a:rPr>
              <a:t> مَا </a:t>
            </a:r>
            <a:r>
              <a:rPr lang="fa-IR" sz="2000" dirty="0" err="1" smtClean="0">
                <a:cs typeface="me_quran" pitchFamily="18" charset="-78"/>
              </a:rPr>
              <a:t>لَيْسَ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فِي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قُلُوبِهِمْ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قُلْ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فَمَنْ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يَمْلِكُ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لَكُمْ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اللَّهِ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شَيْئًا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أَرَادَ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بِكُمْ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ضَرًّا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أَوْ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أَرَادَ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بِكُمْ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نَفْعًا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بَلْ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كَانَ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اللَّهُ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بِمَا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تَعْمَلُونَ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خَبِيرًا</a:t>
            </a:r>
            <a:r>
              <a:rPr lang="fa-IR" sz="2000" dirty="0" smtClean="0">
                <a:cs typeface="me_quran" pitchFamily="18" charset="-78"/>
              </a:rPr>
              <a:t> (</a:t>
            </a:r>
            <a:r>
              <a:rPr lang="fa-IR" sz="2000" dirty="0" err="1" smtClean="0">
                <a:cs typeface="me_quran" pitchFamily="18" charset="-78"/>
              </a:rPr>
              <a:t>١١</a:t>
            </a:r>
            <a:r>
              <a:rPr lang="fa-IR" sz="2000" dirty="0" smtClean="0">
                <a:cs typeface="me_quran" pitchFamily="18" charset="-78"/>
              </a:rPr>
              <a:t>)</a:t>
            </a:r>
            <a:r>
              <a:rPr lang="fa-IR" sz="2000" dirty="0" err="1" smtClean="0">
                <a:cs typeface="me_quran" pitchFamily="18" charset="-78"/>
              </a:rPr>
              <a:t>بَلْ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ظَنَنْتُمْ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يَنْقَلِبَ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الرَّسُولُ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وَالْمُؤْمِنُونَ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إِلَى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أَهْلِيهِمْ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أَبَدًا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وَزُيِّنَ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ذَلِكَ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فِي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قُلُوبِكُمْ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وَظَنَنْتُمْ</a:t>
            </a:r>
            <a:r>
              <a:rPr lang="fa-IR" sz="2000" dirty="0" smtClean="0">
                <a:cs typeface="me_quran" pitchFamily="18" charset="-78"/>
              </a:rPr>
              <a:t> ظَنَّ </a:t>
            </a:r>
            <a:r>
              <a:rPr lang="fa-IR" sz="2000" dirty="0" err="1" smtClean="0">
                <a:cs typeface="me_quran" pitchFamily="18" charset="-78"/>
              </a:rPr>
              <a:t>السَّوْءِ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وَكُنْتُمْ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قَوْمًا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بُورًا</a:t>
            </a:r>
            <a:r>
              <a:rPr lang="fa-IR" sz="2000" dirty="0" smtClean="0">
                <a:cs typeface="me_quran" pitchFamily="18" charset="-78"/>
              </a:rPr>
              <a:t> (</a:t>
            </a:r>
            <a:r>
              <a:rPr lang="fa-IR" sz="2000" dirty="0" err="1" smtClean="0">
                <a:cs typeface="me_quran" pitchFamily="18" charset="-78"/>
              </a:rPr>
              <a:t>١٢</a:t>
            </a:r>
            <a:r>
              <a:rPr lang="fa-IR" sz="2000" dirty="0" smtClean="0">
                <a:cs typeface="me_quran" pitchFamily="18" charset="-78"/>
              </a:rPr>
              <a:t>)</a:t>
            </a:r>
            <a:r>
              <a:rPr lang="fa-IR" sz="2000" dirty="0" err="1" smtClean="0">
                <a:cs typeface="me_quran" pitchFamily="18" charset="-78"/>
              </a:rPr>
              <a:t>وَمَنْ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لَمْ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يُؤْمِنْ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بِاللَّهِ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وَرَسُولِهِ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فَإِنَّا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أَعْتَدْنَا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لِلْكَافِرِينَ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سَعِيرًا</a:t>
            </a:r>
            <a:r>
              <a:rPr lang="fa-IR" sz="2000" dirty="0" smtClean="0">
                <a:cs typeface="me_quran" pitchFamily="18" charset="-78"/>
              </a:rPr>
              <a:t> (</a:t>
            </a:r>
            <a:r>
              <a:rPr lang="fa-IR" sz="2000" dirty="0" err="1" smtClean="0">
                <a:cs typeface="me_quran" pitchFamily="18" charset="-78"/>
              </a:rPr>
              <a:t>١٣</a:t>
            </a:r>
            <a:r>
              <a:rPr lang="fa-IR" sz="2000" dirty="0" smtClean="0">
                <a:cs typeface="me_quran" pitchFamily="18" charset="-78"/>
              </a:rPr>
              <a:t>)</a:t>
            </a:r>
            <a:r>
              <a:rPr lang="fa-IR" sz="2000" dirty="0" err="1" smtClean="0">
                <a:cs typeface="me_quran" pitchFamily="18" charset="-78"/>
              </a:rPr>
              <a:t>وَلِلَّهِ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مُلْكُ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السَّمَاوَاتِ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وَالأرْضِ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يَغْفِرُ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لِمَنْ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يَشَاءُ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وَيُعَذِّبُ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يَشَاءُ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وَكَانَ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اللَّهُ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غَفُورًا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رَحِيمًا</a:t>
            </a:r>
            <a:r>
              <a:rPr lang="fa-IR" sz="2000" dirty="0" smtClean="0">
                <a:cs typeface="me_quran" pitchFamily="18" charset="-78"/>
              </a:rPr>
              <a:t> (</a:t>
            </a:r>
            <a:r>
              <a:rPr lang="fa-IR" sz="2000" dirty="0" err="1" smtClean="0">
                <a:cs typeface="me_quran" pitchFamily="18" charset="-78"/>
              </a:rPr>
              <a:t>١٤</a:t>
            </a:r>
            <a:r>
              <a:rPr lang="fa-IR" sz="2000" dirty="0" smtClean="0">
                <a:cs typeface="me_quran" pitchFamily="18" charset="-78"/>
              </a:rPr>
              <a:t>)</a:t>
            </a:r>
            <a:r>
              <a:rPr lang="fa-IR" sz="2000" dirty="0" err="1" smtClean="0">
                <a:cs typeface="me_quran" pitchFamily="18" charset="-78"/>
              </a:rPr>
              <a:t>سَيَقُولُ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الْمُخَلَّفُونَ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إِذَا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انْطَلَقْتُمْ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إِلَى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مَغَانِمَ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لِتَأْخُذُوهَا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ذَرُونَا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نَتَّبِعْكُمْ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يُرِيدُونَ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يُبَدِّلُوا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كَلامَ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اللَّهِ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قُلْ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تَتَّبِعُونَا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كَذَلِكُمْ</a:t>
            </a:r>
            <a:r>
              <a:rPr lang="fa-IR" sz="2000" dirty="0" smtClean="0">
                <a:cs typeface="me_quran" pitchFamily="18" charset="-78"/>
              </a:rPr>
              <a:t> قَالَ </a:t>
            </a:r>
            <a:r>
              <a:rPr lang="fa-IR" sz="2000" dirty="0" err="1" smtClean="0">
                <a:cs typeface="me_quran" pitchFamily="18" charset="-78"/>
              </a:rPr>
              <a:t>اللَّهُ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قَبْلُ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فَسَيَقُولُونَ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بَلْ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تَحْسُدُونَنَا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بَلْ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كَانُوا</a:t>
            </a:r>
            <a:r>
              <a:rPr lang="fa-IR" sz="2000" dirty="0" smtClean="0">
                <a:cs typeface="me_quran" pitchFamily="18" charset="-78"/>
              </a:rPr>
              <a:t> لا </a:t>
            </a:r>
            <a:r>
              <a:rPr lang="fa-IR" sz="2000" dirty="0" err="1" smtClean="0">
                <a:cs typeface="me_quran" pitchFamily="18" charset="-78"/>
              </a:rPr>
              <a:t>يَفْقَهُونَ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إِلا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قَلِيلا</a:t>
            </a:r>
            <a:r>
              <a:rPr lang="fa-IR" sz="2000" dirty="0" smtClean="0">
                <a:cs typeface="me_quran" pitchFamily="18" charset="-78"/>
              </a:rPr>
              <a:t> (</a:t>
            </a:r>
            <a:r>
              <a:rPr lang="fa-IR" sz="2000" dirty="0" err="1" smtClean="0">
                <a:cs typeface="me_quran" pitchFamily="18" charset="-78"/>
              </a:rPr>
              <a:t>١٥</a:t>
            </a:r>
            <a:r>
              <a:rPr lang="fa-IR" sz="2000" dirty="0" smtClean="0">
                <a:cs typeface="me_quran" pitchFamily="18" charset="-78"/>
              </a:rPr>
              <a:t>)</a:t>
            </a:r>
            <a:r>
              <a:rPr lang="fa-IR" sz="2000" dirty="0" err="1" smtClean="0">
                <a:cs typeface="me_quran" pitchFamily="18" charset="-78"/>
              </a:rPr>
              <a:t>قُلْ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لِلْمُخَلَّفِينَ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الأعْرَابِ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سَتُدْعَوْنَ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إِلَى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قَوْمٍ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أُولِي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بَأْسٍ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شَدِيدٍ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تُقَاتِلُونَهُمْ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أَوْ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يُسْلِمُونَ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فَإِنْ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تُطِيعُوا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يُؤْتِكُمُ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اللَّهُ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أَجْرًا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حَسَنًا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وَإِنْ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تَتَوَلَّوْا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كَمَا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تَوَلَّيْتُمْ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قَبْلُ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يُعَذِّبْكُمْ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عَذَابًا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أَلِيمًا</a:t>
            </a:r>
            <a:r>
              <a:rPr lang="fa-IR" sz="2000" dirty="0" smtClean="0">
                <a:cs typeface="me_quran" pitchFamily="18" charset="-78"/>
              </a:rPr>
              <a:t> (</a:t>
            </a:r>
            <a:r>
              <a:rPr lang="fa-IR" sz="2000" dirty="0" err="1" smtClean="0">
                <a:cs typeface="me_quran" pitchFamily="18" charset="-78"/>
              </a:rPr>
              <a:t>١٦</a:t>
            </a:r>
            <a:r>
              <a:rPr lang="fa-IR" sz="2000" dirty="0" smtClean="0">
                <a:cs typeface="me_quran" pitchFamily="18" charset="-78"/>
              </a:rPr>
              <a:t>)</a:t>
            </a:r>
            <a:r>
              <a:rPr lang="fa-IR" sz="2000" dirty="0" err="1" smtClean="0">
                <a:cs typeface="me_quran" pitchFamily="18" charset="-78"/>
              </a:rPr>
              <a:t>لَيْسَ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عَلَى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الأعْمَى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حَرَجٌ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وَلا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عَلَى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الأعْرَجِ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حَرَجٌ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وَلا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عَلَى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الْمَرِيضِ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حَرَجٌ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وَمَنْ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يُطِعِ</a:t>
            </a:r>
            <a:r>
              <a:rPr lang="fa-IR" sz="2000" dirty="0" smtClean="0">
                <a:cs typeface="me_quran" pitchFamily="18" charset="-78"/>
              </a:rPr>
              <a:t> اللَّهَ </a:t>
            </a:r>
            <a:r>
              <a:rPr lang="fa-IR" sz="2000" dirty="0" err="1" smtClean="0">
                <a:cs typeface="me_quran" pitchFamily="18" charset="-78"/>
              </a:rPr>
              <a:t>وَرَسُولَهُ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يُدْخِلْهُ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جَنَّاتٍ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تَجْرِي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تَحْتِهَا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الأنْهَارُ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وَمَنْ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يَتَوَلَّ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يُعَذِّبْهُ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عَذَابًا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أَلِيمًا</a:t>
            </a:r>
            <a:r>
              <a:rPr lang="fa-IR" sz="2000" dirty="0" smtClean="0">
                <a:cs typeface="me_quran" pitchFamily="18" charset="-78"/>
              </a:rPr>
              <a:t> (</a:t>
            </a:r>
            <a:r>
              <a:rPr lang="fa-IR" sz="2000" dirty="0" err="1" smtClean="0">
                <a:cs typeface="me_quran" pitchFamily="18" charset="-78"/>
              </a:rPr>
              <a:t>١٧</a:t>
            </a:r>
            <a:r>
              <a:rPr lang="fa-IR" sz="2000" dirty="0" smtClean="0">
                <a:cs typeface="me_quran" pitchFamily="18" charset="-78"/>
              </a:rPr>
              <a:t>)</a:t>
            </a:r>
            <a:endParaRPr lang="en-US" sz="2000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sz="2000" dirty="0" err="1" smtClean="0">
                <a:cs typeface="me_quran" pitchFamily="18" charset="-78"/>
              </a:rPr>
              <a:t>لَقَدْ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رَضِيَ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اللَّهُ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عَنِ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الْمُؤْمِنِينَ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إِذْ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يُبَايِعُونَكَ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تَحْتَ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الشَّجَرَةِ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فَعَلِمَ</a:t>
            </a:r>
            <a:r>
              <a:rPr lang="fa-IR" sz="2000" dirty="0" smtClean="0">
                <a:cs typeface="me_quran" pitchFamily="18" charset="-78"/>
              </a:rPr>
              <a:t> مَا </a:t>
            </a:r>
            <a:r>
              <a:rPr lang="fa-IR" sz="2000" dirty="0" err="1" smtClean="0">
                <a:cs typeface="me_quran" pitchFamily="18" charset="-78"/>
              </a:rPr>
              <a:t>فِي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قُلُوبِهِمْ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فَأَنْزَلَ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السَّكِينَةَ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عَلَيْهِمْ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وَأَثَابَهُمْ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فَتْحًا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قَرِيبًا</a:t>
            </a:r>
            <a:r>
              <a:rPr lang="fa-IR" sz="2000" dirty="0" smtClean="0">
                <a:cs typeface="me_quran" pitchFamily="18" charset="-78"/>
              </a:rPr>
              <a:t> (</a:t>
            </a:r>
            <a:r>
              <a:rPr lang="fa-IR" sz="2000" dirty="0" err="1" smtClean="0">
                <a:cs typeface="me_quran" pitchFamily="18" charset="-78"/>
              </a:rPr>
              <a:t>١٨</a:t>
            </a:r>
            <a:r>
              <a:rPr lang="fa-IR" sz="2000" dirty="0" smtClean="0">
                <a:cs typeface="me_quran" pitchFamily="18" charset="-78"/>
              </a:rPr>
              <a:t>)</a:t>
            </a:r>
            <a:r>
              <a:rPr lang="fa-IR" sz="2000" dirty="0" err="1" smtClean="0">
                <a:cs typeface="me_quran" pitchFamily="18" charset="-78"/>
              </a:rPr>
              <a:t>وَمَغَانِمَ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كَثِيرَةً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يَأْخُذُونَهَا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وَكَانَ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اللَّهُ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عَزِيزًا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حَكِيمًا</a:t>
            </a:r>
            <a:r>
              <a:rPr lang="fa-IR" sz="2000" dirty="0" smtClean="0">
                <a:cs typeface="me_quran" pitchFamily="18" charset="-78"/>
              </a:rPr>
              <a:t> (</a:t>
            </a:r>
            <a:r>
              <a:rPr lang="fa-IR" sz="2000" dirty="0" err="1" smtClean="0">
                <a:cs typeface="me_quran" pitchFamily="18" charset="-78"/>
              </a:rPr>
              <a:t>١٩</a:t>
            </a:r>
            <a:r>
              <a:rPr lang="fa-IR" sz="2000" dirty="0" smtClean="0">
                <a:cs typeface="me_quran" pitchFamily="18" charset="-78"/>
              </a:rPr>
              <a:t>)</a:t>
            </a:r>
            <a:endParaRPr lang="en-US" sz="2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2. آیه 8 تا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dirty="0" err="1" smtClean="0">
                <a:cs typeface="me_quran" pitchFamily="18" charset="-78"/>
              </a:rPr>
              <a:t>وَعَدَكُمُ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مَغَانِمَ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كَثِيرَةً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تَأْخُذُونَهَا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فَعَجَّلَ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هَذِهِ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وَكَفَّ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أَيْدِيَ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النَّاسِ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عَنْكُمْ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وَلِتَكُونَ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آيَةً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لِلْمُؤْمِنِينَ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وَيَهْدِيَكُمْ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صِرَاطًا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مُسْتَقِيمًا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٢٠</a:t>
            </a:r>
            <a:r>
              <a:rPr lang="fa-IR" dirty="0" smtClean="0">
                <a:cs typeface="me_quran" pitchFamily="18" charset="-78"/>
              </a:rPr>
              <a:t>)</a:t>
            </a:r>
            <a:r>
              <a:rPr lang="fa-IR" dirty="0" err="1" smtClean="0">
                <a:cs typeface="me_quran" pitchFamily="18" charset="-78"/>
              </a:rPr>
              <a:t>وَأُخْرَى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تَقْدِرُوا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عَلَيْهَا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قَدْ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أَحَاطَ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بِهَا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وَكَانَ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كُلِّ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شَيْءٍ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قَدِيرًا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٢١</a:t>
            </a:r>
            <a:r>
              <a:rPr lang="fa-IR" dirty="0" smtClean="0">
                <a:cs typeface="me_quran" pitchFamily="18" charset="-78"/>
              </a:rPr>
              <a:t>)</a:t>
            </a:r>
            <a:endParaRPr lang="en-US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dirty="0" err="1" smtClean="0">
                <a:cs typeface="me_quran" pitchFamily="18" charset="-78"/>
              </a:rPr>
              <a:t>وَلَوْ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قَاتَلَكُمُ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كَفَرُوا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لَوَلَّوُا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الأدْبَارَ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ثُمَّ</a:t>
            </a:r>
            <a:r>
              <a:rPr lang="fa-IR" dirty="0" smtClean="0">
                <a:cs typeface="me_quran" pitchFamily="18" charset="-78"/>
              </a:rPr>
              <a:t> لا </a:t>
            </a:r>
            <a:r>
              <a:rPr lang="fa-IR" dirty="0" err="1" smtClean="0">
                <a:cs typeface="me_quran" pitchFamily="18" charset="-78"/>
              </a:rPr>
              <a:t>يَجِدُونَ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وَلِيًّا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نَصِيرًا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٢٢</a:t>
            </a:r>
            <a:r>
              <a:rPr lang="fa-IR" dirty="0" smtClean="0">
                <a:cs typeface="me_quran" pitchFamily="18" charset="-78"/>
              </a:rPr>
              <a:t>)</a:t>
            </a:r>
            <a:r>
              <a:rPr lang="fa-IR" dirty="0" err="1" smtClean="0">
                <a:cs typeface="me_quran" pitchFamily="18" charset="-78"/>
              </a:rPr>
              <a:t>سُنَّةَ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الَّتِي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قَدْ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خَلَتْ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قَبْلُ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تَجِدَ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لِسُنَّةِ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تَبْدِيلا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٢٣</a:t>
            </a:r>
            <a:r>
              <a:rPr lang="fa-IR" dirty="0" smtClean="0">
                <a:cs typeface="me_quran" pitchFamily="18" charset="-78"/>
              </a:rPr>
              <a:t>)</a:t>
            </a:r>
            <a:r>
              <a:rPr lang="fa-IR" dirty="0" err="1" smtClean="0">
                <a:cs typeface="me_quran" pitchFamily="18" charset="-78"/>
              </a:rPr>
              <a:t>وَهُوَ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كَفَّ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أَيْدِيَهُمْ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عَنْكُمْ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وَأَيْدِيَكُمْ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عَنْهُمْ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بِبَطْنِ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مَكَّةَ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بَعْدِ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أَظْفَرَكُمْ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عَلَيْهِمْ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وَكَانَ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بِمَا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تَعْمَلُونَ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بَصِيرًا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٢٤</a:t>
            </a:r>
            <a:r>
              <a:rPr lang="fa-IR" dirty="0" smtClean="0">
                <a:cs typeface="me_quran" pitchFamily="18" charset="-78"/>
              </a:rPr>
              <a:t>)</a:t>
            </a:r>
            <a:r>
              <a:rPr lang="fa-IR" dirty="0" err="1" smtClean="0">
                <a:cs typeface="me_quran" pitchFamily="18" charset="-78"/>
              </a:rPr>
              <a:t>هُمُ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كَفَرُوا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وَصَدُّوكُمْ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عَنِ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الْمَسْجِدِ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الْحَرَامِ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وَالْهَدْيَ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مَعْكُوفًا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يَبْلُغَ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مَحِلَّهُ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وَلَوْلا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رِجَالٌ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مُؤْمِنُونَ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وَنِسَاءٌ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مُؤْمِنَاتٌ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تَعْلَمُوهُمْ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تَطَئُوهُمْ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فَتُصِيبَكُمْ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مَعَرَّةٌ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بِغَيْرِ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عِلْمٍ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لِيُدْخِلَ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رَحْمَتِهِ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يَشَاءُ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لَوْ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تَزَيَّلُوا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لَعَذَّبْنَا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كَفَرُوا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عَذَابًا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أَلِيمًا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٢٥</a:t>
            </a:r>
            <a:r>
              <a:rPr lang="fa-IR" dirty="0" smtClean="0">
                <a:cs typeface="me_quran" pitchFamily="18" charset="-78"/>
              </a:rPr>
              <a:t>)</a:t>
            </a:r>
            <a:r>
              <a:rPr lang="fa-IR" dirty="0" err="1" smtClean="0">
                <a:cs typeface="me_quran" pitchFamily="18" charset="-78"/>
              </a:rPr>
              <a:t>إِذْ</a:t>
            </a:r>
            <a:r>
              <a:rPr lang="fa-IR" dirty="0" smtClean="0">
                <a:cs typeface="me_quran" pitchFamily="18" charset="-78"/>
              </a:rPr>
              <a:t> جَعَلَ </a:t>
            </a:r>
            <a:r>
              <a:rPr lang="fa-IR" dirty="0" err="1" smtClean="0">
                <a:cs typeface="me_quran" pitchFamily="18" charset="-78"/>
              </a:rPr>
              <a:t>الَّذِينَ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كَفَرُوا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قُلُوبِهِمُ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الْحَمِيَّةَ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حَمِيَّةَ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الْجَاهِلِيَّةِ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فَأَنْزَلَ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سَكِينَتَهُ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رَسُولِهِ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وَعَلَى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الْمُؤْمِنِينَ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وَأَلْزَمَهُمْ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كَلِمَةَ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التَّقْوَى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وَكَانُوا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أَحَقَّ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بِهَا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وَأَهْلَهَا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وَكَانَ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بِكُلِّ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شَيْءٍ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عَلِيمًا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٢٦</a:t>
            </a:r>
            <a:r>
              <a:rPr lang="fa-IR" dirty="0" smtClean="0">
                <a:cs typeface="me_quran" pitchFamily="18" charset="-78"/>
              </a:rPr>
              <a:t>)</a:t>
            </a:r>
            <a:endParaRPr lang="en-US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dirty="0" err="1" smtClean="0">
                <a:cs typeface="me_quran" pitchFamily="18" charset="-78"/>
              </a:rPr>
              <a:t>لَقَدْ</a:t>
            </a:r>
            <a:r>
              <a:rPr lang="fa-IR" dirty="0" smtClean="0">
                <a:cs typeface="me_quran" pitchFamily="18" charset="-78"/>
              </a:rPr>
              <a:t> صَدَقَ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رَسُولَهُ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الرُّؤْيَا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بِالْحَقِّ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لَتَدْخُلُنَّ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الْمَسْجِدَ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الْحَرَامَ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إِنْ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شَاءَ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آمِنِينَ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مُحَلِّقِينَ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رُءُوسَكُمْ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وَمُقَصِّرِينَ</a:t>
            </a:r>
            <a:r>
              <a:rPr lang="fa-IR" dirty="0" smtClean="0">
                <a:cs typeface="me_quran" pitchFamily="18" charset="-78"/>
              </a:rPr>
              <a:t> لا </a:t>
            </a:r>
            <a:r>
              <a:rPr lang="fa-IR" dirty="0" err="1" smtClean="0">
                <a:cs typeface="me_quran" pitchFamily="18" charset="-78"/>
              </a:rPr>
              <a:t>تَخَافُونَ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فَعَلِمَ</a:t>
            </a:r>
            <a:r>
              <a:rPr lang="fa-IR" dirty="0" smtClean="0">
                <a:cs typeface="me_quran" pitchFamily="18" charset="-78"/>
              </a:rPr>
              <a:t> مَا </a:t>
            </a:r>
            <a:r>
              <a:rPr lang="fa-IR" dirty="0" err="1" smtClean="0">
                <a:cs typeface="me_quran" pitchFamily="18" charset="-78"/>
              </a:rPr>
              <a:t>لَمْ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تَعْلَمُوا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فَجَعَلَ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دُونِ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ذَلِكَ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فَتْحًا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قَرِيبًا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٢٧</a:t>
            </a:r>
            <a:r>
              <a:rPr lang="fa-IR" dirty="0" smtClean="0">
                <a:cs typeface="me_quran" pitchFamily="18" charset="-78"/>
              </a:rPr>
              <a:t>)</a:t>
            </a:r>
            <a:r>
              <a:rPr lang="fa-IR" dirty="0" err="1" smtClean="0">
                <a:cs typeface="me_quran" pitchFamily="18" charset="-78"/>
              </a:rPr>
              <a:t>هُوَ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أَرْسَلَ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رَسُولَهُ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بِالْهُدَى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وَدِينِ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الْحَقِّ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لِيُظْهِرَهُ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الدِّينِ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كُلِّهِ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وَكَفَى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بِاللَّهِ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شَهِيدًا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٢٨</a:t>
            </a:r>
            <a:r>
              <a:rPr lang="fa-IR" dirty="0" smtClean="0">
                <a:cs typeface="me_quran" pitchFamily="18" charset="-78"/>
              </a:rPr>
              <a:t>)</a:t>
            </a:r>
            <a:endParaRPr lang="en-US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سیاق 3. آیه 20 تا 28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dirty="0" err="1" smtClean="0">
                <a:cs typeface="me_quran" pitchFamily="18" charset="-78"/>
              </a:rPr>
              <a:t>مُحَمَّدٌ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رَسُولُ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وَالَّذِينَ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مَعَهُ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أَشِدَّاءُ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الْكُفَّارِ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رُحَمَاءُ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بَيْنَهُمْ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تَرَاهُمْ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رُكَّعًا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سُجَّدًا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يَبْتَغُونَ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فَضْلا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وَرِضْوَانًا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سِيمَاهُمْ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وُجُوهِهِمْ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أَثَرِ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السُّجُودِ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ذَلِكَ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مَثَلُهُمْ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التَّوْرَاةِ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وَمَثَلُهُمْ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الإنْجِيلِ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كَزَرْعٍ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أَخْرَجَ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شَطْأَهُ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فَآزَرَهُ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فَاسْتَغْلَظَ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فَاسْتَوَى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سُوقِهِ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يُعْجِبُ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الزُّرَّاعَ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لِيَغِيظَ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بِهِمُ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الْكُفَّارَ</a:t>
            </a:r>
            <a:r>
              <a:rPr lang="fa-IR" dirty="0" smtClean="0">
                <a:cs typeface="me_quran" pitchFamily="18" charset="-78"/>
              </a:rPr>
              <a:t> وَعَدَ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آمَنُوا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وَعَمِلُوا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الصَّالِحَاتِ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مَغْفِرَةً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وَأَجْرًا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عَظِيمًا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٢٩</a:t>
            </a:r>
            <a:r>
              <a:rPr lang="fa-IR" dirty="0" smtClean="0">
                <a:cs typeface="me_quran" pitchFamily="18" charset="-78"/>
              </a:rPr>
              <a:t>)</a:t>
            </a:r>
            <a:endParaRPr lang="en-US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سیاق 4. آیه 29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نگهدارنده مکان محتوا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نمودار </a:t>
            </a:r>
            <a:r>
              <a:rPr lang="fa-IR" dirty="0" err="1" smtClean="0">
                <a:cs typeface="B Jadid" pitchFamily="2" charset="-78"/>
              </a:rPr>
              <a:t>سیاقها</a:t>
            </a:r>
            <a:endParaRPr lang="fa-IR" dirty="0" smtClean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1. آیه 1 تا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تشخیص مطالب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آستانه جنگی با نتیجه به ظاهر </a:t>
            </a:r>
            <a:r>
              <a:rPr lang="fa-IR" b="1" dirty="0" err="1" smtClean="0">
                <a:cs typeface="B Lotus" pitchFamily="2" charset="-78"/>
              </a:rPr>
              <a:t>نامعلوم</a:t>
            </a:r>
            <a:endParaRPr lang="fa-IR" b="1" dirty="0" smtClean="0">
              <a:cs typeface="B Lotus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نیاز به پشتیبانی خدا از رسولش صلی الله علیه و </a:t>
            </a:r>
            <a:r>
              <a:rPr lang="fa-IR" b="1" dirty="0" err="1" smtClean="0">
                <a:cs typeface="B Lotus" pitchFamily="2" charset="-78"/>
              </a:rPr>
              <a:t>آله</a:t>
            </a:r>
            <a:r>
              <a:rPr lang="fa-IR" b="1" dirty="0" smtClean="0">
                <a:cs typeface="B Lotus" pitchFamily="2" charset="-78"/>
              </a:rPr>
              <a:t> و سلم و تأیید آن حضرت</a:t>
            </a:r>
          </a:p>
          <a:p>
            <a:pPr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نیاز مؤمنان به لطف خدا برای آرام سازی ایشان</a:t>
            </a:r>
          </a:p>
          <a:p>
            <a:pPr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سوء ظن مشرکان و منافقان به خدا</a:t>
            </a:r>
            <a:endParaRPr lang="fa-IR" b="1" dirty="0">
              <a:cs typeface="B Lotus" pitchFamily="2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4000" dirty="0" err="1" smtClean="0">
                <a:cs typeface="me_quran" pitchFamily="18" charset="-78"/>
              </a:rPr>
              <a:t>بِسْمِ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الرَّحِيمِ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فَتَحْنَا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فَتْحًا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مُبِينًا</a:t>
            </a:r>
            <a:r>
              <a:rPr lang="fa-IR" sz="4000" dirty="0" smtClean="0">
                <a:cs typeface="me_quran" pitchFamily="18" charset="-78"/>
              </a:rPr>
              <a:t> (١)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لِيَغْفِرَ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مَا تَقَدَّمَ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ذَنْبِكَ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تَأَخَّرَ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وَيُتِمَّ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نِعْمَتَهُ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عَلَيْكَ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وَيَهْدِيَكَ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صِرَاطًا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مُسْتَقِيمًا</a:t>
            </a:r>
            <a:r>
              <a:rPr lang="fa-IR" sz="4000" dirty="0" smtClean="0">
                <a:cs typeface="me_quran" pitchFamily="18" charset="-78"/>
              </a:rPr>
              <a:t> (٢)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وَيَنْصُرَكَ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نَصْرًا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عَزِيزًا</a:t>
            </a:r>
            <a:r>
              <a:rPr lang="fa-IR" sz="4000" dirty="0" smtClean="0">
                <a:cs typeface="me_quran" pitchFamily="18" charset="-78"/>
              </a:rPr>
              <a:t> (٣)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هُوَ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أَنْزَلَ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السَّكِينَةَ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الْمُؤْمِنِينَ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لِيَزْدَادُوا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إِيمَانًا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إِيمَانِهِمْ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وَلِلَّهِ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جُنُودُ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عَلِيمًا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حَكِيمًا</a:t>
            </a:r>
            <a:r>
              <a:rPr lang="fa-IR" sz="4000" dirty="0" smtClean="0">
                <a:cs typeface="me_quran" pitchFamily="18" charset="-78"/>
              </a:rPr>
              <a:t> (٤)</a:t>
            </a:r>
          </a:p>
          <a:p>
            <a:pPr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لِيُدْخِلَ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الْمُؤْمِنِينَ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وَالْمُؤْمِنَاتِ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جَنَّاتٍ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تَجْرِي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تَحْتِهَا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الأنْهَارُ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خَالِدِينَ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وَيُكَفِّرَ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سَيِّئَاتِهِمْ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عِنْدَ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فَوْزًا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عَظِيمًا</a:t>
            </a:r>
            <a:r>
              <a:rPr lang="fa-IR" sz="4000" dirty="0" smtClean="0">
                <a:cs typeface="me_quran" pitchFamily="18" charset="-78"/>
              </a:rPr>
              <a:t> (٥)</a:t>
            </a:r>
          </a:p>
          <a:p>
            <a:pPr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وَيُعَذِّبَ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الْمُنَافِقِينَ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وَالْمُنَافِقَاتِ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وَالْمُشْرِكِينَ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وَالْمُشْرِكَاتِ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الظَّانِّينَ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بِاللَّهِ</a:t>
            </a:r>
            <a:r>
              <a:rPr lang="fa-IR" sz="4000" dirty="0" smtClean="0">
                <a:cs typeface="me_quran" pitchFamily="18" charset="-78"/>
              </a:rPr>
              <a:t> ظَنَّ </a:t>
            </a:r>
            <a:r>
              <a:rPr lang="fa-IR" sz="4000" dirty="0" err="1" smtClean="0">
                <a:cs typeface="me_quran" pitchFamily="18" charset="-78"/>
              </a:rPr>
              <a:t>السَّوْءِ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دَائِرَةُ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السَّوْءِ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وَغَضِبَ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وَلَعَنَهُمْ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وَأَعَدَّ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جَهَنَّمَ </a:t>
            </a:r>
            <a:r>
              <a:rPr lang="fa-IR" sz="4000" dirty="0" err="1" smtClean="0">
                <a:cs typeface="me_quran" pitchFamily="18" charset="-78"/>
              </a:rPr>
              <a:t>وَسَاءَتْ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مَصِيرًا</a:t>
            </a:r>
            <a:r>
              <a:rPr lang="fa-IR" sz="4000" dirty="0" smtClean="0">
                <a:cs typeface="me_quran" pitchFamily="18" charset="-78"/>
              </a:rPr>
              <a:t> (٦)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وَلِلَّهِ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جُنُودُ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عَزِيزًا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حَكِيمًا</a:t>
            </a:r>
            <a:r>
              <a:rPr lang="fa-IR" sz="4000" dirty="0" smtClean="0">
                <a:cs typeface="me_quran" pitchFamily="18" charset="-78"/>
              </a:rPr>
              <a:t> (٧)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lnSpc>
                <a:spcPct val="150000"/>
              </a:lnSpc>
              <a:buFont typeface="Wingdings 2" pitchFamily="18" charset="2"/>
              <a:buNone/>
            </a:pPr>
            <a:r>
              <a:rPr lang="fa-IR" b="1" dirty="0" smtClean="0">
                <a:cs typeface="B Titr" pitchFamily="2" charset="-78"/>
              </a:rPr>
              <a:t>طلیعه</a:t>
            </a:r>
          </a:p>
          <a:p>
            <a:pPr algn="ctr">
              <a:lnSpc>
                <a:spcPct val="150000"/>
              </a:lnSpc>
              <a:buFont typeface="Wingdings 2" pitchFamily="18" charset="2"/>
              <a:buNone/>
            </a:pPr>
            <a:r>
              <a:rPr lang="fa-IR" b="1" dirty="0" smtClean="0">
                <a:cs typeface="B Titr" pitchFamily="2" charset="-78"/>
              </a:rPr>
              <a:t>رسولی معصوم و مصون و مهدی و منصور؛ و </a:t>
            </a:r>
            <a:r>
              <a:rPr lang="fa-IR" b="1" dirty="0" err="1" smtClean="0">
                <a:cs typeface="B Titr" pitchFamily="2" charset="-78"/>
              </a:rPr>
              <a:t>مؤمنانی</a:t>
            </a:r>
            <a:r>
              <a:rPr lang="fa-IR" b="1" dirty="0" smtClean="0">
                <a:cs typeface="B Titr" pitchFamily="2" charset="-78"/>
              </a:rPr>
              <a:t> دل آرام</a:t>
            </a:r>
          </a:p>
          <a:p>
            <a:pPr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تأکید بر فتح مبین الهی برای رسول خدا صلی الله علیه و </a:t>
            </a:r>
            <a:r>
              <a:rPr lang="fa-IR" b="1" dirty="0" err="1" smtClean="0">
                <a:cs typeface="B Lotus" pitchFamily="2" charset="-78"/>
              </a:rPr>
              <a:t>آله</a:t>
            </a:r>
            <a:r>
              <a:rPr lang="fa-IR" b="1" dirty="0" smtClean="0">
                <a:cs typeface="B Lotus" pitchFamily="2" charset="-78"/>
              </a:rPr>
              <a:t> که در چهار اصل ذیل نمود می یابد:</a:t>
            </a:r>
          </a:p>
          <a:p>
            <a:pPr marL="788988" lvl="1" indent="-514350" algn="justLow">
              <a:lnSpc>
                <a:spcPct val="150000"/>
              </a:lnSpc>
              <a:buFont typeface="Franklin Gothic Book" pitchFamily="34" charset="0"/>
              <a:buAutoNum type="arabicPeriod"/>
            </a:pPr>
            <a:r>
              <a:rPr lang="fa-IR" b="1" dirty="0" smtClean="0">
                <a:cs typeface="B Lotus" pitchFamily="2" charset="-78"/>
              </a:rPr>
              <a:t>عصمت ایشان از گناه</a:t>
            </a:r>
          </a:p>
          <a:p>
            <a:pPr marL="788988" lvl="1" indent="-514350" algn="justLow">
              <a:lnSpc>
                <a:spcPct val="150000"/>
              </a:lnSpc>
              <a:buFont typeface="Franklin Gothic Book" pitchFamily="34" charset="0"/>
              <a:buAutoNum type="arabicPeriod"/>
            </a:pPr>
            <a:r>
              <a:rPr lang="fa-IR" b="1" dirty="0" smtClean="0">
                <a:cs typeface="B Lotus" pitchFamily="2" charset="-78"/>
              </a:rPr>
              <a:t>مصونیت آن حضرت از اشتباه</a:t>
            </a:r>
          </a:p>
          <a:p>
            <a:pPr marL="788988" lvl="1" indent="-514350" algn="justLow">
              <a:lnSpc>
                <a:spcPct val="150000"/>
              </a:lnSpc>
              <a:buFont typeface="Franklin Gothic Book" pitchFamily="34" charset="0"/>
              <a:buAutoNum type="arabicPeriod"/>
            </a:pPr>
            <a:r>
              <a:rPr lang="fa-IR" b="1" dirty="0" smtClean="0">
                <a:cs typeface="B Lotus" pitchFamily="2" charset="-78"/>
              </a:rPr>
              <a:t>هدایت آن جناب به صراط مستقیم</a:t>
            </a:r>
          </a:p>
          <a:p>
            <a:pPr marL="788988" lvl="1" indent="-514350" algn="justLow">
              <a:lnSpc>
                <a:spcPct val="150000"/>
              </a:lnSpc>
              <a:buFont typeface="Franklin Gothic Book" pitchFamily="34" charset="0"/>
              <a:buAutoNum type="arabicPeriod"/>
            </a:pPr>
            <a:r>
              <a:rPr lang="fa-IR" b="1" dirty="0" smtClean="0">
                <a:cs typeface="B Lotus" pitchFamily="2" charset="-78"/>
              </a:rPr>
              <a:t>یاری آن مقام به طور کامل</a:t>
            </a:r>
          </a:p>
          <a:p>
            <a:pPr marL="514350" indent="-514350"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و اخبار از آرامش الهی مؤمنان که در ازدیاد </a:t>
            </a:r>
            <a:r>
              <a:rPr lang="fa-IR" b="1" dirty="0" err="1" smtClean="0">
                <a:cs typeface="B Lotus" pitchFamily="2" charset="-78"/>
              </a:rPr>
              <a:t>ایمانشان</a:t>
            </a:r>
            <a:r>
              <a:rPr lang="fa-IR" b="1" dirty="0" smtClean="0">
                <a:cs typeface="B Lotus" pitchFamily="2" charset="-78"/>
              </a:rPr>
              <a:t> نمود می یابد.</a:t>
            </a:r>
          </a:p>
          <a:p>
            <a:pPr marL="788988" lvl="1" indent="-514350"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همراه با  بشارت مؤمنان آرام و مطمئن و تهدید منافقان و مشرکان بدگمان به خدا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2. آیه 8 تا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b="1" dirty="0" smtClean="0">
                <a:cs typeface="B Lotus" pitchFamily="2" charset="-78"/>
              </a:rPr>
              <a:t>بیعت شکنی با رسول خدا صلی الله علیه و </a:t>
            </a:r>
            <a:r>
              <a:rPr lang="fa-IR" sz="4000" b="1" dirty="0" err="1" smtClean="0">
                <a:cs typeface="B Lotus" pitchFamily="2" charset="-78"/>
              </a:rPr>
              <a:t>آله</a:t>
            </a:r>
            <a:r>
              <a:rPr lang="fa-IR" sz="4000" b="1" dirty="0" smtClean="0">
                <a:cs typeface="B Lotus" pitchFamily="2" charset="-78"/>
              </a:rPr>
              <a:t> و سلم از جانب گروهی که به خدا و رسولش صلی الله علیه و </a:t>
            </a:r>
            <a:r>
              <a:rPr lang="fa-IR" sz="4000" b="1" dirty="0" err="1" smtClean="0">
                <a:cs typeface="B Lotus" pitchFamily="2" charset="-78"/>
              </a:rPr>
              <a:t>آله</a:t>
            </a:r>
            <a:r>
              <a:rPr lang="fa-IR" sz="4000" b="1" dirty="0" smtClean="0">
                <a:cs typeface="B Lotus" pitchFamily="2" charset="-78"/>
              </a:rPr>
              <a:t> و سلم، سوء ظن داشتند و اقدام ایشان به </a:t>
            </a:r>
            <a:r>
              <a:rPr lang="fa-IR" sz="4000" b="1" dirty="0" err="1" smtClean="0">
                <a:cs typeface="B Lotus" pitchFamily="2" charset="-78"/>
              </a:rPr>
              <a:t>عذرتراشی</a:t>
            </a:r>
            <a:r>
              <a:rPr lang="fa-IR" sz="4000" b="1" dirty="0" smtClean="0">
                <a:cs typeface="B Lotus" pitchFamily="2" charset="-78"/>
              </a:rPr>
              <a:t> و همراه شدن با مؤمنان در بهره </a:t>
            </a:r>
            <a:r>
              <a:rPr lang="fa-IR" sz="4000" b="1" dirty="0" err="1" smtClean="0">
                <a:cs typeface="B Lotus" pitchFamily="2" charset="-78"/>
              </a:rPr>
              <a:t>مندی</a:t>
            </a:r>
            <a:r>
              <a:rPr lang="fa-IR" sz="4000" b="1" dirty="0" smtClean="0">
                <a:cs typeface="B Lotus" pitchFamily="2" charset="-78"/>
              </a:rPr>
              <a:t> از </a:t>
            </a:r>
            <a:r>
              <a:rPr lang="fa-IR" sz="4000" b="1" dirty="0" err="1" smtClean="0">
                <a:cs typeface="B Lotus" pitchFamily="2" charset="-78"/>
              </a:rPr>
              <a:t>غنائم</a:t>
            </a:r>
            <a:endParaRPr lang="fa-IR" sz="4000" b="1" dirty="0" smtClean="0">
              <a:cs typeface="B Lotus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b="1" dirty="0" smtClean="0">
                <a:cs typeface="B Lotus" pitchFamily="2" charset="-78"/>
              </a:rPr>
              <a:t>و حفظ بیعت </a:t>
            </a:r>
            <a:r>
              <a:rPr lang="fa-IR" sz="4000" b="1" dirty="0" smtClean="0">
                <a:cs typeface="B Lotus" pitchFamily="2" charset="-78"/>
              </a:rPr>
              <a:t>با پیامبر صلی الله علیه و </a:t>
            </a:r>
            <a:r>
              <a:rPr lang="fa-IR" sz="4000" b="1" dirty="0" err="1" smtClean="0">
                <a:cs typeface="B Lotus" pitchFamily="2" charset="-78"/>
              </a:rPr>
              <a:t>آله</a:t>
            </a:r>
            <a:r>
              <a:rPr lang="fa-IR" sz="4000" b="1" smtClean="0">
                <a:cs typeface="B Lotus" pitchFamily="2" charset="-78"/>
              </a:rPr>
              <a:t> و سلم </a:t>
            </a:r>
            <a:r>
              <a:rPr lang="fa-IR" sz="4000" b="1" dirty="0" smtClean="0">
                <a:cs typeface="B Lotus" pitchFamily="2" charset="-78"/>
              </a:rPr>
              <a:t>از جانب گروهی دیگر</a:t>
            </a:r>
            <a:endParaRPr lang="fa-IR" sz="4000" b="1" dirty="0">
              <a:cs typeface="B Lotus" pitchFamily="2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أَرْسَلْنَاكَ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شَاهِدًا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وَمُبَشِّرًا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وَنَذِيرًا</a:t>
            </a:r>
            <a:r>
              <a:rPr lang="fa-IR" sz="4000" dirty="0" smtClean="0">
                <a:cs typeface="me_quran" pitchFamily="18" charset="-78"/>
              </a:rPr>
              <a:t> (٨)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لِتُؤْمِنُوا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وَرَسُولِهِ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وَتُعَزِّرُوهُ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وَتُوَقِّرُوهُ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وَتُسَبِّحُوهُ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بُكْرَةً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وَأَصِيلا</a:t>
            </a:r>
            <a:r>
              <a:rPr lang="fa-IR" sz="4000" dirty="0" smtClean="0">
                <a:cs typeface="me_quran" pitchFamily="18" charset="-78"/>
              </a:rPr>
              <a:t> (٩)</a:t>
            </a: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يُبَايِعُونَكَ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يُبَايِعُونَ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يَدُ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فَوْقَ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أَيْدِيهِمْ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نَكَثَ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يَنْكُثُ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نَفْسِهِ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أَوْفَى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عَاهَدَ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عَلَيْهُ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فَسَيُؤْتِيهِ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أَجْرًا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عَظِيمًا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١٠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2400" dirty="0" err="1" smtClean="0">
                <a:cs typeface="me_quran" pitchFamily="18" charset="-78"/>
              </a:rPr>
              <a:t>سَيَقُولُ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لَكَ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الْمُخَلَّفُونَ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مِنَ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الأعْرَابِ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شَغَلَتْنَا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أَمْوَالُنَا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وَأَهْلُونَا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فَاسْتَغْفِرْ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لَنَا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يَقُولُونَ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بِأَلْسِنَتِهِمْ</a:t>
            </a:r>
            <a:r>
              <a:rPr lang="fa-IR" sz="2400" dirty="0" smtClean="0">
                <a:cs typeface="me_quran" pitchFamily="18" charset="-78"/>
              </a:rPr>
              <a:t> مَا </a:t>
            </a:r>
            <a:r>
              <a:rPr lang="fa-IR" sz="2400" dirty="0" err="1" smtClean="0">
                <a:cs typeface="me_quran" pitchFamily="18" charset="-78"/>
              </a:rPr>
              <a:t>لَيْسَ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فِي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قُلُوبِهِمْ</a:t>
            </a:r>
            <a:r>
              <a:rPr lang="fa-IR" sz="24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2400" dirty="0" err="1" smtClean="0">
                <a:cs typeface="me_quran" pitchFamily="18" charset="-78"/>
              </a:rPr>
              <a:t>قُلْ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فَمَنْ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يَمْلِكُ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لَكُمْ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مِنَ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اللَّهِ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شَيْئًا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إِنْ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أَرَادَ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بِكُمْ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ضَرًّا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أَوْ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أَرَادَ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بِكُمْ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نَفْعًا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بَلْ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كَانَ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اللَّهُ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بِمَا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تَعْمَلُونَ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خَبِيرًا</a:t>
            </a:r>
            <a:r>
              <a:rPr lang="fa-IR" sz="2400" dirty="0" smtClean="0">
                <a:cs typeface="me_quran" pitchFamily="18" charset="-78"/>
              </a:rPr>
              <a:t> (</a:t>
            </a:r>
            <a:r>
              <a:rPr lang="fa-IR" sz="2400" dirty="0" err="1" smtClean="0">
                <a:cs typeface="me_quran" pitchFamily="18" charset="-78"/>
              </a:rPr>
              <a:t>١١</a:t>
            </a:r>
            <a:r>
              <a:rPr lang="fa-IR" sz="2400" dirty="0" smtClean="0">
                <a:cs typeface="me_quran" pitchFamily="18" charset="-78"/>
              </a:rPr>
              <a:t>)</a:t>
            </a:r>
            <a:r>
              <a:rPr lang="fa-IR" sz="2400" dirty="0" err="1" smtClean="0">
                <a:cs typeface="me_quran" pitchFamily="18" charset="-78"/>
              </a:rPr>
              <a:t>بَلْ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ظَنَنْتُمْ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لَنْ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يَنْقَلِبَ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الرَّسُولُ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وَالْمُؤْمِنُونَ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إِلَى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أَهْلِيهِمْ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أَبَدًا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وَزُيِّنَ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ذَلِكَ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فِي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قُلُوبِكُمْ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وَظَنَنْتُمْ</a:t>
            </a:r>
            <a:r>
              <a:rPr lang="fa-IR" sz="2400" dirty="0" smtClean="0">
                <a:cs typeface="me_quran" pitchFamily="18" charset="-78"/>
              </a:rPr>
              <a:t> ظَنَّ </a:t>
            </a:r>
            <a:r>
              <a:rPr lang="fa-IR" sz="2400" dirty="0" err="1" smtClean="0">
                <a:cs typeface="me_quran" pitchFamily="18" charset="-78"/>
              </a:rPr>
              <a:t>السَّوْءِ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وَكُنْتُمْ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قَوْمًا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بُورًا</a:t>
            </a:r>
            <a:r>
              <a:rPr lang="fa-IR" sz="2400" dirty="0" smtClean="0">
                <a:cs typeface="me_quran" pitchFamily="18" charset="-78"/>
              </a:rPr>
              <a:t> (</a:t>
            </a:r>
            <a:r>
              <a:rPr lang="fa-IR" sz="2400" dirty="0" err="1" smtClean="0">
                <a:cs typeface="me_quran" pitchFamily="18" charset="-78"/>
              </a:rPr>
              <a:t>١٢</a:t>
            </a:r>
            <a:r>
              <a:rPr lang="fa-IR" sz="2400" dirty="0" smtClean="0">
                <a:cs typeface="me_quran" pitchFamily="18" charset="-78"/>
              </a:rPr>
              <a:t>)</a:t>
            </a:r>
            <a:r>
              <a:rPr lang="fa-IR" sz="2400" dirty="0" err="1" smtClean="0">
                <a:cs typeface="me_quran" pitchFamily="18" charset="-78"/>
              </a:rPr>
              <a:t>وَمَنْ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لَمْ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يُؤْمِنْ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بِاللَّهِ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وَرَسُولِهِ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فَإِنَّا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أَعْتَدْنَا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لِلْكَافِرِينَ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سَعِيرًا</a:t>
            </a:r>
            <a:r>
              <a:rPr lang="fa-IR" sz="2400" dirty="0" smtClean="0">
                <a:cs typeface="me_quran" pitchFamily="18" charset="-78"/>
              </a:rPr>
              <a:t> (</a:t>
            </a:r>
            <a:r>
              <a:rPr lang="fa-IR" sz="2400" dirty="0" err="1" smtClean="0">
                <a:cs typeface="me_quran" pitchFamily="18" charset="-78"/>
              </a:rPr>
              <a:t>١٣</a:t>
            </a:r>
            <a:r>
              <a:rPr lang="fa-IR" sz="2400" dirty="0" smtClean="0">
                <a:cs typeface="me_quran" pitchFamily="18" charset="-78"/>
              </a:rPr>
              <a:t>)</a:t>
            </a:r>
            <a:r>
              <a:rPr lang="fa-IR" sz="2400" dirty="0" err="1" smtClean="0">
                <a:cs typeface="me_quran" pitchFamily="18" charset="-78"/>
              </a:rPr>
              <a:t>وَلِلَّهِ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مُلْكُ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السَّمَاوَاتِ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وَالأرْضِ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يَغْفِرُ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لِمَنْ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يَشَاءُ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وَيُعَذِّبُ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مَنْ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يَشَاءُ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وَكَانَ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اللَّهُ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غَفُورًا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رَحِيمًا</a:t>
            </a:r>
            <a:r>
              <a:rPr lang="fa-IR" sz="2400" dirty="0" smtClean="0">
                <a:cs typeface="me_quran" pitchFamily="18" charset="-78"/>
              </a:rPr>
              <a:t> (</a:t>
            </a:r>
            <a:r>
              <a:rPr lang="fa-IR" sz="2400" dirty="0" err="1" smtClean="0">
                <a:cs typeface="me_quran" pitchFamily="18" charset="-78"/>
              </a:rPr>
              <a:t>١٤</a:t>
            </a:r>
            <a:r>
              <a:rPr lang="fa-IR" sz="24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50000"/>
              </a:lnSpc>
            </a:pPr>
            <a:r>
              <a:rPr lang="fa-IR" sz="2400" dirty="0" err="1" smtClean="0">
                <a:cs typeface="me_quran" pitchFamily="18" charset="-78"/>
              </a:rPr>
              <a:t>سَيَقُولُ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الْمُخَلَّفُونَ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إِذَا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انْطَلَقْتُمْ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إِلَى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مَغَانِمَ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لِتَأْخُذُوهَا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ذَرُونَا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نَتَّبِعْكُمْ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يُرِيدُونَ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يُبَدِّلُوا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كَلامَ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اللَّهِ</a:t>
            </a:r>
            <a:endParaRPr lang="fa-IR" sz="2400" dirty="0" smtClean="0">
              <a:cs typeface="me_quran" pitchFamily="18" charset="-78"/>
            </a:endParaRPr>
          </a:p>
          <a:p>
            <a:pPr algn="l">
              <a:lnSpc>
                <a:spcPct val="150000"/>
              </a:lnSpc>
            </a:pP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قُلْ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لَنْ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تَتَّبِعُونَا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كَذَلِكُمْ</a:t>
            </a:r>
            <a:r>
              <a:rPr lang="fa-IR" sz="2400" dirty="0" smtClean="0">
                <a:cs typeface="me_quran" pitchFamily="18" charset="-78"/>
              </a:rPr>
              <a:t> قَالَ </a:t>
            </a:r>
            <a:r>
              <a:rPr lang="fa-IR" sz="2400" dirty="0" err="1" smtClean="0">
                <a:cs typeface="me_quran" pitchFamily="18" charset="-78"/>
              </a:rPr>
              <a:t>اللَّهُ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مِنْ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قَبْلُ</a:t>
            </a:r>
            <a:r>
              <a:rPr lang="fa-IR" sz="2400" dirty="0" smtClean="0">
                <a:cs typeface="me_quran" pitchFamily="18" charset="-78"/>
              </a:rPr>
              <a:t> </a:t>
            </a:r>
          </a:p>
          <a:p>
            <a:pPr algn="justLow">
              <a:lnSpc>
                <a:spcPct val="150000"/>
              </a:lnSpc>
            </a:pPr>
            <a:r>
              <a:rPr lang="fa-IR" sz="2400" dirty="0" err="1" smtClean="0">
                <a:cs typeface="me_quran" pitchFamily="18" charset="-78"/>
              </a:rPr>
              <a:t>فَسَيَقُولُونَ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بَلْ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تَحْسُدُونَنَا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بَلْ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كَانُوا</a:t>
            </a:r>
            <a:r>
              <a:rPr lang="fa-IR" sz="2400" dirty="0" smtClean="0">
                <a:cs typeface="me_quran" pitchFamily="18" charset="-78"/>
              </a:rPr>
              <a:t> لا </a:t>
            </a:r>
            <a:r>
              <a:rPr lang="fa-IR" sz="2400" dirty="0" err="1" smtClean="0">
                <a:cs typeface="me_quran" pitchFamily="18" charset="-78"/>
              </a:rPr>
              <a:t>يَفْقَهُونَ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إِلا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قَلِيلا</a:t>
            </a:r>
            <a:r>
              <a:rPr lang="fa-IR" sz="2400" dirty="0" smtClean="0">
                <a:cs typeface="me_quran" pitchFamily="18" charset="-78"/>
              </a:rPr>
              <a:t> (</a:t>
            </a:r>
            <a:r>
              <a:rPr lang="fa-IR" sz="2400" dirty="0" err="1" smtClean="0">
                <a:cs typeface="me_quran" pitchFamily="18" charset="-78"/>
              </a:rPr>
              <a:t>١٥</a:t>
            </a:r>
            <a:r>
              <a:rPr lang="fa-IR" sz="24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2400" dirty="0" err="1" smtClean="0">
                <a:cs typeface="me_quran" pitchFamily="18" charset="-78"/>
              </a:rPr>
              <a:t>قُلْ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لِلْمُخَلَّفِينَ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مِنَ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الأعْرَابِ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سَتُدْعَوْنَ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إِلَى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قَوْمٍ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أُولِي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بَأْسٍ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شَدِيدٍ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تُقَاتِلُونَهُمْ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أَوْ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يُسْلِمُونَ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فَإِنْ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تُطِيعُوا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يُؤْتِكُمُ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اللَّهُ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أَجْرًا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حَسَنًا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وَإِنْ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تَتَوَلَّوْا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كَمَا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تَوَلَّيْتُمْ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مِنْ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قَبْلُ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يُعَذِّبْكُمْ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عَذَابًا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أَلِيمًا</a:t>
            </a:r>
            <a:r>
              <a:rPr lang="fa-IR" sz="2400" dirty="0" smtClean="0">
                <a:cs typeface="me_quran" pitchFamily="18" charset="-78"/>
              </a:rPr>
              <a:t> (</a:t>
            </a:r>
            <a:r>
              <a:rPr lang="fa-IR" sz="2400" dirty="0" err="1" smtClean="0">
                <a:cs typeface="me_quran" pitchFamily="18" charset="-78"/>
              </a:rPr>
              <a:t>١٦</a:t>
            </a:r>
            <a:r>
              <a:rPr lang="fa-IR" sz="2400" dirty="0" smtClean="0">
                <a:cs typeface="me_quran" pitchFamily="18" charset="-78"/>
              </a:rPr>
              <a:t>)</a:t>
            </a:r>
            <a:r>
              <a:rPr lang="fa-IR" sz="2400" dirty="0" err="1" smtClean="0">
                <a:cs typeface="me_quran" pitchFamily="18" charset="-78"/>
              </a:rPr>
              <a:t>لَيْسَ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عَلَى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الأعْمَى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حَرَجٌ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وَلا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عَلَى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الأعْرَجِ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حَرَجٌ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وَلا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عَلَى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الْمَرِيضِ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حَرَجٌ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وَمَنْ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يُطِعِ</a:t>
            </a:r>
            <a:r>
              <a:rPr lang="fa-IR" sz="2400" dirty="0" smtClean="0">
                <a:cs typeface="me_quran" pitchFamily="18" charset="-78"/>
              </a:rPr>
              <a:t> اللَّهَ </a:t>
            </a:r>
            <a:r>
              <a:rPr lang="fa-IR" sz="2400" dirty="0" err="1" smtClean="0">
                <a:cs typeface="me_quran" pitchFamily="18" charset="-78"/>
              </a:rPr>
              <a:t>وَرَسُولَهُ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يُدْخِلْهُ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جَنَّاتٍ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تَجْرِي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مِنْ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تَحْتِهَا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الأنْهَارُ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وَمَنْ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يَتَوَلَّ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يُعَذِّبْهُ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عَذَابًا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أَلِيمًا</a:t>
            </a:r>
            <a:r>
              <a:rPr lang="fa-IR" sz="2400" dirty="0" smtClean="0">
                <a:cs typeface="me_quran" pitchFamily="18" charset="-78"/>
              </a:rPr>
              <a:t> (</a:t>
            </a:r>
            <a:r>
              <a:rPr lang="fa-IR" sz="2400" dirty="0" err="1" smtClean="0">
                <a:cs typeface="me_quran" pitchFamily="18" charset="-78"/>
              </a:rPr>
              <a:t>١٧</a:t>
            </a:r>
            <a:r>
              <a:rPr lang="fa-IR" sz="2400" dirty="0" smtClean="0">
                <a:cs typeface="me_quran" pitchFamily="18" charset="-78"/>
              </a:rPr>
              <a:t>)</a:t>
            </a:r>
            <a:endParaRPr lang="en-US" sz="24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لَقَدْ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رَضِيَ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الْمُؤْمِنِينَ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إِذْ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يُبَايِعُونَكَ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تَحْتَ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الشَّجَرَةِ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فَعَلِمَ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قُلُوبِهِمْ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فَأَنْزَلَ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السَّكِينَةَ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وَأَثَابَهُمْ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فَتْحًا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قَرِيبًا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١٨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وَمَغَانِمَ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كَثِيرَةً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يَأْخُذُونَهَا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عَزِيزًا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حَكِيمًا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١٩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lnSpc>
                <a:spcPct val="150000"/>
              </a:lnSpc>
              <a:buFont typeface="Wingdings 2" pitchFamily="18" charset="2"/>
              <a:buNone/>
            </a:pPr>
            <a:r>
              <a:rPr lang="fa-IR" b="1" dirty="0" smtClean="0">
                <a:cs typeface="B Titr" pitchFamily="2" charset="-78"/>
              </a:rPr>
              <a:t>لزوم حفظ بیعت با رسول خدا صلی الله علیه و </a:t>
            </a:r>
            <a:r>
              <a:rPr lang="fa-IR" b="1" dirty="0" err="1" smtClean="0">
                <a:cs typeface="B Titr" pitchFamily="2" charset="-78"/>
              </a:rPr>
              <a:t>آله</a:t>
            </a:r>
            <a:r>
              <a:rPr lang="fa-IR" b="1" dirty="0" smtClean="0">
                <a:cs typeface="B Titr" pitchFamily="2" charset="-78"/>
              </a:rPr>
              <a:t> و سلم</a:t>
            </a:r>
          </a:p>
          <a:p>
            <a:pPr algn="ctr">
              <a:lnSpc>
                <a:spcPct val="150000"/>
              </a:lnSpc>
              <a:buFont typeface="Wingdings 2" pitchFamily="18" charset="2"/>
              <a:buNone/>
            </a:pPr>
            <a:r>
              <a:rPr lang="fa-IR" b="1" dirty="0" smtClean="0">
                <a:cs typeface="B Titr" pitchFamily="2" charset="-78"/>
              </a:rPr>
              <a:t>همراه با راهبرد برخورد با بیعت </a:t>
            </a:r>
            <a:r>
              <a:rPr lang="fa-IR" b="1" dirty="0" err="1" smtClean="0">
                <a:cs typeface="B Titr" pitchFamily="2" charset="-78"/>
              </a:rPr>
              <a:t>شکنان</a:t>
            </a:r>
            <a:r>
              <a:rPr lang="fa-IR" b="1" dirty="0" smtClean="0">
                <a:cs typeface="B Titr" pitchFamily="2" charset="-78"/>
              </a:rPr>
              <a:t> و تأیید و تکریم وفاداران</a:t>
            </a:r>
          </a:p>
          <a:p>
            <a:pPr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بیعت با رسول خدا صلی الله علیه و </a:t>
            </a:r>
            <a:r>
              <a:rPr lang="fa-IR" b="1" dirty="0" err="1" smtClean="0">
                <a:cs typeface="B Lotus" pitchFamily="2" charset="-78"/>
              </a:rPr>
              <a:t>آله</a:t>
            </a:r>
            <a:r>
              <a:rPr lang="fa-IR" b="1" dirty="0" smtClean="0">
                <a:cs typeface="B Lotus" pitchFamily="2" charset="-78"/>
              </a:rPr>
              <a:t> و سلم، بیعت با خدا؛</a:t>
            </a:r>
          </a:p>
          <a:p>
            <a:pPr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واگذاری امر بیعت </a:t>
            </a:r>
            <a:r>
              <a:rPr lang="fa-IR" b="1" dirty="0" err="1" smtClean="0">
                <a:cs typeface="B Lotus" pitchFamily="2" charset="-78"/>
              </a:rPr>
              <a:t>شکنان</a:t>
            </a:r>
            <a:r>
              <a:rPr lang="fa-IR" b="1" dirty="0" smtClean="0">
                <a:cs typeface="B Lotus" pitchFamily="2" charset="-78"/>
              </a:rPr>
              <a:t> به </a:t>
            </a:r>
            <a:r>
              <a:rPr lang="fa-IR" b="1" dirty="0" err="1" smtClean="0">
                <a:cs typeface="B Lotus" pitchFamily="2" charset="-78"/>
              </a:rPr>
              <a:t>ابتلائی</a:t>
            </a:r>
            <a:r>
              <a:rPr lang="fa-IR" b="1" dirty="0" smtClean="0">
                <a:cs typeface="B Lotus" pitchFamily="2" charset="-78"/>
              </a:rPr>
              <a:t> دیگر</a:t>
            </a:r>
          </a:p>
          <a:p>
            <a:pPr lvl="1" algn="justLow">
              <a:lnSpc>
                <a:spcPct val="150000"/>
              </a:lnSpc>
            </a:pPr>
            <a:r>
              <a:rPr lang="fa-IR" b="1" dirty="0" err="1" smtClean="0">
                <a:cs typeface="B Lotus" pitchFamily="2" charset="-78"/>
              </a:rPr>
              <a:t>نامقبول</a:t>
            </a:r>
            <a:r>
              <a:rPr lang="fa-IR" b="1" dirty="0" smtClean="0">
                <a:cs typeface="B Lotus" pitchFamily="2" charset="-78"/>
              </a:rPr>
              <a:t> بودن عذر ایشان نسبت به پیروی نکردن از پیامبر صلی الله علیه و </a:t>
            </a:r>
            <a:r>
              <a:rPr lang="fa-IR" b="1" dirty="0" err="1" smtClean="0">
                <a:cs typeface="B Lotus" pitchFamily="2" charset="-78"/>
              </a:rPr>
              <a:t>آله</a:t>
            </a:r>
            <a:r>
              <a:rPr lang="fa-IR" b="1" dirty="0" smtClean="0">
                <a:cs typeface="B Lotus" pitchFamily="2" charset="-78"/>
              </a:rPr>
              <a:t> و سلم در حرکت برای آزادسازی مسجد </a:t>
            </a:r>
            <a:r>
              <a:rPr lang="fa-IR" b="1" dirty="0" err="1" smtClean="0">
                <a:cs typeface="B Lotus" pitchFamily="2" charset="-78"/>
              </a:rPr>
              <a:t>الحرام</a:t>
            </a:r>
            <a:r>
              <a:rPr lang="fa-IR" b="1" dirty="0" smtClean="0">
                <a:cs typeface="B Lotus" pitchFamily="2" charset="-78"/>
              </a:rPr>
              <a:t> از دست مشرکان</a:t>
            </a:r>
          </a:p>
          <a:p>
            <a:pPr lvl="1"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مردود بودن تقاضای ایشان برای همراه شدن با رسول خدا صلی الله علیه و </a:t>
            </a:r>
            <a:r>
              <a:rPr lang="fa-IR" b="1" dirty="0" err="1" smtClean="0">
                <a:cs typeface="B Lotus" pitchFamily="2" charset="-78"/>
              </a:rPr>
              <a:t>آله</a:t>
            </a:r>
            <a:r>
              <a:rPr lang="fa-IR" b="1" dirty="0" smtClean="0">
                <a:cs typeface="B Lotus" pitchFamily="2" charset="-78"/>
              </a:rPr>
              <a:t> و سلم و مؤمنان در بهره </a:t>
            </a:r>
            <a:r>
              <a:rPr lang="fa-IR" b="1" dirty="0" err="1" smtClean="0">
                <a:cs typeface="B Lotus" pitchFamily="2" charset="-78"/>
              </a:rPr>
              <a:t>مندی</a:t>
            </a:r>
            <a:r>
              <a:rPr lang="fa-IR" b="1" dirty="0" smtClean="0">
                <a:cs typeface="B Lotus" pitchFamily="2" charset="-78"/>
              </a:rPr>
              <a:t> از </a:t>
            </a:r>
            <a:r>
              <a:rPr lang="fa-IR" b="1" dirty="0" err="1" smtClean="0">
                <a:cs typeface="B Lotus" pitchFamily="2" charset="-78"/>
              </a:rPr>
              <a:t>غنائم</a:t>
            </a:r>
            <a:endParaRPr lang="fa-IR" b="1" dirty="0" smtClean="0">
              <a:cs typeface="B Lotus" pitchFamily="2" charset="-78"/>
            </a:endParaRPr>
          </a:p>
          <a:p>
            <a:pPr marL="514350" indent="-514350"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اعلان رضایت خدا از وفاداران به بیعت با رسول خدا صلی الله علیه و </a:t>
            </a:r>
            <a:r>
              <a:rPr lang="fa-IR" b="1" dirty="0" err="1" smtClean="0">
                <a:cs typeface="B Lotus" pitchFamily="2" charset="-78"/>
              </a:rPr>
              <a:t>آله</a:t>
            </a:r>
            <a:r>
              <a:rPr lang="fa-IR" b="1" dirty="0" smtClean="0">
                <a:cs typeface="B Lotus" pitchFamily="2" charset="-78"/>
              </a:rPr>
              <a:t> و سلم</a:t>
            </a:r>
          </a:p>
          <a:p>
            <a:pPr marL="788988" lvl="1" indent="-514350"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فرود آوردن آرامش بر آنان</a:t>
            </a:r>
          </a:p>
          <a:p>
            <a:pPr marL="788988" lvl="1" indent="-514350"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پاداش دادن به ایشان: پیروزی نزدیک و </a:t>
            </a:r>
            <a:r>
              <a:rPr lang="fa-IR" b="1" dirty="0" err="1" smtClean="0">
                <a:cs typeface="B Lotus" pitchFamily="2" charset="-78"/>
              </a:rPr>
              <a:t>غنیمتهای</a:t>
            </a:r>
            <a:r>
              <a:rPr lang="fa-IR" b="1" dirty="0" smtClean="0">
                <a:cs typeface="B Lotus" pitchFamily="2" charset="-78"/>
              </a:rPr>
              <a:t> فراوان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4000" dirty="0" err="1" smtClean="0">
                <a:cs typeface="me_quran" pitchFamily="18" charset="-78"/>
              </a:rPr>
              <a:t>بِسْمِ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الرَّحِيمِ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فَتَحْنَا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فَتْحًا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مُبِينًا</a:t>
            </a:r>
            <a:r>
              <a:rPr lang="fa-IR" sz="4000" dirty="0" smtClean="0">
                <a:cs typeface="me_quran" pitchFamily="18" charset="-78"/>
              </a:rPr>
              <a:t> (١)</a:t>
            </a:r>
            <a:r>
              <a:rPr lang="fa-IR" sz="4000" dirty="0" err="1" smtClean="0">
                <a:cs typeface="me_quran" pitchFamily="18" charset="-78"/>
              </a:rPr>
              <a:t>لِيَغْفِرَ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مَا تَقَدَّمَ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ذَنْبِكَ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تَأَخَّرَ </a:t>
            </a:r>
            <a:r>
              <a:rPr lang="fa-IR" sz="4000" dirty="0" err="1" smtClean="0">
                <a:cs typeface="me_quran" pitchFamily="18" charset="-78"/>
              </a:rPr>
              <a:t>وَيُتِمَّ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نِعْمَتَهُ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وَيَهْدِيَكَ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صِرَاطًا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مُسْتَقِيمًا</a:t>
            </a:r>
            <a:r>
              <a:rPr lang="fa-IR" sz="4000" dirty="0" smtClean="0">
                <a:cs typeface="me_quran" pitchFamily="18" charset="-78"/>
              </a:rPr>
              <a:t> (٢)</a:t>
            </a:r>
            <a:r>
              <a:rPr lang="fa-IR" sz="4000" dirty="0" err="1" smtClean="0">
                <a:cs typeface="me_quran" pitchFamily="18" charset="-78"/>
              </a:rPr>
              <a:t>وَيَنْصُرَكَ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نَصْرًا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عَزِيزًا</a:t>
            </a:r>
            <a:r>
              <a:rPr lang="fa-IR" sz="4000" dirty="0" smtClean="0">
                <a:cs typeface="me_quran" pitchFamily="18" charset="-78"/>
              </a:rPr>
              <a:t> (٣)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1. آیه 1 تا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3. آیه 20 تا 28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Low">
              <a:lnSpc>
                <a:spcPct val="150000"/>
              </a:lnSpc>
            </a:pPr>
            <a:r>
              <a:rPr lang="fa-IR" sz="4000" b="1" dirty="0" smtClean="0">
                <a:cs typeface="B Lotus" pitchFamily="2" charset="-78"/>
              </a:rPr>
              <a:t>نیاز مؤمنان به آگاهی از حکمت خودداری رسول خدا صلی الله علیه و </a:t>
            </a:r>
            <a:r>
              <a:rPr lang="fa-IR" sz="4000" b="1" dirty="0" err="1" smtClean="0">
                <a:cs typeface="B Lotus" pitchFamily="2" charset="-78"/>
              </a:rPr>
              <a:t>آله</a:t>
            </a:r>
            <a:r>
              <a:rPr lang="fa-IR" sz="4000" b="1" dirty="0" smtClean="0">
                <a:cs typeface="B Lotus" pitchFamily="2" charset="-78"/>
              </a:rPr>
              <a:t> و سلم از صدور فرمان جهاد با کافران و همچنین آگاهی از وضعیت چشم اندازی که آن حضرت به ایشان ارائه کره بود.</a:t>
            </a:r>
            <a:endParaRPr lang="fa-IR" sz="4000" b="1" dirty="0">
              <a:cs typeface="B Lotus" pitchFamily="2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وَعَدَكُمُ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مَغَانِمَ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كَثِيرَةً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تَأْخُذُونَهَا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فَعَجَّلَ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هَذِهِ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وَكَفَّ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أَيْدِيَ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النَّاسِ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عَنْكُمْ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وَلِتَكُونَ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آيَةً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لِلْمُؤْمِنِينَ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وَيَهْدِيَكُمْ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صِرَاطًا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مُسْتَقِيمًا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٢٠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وَأُخْرَى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تَقْدِرُوا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أَحَاطَ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بِهَا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شَيْءٍ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قَدِيرًا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٢١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Low">
              <a:lnSpc>
                <a:spcPct val="160000"/>
              </a:lnSpc>
            </a:pPr>
            <a:r>
              <a:rPr lang="fa-IR" dirty="0" err="1" smtClean="0">
                <a:cs typeface="me_quran" pitchFamily="18" charset="-78"/>
              </a:rPr>
              <a:t>وَلَوْ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قَاتَلَكُمُ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كَفَرُوا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لَوَلَّوُا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الأدْبَارَ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ثُمَّ</a:t>
            </a:r>
            <a:r>
              <a:rPr lang="fa-IR" dirty="0" smtClean="0">
                <a:cs typeface="me_quran" pitchFamily="18" charset="-78"/>
              </a:rPr>
              <a:t> لا </a:t>
            </a:r>
            <a:r>
              <a:rPr lang="fa-IR" dirty="0" err="1" smtClean="0">
                <a:cs typeface="me_quran" pitchFamily="18" charset="-78"/>
              </a:rPr>
              <a:t>يَجِدُونَ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وَلِيًّا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نَصِيرًا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٢٢</a:t>
            </a:r>
            <a:r>
              <a:rPr lang="fa-IR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60000"/>
              </a:lnSpc>
            </a:pPr>
            <a:r>
              <a:rPr lang="fa-IR" dirty="0" err="1" smtClean="0">
                <a:cs typeface="me_quran" pitchFamily="18" charset="-78"/>
              </a:rPr>
              <a:t>سُنَّةَ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الَّتِي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قَدْ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خَلَتْ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قَبْلُ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تَجِدَ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لِسُنَّةِ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تَبْدِيلا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٢٣</a:t>
            </a:r>
            <a:r>
              <a:rPr lang="fa-IR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60000"/>
              </a:lnSpc>
            </a:pPr>
            <a:r>
              <a:rPr lang="fa-IR" dirty="0" err="1" smtClean="0">
                <a:cs typeface="me_quran" pitchFamily="18" charset="-78"/>
              </a:rPr>
              <a:t>وَهُوَ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كَفَّ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أَيْدِيَهُمْ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عَنْكُمْ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وَأَيْدِيَكُمْ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عَنْهُمْ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بِبَطْنِ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مَكَّةَ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بَعْدِ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أَظْفَرَكُمْ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عَلَيْهِمْ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وَكَانَ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بِمَا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تَعْمَلُونَ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بَصِيرًا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٢٤</a:t>
            </a:r>
            <a:r>
              <a:rPr lang="fa-IR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60000"/>
              </a:lnSpc>
            </a:pPr>
            <a:r>
              <a:rPr lang="fa-IR" dirty="0" err="1" smtClean="0">
                <a:cs typeface="me_quran" pitchFamily="18" charset="-78"/>
              </a:rPr>
              <a:t>هُمُ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كَفَرُوا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وَصَدُّوكُمْ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عَنِ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الْمَسْجِدِ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الْحَرَامِ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وَالْهَدْيَ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مَعْكُوفًا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يَبْلُغَ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مَحِلَّهُ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وَلَوْلا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رِجَالٌ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مُؤْمِنُونَ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وَنِسَاءٌ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مُؤْمِنَاتٌ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تَعْلَمُوهُمْ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تَطَئُوهُمْ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فَتُصِيبَكُمْ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مَعَرَّةٌ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بِغَيْرِ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عِلْمٍ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لِيُدْخِلَ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رَحْمَتِهِ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يَشَاءُ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لَوْ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تَزَيَّلُوا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لَعَذَّبْنَا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كَفَرُوا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عَذَابًا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أَلِيمًا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٢٥</a:t>
            </a:r>
            <a:r>
              <a:rPr lang="fa-IR" dirty="0" smtClean="0">
                <a:cs typeface="me_quran" pitchFamily="18" charset="-78"/>
              </a:rPr>
              <a:t>)</a:t>
            </a:r>
            <a:r>
              <a:rPr lang="fa-IR" dirty="0" err="1" smtClean="0">
                <a:cs typeface="me_quran" pitchFamily="18" charset="-78"/>
              </a:rPr>
              <a:t>إِذْ</a:t>
            </a:r>
            <a:r>
              <a:rPr lang="fa-IR" dirty="0" smtClean="0">
                <a:cs typeface="me_quran" pitchFamily="18" charset="-78"/>
              </a:rPr>
              <a:t> جَعَلَ </a:t>
            </a:r>
            <a:r>
              <a:rPr lang="fa-IR" dirty="0" err="1" smtClean="0">
                <a:cs typeface="me_quran" pitchFamily="18" charset="-78"/>
              </a:rPr>
              <a:t>الَّذِينَ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كَفَرُوا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قُلُوبِهِمُ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الْحَمِيَّةَ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حَمِيَّةَ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الْجَاهِلِيَّةِ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فَأَنْزَلَ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سَكِينَتَهُ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رَسُولِهِ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وَعَلَى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الْمُؤْمِنِينَ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وَأَلْزَمَهُمْ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كَلِمَةَ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التَّقْوَى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وَكَانُوا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أَحَقَّ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بِهَا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وَأَهْلَهَا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وَكَانَ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بِكُلِّ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شَيْءٍ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عَلِيمًا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٢٦</a:t>
            </a:r>
            <a:r>
              <a:rPr lang="fa-IR" dirty="0" smtClean="0">
                <a:cs typeface="me_quran" pitchFamily="18" charset="-78"/>
              </a:rPr>
              <a:t>)</a:t>
            </a:r>
            <a:endParaRPr lang="en-US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لَقَدْ</a:t>
            </a:r>
            <a:r>
              <a:rPr lang="fa-IR" sz="4000" dirty="0" smtClean="0">
                <a:cs typeface="me_quran" pitchFamily="18" charset="-78"/>
              </a:rPr>
              <a:t> صَدَقَ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رَسُولَهُ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الرُّؤْيَا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بِالْحَقِّ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لَتَدْخُلُنَّ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الْمَسْجِدَ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الْحَرَامَ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شَاءَ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آمِنِينَ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مُحَلِّقِينَ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رُءُوسَكُمْ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وَمُقَصِّرِينَ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تَخَافُونَ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فَعَلِمَ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تَعْلَمُوا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فَجَعَلَ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دُونِ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فَتْحًا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قَرِيبًا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٢٧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هُوَ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أَرْسَلَ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رَسُولَهُ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بِالْهُدَى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وَدِينِ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الْحَقِّ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لِيُظْهِرَهُ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الدِّينِ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كُلِّهِ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وَكَفَى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شَهِيدًا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Font typeface="Wingdings 2" pitchFamily="18" charset="2"/>
              <a:buNone/>
            </a:pPr>
            <a:r>
              <a:rPr lang="fa-IR" b="1" dirty="0" smtClean="0">
                <a:cs typeface="B Titr" pitchFamily="2" charset="-78"/>
              </a:rPr>
              <a:t>اطمینان بخشی به مؤمنان وفادار نسبت به صدق چشم انداز رسول خدا صلی الله علیه و </a:t>
            </a:r>
            <a:r>
              <a:rPr lang="fa-IR" b="1" dirty="0" err="1" smtClean="0">
                <a:cs typeface="B Titr" pitchFamily="2" charset="-78"/>
              </a:rPr>
              <a:t>آله</a:t>
            </a:r>
            <a:r>
              <a:rPr lang="fa-IR" b="1" dirty="0" smtClean="0">
                <a:cs typeface="B Titr" pitchFamily="2" charset="-78"/>
              </a:rPr>
              <a:t> و سلم برای فتح مسجد </a:t>
            </a:r>
            <a:r>
              <a:rPr lang="fa-IR" b="1" dirty="0" err="1" smtClean="0">
                <a:cs typeface="B Titr" pitchFamily="2" charset="-78"/>
              </a:rPr>
              <a:t>الحرام</a:t>
            </a:r>
            <a:r>
              <a:rPr lang="fa-IR" b="1" dirty="0" smtClean="0">
                <a:cs typeface="B Titr" pitchFamily="2" charset="-78"/>
              </a:rPr>
              <a:t>، در مسیر غلبه هدایت و دین حق بر همه هستی</a:t>
            </a:r>
          </a:p>
          <a:p>
            <a:pPr algn="justLow">
              <a:lnSpc>
                <a:spcPct val="150000"/>
              </a:lnSpc>
            </a:pPr>
            <a:r>
              <a:rPr lang="fa-IR" sz="3200" b="1" dirty="0" smtClean="0">
                <a:cs typeface="B Lotus" pitchFamily="2" charset="-78"/>
              </a:rPr>
              <a:t>بعد از آگاه سازی ایشان از حکمت خودداری رسول خدا صلی الله علیه و </a:t>
            </a:r>
            <a:r>
              <a:rPr lang="fa-IR" sz="3200" b="1" dirty="0" err="1" smtClean="0">
                <a:cs typeface="B Lotus" pitchFamily="2" charset="-78"/>
              </a:rPr>
              <a:t>آله</a:t>
            </a:r>
            <a:r>
              <a:rPr lang="fa-IR" sz="3200" b="1" dirty="0" smtClean="0">
                <a:cs typeface="B Lotus" pitchFamily="2" charset="-78"/>
              </a:rPr>
              <a:t> و سلم از صدور فرمان جهاد با مشرکان برای آزادسازی مسجد </a:t>
            </a:r>
            <a:r>
              <a:rPr lang="fa-IR" sz="3200" b="1" dirty="0" err="1" smtClean="0">
                <a:cs typeface="B Lotus" pitchFamily="2" charset="-78"/>
              </a:rPr>
              <a:t>الحرام</a:t>
            </a:r>
            <a:endParaRPr lang="fa-IR" sz="3200" b="1" dirty="0" smtClean="0">
              <a:cs typeface="B Lotus" pitchFamily="2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4. آیه 29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fa-IR" sz="4000" b="1" dirty="0" smtClean="0">
                <a:cs typeface="B Lotus" pitchFamily="2" charset="-78"/>
              </a:rPr>
              <a:t>نیاز به تبیین و تثبیت اصول و موازین جامعه ایمانی با محوریت رسول خدا صلی الله علیه و </a:t>
            </a:r>
            <a:r>
              <a:rPr lang="fa-IR" sz="4000" b="1" dirty="0" err="1" smtClean="0">
                <a:cs typeface="B Lotus" pitchFamily="2" charset="-78"/>
              </a:rPr>
              <a:t>آله</a:t>
            </a:r>
            <a:r>
              <a:rPr lang="fa-IR" sz="4000" b="1" dirty="0" smtClean="0">
                <a:cs typeface="B Lotus" pitchFamily="2" charset="-78"/>
              </a:rPr>
              <a:t> و سلم</a:t>
            </a:r>
            <a:endParaRPr lang="fa-IR" sz="4000" b="1" dirty="0">
              <a:cs typeface="B Lotus" pitchFamily="2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مُحَمَّدٌ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رَسُولُ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مَعَهُ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أَشِدَّاءُ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الْكُفَّارِ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رُحَمَاءُ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بَيْنَهُمْ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تَرَاهُمْ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رُكَّعًا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سُجَّدًا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يَبْتَغُونَ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فَضْلا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وَرِضْوَانًا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سِيمَاهُمْ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وُجُوهِهِمْ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أَثَرِ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السُّجُودِ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مَثَلُهُمْ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التَّوْرَاةِ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وَمَثَلُهُمْ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الإنْجِيلِ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كَزَرْعٍ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أَخْرَجَ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شَطْأَهُ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فَآزَرَهُ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فَاسْتَغْلَظَ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فَاسْتَوَى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سُوقِهِ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يُعْجِبُ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الزُّرَّاعَ</a:t>
            </a:r>
            <a:endParaRPr lang="fa-IR" sz="40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لِيَغِيظَ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الْكُفَّارَ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me_quran" pitchFamily="18" charset="-78"/>
              </a:rPr>
              <a:t>وَعَدَ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وَعَمِلُوا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الصَّالِحَاتِ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مَغْفِرَةً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وَأَجْرًا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عَظِيمًا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٢٩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fa-IR" b="1" dirty="0" smtClean="0">
                <a:cs typeface="B Titr" pitchFamily="2" charset="-78"/>
              </a:rPr>
              <a:t>خاتمه</a:t>
            </a:r>
          </a:p>
          <a:p>
            <a:pPr algn="ctr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fa-IR" b="1" dirty="0" smtClean="0">
                <a:cs typeface="B Titr" pitchFamily="2" charset="-78"/>
              </a:rPr>
              <a:t>محمد رسول خدا صلی الله علیه و </a:t>
            </a:r>
            <a:r>
              <a:rPr lang="fa-IR" b="1" dirty="0" err="1" smtClean="0">
                <a:cs typeface="B Titr" pitchFamily="2" charset="-78"/>
              </a:rPr>
              <a:t>آله</a:t>
            </a:r>
            <a:r>
              <a:rPr lang="fa-IR" b="1" dirty="0" smtClean="0">
                <a:cs typeface="B Titr" pitchFamily="2" charset="-78"/>
              </a:rPr>
              <a:t> و سلم و همراهان </a:t>
            </a:r>
            <a:r>
              <a:rPr lang="fa-IR" b="1" dirty="0" err="1" smtClean="0">
                <a:cs typeface="B Titr" pitchFamily="2" charset="-78"/>
              </a:rPr>
              <a:t>وفاداراش</a:t>
            </a:r>
            <a:r>
              <a:rPr lang="fa-IR" b="1" dirty="0" smtClean="0">
                <a:cs typeface="B Titr" pitchFamily="2" charset="-78"/>
              </a:rPr>
              <a:t>، مایه خشم کافران</a:t>
            </a:r>
          </a:p>
          <a:p>
            <a:pPr marL="514350" indent="-514350" algn="justLow">
              <a:lnSpc>
                <a:spcPct val="150000"/>
              </a:lnSpc>
              <a:buFont typeface="+mj-lt"/>
              <a:buAutoNum type="arabicPeriod"/>
              <a:defRPr/>
            </a:pPr>
            <a:r>
              <a:rPr lang="fa-IR" sz="2400" b="1" dirty="0" smtClean="0">
                <a:cs typeface="B Lotus" pitchFamily="2" charset="-78"/>
              </a:rPr>
              <a:t>بر کافران سخت گیر، اما در میان خود مهربان</a:t>
            </a:r>
          </a:p>
          <a:p>
            <a:pPr marL="514350" indent="-514350" algn="justLow">
              <a:lnSpc>
                <a:spcPct val="150000"/>
              </a:lnSpc>
              <a:buFont typeface="+mj-lt"/>
              <a:buAutoNum type="arabicPeriod"/>
              <a:defRPr/>
            </a:pPr>
            <a:r>
              <a:rPr lang="fa-IR" sz="2400" b="1" dirty="0" smtClean="0">
                <a:cs typeface="B Lotus" pitchFamily="2" charset="-78"/>
              </a:rPr>
              <a:t>اهل رکوع و سجود فراوان برای کسب فضل و رضوان خدا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هُوَ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أَنْزَلَ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السَّكِينَةَ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الْمُؤْمِنِينَ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لِيَزْدَادُوا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إِيمَانًا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إِيمَانِهِمْ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وَلِلَّهِ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جُنُودُ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عَلِيمًا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حَكِيمًا</a:t>
            </a:r>
            <a:r>
              <a:rPr lang="fa-IR" sz="4000" dirty="0" smtClean="0">
                <a:cs typeface="me_quran" pitchFamily="18" charset="-78"/>
              </a:rPr>
              <a:t> (٤)</a:t>
            </a:r>
            <a:r>
              <a:rPr lang="fa-IR" sz="4000" dirty="0" err="1" smtClean="0">
                <a:cs typeface="me_quran" pitchFamily="18" charset="-78"/>
              </a:rPr>
              <a:t>لِيُدْخِلَ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الْمُؤْمِنِينَ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وَالْمُؤْمِنَاتِ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جَنَّاتٍ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تَجْرِي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تَحْتِهَا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الأنْهَارُ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خَالِدِينَ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وَيُكَفِّرَ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سَيِّئَاتِهِمْ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عِنْدَ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فَوْزًا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عَظِيمًا</a:t>
            </a:r>
            <a:r>
              <a:rPr lang="fa-IR" sz="4000" dirty="0" smtClean="0">
                <a:cs typeface="me_quran" pitchFamily="18" charset="-78"/>
              </a:rPr>
              <a:t> (٥)</a:t>
            </a:r>
            <a:r>
              <a:rPr lang="fa-IR" sz="4000" dirty="0" err="1" smtClean="0">
                <a:cs typeface="me_quran" pitchFamily="18" charset="-78"/>
              </a:rPr>
              <a:t>وَيُعَذِّبَ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الْمُنَافِقِينَ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وَالْمُنَافِقَاتِ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وَالْمُشْرِكِينَ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وَالْمُشْرِكَاتِ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الظَّانِّينَ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بِاللَّهِ</a:t>
            </a:r>
            <a:r>
              <a:rPr lang="fa-IR" sz="4000" dirty="0" smtClean="0">
                <a:cs typeface="me_quran" pitchFamily="18" charset="-78"/>
              </a:rPr>
              <a:t> ظَنَّ </a:t>
            </a:r>
            <a:r>
              <a:rPr lang="fa-IR" sz="4000" dirty="0" err="1" smtClean="0">
                <a:cs typeface="me_quran" pitchFamily="18" charset="-78"/>
              </a:rPr>
              <a:t>السَّوْءِ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دَائِرَةُ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السَّوْءِ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وَغَضِبَ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وَلَعَنَهُمْ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وَأَعَدَّ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جَهَنَّمَ </a:t>
            </a:r>
            <a:r>
              <a:rPr lang="fa-IR" sz="4000" dirty="0" err="1" smtClean="0">
                <a:cs typeface="me_quran" pitchFamily="18" charset="-78"/>
              </a:rPr>
              <a:t>وَسَاءَتْ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مَصِيرًا</a:t>
            </a:r>
            <a:r>
              <a:rPr lang="fa-IR" sz="4000" dirty="0" smtClean="0">
                <a:cs typeface="me_quran" pitchFamily="18" charset="-78"/>
              </a:rPr>
              <a:t> (٦)</a:t>
            </a:r>
            <a:r>
              <a:rPr lang="fa-IR" sz="4000" dirty="0" err="1" smtClean="0">
                <a:cs typeface="me_quran" pitchFamily="18" charset="-78"/>
              </a:rPr>
              <a:t>وَلِلَّهِ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جُنُودُ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عَزِيزًا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حَكِيمًا</a:t>
            </a:r>
            <a:r>
              <a:rPr lang="fa-IR" sz="4000" dirty="0" smtClean="0">
                <a:cs typeface="me_quran" pitchFamily="18" charset="-78"/>
              </a:rPr>
              <a:t> (٧)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2. آیه 4 تا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سوره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نفاق: بدگمانی به خدا و شکستن بیعت با رسول خدا صلی الله علیه و </a:t>
            </a:r>
            <a:r>
              <a:rPr lang="fa-IR" b="1" dirty="0" err="1" smtClean="0">
                <a:cs typeface="B Lotus" pitchFamily="2" charset="-78"/>
              </a:rPr>
              <a:t>آله</a:t>
            </a:r>
            <a:r>
              <a:rPr lang="fa-IR" b="1" dirty="0" smtClean="0">
                <a:cs typeface="B Lotus" pitchFamily="2" charset="-78"/>
              </a:rPr>
              <a:t> و سلم به معنی پیروی نکردن از پیامبر صلی الله علیه و </a:t>
            </a:r>
            <a:r>
              <a:rPr lang="fa-IR" b="1" dirty="0" err="1" smtClean="0">
                <a:cs typeface="B Lotus" pitchFamily="2" charset="-78"/>
              </a:rPr>
              <a:t>آله</a:t>
            </a:r>
            <a:r>
              <a:rPr lang="fa-IR" b="1" dirty="0" smtClean="0">
                <a:cs typeface="B Lotus" pitchFamily="2" charset="-78"/>
              </a:rPr>
              <a:t> و سلم در حرکت برای آزادسازی مسجد </a:t>
            </a:r>
            <a:r>
              <a:rPr lang="fa-IR" b="1" dirty="0" err="1" smtClean="0">
                <a:cs typeface="B Lotus" pitchFamily="2" charset="-78"/>
              </a:rPr>
              <a:t>الحرام</a:t>
            </a:r>
            <a:r>
              <a:rPr lang="fa-IR" b="1" dirty="0" smtClean="0">
                <a:cs typeface="B Lotus" pitchFamily="2" charset="-78"/>
              </a:rPr>
              <a:t> از دست مشرکان</a:t>
            </a:r>
          </a:p>
          <a:p>
            <a:pPr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تلاش منافقان برای </a:t>
            </a:r>
            <a:r>
              <a:rPr lang="fa-IR" b="1" dirty="0" err="1" smtClean="0">
                <a:cs typeface="B Lotus" pitchFamily="2" charset="-78"/>
              </a:rPr>
              <a:t>عذرتراشی</a:t>
            </a:r>
            <a:r>
              <a:rPr lang="fa-IR" b="1" dirty="0" smtClean="0">
                <a:cs typeface="B Lotus" pitchFamily="2" charset="-78"/>
              </a:rPr>
              <a:t> نسبت به بیعت شکنی خود و همراه شدن با مؤمنان در بهره </a:t>
            </a:r>
            <a:r>
              <a:rPr lang="fa-IR" b="1" dirty="0" err="1" smtClean="0">
                <a:cs typeface="B Lotus" pitchFamily="2" charset="-78"/>
              </a:rPr>
              <a:t>مندی</a:t>
            </a:r>
            <a:r>
              <a:rPr lang="fa-IR" b="1" dirty="0" smtClean="0">
                <a:cs typeface="B Lotus" pitchFamily="2" charset="-78"/>
              </a:rPr>
              <a:t> از </a:t>
            </a:r>
            <a:r>
              <a:rPr lang="fa-IR" b="1" dirty="0" err="1" smtClean="0">
                <a:cs typeface="B Lotus" pitchFamily="2" charset="-78"/>
              </a:rPr>
              <a:t>غنائم</a:t>
            </a:r>
            <a:endParaRPr lang="fa-IR" b="1" dirty="0" smtClean="0">
              <a:cs typeface="B Lotus" pitchFamily="2" charset="-78"/>
            </a:endParaRPr>
          </a:p>
          <a:p>
            <a:pPr lvl="1"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ایمان: باور داشتن خدا و وفا به بیعت با رسول خدا صلی الله علیه و </a:t>
            </a:r>
            <a:r>
              <a:rPr lang="fa-IR" b="1" dirty="0" err="1" smtClean="0">
                <a:cs typeface="B Lotus" pitchFamily="2" charset="-78"/>
              </a:rPr>
              <a:t>آله</a:t>
            </a:r>
            <a:r>
              <a:rPr lang="fa-IR" b="1" dirty="0" smtClean="0">
                <a:cs typeface="B Lotus" pitchFamily="2" charset="-78"/>
              </a:rPr>
              <a:t> و سلم به معنی پیروی کردن از پیامبر صلی الله علیه و </a:t>
            </a:r>
            <a:r>
              <a:rPr lang="fa-IR" b="1" dirty="0" err="1" smtClean="0">
                <a:cs typeface="B Lotus" pitchFamily="2" charset="-78"/>
              </a:rPr>
              <a:t>آله</a:t>
            </a:r>
            <a:r>
              <a:rPr lang="fa-IR" b="1" dirty="0" smtClean="0">
                <a:cs typeface="B Lotus" pitchFamily="2" charset="-78"/>
              </a:rPr>
              <a:t> و سلم در حرکت برای آزادسازی مسجد </a:t>
            </a:r>
            <a:r>
              <a:rPr lang="fa-IR" b="1" dirty="0" err="1" smtClean="0">
                <a:cs typeface="B Lotus" pitchFamily="2" charset="-78"/>
              </a:rPr>
              <a:t>الحرام</a:t>
            </a:r>
            <a:r>
              <a:rPr lang="fa-IR" b="1" dirty="0" smtClean="0">
                <a:cs typeface="B Lotus" pitchFamily="2" charset="-78"/>
              </a:rPr>
              <a:t> از دست مشرکان</a:t>
            </a:r>
          </a:p>
          <a:p>
            <a:pPr algn="justLow">
              <a:lnSpc>
                <a:spcPct val="150000"/>
              </a:lnSpc>
            </a:pPr>
            <a:r>
              <a:rPr lang="fa-IR" b="1" dirty="0" smtClean="0">
                <a:cs typeface="B Lotus" pitchFamily="2" charset="-78"/>
              </a:rPr>
              <a:t>ناآگاهی مؤمنان از حکمت خودداری رسول خدا صلی الله علیه و </a:t>
            </a:r>
            <a:r>
              <a:rPr lang="fa-IR" b="1" dirty="0" err="1" smtClean="0">
                <a:cs typeface="B Lotus" pitchFamily="2" charset="-78"/>
              </a:rPr>
              <a:t>آله</a:t>
            </a:r>
            <a:r>
              <a:rPr lang="fa-IR" b="1" dirty="0" smtClean="0">
                <a:cs typeface="B Lotus" pitchFamily="2" charset="-78"/>
              </a:rPr>
              <a:t> و سلم از صدور فرمان جهاد با مشرکان برای آزادسازی مسجد </a:t>
            </a:r>
            <a:r>
              <a:rPr lang="fa-IR" b="1" dirty="0" err="1" smtClean="0">
                <a:cs typeface="B Lotus" pitchFamily="2" charset="-78"/>
              </a:rPr>
              <a:t>الحرام</a:t>
            </a:r>
            <a:endParaRPr lang="fa-IR" b="1" dirty="0" smtClean="0">
              <a:cs typeface="B Lotus" pitchFamily="2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Font typeface="Wingdings 2" pitchFamily="18" charset="2"/>
              <a:buNone/>
            </a:pPr>
            <a:r>
              <a:rPr lang="fa-IR" b="1" dirty="0" smtClean="0">
                <a:cs typeface="B Titr" pitchFamily="2" charset="-78"/>
              </a:rPr>
              <a:t>راهبرد فتح تا غلبه </a:t>
            </a:r>
            <a:r>
              <a:rPr lang="fa-IR" b="1" dirty="0" err="1" smtClean="0">
                <a:cs typeface="B Titr" pitchFamily="2" charset="-78"/>
              </a:rPr>
              <a:t>مطلق</a:t>
            </a:r>
            <a:r>
              <a:rPr lang="fa-IR" b="1" dirty="0" smtClean="0">
                <a:cs typeface="B Titr" pitchFamily="2" charset="-78"/>
              </a:rPr>
              <a:t> رسول خدا صلی الله علیه و </a:t>
            </a:r>
            <a:r>
              <a:rPr lang="fa-IR" b="1" dirty="0" err="1" smtClean="0">
                <a:cs typeface="B Titr" pitchFamily="2" charset="-78"/>
              </a:rPr>
              <a:t>آله</a:t>
            </a:r>
            <a:r>
              <a:rPr lang="fa-IR" b="1" dirty="0" smtClean="0">
                <a:cs typeface="B Titr" pitchFamily="2" charset="-78"/>
              </a:rPr>
              <a:t> و سلم با هدایت و دین حق </a:t>
            </a:r>
          </a:p>
          <a:p>
            <a:pPr algn="justLow">
              <a:lnSpc>
                <a:spcPct val="150000"/>
              </a:lnSpc>
            </a:pPr>
            <a:r>
              <a:rPr lang="fa-IR" sz="2400" b="1" dirty="0" smtClean="0">
                <a:cs typeface="B Lotus" pitchFamily="2" charset="-78"/>
              </a:rPr>
              <a:t>محمد صلی الله علیه و </a:t>
            </a:r>
            <a:r>
              <a:rPr lang="fa-IR" sz="2400" b="1" dirty="0" err="1" smtClean="0">
                <a:cs typeface="B Lotus" pitchFamily="2" charset="-78"/>
              </a:rPr>
              <a:t>آله</a:t>
            </a:r>
            <a:r>
              <a:rPr lang="fa-IR" sz="2400" b="1" dirty="0" smtClean="0">
                <a:cs typeface="B Lotus" pitchFamily="2" charset="-78"/>
              </a:rPr>
              <a:t> و سلم، رسولی معصوم و مصون و مهدی و منصور؛ و همراهان </a:t>
            </a:r>
            <a:r>
              <a:rPr lang="fa-IR" sz="2400" b="1" dirty="0" err="1" smtClean="0">
                <a:cs typeface="B Lotus" pitchFamily="2" charset="-78"/>
              </a:rPr>
              <a:t>وفاداراش</a:t>
            </a:r>
            <a:r>
              <a:rPr lang="fa-IR" sz="2400" b="1" dirty="0" smtClean="0">
                <a:cs typeface="B Lotus" pitchFamily="2" charset="-78"/>
              </a:rPr>
              <a:t>، </a:t>
            </a:r>
            <a:r>
              <a:rPr lang="fa-IR" sz="2400" b="1" dirty="0" err="1" smtClean="0">
                <a:cs typeface="B Lotus" pitchFamily="2" charset="-78"/>
              </a:rPr>
              <a:t>مؤمنانی</a:t>
            </a:r>
            <a:r>
              <a:rPr lang="fa-IR" sz="2400" b="1" dirty="0" smtClean="0">
                <a:cs typeface="B Lotus" pitchFamily="2" charset="-78"/>
              </a:rPr>
              <a:t> دل آرام؛ </a:t>
            </a:r>
          </a:p>
          <a:p>
            <a:pPr algn="l">
              <a:lnSpc>
                <a:spcPct val="150000"/>
              </a:lnSpc>
            </a:pPr>
            <a:r>
              <a:rPr lang="fa-IR" sz="2400" b="1" dirty="0" smtClean="0">
                <a:cs typeface="B Lotus" pitchFamily="2" charset="-78"/>
              </a:rPr>
              <a:t>مایه خشم کافران</a:t>
            </a:r>
          </a:p>
          <a:p>
            <a:pPr algn="justLow">
              <a:lnSpc>
                <a:spcPct val="150000"/>
              </a:lnSpc>
            </a:pPr>
            <a:r>
              <a:rPr lang="fa-IR" sz="2400" b="1" dirty="0" smtClean="0">
                <a:cs typeface="B Lotus" pitchFamily="2" charset="-78"/>
              </a:rPr>
              <a:t>لزوم حفظ بیعت با رسول خدا صلی الله علیه و </a:t>
            </a:r>
            <a:r>
              <a:rPr lang="fa-IR" sz="2400" b="1" dirty="0" err="1" smtClean="0">
                <a:cs typeface="B Lotus" pitchFamily="2" charset="-78"/>
              </a:rPr>
              <a:t>آله</a:t>
            </a:r>
            <a:r>
              <a:rPr lang="fa-IR" sz="2400" b="1" dirty="0" smtClean="0">
                <a:cs typeface="B Lotus" pitchFamily="2" charset="-78"/>
              </a:rPr>
              <a:t> و سلم و اطمینان نسبت به صدق چشم انداز آن حضرت نسبت به راهبرد فتح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أَرْسَلْنَاكَ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شَاهِدًا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وَمُبَشِّرًا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وَنَذِيرًا</a:t>
            </a:r>
            <a:r>
              <a:rPr lang="fa-IR" sz="4000" dirty="0" smtClean="0">
                <a:cs typeface="me_quran" pitchFamily="18" charset="-78"/>
              </a:rPr>
              <a:t> (٨)</a:t>
            </a:r>
            <a:r>
              <a:rPr lang="fa-IR" sz="4000" dirty="0" err="1" smtClean="0">
                <a:cs typeface="me_quran" pitchFamily="18" charset="-78"/>
              </a:rPr>
              <a:t>لِتُؤْمِنُوا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وَرَسُولِهِ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وَتُعَزِّرُوهُ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وَتُوَقِّرُوهُ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وَتُسَبِّحُوهُ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بُكْرَةً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وَأَصِيلا</a:t>
            </a:r>
            <a:r>
              <a:rPr lang="fa-IR" sz="4000" dirty="0" smtClean="0">
                <a:cs typeface="me_quran" pitchFamily="18" charset="-78"/>
              </a:rPr>
              <a:t> (٩)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يُبَايِعُونَكَ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يُبَايِعُونَ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يَدُ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فَوْقَ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أَيْدِيهِمْ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نَكَثَ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يَنْكُثُ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نَفْسِهِ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أَوْفَى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عَاهَدَ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عَلَيْهُ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فَسَيُؤْتِيهِ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أَجْرًا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عَظِيمًا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١٠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3. آیه 8 تا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3700" dirty="0" err="1" smtClean="0">
                <a:cs typeface="me_quran" pitchFamily="18" charset="-78"/>
              </a:rPr>
              <a:t>سَيَقُولُ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لَكَ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الْمُخَلَّفُونَ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مِنَ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الأعْرَابِ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شَغَلَتْنَا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أَمْوَالُنَا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وَأَهْلُونَا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فَاسْتَغْفِرْ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لَنَا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يَقُولُونَ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بِأَلْسِنَتِهِمْ</a:t>
            </a:r>
            <a:r>
              <a:rPr lang="fa-IR" sz="3700" dirty="0" smtClean="0">
                <a:cs typeface="me_quran" pitchFamily="18" charset="-78"/>
              </a:rPr>
              <a:t> مَا </a:t>
            </a:r>
            <a:r>
              <a:rPr lang="fa-IR" sz="3700" dirty="0" err="1" smtClean="0">
                <a:cs typeface="me_quran" pitchFamily="18" charset="-78"/>
              </a:rPr>
              <a:t>لَيْسَ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فِي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قُلُوبِهِمْ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قُلْ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فَمَنْ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يَمْلِكُ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لَكُمْ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مِنَ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اللَّهِ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شَيْئًا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إِنْ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أَرَادَ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بِكُمْ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ضَرًّا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أَوْ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أَرَادَ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بِكُمْ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نَفْعًا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بَلْ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كَانَ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اللَّهُ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بِمَا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تَعْمَلُونَ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خَبِيرًا</a:t>
            </a:r>
            <a:r>
              <a:rPr lang="fa-IR" sz="3700" dirty="0" smtClean="0">
                <a:cs typeface="me_quran" pitchFamily="18" charset="-78"/>
              </a:rPr>
              <a:t> (</a:t>
            </a:r>
            <a:r>
              <a:rPr lang="fa-IR" sz="3700" dirty="0" err="1" smtClean="0">
                <a:cs typeface="me_quran" pitchFamily="18" charset="-78"/>
              </a:rPr>
              <a:t>١١</a:t>
            </a:r>
            <a:r>
              <a:rPr lang="fa-IR" sz="3700" dirty="0" smtClean="0">
                <a:cs typeface="me_quran" pitchFamily="18" charset="-78"/>
              </a:rPr>
              <a:t>)</a:t>
            </a:r>
            <a:r>
              <a:rPr lang="fa-IR" sz="3700" dirty="0" err="1" smtClean="0">
                <a:cs typeface="me_quran" pitchFamily="18" charset="-78"/>
              </a:rPr>
              <a:t>بَلْ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ظَنَنْتُمْ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أَنْ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لَنْ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يَنْقَلِبَ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الرَّسُولُ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وَالْمُؤْمِنُونَ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إِلَى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أَهْلِيهِمْ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أَبَدًا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وَزُيِّنَ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ذَلِكَ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فِي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قُلُوبِكُمْ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وَظَنَنْتُمْ</a:t>
            </a:r>
            <a:r>
              <a:rPr lang="fa-IR" sz="3700" dirty="0" smtClean="0">
                <a:cs typeface="me_quran" pitchFamily="18" charset="-78"/>
              </a:rPr>
              <a:t> ظَنَّ </a:t>
            </a:r>
            <a:r>
              <a:rPr lang="fa-IR" sz="3700" dirty="0" err="1" smtClean="0">
                <a:cs typeface="me_quran" pitchFamily="18" charset="-78"/>
              </a:rPr>
              <a:t>السَّوْءِ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وَكُنْتُمْ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قَوْمًا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بُورًا</a:t>
            </a:r>
            <a:r>
              <a:rPr lang="fa-IR" sz="3700" dirty="0" smtClean="0">
                <a:cs typeface="me_quran" pitchFamily="18" charset="-78"/>
              </a:rPr>
              <a:t> (</a:t>
            </a:r>
            <a:r>
              <a:rPr lang="fa-IR" sz="3700" dirty="0" err="1" smtClean="0">
                <a:cs typeface="me_quran" pitchFamily="18" charset="-78"/>
              </a:rPr>
              <a:t>١٢</a:t>
            </a:r>
            <a:r>
              <a:rPr lang="fa-IR" sz="3700" dirty="0" smtClean="0">
                <a:cs typeface="me_quran" pitchFamily="18" charset="-78"/>
              </a:rPr>
              <a:t>)</a:t>
            </a:r>
            <a:r>
              <a:rPr lang="fa-IR" sz="3700" dirty="0" err="1" smtClean="0">
                <a:cs typeface="me_quran" pitchFamily="18" charset="-78"/>
              </a:rPr>
              <a:t>وَمَنْ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لَمْ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يُؤْمِنْ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بِاللَّهِ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وَرَسُولِهِ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فَإِنَّا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أَعْتَدْنَا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لِلْكَافِرِينَ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سَعِيرًا</a:t>
            </a:r>
            <a:r>
              <a:rPr lang="fa-IR" sz="3700" dirty="0" smtClean="0">
                <a:cs typeface="me_quran" pitchFamily="18" charset="-78"/>
              </a:rPr>
              <a:t> (</a:t>
            </a:r>
            <a:r>
              <a:rPr lang="fa-IR" sz="3700" dirty="0" err="1" smtClean="0">
                <a:cs typeface="me_quran" pitchFamily="18" charset="-78"/>
              </a:rPr>
              <a:t>١٣</a:t>
            </a:r>
            <a:r>
              <a:rPr lang="fa-IR" sz="3700" dirty="0" smtClean="0">
                <a:cs typeface="me_quran" pitchFamily="18" charset="-78"/>
              </a:rPr>
              <a:t>)</a:t>
            </a:r>
            <a:r>
              <a:rPr lang="fa-IR" sz="3700" dirty="0" err="1" smtClean="0">
                <a:cs typeface="me_quran" pitchFamily="18" charset="-78"/>
              </a:rPr>
              <a:t>وَلِلَّهِ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مُلْكُ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السَّمَاوَاتِ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وَالأرْضِ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يَغْفِرُ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لِمَنْ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يَشَاءُ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وَيُعَذِّبُ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مَنْ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يَشَاءُ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وَكَانَ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اللَّهُ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غَفُورًا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رَحِيمًا</a:t>
            </a:r>
            <a:r>
              <a:rPr lang="fa-IR" sz="3700" dirty="0" smtClean="0">
                <a:cs typeface="me_quran" pitchFamily="18" charset="-78"/>
              </a:rPr>
              <a:t> (</a:t>
            </a:r>
            <a:r>
              <a:rPr lang="fa-IR" sz="3700" dirty="0" err="1" smtClean="0">
                <a:cs typeface="me_quran" pitchFamily="18" charset="-78"/>
              </a:rPr>
              <a:t>١٤</a:t>
            </a:r>
            <a:r>
              <a:rPr lang="fa-IR" sz="3700" dirty="0" smtClean="0">
                <a:cs typeface="me_quran" pitchFamily="18" charset="-78"/>
              </a:rPr>
              <a:t>)</a:t>
            </a:r>
            <a:r>
              <a:rPr lang="fa-IR" sz="3700" dirty="0" err="1" smtClean="0">
                <a:cs typeface="me_quran" pitchFamily="18" charset="-78"/>
              </a:rPr>
              <a:t>سَيَقُولُ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الْمُخَلَّفُونَ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إِذَا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انْطَلَقْتُمْ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إِلَى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مَغَانِمَ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لِتَأْخُذُوهَا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ذَرُونَا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نَتَّبِعْكُمْ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يُرِيدُونَ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أَنْ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يُبَدِّلُوا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كَلامَ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اللَّهِ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قُلْ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لَنْ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تَتَّبِعُونَا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كَذَلِكُمْ</a:t>
            </a:r>
            <a:r>
              <a:rPr lang="fa-IR" sz="3700" dirty="0" smtClean="0">
                <a:cs typeface="me_quran" pitchFamily="18" charset="-78"/>
              </a:rPr>
              <a:t> قَالَ </a:t>
            </a:r>
            <a:r>
              <a:rPr lang="fa-IR" sz="3700" dirty="0" err="1" smtClean="0">
                <a:cs typeface="me_quran" pitchFamily="18" charset="-78"/>
              </a:rPr>
              <a:t>اللَّهُ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مِنْ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قَبْلُ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فَسَيَقُولُونَ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بَلْ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تَحْسُدُونَنَا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بَلْ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كَانُوا</a:t>
            </a:r>
            <a:r>
              <a:rPr lang="fa-IR" sz="3700" dirty="0" smtClean="0">
                <a:cs typeface="me_quran" pitchFamily="18" charset="-78"/>
              </a:rPr>
              <a:t> لا </a:t>
            </a:r>
            <a:r>
              <a:rPr lang="fa-IR" sz="3700" dirty="0" err="1" smtClean="0">
                <a:cs typeface="me_quran" pitchFamily="18" charset="-78"/>
              </a:rPr>
              <a:t>يَفْقَهُونَ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إِلا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قَلِيلا</a:t>
            </a:r>
            <a:r>
              <a:rPr lang="fa-IR" sz="3700" dirty="0" smtClean="0">
                <a:cs typeface="me_quran" pitchFamily="18" charset="-78"/>
              </a:rPr>
              <a:t> (</a:t>
            </a:r>
            <a:r>
              <a:rPr lang="fa-IR" sz="3700" dirty="0" err="1" smtClean="0">
                <a:cs typeface="me_quran" pitchFamily="18" charset="-78"/>
              </a:rPr>
              <a:t>١٥</a:t>
            </a:r>
            <a:r>
              <a:rPr lang="fa-IR" sz="3700" dirty="0" smtClean="0">
                <a:cs typeface="me_quran" pitchFamily="18" charset="-78"/>
              </a:rPr>
              <a:t>)</a:t>
            </a:r>
            <a:r>
              <a:rPr lang="fa-IR" sz="3700" dirty="0" err="1" smtClean="0">
                <a:cs typeface="me_quran" pitchFamily="18" charset="-78"/>
              </a:rPr>
              <a:t>قُلْ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لِلْمُخَلَّفِينَ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مِنَ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الأعْرَابِ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سَتُدْعَوْنَ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إِلَى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قَوْمٍ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أُولِي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بَأْسٍ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شَدِيدٍ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تُقَاتِلُونَهُمْ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أَوْ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يُسْلِمُونَ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فَإِنْ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تُطِيعُوا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يُؤْتِكُمُ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اللَّهُ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أَجْرًا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حَسَنًا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وَإِنْ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تَتَوَلَّوْا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كَمَا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تَوَلَّيْتُمْ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مِنْ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قَبْلُ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يُعَذِّبْكُمْ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عَذَابًا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أَلِيمًا</a:t>
            </a:r>
            <a:r>
              <a:rPr lang="fa-IR" sz="3700" dirty="0" smtClean="0">
                <a:cs typeface="me_quran" pitchFamily="18" charset="-78"/>
              </a:rPr>
              <a:t> (</a:t>
            </a:r>
            <a:r>
              <a:rPr lang="fa-IR" sz="3700" dirty="0" err="1" smtClean="0">
                <a:cs typeface="me_quran" pitchFamily="18" charset="-78"/>
              </a:rPr>
              <a:t>١٦</a:t>
            </a:r>
            <a:r>
              <a:rPr lang="fa-IR" sz="3700" dirty="0" smtClean="0">
                <a:cs typeface="me_quran" pitchFamily="18" charset="-78"/>
              </a:rPr>
              <a:t>)</a:t>
            </a:r>
            <a:r>
              <a:rPr lang="fa-IR" sz="3700" dirty="0" err="1" smtClean="0">
                <a:cs typeface="me_quran" pitchFamily="18" charset="-78"/>
              </a:rPr>
              <a:t>لَيْسَ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عَلَى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الأعْمَى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حَرَجٌ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وَلا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عَلَى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الأعْرَجِ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حَرَجٌ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وَلا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عَلَى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الْمَرِيضِ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حَرَجٌ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وَمَنْ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يُطِعِ</a:t>
            </a:r>
            <a:r>
              <a:rPr lang="fa-IR" sz="3700" dirty="0" smtClean="0">
                <a:cs typeface="me_quran" pitchFamily="18" charset="-78"/>
              </a:rPr>
              <a:t> اللَّهَ </a:t>
            </a:r>
            <a:r>
              <a:rPr lang="fa-IR" sz="3700" dirty="0" err="1" smtClean="0">
                <a:cs typeface="me_quran" pitchFamily="18" charset="-78"/>
              </a:rPr>
              <a:t>وَرَسُولَهُ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يُدْخِلْهُ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جَنَّاتٍ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تَجْرِي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مِنْ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تَحْتِهَا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الأنْهَارُ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وَمَنْ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يَتَوَلَّ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يُعَذِّبْهُ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عَذَابًا</a:t>
            </a:r>
            <a:r>
              <a:rPr lang="fa-IR" sz="3700" dirty="0" smtClean="0">
                <a:cs typeface="me_quran" pitchFamily="18" charset="-78"/>
              </a:rPr>
              <a:t> </a:t>
            </a:r>
            <a:r>
              <a:rPr lang="fa-IR" sz="3700" dirty="0" err="1" smtClean="0">
                <a:cs typeface="me_quran" pitchFamily="18" charset="-78"/>
              </a:rPr>
              <a:t>أَلِيمًا</a:t>
            </a:r>
            <a:r>
              <a:rPr lang="fa-IR" sz="3700" dirty="0" smtClean="0">
                <a:cs typeface="me_quran" pitchFamily="18" charset="-78"/>
              </a:rPr>
              <a:t> (</a:t>
            </a:r>
            <a:r>
              <a:rPr lang="fa-IR" sz="3700" dirty="0" err="1" smtClean="0">
                <a:cs typeface="me_quran" pitchFamily="18" charset="-78"/>
              </a:rPr>
              <a:t>١٧</a:t>
            </a:r>
            <a:r>
              <a:rPr lang="fa-IR" sz="3700" dirty="0" smtClean="0">
                <a:cs typeface="me_quran" pitchFamily="18" charset="-78"/>
              </a:rPr>
              <a:t>)</a:t>
            </a:r>
            <a:endParaRPr lang="en-US" sz="37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4. آیه 11 تا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لَقَدْ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رَضِيَ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الْمُؤْمِنِينَ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إِذْ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يُبَايِعُونَكَ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تَحْتَ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الشَّجَرَةِ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فَعَلِمَ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فَأَنْزَلَ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السَّكِينَةَ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وَأَثَابَهُمْ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فَتْحًا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قَرِيبًا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١٨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وَمَغَانِمَ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كَثِيرَةً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يَأْخُذُونَهَا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عَزِيزًا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حَكِيمًا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١٩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5. آیه 18 تا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وَعَدَكُمُ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مَغَانِمَ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كَثِيرَةً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تَأْخُذُونَهَا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فَعَجَّلَ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هَذِهِ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وَكَفَّ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أَيْدِيَ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النَّاسِ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وَلِتَكُونَ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آيَةً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لِلْمُؤْمِنِينَ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وَيَهْدِيَكُمْ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صِرَاطًا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مُسْتَقِيمًا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وَأُخْرَى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تَقْدِرُوا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أَحَاطَ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شَيْءٍ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قَدِيرًا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٢١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6. آیه 20 تا 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Low">
              <a:lnSpc>
                <a:spcPct val="160000"/>
              </a:lnSpc>
            </a:pPr>
            <a:r>
              <a:rPr lang="fa-IR" dirty="0" err="1" smtClean="0">
                <a:cs typeface="me_quran" pitchFamily="18" charset="-78"/>
              </a:rPr>
              <a:t>وَلَوْ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قَاتَلَكُمُ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كَفَرُوا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لَوَلَّوُا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الأدْبَارَ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ثُمَّ</a:t>
            </a:r>
            <a:r>
              <a:rPr lang="fa-IR" dirty="0" smtClean="0">
                <a:cs typeface="me_quran" pitchFamily="18" charset="-78"/>
              </a:rPr>
              <a:t> لا </a:t>
            </a:r>
            <a:r>
              <a:rPr lang="fa-IR" dirty="0" err="1" smtClean="0">
                <a:cs typeface="me_quran" pitchFamily="18" charset="-78"/>
              </a:rPr>
              <a:t>يَجِدُونَ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وَلِيًّا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نَصِيرًا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٢٢</a:t>
            </a:r>
            <a:r>
              <a:rPr lang="fa-IR" dirty="0" smtClean="0">
                <a:cs typeface="me_quran" pitchFamily="18" charset="-78"/>
              </a:rPr>
              <a:t>)</a:t>
            </a:r>
            <a:r>
              <a:rPr lang="fa-IR" dirty="0" err="1" smtClean="0">
                <a:cs typeface="me_quran" pitchFamily="18" charset="-78"/>
              </a:rPr>
              <a:t>سُنَّةَ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الَّتِي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قَدْ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خَلَتْ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قَبْلُ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تَجِدَ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لِسُنَّةِ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تَبْدِيلا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٢٣</a:t>
            </a:r>
            <a:r>
              <a:rPr lang="fa-IR" dirty="0" smtClean="0">
                <a:cs typeface="me_quran" pitchFamily="18" charset="-78"/>
              </a:rPr>
              <a:t>)</a:t>
            </a:r>
            <a:r>
              <a:rPr lang="fa-IR" dirty="0" err="1" smtClean="0">
                <a:cs typeface="me_quran" pitchFamily="18" charset="-78"/>
              </a:rPr>
              <a:t>وَهُوَ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كَفَّ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أَيْدِيَهُمْ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عَنْكُمْ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وَأَيْدِيَكُمْ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عَنْهُمْ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بِبَطْنِ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مَكَّةَ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بَعْدِ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أَظْفَرَكُمْ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عَلَيْهِمْ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وَكَانَ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بِمَا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تَعْمَلُونَ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بَصِيرًا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٢٤</a:t>
            </a:r>
            <a:r>
              <a:rPr lang="fa-IR" dirty="0" smtClean="0">
                <a:cs typeface="me_quran" pitchFamily="18" charset="-78"/>
              </a:rPr>
              <a:t>)</a:t>
            </a:r>
            <a:r>
              <a:rPr lang="fa-IR" dirty="0" err="1" smtClean="0">
                <a:cs typeface="me_quran" pitchFamily="18" charset="-78"/>
              </a:rPr>
              <a:t>هُمُ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كَفَرُوا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وَصَدُّوكُمْ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عَنِ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الْمَسْجِدِ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الْحَرَامِ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وَالْهَدْيَ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مَعْكُوفًا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يَبْلُغَ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مَحِلَّهُ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وَلَوْلا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رِجَالٌ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مُؤْمِنُونَ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وَنِسَاءٌ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مُؤْمِنَاتٌ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تَعْلَمُوهُمْ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تَطَئُوهُمْ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فَتُصِيبَكُمْ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مَعَرَّةٌ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بِغَيْرِ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عِلْمٍ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لِيُدْخِلَ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رَحْمَتِهِ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مَنْ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يَشَاءُ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لَوْ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تَزَيَّلُوا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لَعَذَّبْنَا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الَّذِينَ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كَفَرُوا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مِنْهُمْ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عَذَابًا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أَلِيمًا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٢٥</a:t>
            </a:r>
            <a:r>
              <a:rPr lang="fa-IR" dirty="0" smtClean="0">
                <a:cs typeface="me_quran" pitchFamily="18" charset="-78"/>
              </a:rPr>
              <a:t>)</a:t>
            </a:r>
            <a:r>
              <a:rPr lang="fa-IR" dirty="0" err="1" smtClean="0">
                <a:cs typeface="me_quran" pitchFamily="18" charset="-78"/>
              </a:rPr>
              <a:t>إِذْ</a:t>
            </a:r>
            <a:r>
              <a:rPr lang="fa-IR" dirty="0" smtClean="0">
                <a:cs typeface="me_quran" pitchFamily="18" charset="-78"/>
              </a:rPr>
              <a:t> جَعَلَ </a:t>
            </a:r>
            <a:r>
              <a:rPr lang="fa-IR" dirty="0" err="1" smtClean="0">
                <a:cs typeface="me_quran" pitchFamily="18" charset="-78"/>
              </a:rPr>
              <a:t>الَّذِينَ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كَفَرُوا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فِي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قُلُوبِهِمُ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الْحَمِيَّةَ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حَمِيَّةَ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الْجَاهِلِيَّةِ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فَأَنْزَلَ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سَكِينَتَهُ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رَسُولِهِ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وَعَلَى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الْمُؤْمِنِينَ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وَأَلْزَمَهُمْ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كَلِمَةَ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التَّقْوَى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وَكَانُوا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أَحَقَّ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بِهَا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وَأَهْلَهَا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وَكَانَ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اللَّهُ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بِكُلِّ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شَيْءٍ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عَلِيمًا</a:t>
            </a:r>
            <a:r>
              <a:rPr lang="fa-IR" dirty="0" smtClean="0">
                <a:cs typeface="me_quran" pitchFamily="18" charset="-78"/>
              </a:rPr>
              <a:t> (</a:t>
            </a:r>
            <a:r>
              <a:rPr lang="fa-IR" dirty="0" err="1" smtClean="0">
                <a:cs typeface="me_quran" pitchFamily="18" charset="-78"/>
              </a:rPr>
              <a:t>٢٦</a:t>
            </a:r>
            <a:r>
              <a:rPr lang="fa-IR" dirty="0" smtClean="0">
                <a:cs typeface="me_quran" pitchFamily="18" charset="-78"/>
              </a:rPr>
              <a:t>)</a:t>
            </a:r>
            <a:endParaRPr lang="en-US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7. آیه 22 تا 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حل تلاقی جاده ها">
  <a:themeElements>
    <a:clrScheme name="ریخته گری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حل تلاقی جاده ها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حل تلاقی جاده ها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</TotalTime>
  <Words>2750</Words>
  <Application>Microsoft Office PowerPoint</Application>
  <PresentationFormat>نمایش روی پرده (4:3)</PresentationFormat>
  <Paragraphs>163</Paragraphs>
  <Slides>42</Slides>
  <Notes>0</Notes>
  <HiddenSlides>0</HiddenSlides>
  <MMClips>0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عنوانهای اسلاید</vt:lpstr>
      </vt:variant>
      <vt:variant>
        <vt:i4>42</vt:i4>
      </vt:variant>
    </vt:vector>
  </HeadingPairs>
  <TitlesOfParts>
    <vt:vector size="43" baseType="lpstr">
      <vt:lpstr>محل تلاقی جاده ها</vt:lpstr>
      <vt:lpstr>بسم الله الرحمن الرحیم</vt:lpstr>
      <vt:lpstr>تشخیص مطالب</vt:lpstr>
      <vt:lpstr>مطلب 1. آیه 1 تا 3</vt:lpstr>
      <vt:lpstr>مطلب 2. آیه 4 تا 7</vt:lpstr>
      <vt:lpstr>مطلب 3. آیه 8 تا 10</vt:lpstr>
      <vt:lpstr>مطلب 4. آیه 11 تا 17</vt:lpstr>
      <vt:lpstr>مطلب 5. آیه 18 تا 19</vt:lpstr>
      <vt:lpstr>مطلب 6. آیه 20 تا 21</vt:lpstr>
      <vt:lpstr>مطلب 7. آیه 22 تا 26</vt:lpstr>
      <vt:lpstr>مطلب 8. آیه 27 تا 28</vt:lpstr>
      <vt:lpstr>مطلب 9. آیه 29</vt:lpstr>
      <vt:lpstr>نمودار مطالب</vt:lpstr>
      <vt:lpstr>تشخیص سیاقها</vt:lpstr>
      <vt:lpstr>سیاق 1. آیه 1 تا 7</vt:lpstr>
      <vt:lpstr>سیاق 2. آیه 8 تا 19</vt:lpstr>
      <vt:lpstr>سیاق 3. آیه 20 تا 28</vt:lpstr>
      <vt:lpstr>سیاق 4. آیه 29</vt:lpstr>
      <vt:lpstr>نمودار سیاقها</vt:lpstr>
      <vt:lpstr>سیاق 1. آیه 1 تا 7</vt:lpstr>
      <vt:lpstr>فضای سخن</vt:lpstr>
      <vt:lpstr>ساختار</vt:lpstr>
      <vt:lpstr>ساختار</vt:lpstr>
      <vt:lpstr>جهت هدایتی</vt:lpstr>
      <vt:lpstr>سیاق 2. آیه 8 تا 19</vt:lpstr>
      <vt:lpstr>فضای سخن</vt:lpstr>
      <vt:lpstr>ساختار</vt:lpstr>
      <vt:lpstr>ساختار</vt:lpstr>
      <vt:lpstr>ساختار</vt:lpstr>
      <vt:lpstr>جهت هدایتی</vt:lpstr>
      <vt:lpstr>سیاق 3. آیه 20 تا 28</vt:lpstr>
      <vt:lpstr>فضای سخن</vt:lpstr>
      <vt:lpstr>ساختار</vt:lpstr>
      <vt:lpstr>ساختار</vt:lpstr>
      <vt:lpstr>ساختار</vt:lpstr>
      <vt:lpstr>جهت هدایتی</vt:lpstr>
      <vt:lpstr>سیاق 4. آیه 29</vt:lpstr>
      <vt:lpstr>فضای سخن</vt:lpstr>
      <vt:lpstr>ساختار</vt:lpstr>
      <vt:lpstr>جهت هدایتی</vt:lpstr>
      <vt:lpstr>سوره</vt:lpstr>
      <vt:lpstr>فضای سخن</vt:lpstr>
      <vt:lpstr>جهت هدایتی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Ali</dc:creator>
  <cp:lastModifiedBy>Ali</cp:lastModifiedBy>
  <cp:revision>14</cp:revision>
  <dcterms:created xsi:type="dcterms:W3CDTF">2011-07-11T00:19:36Z</dcterms:created>
  <dcterms:modified xsi:type="dcterms:W3CDTF">2011-07-18T03:49:36Z</dcterms:modified>
</cp:coreProperties>
</file>