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5" r:id="rId17"/>
    <p:sldId id="273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B63ECA-23BC-4F31-BC4A-555E5A983AA2}" type="doc">
      <dgm:prSet loTypeId="urn:microsoft.com/office/officeart/2005/8/layout/hierarchy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fa-IR"/>
        </a:p>
      </dgm:t>
    </dgm:pt>
    <dgm:pt modelId="{67A0A6EB-DEDC-4A30-9EB0-C47359495677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سوره حجرات</a:t>
          </a:r>
          <a:endParaRPr lang="fa-IR" dirty="0">
            <a:cs typeface="B Traffic" pitchFamily="2" charset="-78"/>
          </a:endParaRPr>
        </a:p>
      </dgm:t>
    </dgm:pt>
    <dgm:pt modelId="{ED47281A-7892-4D9E-AA79-FC9D3EB2595D}" type="parTrans" cxnId="{B315EC7E-5F24-4844-97DF-77360C07112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B2FAA021-D68F-4B89-92ED-0A2D1EDF3E17}" type="sibTrans" cxnId="{B315EC7E-5F24-4844-97DF-77360C07112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BFAE9DAC-826A-4DD4-B960-88DD31997594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17 تا 18</a:t>
          </a:r>
          <a:endParaRPr lang="fa-IR" dirty="0">
            <a:cs typeface="B Traffic" pitchFamily="2" charset="-78"/>
          </a:endParaRPr>
        </a:p>
      </dgm:t>
    </dgm:pt>
    <dgm:pt modelId="{21989700-A949-4C0F-9283-6193BDB07221}" type="parTrans" cxnId="{72B080DA-B8E1-4C2F-9845-05739030599F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11531B83-38AC-4562-AA48-872F8107ECBD}" type="sibTrans" cxnId="{72B080DA-B8E1-4C2F-9845-05739030599F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F7705B3B-ED26-4B50-9BF4-6DD1AFF59D51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14 تا 16</a:t>
          </a:r>
          <a:endParaRPr lang="fa-IR" dirty="0">
            <a:cs typeface="B Traffic" pitchFamily="2" charset="-78"/>
          </a:endParaRPr>
        </a:p>
      </dgm:t>
    </dgm:pt>
    <dgm:pt modelId="{742EAC1A-A81D-4436-8F43-7CC47EA1E202}" type="parTrans" cxnId="{8DF4877B-8F34-4C55-8BB7-4EDD5948A138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203926F2-C0D1-4AE3-A87B-B98DC2858CF9}" type="sibTrans" cxnId="{8DF4877B-8F34-4C55-8BB7-4EDD5948A138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914CC0FF-A1EA-4156-89A8-369AEC66121C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</a:t>
          </a:r>
          <a:endParaRPr lang="fa-IR" dirty="0">
            <a:cs typeface="B Traffic" pitchFamily="2" charset="-78"/>
          </a:endParaRPr>
        </a:p>
      </dgm:t>
    </dgm:pt>
    <dgm:pt modelId="{3C68C06A-D5BA-4434-91FB-91D8A2BED33C}" type="parTrans" cxnId="{6B9CC63F-2BC9-4ACE-9EEE-78377FF2003F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713940E-154A-410E-93B4-3691EF1CD7C7}" type="sibTrans" cxnId="{6B9CC63F-2BC9-4ACE-9EEE-78377FF2003F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2B326DFD-2F06-44AA-B75E-7E66CB976885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13</a:t>
          </a:r>
          <a:endParaRPr lang="fa-IR" dirty="0">
            <a:cs typeface="B Traffic" pitchFamily="2" charset="-78"/>
          </a:endParaRPr>
        </a:p>
      </dgm:t>
    </dgm:pt>
    <dgm:pt modelId="{F2313769-FC8B-4953-94CF-D8FEFBECF8E2}" type="parTrans" cxnId="{C9FB2492-D4D7-4393-96DB-CCE0391B0F40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259CF352-9426-42FF-B476-F8AA1651F863}" type="sibTrans" cxnId="{C9FB2492-D4D7-4393-96DB-CCE0391B0F40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F58E1ABB-8BA6-4EDB-97B1-68DA2EE2EDF9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12</a:t>
          </a:r>
          <a:endParaRPr lang="fa-IR" dirty="0">
            <a:cs typeface="B Traffic" pitchFamily="2" charset="-78"/>
          </a:endParaRPr>
        </a:p>
      </dgm:t>
    </dgm:pt>
    <dgm:pt modelId="{8E1B7EBA-552D-4808-AABB-728A7656E5CD}" type="parTrans" cxnId="{539617C2-6625-4528-866D-70363CA8EEE4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5B98804E-CC45-47DB-B4A0-9C7A93ED9FDE}" type="sibTrans" cxnId="{539617C2-6625-4528-866D-70363CA8EEE4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1E144D1B-BC8A-4996-82A9-4279AE650BC8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11</a:t>
          </a:r>
          <a:endParaRPr lang="fa-IR" dirty="0">
            <a:cs typeface="B Traffic" pitchFamily="2" charset="-78"/>
          </a:endParaRPr>
        </a:p>
      </dgm:t>
    </dgm:pt>
    <dgm:pt modelId="{1AF7B2DA-D1F8-4D3D-9472-30A23BE68654}" type="parTrans" cxnId="{6B53E87B-6320-4769-BF0B-DD3FFD579B7F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EAC10E69-F244-471D-B5DE-A30E2503FB13}" type="sibTrans" cxnId="{6B53E87B-6320-4769-BF0B-DD3FFD579B7F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7E324CBD-8257-4F68-86A5-E474EAB31267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6 تا 10</a:t>
          </a:r>
          <a:endParaRPr lang="fa-IR" dirty="0">
            <a:cs typeface="B Traffic" pitchFamily="2" charset="-78"/>
          </a:endParaRPr>
        </a:p>
      </dgm:t>
    </dgm:pt>
    <dgm:pt modelId="{41726956-27F5-44D8-9D48-6F63AEBAA6C3}" type="parTrans" cxnId="{F2E00CDD-01E6-474E-A5DD-BF0D3879941B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23F3E64C-2260-43DE-9114-70401DCC26EC}" type="sibTrans" cxnId="{F2E00CDD-01E6-474E-A5DD-BF0D3879941B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1D04AD7-792E-4644-951F-DBA24DB189F4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2 تا 5</a:t>
          </a:r>
          <a:endParaRPr lang="fa-IR" dirty="0">
            <a:cs typeface="B Traffic" pitchFamily="2" charset="-78"/>
          </a:endParaRPr>
        </a:p>
      </dgm:t>
    </dgm:pt>
    <dgm:pt modelId="{81186F7B-4D4E-48DC-A151-AFA0E312B307}" type="parTrans" cxnId="{D9AB8D69-AABF-4D1D-A581-023BE52F659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F619E816-82A7-4CC3-BB28-3364F0EE8850}" type="sibTrans" cxnId="{D9AB8D69-AABF-4D1D-A581-023BE52F659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D924887E-2BD2-46D9-8001-6DEDDEF95654}" type="pres">
      <dgm:prSet presAssocID="{17B63ECA-23BC-4F31-BC4A-555E5A983AA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54D0C94A-252A-4389-9F43-41B64304FDB5}" type="pres">
      <dgm:prSet presAssocID="{67A0A6EB-DEDC-4A30-9EB0-C47359495677}" presName="vertOne" presStyleCnt="0"/>
      <dgm:spPr/>
    </dgm:pt>
    <dgm:pt modelId="{E22F96CA-ABEC-42D4-AB8B-305C5F6F2DAB}" type="pres">
      <dgm:prSet presAssocID="{67A0A6EB-DEDC-4A30-9EB0-C4735949567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414BEC9-0FE0-4299-A721-4D36A54D014B}" type="pres">
      <dgm:prSet presAssocID="{67A0A6EB-DEDC-4A30-9EB0-C47359495677}" presName="parTransOne" presStyleCnt="0"/>
      <dgm:spPr/>
    </dgm:pt>
    <dgm:pt modelId="{C02CC2BF-FA70-41D6-85DE-3BBD26CB45CB}" type="pres">
      <dgm:prSet presAssocID="{67A0A6EB-DEDC-4A30-9EB0-C47359495677}" presName="horzOne" presStyleCnt="0"/>
      <dgm:spPr/>
    </dgm:pt>
    <dgm:pt modelId="{8A10A31E-A989-4254-B354-FBFB2223291B}" type="pres">
      <dgm:prSet presAssocID="{BFAE9DAC-826A-4DD4-B960-88DD31997594}" presName="vertTwo" presStyleCnt="0"/>
      <dgm:spPr/>
    </dgm:pt>
    <dgm:pt modelId="{AAC2B108-FD74-4060-976E-58CF96C9C59E}" type="pres">
      <dgm:prSet presAssocID="{BFAE9DAC-826A-4DD4-B960-88DD31997594}" presName="txTwo" presStyleLbl="node2" presStyleIdx="0" presStyleCnt="8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D5696C8A-FEBA-4AE0-958F-3B36B2D96D55}" type="pres">
      <dgm:prSet presAssocID="{BFAE9DAC-826A-4DD4-B960-88DD31997594}" presName="horzTwo" presStyleCnt="0"/>
      <dgm:spPr/>
    </dgm:pt>
    <dgm:pt modelId="{82CF5FF5-5EBA-4862-A7C1-0EC419B429E6}" type="pres">
      <dgm:prSet presAssocID="{11531B83-38AC-4562-AA48-872F8107ECBD}" presName="sibSpaceTwo" presStyleCnt="0"/>
      <dgm:spPr/>
    </dgm:pt>
    <dgm:pt modelId="{8F6382B0-8329-4764-83B7-F927ACDF9EBE}" type="pres">
      <dgm:prSet presAssocID="{F7705B3B-ED26-4B50-9BF4-6DD1AFF59D51}" presName="vertTwo" presStyleCnt="0"/>
      <dgm:spPr/>
    </dgm:pt>
    <dgm:pt modelId="{670E83A5-D090-496C-A1E9-67CF87CEC4C3}" type="pres">
      <dgm:prSet presAssocID="{F7705B3B-ED26-4B50-9BF4-6DD1AFF59D51}" presName="txTwo" presStyleLbl="node2" presStyleIdx="1" presStyleCnt="8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02E5DF70-296F-4F64-A308-4BBC6BDE8EC9}" type="pres">
      <dgm:prSet presAssocID="{F7705B3B-ED26-4B50-9BF4-6DD1AFF59D51}" presName="horzTwo" presStyleCnt="0"/>
      <dgm:spPr/>
    </dgm:pt>
    <dgm:pt modelId="{E1B72886-E614-45F6-8D15-21C13867FFA4}" type="pres">
      <dgm:prSet presAssocID="{203926F2-C0D1-4AE3-A87B-B98DC2858CF9}" presName="sibSpaceTwo" presStyleCnt="0"/>
      <dgm:spPr/>
    </dgm:pt>
    <dgm:pt modelId="{12AB3D66-C13C-4C3E-A7DE-DF6BA19A8ECE}" type="pres">
      <dgm:prSet presAssocID="{2B326DFD-2F06-44AA-B75E-7E66CB976885}" presName="vertTwo" presStyleCnt="0"/>
      <dgm:spPr/>
    </dgm:pt>
    <dgm:pt modelId="{017FF333-374A-4A28-9392-D1585770B41B}" type="pres">
      <dgm:prSet presAssocID="{2B326DFD-2F06-44AA-B75E-7E66CB976885}" presName="txTwo" presStyleLbl="node2" presStyleIdx="2" presStyleCnt="8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94DC0A36-E212-41F5-A216-92D873B137F3}" type="pres">
      <dgm:prSet presAssocID="{2B326DFD-2F06-44AA-B75E-7E66CB976885}" presName="horzTwo" presStyleCnt="0"/>
      <dgm:spPr/>
    </dgm:pt>
    <dgm:pt modelId="{73B5174A-77AB-41D3-9C18-40095ABB9FC9}" type="pres">
      <dgm:prSet presAssocID="{259CF352-9426-42FF-B476-F8AA1651F863}" presName="sibSpaceTwo" presStyleCnt="0"/>
      <dgm:spPr/>
    </dgm:pt>
    <dgm:pt modelId="{AFB60113-D4FB-4F04-8283-97A8CCA0CB26}" type="pres">
      <dgm:prSet presAssocID="{F58E1ABB-8BA6-4EDB-97B1-68DA2EE2EDF9}" presName="vertTwo" presStyleCnt="0"/>
      <dgm:spPr/>
    </dgm:pt>
    <dgm:pt modelId="{DF8E94DD-7EA4-4330-9EFF-53E17C8E903C}" type="pres">
      <dgm:prSet presAssocID="{F58E1ABB-8BA6-4EDB-97B1-68DA2EE2EDF9}" presName="txTwo" presStyleLbl="node2" presStyleIdx="3" presStyleCnt="8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37505EE5-6E7A-41ED-805A-C4C9B2F23FDE}" type="pres">
      <dgm:prSet presAssocID="{F58E1ABB-8BA6-4EDB-97B1-68DA2EE2EDF9}" presName="horzTwo" presStyleCnt="0"/>
      <dgm:spPr/>
    </dgm:pt>
    <dgm:pt modelId="{F38BFA9F-F0BB-4605-98B2-B7FCE3D990FE}" type="pres">
      <dgm:prSet presAssocID="{5B98804E-CC45-47DB-B4A0-9C7A93ED9FDE}" presName="sibSpaceTwo" presStyleCnt="0"/>
      <dgm:spPr/>
    </dgm:pt>
    <dgm:pt modelId="{5EA01CC1-7DD0-4302-AF92-E26B79A09645}" type="pres">
      <dgm:prSet presAssocID="{1E144D1B-BC8A-4996-82A9-4279AE650BC8}" presName="vertTwo" presStyleCnt="0"/>
      <dgm:spPr/>
    </dgm:pt>
    <dgm:pt modelId="{C6615A90-D76D-4175-8CDD-E2BE60F9BE02}" type="pres">
      <dgm:prSet presAssocID="{1E144D1B-BC8A-4996-82A9-4279AE650BC8}" presName="txTwo" presStyleLbl="node2" presStyleIdx="4" presStyleCnt="8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77AD4893-BE17-48B2-9E59-39BA7517A6F2}" type="pres">
      <dgm:prSet presAssocID="{1E144D1B-BC8A-4996-82A9-4279AE650BC8}" presName="horzTwo" presStyleCnt="0"/>
      <dgm:spPr/>
    </dgm:pt>
    <dgm:pt modelId="{0CD2B796-A164-4441-9AA6-13DF2C5BB01F}" type="pres">
      <dgm:prSet presAssocID="{EAC10E69-F244-471D-B5DE-A30E2503FB13}" presName="sibSpaceTwo" presStyleCnt="0"/>
      <dgm:spPr/>
    </dgm:pt>
    <dgm:pt modelId="{C24F5796-CBB1-41D1-8983-D57CD1EFB4C9}" type="pres">
      <dgm:prSet presAssocID="{7E324CBD-8257-4F68-86A5-E474EAB31267}" presName="vertTwo" presStyleCnt="0"/>
      <dgm:spPr/>
    </dgm:pt>
    <dgm:pt modelId="{89ABCF6C-2985-41FA-A4FC-D4524F39709D}" type="pres">
      <dgm:prSet presAssocID="{7E324CBD-8257-4F68-86A5-E474EAB31267}" presName="txTwo" presStyleLbl="node2" presStyleIdx="5" presStyleCnt="8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F3AFD81-1444-46FB-90AF-7AE220EF8F41}" type="pres">
      <dgm:prSet presAssocID="{7E324CBD-8257-4F68-86A5-E474EAB31267}" presName="horzTwo" presStyleCnt="0"/>
      <dgm:spPr/>
    </dgm:pt>
    <dgm:pt modelId="{7044AD27-728B-4499-8A97-7F32797A977E}" type="pres">
      <dgm:prSet presAssocID="{23F3E64C-2260-43DE-9114-70401DCC26EC}" presName="sibSpaceTwo" presStyleCnt="0"/>
      <dgm:spPr/>
    </dgm:pt>
    <dgm:pt modelId="{AEF0EA5A-43B4-4640-B65E-F161360B6066}" type="pres">
      <dgm:prSet presAssocID="{A1D04AD7-792E-4644-951F-DBA24DB189F4}" presName="vertTwo" presStyleCnt="0"/>
      <dgm:spPr/>
    </dgm:pt>
    <dgm:pt modelId="{95C53DB9-3F3B-4D16-B411-A97B35542E4D}" type="pres">
      <dgm:prSet presAssocID="{A1D04AD7-792E-4644-951F-DBA24DB189F4}" presName="txTwo" presStyleLbl="node2" presStyleIdx="6" presStyleCnt="8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2448D40F-33C4-42AD-9289-33DFA1D92C77}" type="pres">
      <dgm:prSet presAssocID="{A1D04AD7-792E-4644-951F-DBA24DB189F4}" presName="horzTwo" presStyleCnt="0"/>
      <dgm:spPr/>
    </dgm:pt>
    <dgm:pt modelId="{D20A00FD-7940-4343-86D1-153E9F897E23}" type="pres">
      <dgm:prSet presAssocID="{F619E816-82A7-4CC3-BB28-3364F0EE8850}" presName="sibSpaceTwo" presStyleCnt="0"/>
      <dgm:spPr/>
    </dgm:pt>
    <dgm:pt modelId="{D35B3E64-0EEE-4156-99FA-8523091D1E74}" type="pres">
      <dgm:prSet presAssocID="{914CC0FF-A1EA-4156-89A8-369AEC66121C}" presName="vertTwo" presStyleCnt="0"/>
      <dgm:spPr/>
    </dgm:pt>
    <dgm:pt modelId="{0653979B-F3E4-43C7-A1CC-CA40714620A1}" type="pres">
      <dgm:prSet presAssocID="{914CC0FF-A1EA-4156-89A8-369AEC66121C}" presName="txTwo" presStyleLbl="node2" presStyleIdx="7" presStyleCnt="8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BFF2156-D7BA-4C6D-B1E3-C5B693BE2373}" type="pres">
      <dgm:prSet presAssocID="{914CC0FF-A1EA-4156-89A8-369AEC66121C}" presName="horzTwo" presStyleCnt="0"/>
      <dgm:spPr/>
    </dgm:pt>
  </dgm:ptLst>
  <dgm:cxnLst>
    <dgm:cxn modelId="{F2E00CDD-01E6-474E-A5DD-BF0D3879941B}" srcId="{67A0A6EB-DEDC-4A30-9EB0-C47359495677}" destId="{7E324CBD-8257-4F68-86A5-E474EAB31267}" srcOrd="5" destOrd="0" parTransId="{41726956-27F5-44D8-9D48-6F63AEBAA6C3}" sibTransId="{23F3E64C-2260-43DE-9114-70401DCC26EC}"/>
    <dgm:cxn modelId="{4BB4EC82-1210-4311-B1E6-306AA29CA6D0}" type="presOf" srcId="{914CC0FF-A1EA-4156-89A8-369AEC66121C}" destId="{0653979B-F3E4-43C7-A1CC-CA40714620A1}" srcOrd="0" destOrd="0" presId="urn:microsoft.com/office/officeart/2005/8/layout/hierarchy4"/>
    <dgm:cxn modelId="{DFA3570D-0298-4520-B1CB-99FFF1FE3E2A}" type="presOf" srcId="{2B326DFD-2F06-44AA-B75E-7E66CB976885}" destId="{017FF333-374A-4A28-9392-D1585770B41B}" srcOrd="0" destOrd="0" presId="urn:microsoft.com/office/officeart/2005/8/layout/hierarchy4"/>
    <dgm:cxn modelId="{8E24D139-77A5-474B-A412-BE17725CCB78}" type="presOf" srcId="{1E144D1B-BC8A-4996-82A9-4279AE650BC8}" destId="{C6615A90-D76D-4175-8CDD-E2BE60F9BE02}" srcOrd="0" destOrd="0" presId="urn:microsoft.com/office/officeart/2005/8/layout/hierarchy4"/>
    <dgm:cxn modelId="{539617C2-6625-4528-866D-70363CA8EEE4}" srcId="{67A0A6EB-DEDC-4A30-9EB0-C47359495677}" destId="{F58E1ABB-8BA6-4EDB-97B1-68DA2EE2EDF9}" srcOrd="3" destOrd="0" parTransId="{8E1B7EBA-552D-4808-AABB-728A7656E5CD}" sibTransId="{5B98804E-CC45-47DB-B4A0-9C7A93ED9FDE}"/>
    <dgm:cxn modelId="{6B9CC63F-2BC9-4ACE-9EEE-78377FF2003F}" srcId="{67A0A6EB-DEDC-4A30-9EB0-C47359495677}" destId="{914CC0FF-A1EA-4156-89A8-369AEC66121C}" srcOrd="7" destOrd="0" parTransId="{3C68C06A-D5BA-4434-91FB-91D8A2BED33C}" sibTransId="{A713940E-154A-410E-93B4-3691EF1CD7C7}"/>
    <dgm:cxn modelId="{09891EB5-D310-49FB-A7EE-0B7C7FA0B853}" type="presOf" srcId="{17B63ECA-23BC-4F31-BC4A-555E5A983AA2}" destId="{D924887E-2BD2-46D9-8001-6DEDDEF95654}" srcOrd="0" destOrd="0" presId="urn:microsoft.com/office/officeart/2005/8/layout/hierarchy4"/>
    <dgm:cxn modelId="{2CDAEA3C-A112-4124-A87C-DA4785BFF3FC}" type="presOf" srcId="{67A0A6EB-DEDC-4A30-9EB0-C47359495677}" destId="{E22F96CA-ABEC-42D4-AB8B-305C5F6F2DAB}" srcOrd="0" destOrd="0" presId="urn:microsoft.com/office/officeart/2005/8/layout/hierarchy4"/>
    <dgm:cxn modelId="{7B51474E-F21B-4A92-A587-5A1F1BF97ADD}" type="presOf" srcId="{A1D04AD7-792E-4644-951F-DBA24DB189F4}" destId="{95C53DB9-3F3B-4D16-B411-A97B35542E4D}" srcOrd="0" destOrd="0" presId="urn:microsoft.com/office/officeart/2005/8/layout/hierarchy4"/>
    <dgm:cxn modelId="{D97C2E5A-D21D-42ED-A12D-FEEAD26C6527}" type="presOf" srcId="{F7705B3B-ED26-4B50-9BF4-6DD1AFF59D51}" destId="{670E83A5-D090-496C-A1E9-67CF87CEC4C3}" srcOrd="0" destOrd="0" presId="urn:microsoft.com/office/officeart/2005/8/layout/hierarchy4"/>
    <dgm:cxn modelId="{3D7535BA-95FC-4B93-9C53-9247B9B1A6BC}" type="presOf" srcId="{7E324CBD-8257-4F68-86A5-E474EAB31267}" destId="{89ABCF6C-2985-41FA-A4FC-D4524F39709D}" srcOrd="0" destOrd="0" presId="urn:microsoft.com/office/officeart/2005/8/layout/hierarchy4"/>
    <dgm:cxn modelId="{BEEC979F-950D-4858-B638-F0BB4D03F777}" type="presOf" srcId="{BFAE9DAC-826A-4DD4-B960-88DD31997594}" destId="{AAC2B108-FD74-4060-976E-58CF96C9C59E}" srcOrd="0" destOrd="0" presId="urn:microsoft.com/office/officeart/2005/8/layout/hierarchy4"/>
    <dgm:cxn modelId="{BB1D174B-963A-4DFB-ACC8-421F810DA427}" type="presOf" srcId="{F58E1ABB-8BA6-4EDB-97B1-68DA2EE2EDF9}" destId="{DF8E94DD-7EA4-4330-9EFF-53E17C8E903C}" srcOrd="0" destOrd="0" presId="urn:microsoft.com/office/officeart/2005/8/layout/hierarchy4"/>
    <dgm:cxn modelId="{C9FB2492-D4D7-4393-96DB-CCE0391B0F40}" srcId="{67A0A6EB-DEDC-4A30-9EB0-C47359495677}" destId="{2B326DFD-2F06-44AA-B75E-7E66CB976885}" srcOrd="2" destOrd="0" parTransId="{F2313769-FC8B-4953-94CF-D8FEFBECF8E2}" sibTransId="{259CF352-9426-42FF-B476-F8AA1651F863}"/>
    <dgm:cxn modelId="{D9AB8D69-AABF-4D1D-A581-023BE52F659C}" srcId="{67A0A6EB-DEDC-4A30-9EB0-C47359495677}" destId="{A1D04AD7-792E-4644-951F-DBA24DB189F4}" srcOrd="6" destOrd="0" parTransId="{81186F7B-4D4E-48DC-A151-AFA0E312B307}" sibTransId="{F619E816-82A7-4CC3-BB28-3364F0EE8850}"/>
    <dgm:cxn modelId="{B315EC7E-5F24-4844-97DF-77360C07112C}" srcId="{17B63ECA-23BC-4F31-BC4A-555E5A983AA2}" destId="{67A0A6EB-DEDC-4A30-9EB0-C47359495677}" srcOrd="0" destOrd="0" parTransId="{ED47281A-7892-4D9E-AA79-FC9D3EB2595D}" sibTransId="{B2FAA021-D68F-4B89-92ED-0A2D1EDF3E17}"/>
    <dgm:cxn modelId="{8DF4877B-8F34-4C55-8BB7-4EDD5948A138}" srcId="{67A0A6EB-DEDC-4A30-9EB0-C47359495677}" destId="{F7705B3B-ED26-4B50-9BF4-6DD1AFF59D51}" srcOrd="1" destOrd="0" parTransId="{742EAC1A-A81D-4436-8F43-7CC47EA1E202}" sibTransId="{203926F2-C0D1-4AE3-A87B-B98DC2858CF9}"/>
    <dgm:cxn modelId="{6B53E87B-6320-4769-BF0B-DD3FFD579B7F}" srcId="{67A0A6EB-DEDC-4A30-9EB0-C47359495677}" destId="{1E144D1B-BC8A-4996-82A9-4279AE650BC8}" srcOrd="4" destOrd="0" parTransId="{1AF7B2DA-D1F8-4D3D-9472-30A23BE68654}" sibTransId="{EAC10E69-F244-471D-B5DE-A30E2503FB13}"/>
    <dgm:cxn modelId="{72B080DA-B8E1-4C2F-9845-05739030599F}" srcId="{67A0A6EB-DEDC-4A30-9EB0-C47359495677}" destId="{BFAE9DAC-826A-4DD4-B960-88DD31997594}" srcOrd="0" destOrd="0" parTransId="{21989700-A949-4C0F-9283-6193BDB07221}" sibTransId="{11531B83-38AC-4562-AA48-872F8107ECBD}"/>
    <dgm:cxn modelId="{35A2036E-48A3-4276-8B29-FA1BEB4BC3C6}" type="presParOf" srcId="{D924887E-2BD2-46D9-8001-6DEDDEF95654}" destId="{54D0C94A-252A-4389-9F43-41B64304FDB5}" srcOrd="0" destOrd="0" presId="urn:microsoft.com/office/officeart/2005/8/layout/hierarchy4"/>
    <dgm:cxn modelId="{AF15D1AA-8000-4BCD-9920-0D00061038A2}" type="presParOf" srcId="{54D0C94A-252A-4389-9F43-41B64304FDB5}" destId="{E22F96CA-ABEC-42D4-AB8B-305C5F6F2DAB}" srcOrd="0" destOrd="0" presId="urn:microsoft.com/office/officeart/2005/8/layout/hierarchy4"/>
    <dgm:cxn modelId="{8DF2157F-F7F8-46D3-B113-0AA6006C4049}" type="presParOf" srcId="{54D0C94A-252A-4389-9F43-41B64304FDB5}" destId="{4414BEC9-0FE0-4299-A721-4D36A54D014B}" srcOrd="1" destOrd="0" presId="urn:microsoft.com/office/officeart/2005/8/layout/hierarchy4"/>
    <dgm:cxn modelId="{DBE25218-D021-4BD4-8317-D3D05937257A}" type="presParOf" srcId="{54D0C94A-252A-4389-9F43-41B64304FDB5}" destId="{C02CC2BF-FA70-41D6-85DE-3BBD26CB45CB}" srcOrd="2" destOrd="0" presId="urn:microsoft.com/office/officeart/2005/8/layout/hierarchy4"/>
    <dgm:cxn modelId="{2938EE87-E598-4063-85CB-3E71EFB678F9}" type="presParOf" srcId="{C02CC2BF-FA70-41D6-85DE-3BBD26CB45CB}" destId="{8A10A31E-A989-4254-B354-FBFB2223291B}" srcOrd="0" destOrd="0" presId="urn:microsoft.com/office/officeart/2005/8/layout/hierarchy4"/>
    <dgm:cxn modelId="{CBD00A44-3469-4A26-8E58-7E9D6DE7FA94}" type="presParOf" srcId="{8A10A31E-A989-4254-B354-FBFB2223291B}" destId="{AAC2B108-FD74-4060-976E-58CF96C9C59E}" srcOrd="0" destOrd="0" presId="urn:microsoft.com/office/officeart/2005/8/layout/hierarchy4"/>
    <dgm:cxn modelId="{0ABD40F1-C3FF-456A-B92A-25B7D4A747C9}" type="presParOf" srcId="{8A10A31E-A989-4254-B354-FBFB2223291B}" destId="{D5696C8A-FEBA-4AE0-958F-3B36B2D96D55}" srcOrd="1" destOrd="0" presId="urn:microsoft.com/office/officeart/2005/8/layout/hierarchy4"/>
    <dgm:cxn modelId="{12D842D0-E86A-4932-98DE-630297A9D7A1}" type="presParOf" srcId="{C02CC2BF-FA70-41D6-85DE-3BBD26CB45CB}" destId="{82CF5FF5-5EBA-4862-A7C1-0EC419B429E6}" srcOrd="1" destOrd="0" presId="urn:microsoft.com/office/officeart/2005/8/layout/hierarchy4"/>
    <dgm:cxn modelId="{8B3AE1BE-6EBD-4676-8BED-BDD0384F1044}" type="presParOf" srcId="{C02CC2BF-FA70-41D6-85DE-3BBD26CB45CB}" destId="{8F6382B0-8329-4764-83B7-F927ACDF9EBE}" srcOrd="2" destOrd="0" presId="urn:microsoft.com/office/officeart/2005/8/layout/hierarchy4"/>
    <dgm:cxn modelId="{933D3AAD-1F9C-4D1A-8090-6D8D405CBEB8}" type="presParOf" srcId="{8F6382B0-8329-4764-83B7-F927ACDF9EBE}" destId="{670E83A5-D090-496C-A1E9-67CF87CEC4C3}" srcOrd="0" destOrd="0" presId="urn:microsoft.com/office/officeart/2005/8/layout/hierarchy4"/>
    <dgm:cxn modelId="{2CD7BCC3-A5AA-4CDF-9401-567EB647DD4E}" type="presParOf" srcId="{8F6382B0-8329-4764-83B7-F927ACDF9EBE}" destId="{02E5DF70-296F-4F64-A308-4BBC6BDE8EC9}" srcOrd="1" destOrd="0" presId="urn:microsoft.com/office/officeart/2005/8/layout/hierarchy4"/>
    <dgm:cxn modelId="{A4EC653E-3AD5-460B-862B-440E285669C9}" type="presParOf" srcId="{C02CC2BF-FA70-41D6-85DE-3BBD26CB45CB}" destId="{E1B72886-E614-45F6-8D15-21C13867FFA4}" srcOrd="3" destOrd="0" presId="urn:microsoft.com/office/officeart/2005/8/layout/hierarchy4"/>
    <dgm:cxn modelId="{90B9D71C-187E-4958-AFE4-814F9BD8D6E1}" type="presParOf" srcId="{C02CC2BF-FA70-41D6-85DE-3BBD26CB45CB}" destId="{12AB3D66-C13C-4C3E-A7DE-DF6BA19A8ECE}" srcOrd="4" destOrd="0" presId="urn:microsoft.com/office/officeart/2005/8/layout/hierarchy4"/>
    <dgm:cxn modelId="{1B5E8C39-DDB4-44EE-87A6-22E5B8D8DF1D}" type="presParOf" srcId="{12AB3D66-C13C-4C3E-A7DE-DF6BA19A8ECE}" destId="{017FF333-374A-4A28-9392-D1585770B41B}" srcOrd="0" destOrd="0" presId="urn:microsoft.com/office/officeart/2005/8/layout/hierarchy4"/>
    <dgm:cxn modelId="{A1EE7326-ABC0-4EE5-99DD-DC9EFD1AC084}" type="presParOf" srcId="{12AB3D66-C13C-4C3E-A7DE-DF6BA19A8ECE}" destId="{94DC0A36-E212-41F5-A216-92D873B137F3}" srcOrd="1" destOrd="0" presId="urn:microsoft.com/office/officeart/2005/8/layout/hierarchy4"/>
    <dgm:cxn modelId="{B7EEB199-5906-4BC7-A243-1FACFB0E5959}" type="presParOf" srcId="{C02CC2BF-FA70-41D6-85DE-3BBD26CB45CB}" destId="{73B5174A-77AB-41D3-9C18-40095ABB9FC9}" srcOrd="5" destOrd="0" presId="urn:microsoft.com/office/officeart/2005/8/layout/hierarchy4"/>
    <dgm:cxn modelId="{69936C07-771E-485F-BCF1-D2A5FF42E6A6}" type="presParOf" srcId="{C02CC2BF-FA70-41D6-85DE-3BBD26CB45CB}" destId="{AFB60113-D4FB-4F04-8283-97A8CCA0CB26}" srcOrd="6" destOrd="0" presId="urn:microsoft.com/office/officeart/2005/8/layout/hierarchy4"/>
    <dgm:cxn modelId="{1AC633B2-B5F9-4599-93B9-DF485764FCA9}" type="presParOf" srcId="{AFB60113-D4FB-4F04-8283-97A8CCA0CB26}" destId="{DF8E94DD-7EA4-4330-9EFF-53E17C8E903C}" srcOrd="0" destOrd="0" presId="urn:microsoft.com/office/officeart/2005/8/layout/hierarchy4"/>
    <dgm:cxn modelId="{7A880DEA-D84B-4B30-81C4-69AA610B6A55}" type="presParOf" srcId="{AFB60113-D4FB-4F04-8283-97A8CCA0CB26}" destId="{37505EE5-6E7A-41ED-805A-C4C9B2F23FDE}" srcOrd="1" destOrd="0" presId="urn:microsoft.com/office/officeart/2005/8/layout/hierarchy4"/>
    <dgm:cxn modelId="{EC691D84-A4BF-4489-9282-B2E76CC587AE}" type="presParOf" srcId="{C02CC2BF-FA70-41D6-85DE-3BBD26CB45CB}" destId="{F38BFA9F-F0BB-4605-98B2-B7FCE3D990FE}" srcOrd="7" destOrd="0" presId="urn:microsoft.com/office/officeart/2005/8/layout/hierarchy4"/>
    <dgm:cxn modelId="{BD8E468E-0997-4A03-95AE-FBDDF02F18EF}" type="presParOf" srcId="{C02CC2BF-FA70-41D6-85DE-3BBD26CB45CB}" destId="{5EA01CC1-7DD0-4302-AF92-E26B79A09645}" srcOrd="8" destOrd="0" presId="urn:microsoft.com/office/officeart/2005/8/layout/hierarchy4"/>
    <dgm:cxn modelId="{99E893F1-2CBE-407C-9DF3-0AA8F75217BF}" type="presParOf" srcId="{5EA01CC1-7DD0-4302-AF92-E26B79A09645}" destId="{C6615A90-D76D-4175-8CDD-E2BE60F9BE02}" srcOrd="0" destOrd="0" presId="urn:microsoft.com/office/officeart/2005/8/layout/hierarchy4"/>
    <dgm:cxn modelId="{D86577A1-42BE-4F17-8021-4C72EA1E8820}" type="presParOf" srcId="{5EA01CC1-7DD0-4302-AF92-E26B79A09645}" destId="{77AD4893-BE17-48B2-9E59-39BA7517A6F2}" srcOrd="1" destOrd="0" presId="urn:microsoft.com/office/officeart/2005/8/layout/hierarchy4"/>
    <dgm:cxn modelId="{6DA78C55-DDE0-44B9-AFC9-705CC7F81F87}" type="presParOf" srcId="{C02CC2BF-FA70-41D6-85DE-3BBD26CB45CB}" destId="{0CD2B796-A164-4441-9AA6-13DF2C5BB01F}" srcOrd="9" destOrd="0" presId="urn:microsoft.com/office/officeart/2005/8/layout/hierarchy4"/>
    <dgm:cxn modelId="{2644F400-C45B-4EA5-AA66-2318EFFF04DB}" type="presParOf" srcId="{C02CC2BF-FA70-41D6-85DE-3BBD26CB45CB}" destId="{C24F5796-CBB1-41D1-8983-D57CD1EFB4C9}" srcOrd="10" destOrd="0" presId="urn:microsoft.com/office/officeart/2005/8/layout/hierarchy4"/>
    <dgm:cxn modelId="{60EC778E-528B-4B3C-92CD-F0063CB4D719}" type="presParOf" srcId="{C24F5796-CBB1-41D1-8983-D57CD1EFB4C9}" destId="{89ABCF6C-2985-41FA-A4FC-D4524F39709D}" srcOrd="0" destOrd="0" presId="urn:microsoft.com/office/officeart/2005/8/layout/hierarchy4"/>
    <dgm:cxn modelId="{35E7F346-ED20-4B15-96E2-B8AE3A62A58E}" type="presParOf" srcId="{C24F5796-CBB1-41D1-8983-D57CD1EFB4C9}" destId="{5F3AFD81-1444-46FB-90AF-7AE220EF8F41}" srcOrd="1" destOrd="0" presId="urn:microsoft.com/office/officeart/2005/8/layout/hierarchy4"/>
    <dgm:cxn modelId="{433D4B2D-8FD0-43C7-8F61-4F1AC1232A73}" type="presParOf" srcId="{C02CC2BF-FA70-41D6-85DE-3BBD26CB45CB}" destId="{7044AD27-728B-4499-8A97-7F32797A977E}" srcOrd="11" destOrd="0" presId="urn:microsoft.com/office/officeart/2005/8/layout/hierarchy4"/>
    <dgm:cxn modelId="{FCF62B2D-B15E-47C6-9A22-7914E2EE5592}" type="presParOf" srcId="{C02CC2BF-FA70-41D6-85DE-3BBD26CB45CB}" destId="{AEF0EA5A-43B4-4640-B65E-F161360B6066}" srcOrd="12" destOrd="0" presId="urn:microsoft.com/office/officeart/2005/8/layout/hierarchy4"/>
    <dgm:cxn modelId="{6361949A-9D0C-43DF-AEE6-5310B67A4CFE}" type="presParOf" srcId="{AEF0EA5A-43B4-4640-B65E-F161360B6066}" destId="{95C53DB9-3F3B-4D16-B411-A97B35542E4D}" srcOrd="0" destOrd="0" presId="urn:microsoft.com/office/officeart/2005/8/layout/hierarchy4"/>
    <dgm:cxn modelId="{B00E428E-F951-49DC-8EC4-4142ED345365}" type="presParOf" srcId="{AEF0EA5A-43B4-4640-B65E-F161360B6066}" destId="{2448D40F-33C4-42AD-9289-33DFA1D92C77}" srcOrd="1" destOrd="0" presId="urn:microsoft.com/office/officeart/2005/8/layout/hierarchy4"/>
    <dgm:cxn modelId="{D8E62C83-346D-405F-98C8-5C38EE50C791}" type="presParOf" srcId="{C02CC2BF-FA70-41D6-85DE-3BBD26CB45CB}" destId="{D20A00FD-7940-4343-86D1-153E9F897E23}" srcOrd="13" destOrd="0" presId="urn:microsoft.com/office/officeart/2005/8/layout/hierarchy4"/>
    <dgm:cxn modelId="{96993E8F-F401-4209-9C35-B0A132B08B84}" type="presParOf" srcId="{C02CC2BF-FA70-41D6-85DE-3BBD26CB45CB}" destId="{D35B3E64-0EEE-4156-99FA-8523091D1E74}" srcOrd="14" destOrd="0" presId="urn:microsoft.com/office/officeart/2005/8/layout/hierarchy4"/>
    <dgm:cxn modelId="{6D35C8DC-6503-4FFC-8DE3-1B6DE8A977DC}" type="presParOf" srcId="{D35B3E64-0EEE-4156-99FA-8523091D1E74}" destId="{0653979B-F3E4-43C7-A1CC-CA40714620A1}" srcOrd="0" destOrd="0" presId="urn:microsoft.com/office/officeart/2005/8/layout/hierarchy4"/>
    <dgm:cxn modelId="{2E9DCCA5-FF35-42B2-AC9F-E280DB84E241}" type="presParOf" srcId="{D35B3E64-0EEE-4156-99FA-8523091D1E74}" destId="{4BFF2156-D7BA-4C6D-B1E3-C5B693BE237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B63ECA-23BC-4F31-BC4A-555E5A983AA2}" type="doc">
      <dgm:prSet loTypeId="urn:microsoft.com/office/officeart/2005/8/layout/hierarchy4" loCatId="list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pPr rtl="1"/>
          <a:endParaRPr lang="fa-IR"/>
        </a:p>
      </dgm:t>
    </dgm:pt>
    <dgm:pt modelId="{67A0A6EB-DEDC-4A30-9EB0-C47359495677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سوره حجرات</a:t>
          </a:r>
          <a:endParaRPr lang="fa-IR" dirty="0">
            <a:cs typeface="B Traffic" pitchFamily="2" charset="-78"/>
          </a:endParaRPr>
        </a:p>
      </dgm:t>
    </dgm:pt>
    <dgm:pt modelId="{ED47281A-7892-4D9E-AA79-FC9D3EB2595D}" type="parTrans" cxnId="{B315EC7E-5F24-4844-97DF-77360C07112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B2FAA021-D68F-4B89-92ED-0A2D1EDF3E17}" type="sibTrans" cxnId="{B315EC7E-5F24-4844-97DF-77360C07112C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F7705B3B-ED26-4B50-9BF4-6DD1AFF59D51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14 تا 18</a:t>
          </a:r>
          <a:endParaRPr lang="fa-IR" dirty="0">
            <a:cs typeface="B Traffic" pitchFamily="2" charset="-78"/>
          </a:endParaRPr>
        </a:p>
      </dgm:t>
    </dgm:pt>
    <dgm:pt modelId="{742EAC1A-A81D-4436-8F43-7CC47EA1E202}" type="parTrans" cxnId="{8DF4877B-8F34-4C55-8BB7-4EDD5948A138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203926F2-C0D1-4AE3-A87B-B98DC2858CF9}" type="sibTrans" cxnId="{8DF4877B-8F34-4C55-8BB7-4EDD5948A138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914CC0FF-A1EA-4156-89A8-369AEC66121C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1 تا 5</a:t>
          </a:r>
          <a:endParaRPr lang="fa-IR" dirty="0">
            <a:cs typeface="B Traffic" pitchFamily="2" charset="-78"/>
          </a:endParaRPr>
        </a:p>
      </dgm:t>
    </dgm:pt>
    <dgm:pt modelId="{3C68C06A-D5BA-4434-91FB-91D8A2BED33C}" type="parTrans" cxnId="{6B9CC63F-2BC9-4ACE-9EEE-78377FF2003F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A713940E-154A-410E-93B4-3691EF1CD7C7}" type="sibTrans" cxnId="{6B9CC63F-2BC9-4ACE-9EEE-78377FF2003F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7E324CBD-8257-4F68-86A5-E474EAB31267}">
      <dgm:prSet phldrT="[متن]"/>
      <dgm:spPr/>
      <dgm:t>
        <a:bodyPr/>
        <a:lstStyle/>
        <a:p>
          <a:pPr rtl="1"/>
          <a:r>
            <a:rPr lang="fa-IR" dirty="0" smtClean="0">
              <a:cs typeface="B Traffic" pitchFamily="2" charset="-78"/>
            </a:rPr>
            <a:t>آیه 6 تا 13</a:t>
          </a:r>
          <a:endParaRPr lang="fa-IR" dirty="0">
            <a:cs typeface="B Traffic" pitchFamily="2" charset="-78"/>
          </a:endParaRPr>
        </a:p>
      </dgm:t>
    </dgm:pt>
    <dgm:pt modelId="{41726956-27F5-44D8-9D48-6F63AEBAA6C3}" type="parTrans" cxnId="{F2E00CDD-01E6-474E-A5DD-BF0D3879941B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23F3E64C-2260-43DE-9114-70401DCC26EC}" type="sibTrans" cxnId="{F2E00CDD-01E6-474E-A5DD-BF0D3879941B}">
      <dgm:prSet/>
      <dgm:spPr/>
      <dgm:t>
        <a:bodyPr/>
        <a:lstStyle/>
        <a:p>
          <a:pPr rtl="1"/>
          <a:endParaRPr lang="fa-IR">
            <a:cs typeface="B Traffic" pitchFamily="2" charset="-78"/>
          </a:endParaRPr>
        </a:p>
      </dgm:t>
    </dgm:pt>
    <dgm:pt modelId="{D924887E-2BD2-46D9-8001-6DEDDEF95654}" type="pres">
      <dgm:prSet presAssocID="{17B63ECA-23BC-4F31-BC4A-555E5A983AA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fa-IR"/>
        </a:p>
      </dgm:t>
    </dgm:pt>
    <dgm:pt modelId="{54D0C94A-252A-4389-9F43-41B64304FDB5}" type="pres">
      <dgm:prSet presAssocID="{67A0A6EB-DEDC-4A30-9EB0-C47359495677}" presName="vertOne" presStyleCnt="0"/>
      <dgm:spPr/>
    </dgm:pt>
    <dgm:pt modelId="{E22F96CA-ABEC-42D4-AB8B-305C5F6F2DAB}" type="pres">
      <dgm:prSet presAssocID="{67A0A6EB-DEDC-4A30-9EB0-C47359495677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414BEC9-0FE0-4299-A721-4D36A54D014B}" type="pres">
      <dgm:prSet presAssocID="{67A0A6EB-DEDC-4A30-9EB0-C47359495677}" presName="parTransOne" presStyleCnt="0"/>
      <dgm:spPr/>
    </dgm:pt>
    <dgm:pt modelId="{C02CC2BF-FA70-41D6-85DE-3BBD26CB45CB}" type="pres">
      <dgm:prSet presAssocID="{67A0A6EB-DEDC-4A30-9EB0-C47359495677}" presName="horzOne" presStyleCnt="0"/>
      <dgm:spPr/>
    </dgm:pt>
    <dgm:pt modelId="{8F6382B0-8329-4764-83B7-F927ACDF9EBE}" type="pres">
      <dgm:prSet presAssocID="{F7705B3B-ED26-4B50-9BF4-6DD1AFF59D51}" presName="vertTwo" presStyleCnt="0"/>
      <dgm:spPr/>
    </dgm:pt>
    <dgm:pt modelId="{670E83A5-D090-496C-A1E9-67CF87CEC4C3}" type="pres">
      <dgm:prSet presAssocID="{F7705B3B-ED26-4B50-9BF4-6DD1AFF59D51}" presName="txTwo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02E5DF70-296F-4F64-A308-4BBC6BDE8EC9}" type="pres">
      <dgm:prSet presAssocID="{F7705B3B-ED26-4B50-9BF4-6DD1AFF59D51}" presName="horzTwo" presStyleCnt="0"/>
      <dgm:spPr/>
    </dgm:pt>
    <dgm:pt modelId="{E1B72886-E614-45F6-8D15-21C13867FFA4}" type="pres">
      <dgm:prSet presAssocID="{203926F2-C0D1-4AE3-A87B-B98DC2858CF9}" presName="sibSpaceTwo" presStyleCnt="0"/>
      <dgm:spPr/>
    </dgm:pt>
    <dgm:pt modelId="{C24F5796-CBB1-41D1-8983-D57CD1EFB4C9}" type="pres">
      <dgm:prSet presAssocID="{7E324CBD-8257-4F68-86A5-E474EAB31267}" presName="vertTwo" presStyleCnt="0"/>
      <dgm:spPr/>
    </dgm:pt>
    <dgm:pt modelId="{89ABCF6C-2985-41FA-A4FC-D4524F39709D}" type="pres">
      <dgm:prSet presAssocID="{7E324CBD-8257-4F68-86A5-E474EAB31267}" presName="txTwo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5F3AFD81-1444-46FB-90AF-7AE220EF8F41}" type="pres">
      <dgm:prSet presAssocID="{7E324CBD-8257-4F68-86A5-E474EAB31267}" presName="horzTwo" presStyleCnt="0"/>
      <dgm:spPr/>
    </dgm:pt>
    <dgm:pt modelId="{7044AD27-728B-4499-8A97-7F32797A977E}" type="pres">
      <dgm:prSet presAssocID="{23F3E64C-2260-43DE-9114-70401DCC26EC}" presName="sibSpaceTwo" presStyleCnt="0"/>
      <dgm:spPr/>
    </dgm:pt>
    <dgm:pt modelId="{D35B3E64-0EEE-4156-99FA-8523091D1E74}" type="pres">
      <dgm:prSet presAssocID="{914CC0FF-A1EA-4156-89A8-369AEC66121C}" presName="vertTwo" presStyleCnt="0"/>
      <dgm:spPr/>
    </dgm:pt>
    <dgm:pt modelId="{0653979B-F3E4-43C7-A1CC-CA40714620A1}" type="pres">
      <dgm:prSet presAssocID="{914CC0FF-A1EA-4156-89A8-369AEC66121C}" presName="txTwo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fa-IR"/>
        </a:p>
      </dgm:t>
    </dgm:pt>
    <dgm:pt modelId="{4BFF2156-D7BA-4C6D-B1E3-C5B693BE2373}" type="pres">
      <dgm:prSet presAssocID="{914CC0FF-A1EA-4156-89A8-369AEC66121C}" presName="horzTwo" presStyleCnt="0"/>
      <dgm:spPr/>
    </dgm:pt>
  </dgm:ptLst>
  <dgm:cxnLst>
    <dgm:cxn modelId="{6B9CC63F-2BC9-4ACE-9EEE-78377FF2003F}" srcId="{67A0A6EB-DEDC-4A30-9EB0-C47359495677}" destId="{914CC0FF-A1EA-4156-89A8-369AEC66121C}" srcOrd="2" destOrd="0" parTransId="{3C68C06A-D5BA-4434-91FB-91D8A2BED33C}" sibTransId="{A713940E-154A-410E-93B4-3691EF1CD7C7}"/>
    <dgm:cxn modelId="{9FB567C3-1802-4721-9F13-A42582152FCD}" type="presOf" srcId="{F7705B3B-ED26-4B50-9BF4-6DD1AFF59D51}" destId="{670E83A5-D090-496C-A1E9-67CF87CEC4C3}" srcOrd="0" destOrd="0" presId="urn:microsoft.com/office/officeart/2005/8/layout/hierarchy4"/>
    <dgm:cxn modelId="{61A28A1B-530E-4574-9C48-9E916F7DE3D3}" type="presOf" srcId="{67A0A6EB-DEDC-4A30-9EB0-C47359495677}" destId="{E22F96CA-ABEC-42D4-AB8B-305C5F6F2DAB}" srcOrd="0" destOrd="0" presId="urn:microsoft.com/office/officeart/2005/8/layout/hierarchy4"/>
    <dgm:cxn modelId="{B315EC7E-5F24-4844-97DF-77360C07112C}" srcId="{17B63ECA-23BC-4F31-BC4A-555E5A983AA2}" destId="{67A0A6EB-DEDC-4A30-9EB0-C47359495677}" srcOrd="0" destOrd="0" parTransId="{ED47281A-7892-4D9E-AA79-FC9D3EB2595D}" sibTransId="{B2FAA021-D68F-4B89-92ED-0A2D1EDF3E17}"/>
    <dgm:cxn modelId="{79C1CBDC-7F93-468E-93F7-F2D1DB74E288}" type="presOf" srcId="{7E324CBD-8257-4F68-86A5-E474EAB31267}" destId="{89ABCF6C-2985-41FA-A4FC-D4524F39709D}" srcOrd="0" destOrd="0" presId="urn:microsoft.com/office/officeart/2005/8/layout/hierarchy4"/>
    <dgm:cxn modelId="{A858178B-536F-4E55-8DAA-8C9016204AB1}" type="presOf" srcId="{17B63ECA-23BC-4F31-BC4A-555E5A983AA2}" destId="{D924887E-2BD2-46D9-8001-6DEDDEF95654}" srcOrd="0" destOrd="0" presId="urn:microsoft.com/office/officeart/2005/8/layout/hierarchy4"/>
    <dgm:cxn modelId="{FE542799-8B7B-46D7-8742-2EDD61D9B88B}" type="presOf" srcId="{914CC0FF-A1EA-4156-89A8-369AEC66121C}" destId="{0653979B-F3E4-43C7-A1CC-CA40714620A1}" srcOrd="0" destOrd="0" presId="urn:microsoft.com/office/officeart/2005/8/layout/hierarchy4"/>
    <dgm:cxn modelId="{F2E00CDD-01E6-474E-A5DD-BF0D3879941B}" srcId="{67A0A6EB-DEDC-4A30-9EB0-C47359495677}" destId="{7E324CBD-8257-4F68-86A5-E474EAB31267}" srcOrd="1" destOrd="0" parTransId="{41726956-27F5-44D8-9D48-6F63AEBAA6C3}" sibTransId="{23F3E64C-2260-43DE-9114-70401DCC26EC}"/>
    <dgm:cxn modelId="{8DF4877B-8F34-4C55-8BB7-4EDD5948A138}" srcId="{67A0A6EB-DEDC-4A30-9EB0-C47359495677}" destId="{F7705B3B-ED26-4B50-9BF4-6DD1AFF59D51}" srcOrd="0" destOrd="0" parTransId="{742EAC1A-A81D-4436-8F43-7CC47EA1E202}" sibTransId="{203926F2-C0D1-4AE3-A87B-B98DC2858CF9}"/>
    <dgm:cxn modelId="{11FD79E7-B809-46D6-903D-1350D0300660}" type="presParOf" srcId="{D924887E-2BD2-46D9-8001-6DEDDEF95654}" destId="{54D0C94A-252A-4389-9F43-41B64304FDB5}" srcOrd="0" destOrd="0" presId="urn:microsoft.com/office/officeart/2005/8/layout/hierarchy4"/>
    <dgm:cxn modelId="{D1D1E6ED-751A-4AF5-A9CC-FE6195E27382}" type="presParOf" srcId="{54D0C94A-252A-4389-9F43-41B64304FDB5}" destId="{E22F96CA-ABEC-42D4-AB8B-305C5F6F2DAB}" srcOrd="0" destOrd="0" presId="urn:microsoft.com/office/officeart/2005/8/layout/hierarchy4"/>
    <dgm:cxn modelId="{302DE6BB-D7F7-47AA-B4EC-4361BE3A16CA}" type="presParOf" srcId="{54D0C94A-252A-4389-9F43-41B64304FDB5}" destId="{4414BEC9-0FE0-4299-A721-4D36A54D014B}" srcOrd="1" destOrd="0" presId="urn:microsoft.com/office/officeart/2005/8/layout/hierarchy4"/>
    <dgm:cxn modelId="{8CA476E1-B057-465B-BD1A-2E25D1F30401}" type="presParOf" srcId="{54D0C94A-252A-4389-9F43-41B64304FDB5}" destId="{C02CC2BF-FA70-41D6-85DE-3BBD26CB45CB}" srcOrd="2" destOrd="0" presId="urn:microsoft.com/office/officeart/2005/8/layout/hierarchy4"/>
    <dgm:cxn modelId="{CD5A36C2-6349-49D6-A5FD-1343DD57C7CE}" type="presParOf" srcId="{C02CC2BF-FA70-41D6-85DE-3BBD26CB45CB}" destId="{8F6382B0-8329-4764-83B7-F927ACDF9EBE}" srcOrd="0" destOrd="0" presId="urn:microsoft.com/office/officeart/2005/8/layout/hierarchy4"/>
    <dgm:cxn modelId="{13D572EE-F4D3-4395-B5F0-868C52704583}" type="presParOf" srcId="{8F6382B0-8329-4764-83B7-F927ACDF9EBE}" destId="{670E83A5-D090-496C-A1E9-67CF87CEC4C3}" srcOrd="0" destOrd="0" presId="urn:microsoft.com/office/officeart/2005/8/layout/hierarchy4"/>
    <dgm:cxn modelId="{D6C3A12F-5973-456C-B92B-9C6D2DF69711}" type="presParOf" srcId="{8F6382B0-8329-4764-83B7-F927ACDF9EBE}" destId="{02E5DF70-296F-4F64-A308-4BBC6BDE8EC9}" srcOrd="1" destOrd="0" presId="urn:microsoft.com/office/officeart/2005/8/layout/hierarchy4"/>
    <dgm:cxn modelId="{DF0BD19F-B2CD-4FD8-9B1E-B9334F44546A}" type="presParOf" srcId="{C02CC2BF-FA70-41D6-85DE-3BBD26CB45CB}" destId="{E1B72886-E614-45F6-8D15-21C13867FFA4}" srcOrd="1" destOrd="0" presId="urn:microsoft.com/office/officeart/2005/8/layout/hierarchy4"/>
    <dgm:cxn modelId="{481B5417-D2DC-4357-BEA6-14FD65949D02}" type="presParOf" srcId="{C02CC2BF-FA70-41D6-85DE-3BBD26CB45CB}" destId="{C24F5796-CBB1-41D1-8983-D57CD1EFB4C9}" srcOrd="2" destOrd="0" presId="urn:microsoft.com/office/officeart/2005/8/layout/hierarchy4"/>
    <dgm:cxn modelId="{123D7EB1-BE6A-4EDF-A9B7-712B39536AEB}" type="presParOf" srcId="{C24F5796-CBB1-41D1-8983-D57CD1EFB4C9}" destId="{89ABCF6C-2985-41FA-A4FC-D4524F39709D}" srcOrd="0" destOrd="0" presId="urn:microsoft.com/office/officeart/2005/8/layout/hierarchy4"/>
    <dgm:cxn modelId="{985B3ED9-EBB4-4F03-A7A7-3B7A3F074DEF}" type="presParOf" srcId="{C24F5796-CBB1-41D1-8983-D57CD1EFB4C9}" destId="{5F3AFD81-1444-46FB-90AF-7AE220EF8F41}" srcOrd="1" destOrd="0" presId="urn:microsoft.com/office/officeart/2005/8/layout/hierarchy4"/>
    <dgm:cxn modelId="{72AECBC7-18CF-4A0F-BCF7-E1C9F02EEE44}" type="presParOf" srcId="{C02CC2BF-FA70-41D6-85DE-3BBD26CB45CB}" destId="{7044AD27-728B-4499-8A97-7F32797A977E}" srcOrd="3" destOrd="0" presId="urn:microsoft.com/office/officeart/2005/8/layout/hierarchy4"/>
    <dgm:cxn modelId="{6F646044-954D-45A9-A022-485917491475}" type="presParOf" srcId="{C02CC2BF-FA70-41D6-85DE-3BBD26CB45CB}" destId="{D35B3E64-0EEE-4156-99FA-8523091D1E74}" srcOrd="4" destOrd="0" presId="urn:microsoft.com/office/officeart/2005/8/layout/hierarchy4"/>
    <dgm:cxn modelId="{08212EFA-C097-4B53-8A6B-2BF888BFE83C}" type="presParOf" srcId="{D35B3E64-0EEE-4156-99FA-8523091D1E74}" destId="{0653979B-F3E4-43C7-A1CC-CA40714620A1}" srcOrd="0" destOrd="0" presId="urn:microsoft.com/office/officeart/2005/8/layout/hierarchy4"/>
    <dgm:cxn modelId="{04FEB538-FC28-4EA8-9E4F-E4C5D3454420}" type="presParOf" srcId="{D35B3E64-0EEE-4156-99FA-8523091D1E74}" destId="{4BFF2156-D7BA-4C6D-B1E3-C5B693BE2373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2F96CA-ABEC-42D4-AB8B-305C5F6F2DAB}">
      <dsp:nvSpPr>
        <dsp:cNvPr id="0" name=""/>
        <dsp:cNvSpPr/>
      </dsp:nvSpPr>
      <dsp:spPr>
        <a:xfrm>
          <a:off x="3800" y="1186"/>
          <a:ext cx="8145799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Traffic" pitchFamily="2" charset="-78"/>
            </a:rPr>
            <a:t>سوره حجرات</a:t>
          </a:r>
          <a:endParaRPr lang="fa-IR" sz="6500" kern="1200" dirty="0">
            <a:cs typeface="B Traffic" pitchFamily="2" charset="-78"/>
          </a:endParaRPr>
        </a:p>
      </dsp:txBody>
      <dsp:txXfrm>
        <a:off x="3800" y="1186"/>
        <a:ext cx="8145799" cy="2138139"/>
      </dsp:txXfrm>
    </dsp:sp>
    <dsp:sp modelId="{AAC2B108-FD74-4060-976E-58CF96C9C59E}">
      <dsp:nvSpPr>
        <dsp:cNvPr id="0" name=""/>
        <dsp:cNvSpPr/>
      </dsp:nvSpPr>
      <dsp:spPr>
        <a:xfrm>
          <a:off x="3800" y="2356473"/>
          <a:ext cx="948509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kern="1200" dirty="0" smtClean="0">
              <a:cs typeface="B Traffic" pitchFamily="2" charset="-78"/>
            </a:rPr>
            <a:t>آیه 17 تا 18</a:t>
          </a:r>
          <a:endParaRPr lang="fa-IR" sz="3000" kern="1200" dirty="0">
            <a:cs typeface="B Traffic" pitchFamily="2" charset="-78"/>
          </a:endParaRPr>
        </a:p>
      </dsp:txBody>
      <dsp:txXfrm>
        <a:off x="3800" y="2356473"/>
        <a:ext cx="948509" cy="2138139"/>
      </dsp:txXfrm>
    </dsp:sp>
    <dsp:sp modelId="{670E83A5-D090-496C-A1E9-67CF87CEC4C3}">
      <dsp:nvSpPr>
        <dsp:cNvPr id="0" name=""/>
        <dsp:cNvSpPr/>
      </dsp:nvSpPr>
      <dsp:spPr>
        <a:xfrm>
          <a:off x="1031984" y="2356473"/>
          <a:ext cx="948509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kern="1200" dirty="0" smtClean="0">
              <a:cs typeface="B Traffic" pitchFamily="2" charset="-78"/>
            </a:rPr>
            <a:t>آیه 14 تا 16</a:t>
          </a:r>
          <a:endParaRPr lang="fa-IR" sz="3000" kern="1200" dirty="0">
            <a:cs typeface="B Traffic" pitchFamily="2" charset="-78"/>
          </a:endParaRPr>
        </a:p>
      </dsp:txBody>
      <dsp:txXfrm>
        <a:off x="1031984" y="2356473"/>
        <a:ext cx="948509" cy="2138139"/>
      </dsp:txXfrm>
    </dsp:sp>
    <dsp:sp modelId="{017FF333-374A-4A28-9392-D1585770B41B}">
      <dsp:nvSpPr>
        <dsp:cNvPr id="0" name=""/>
        <dsp:cNvSpPr/>
      </dsp:nvSpPr>
      <dsp:spPr>
        <a:xfrm>
          <a:off x="2060168" y="2356473"/>
          <a:ext cx="948509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kern="1200" dirty="0" smtClean="0">
              <a:cs typeface="B Traffic" pitchFamily="2" charset="-78"/>
            </a:rPr>
            <a:t>آیه 13</a:t>
          </a:r>
          <a:endParaRPr lang="fa-IR" sz="3000" kern="1200" dirty="0">
            <a:cs typeface="B Traffic" pitchFamily="2" charset="-78"/>
          </a:endParaRPr>
        </a:p>
      </dsp:txBody>
      <dsp:txXfrm>
        <a:off x="2060168" y="2356473"/>
        <a:ext cx="948509" cy="2138139"/>
      </dsp:txXfrm>
    </dsp:sp>
    <dsp:sp modelId="{DF8E94DD-7EA4-4330-9EFF-53E17C8E903C}">
      <dsp:nvSpPr>
        <dsp:cNvPr id="0" name=""/>
        <dsp:cNvSpPr/>
      </dsp:nvSpPr>
      <dsp:spPr>
        <a:xfrm>
          <a:off x="3088353" y="2356473"/>
          <a:ext cx="948509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kern="1200" dirty="0" smtClean="0">
              <a:cs typeface="B Traffic" pitchFamily="2" charset="-78"/>
            </a:rPr>
            <a:t>آیه 12</a:t>
          </a:r>
          <a:endParaRPr lang="fa-IR" sz="3000" kern="1200" dirty="0">
            <a:cs typeface="B Traffic" pitchFamily="2" charset="-78"/>
          </a:endParaRPr>
        </a:p>
      </dsp:txBody>
      <dsp:txXfrm>
        <a:off x="3088353" y="2356473"/>
        <a:ext cx="948509" cy="2138139"/>
      </dsp:txXfrm>
    </dsp:sp>
    <dsp:sp modelId="{C6615A90-D76D-4175-8CDD-E2BE60F9BE02}">
      <dsp:nvSpPr>
        <dsp:cNvPr id="0" name=""/>
        <dsp:cNvSpPr/>
      </dsp:nvSpPr>
      <dsp:spPr>
        <a:xfrm>
          <a:off x="4116537" y="2356473"/>
          <a:ext cx="948509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kern="1200" dirty="0" smtClean="0">
              <a:cs typeface="B Traffic" pitchFamily="2" charset="-78"/>
            </a:rPr>
            <a:t>آیه 11</a:t>
          </a:r>
          <a:endParaRPr lang="fa-IR" sz="3000" kern="1200" dirty="0">
            <a:cs typeface="B Traffic" pitchFamily="2" charset="-78"/>
          </a:endParaRPr>
        </a:p>
      </dsp:txBody>
      <dsp:txXfrm>
        <a:off x="4116537" y="2356473"/>
        <a:ext cx="948509" cy="2138139"/>
      </dsp:txXfrm>
    </dsp:sp>
    <dsp:sp modelId="{89ABCF6C-2985-41FA-A4FC-D4524F39709D}">
      <dsp:nvSpPr>
        <dsp:cNvPr id="0" name=""/>
        <dsp:cNvSpPr/>
      </dsp:nvSpPr>
      <dsp:spPr>
        <a:xfrm>
          <a:off x="5144721" y="2356473"/>
          <a:ext cx="948509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kern="1200" dirty="0" smtClean="0">
              <a:cs typeface="B Traffic" pitchFamily="2" charset="-78"/>
            </a:rPr>
            <a:t>آیه 6 تا 10</a:t>
          </a:r>
          <a:endParaRPr lang="fa-IR" sz="3000" kern="1200" dirty="0">
            <a:cs typeface="B Traffic" pitchFamily="2" charset="-78"/>
          </a:endParaRPr>
        </a:p>
      </dsp:txBody>
      <dsp:txXfrm>
        <a:off x="5144721" y="2356473"/>
        <a:ext cx="948509" cy="2138139"/>
      </dsp:txXfrm>
    </dsp:sp>
    <dsp:sp modelId="{95C53DB9-3F3B-4D16-B411-A97B35542E4D}">
      <dsp:nvSpPr>
        <dsp:cNvPr id="0" name=""/>
        <dsp:cNvSpPr/>
      </dsp:nvSpPr>
      <dsp:spPr>
        <a:xfrm>
          <a:off x="6172906" y="2356473"/>
          <a:ext cx="948509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kern="1200" dirty="0" smtClean="0">
              <a:cs typeface="B Traffic" pitchFamily="2" charset="-78"/>
            </a:rPr>
            <a:t>آیه 2 تا 5</a:t>
          </a:r>
          <a:endParaRPr lang="fa-IR" sz="3000" kern="1200" dirty="0">
            <a:cs typeface="B Traffic" pitchFamily="2" charset="-78"/>
          </a:endParaRPr>
        </a:p>
      </dsp:txBody>
      <dsp:txXfrm>
        <a:off x="6172906" y="2356473"/>
        <a:ext cx="948509" cy="2138139"/>
      </dsp:txXfrm>
    </dsp:sp>
    <dsp:sp modelId="{0653979B-F3E4-43C7-A1CC-CA40714620A1}">
      <dsp:nvSpPr>
        <dsp:cNvPr id="0" name=""/>
        <dsp:cNvSpPr/>
      </dsp:nvSpPr>
      <dsp:spPr>
        <a:xfrm>
          <a:off x="7201090" y="2356473"/>
          <a:ext cx="948509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000" kern="1200" dirty="0" smtClean="0">
              <a:cs typeface="B Traffic" pitchFamily="2" charset="-78"/>
            </a:rPr>
            <a:t>آیه 1</a:t>
          </a:r>
          <a:endParaRPr lang="fa-IR" sz="3000" kern="1200" dirty="0">
            <a:cs typeface="B Traffic" pitchFamily="2" charset="-78"/>
          </a:endParaRPr>
        </a:p>
      </dsp:txBody>
      <dsp:txXfrm>
        <a:off x="7201090" y="2356473"/>
        <a:ext cx="948509" cy="21381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2F96CA-ABEC-42D4-AB8B-305C5F6F2DAB}">
      <dsp:nvSpPr>
        <dsp:cNvPr id="0" name=""/>
        <dsp:cNvSpPr/>
      </dsp:nvSpPr>
      <dsp:spPr>
        <a:xfrm>
          <a:off x="2930" y="1186"/>
          <a:ext cx="8147539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6500" kern="1200" dirty="0" smtClean="0">
              <a:cs typeface="B Traffic" pitchFamily="2" charset="-78"/>
            </a:rPr>
            <a:t>سوره حجرات</a:t>
          </a:r>
          <a:endParaRPr lang="fa-IR" sz="6500" kern="1200" dirty="0">
            <a:cs typeface="B Traffic" pitchFamily="2" charset="-78"/>
          </a:endParaRPr>
        </a:p>
      </dsp:txBody>
      <dsp:txXfrm>
        <a:off x="2930" y="1186"/>
        <a:ext cx="8147539" cy="2138139"/>
      </dsp:txXfrm>
    </dsp:sp>
    <dsp:sp modelId="{670E83A5-D090-496C-A1E9-67CF87CEC4C3}">
      <dsp:nvSpPr>
        <dsp:cNvPr id="0" name=""/>
        <dsp:cNvSpPr/>
      </dsp:nvSpPr>
      <dsp:spPr>
        <a:xfrm>
          <a:off x="2930" y="2356473"/>
          <a:ext cx="2571824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300" kern="1200" dirty="0" smtClean="0">
              <a:cs typeface="B Traffic" pitchFamily="2" charset="-78"/>
            </a:rPr>
            <a:t>آیه 14 تا 18</a:t>
          </a:r>
          <a:endParaRPr lang="fa-IR" sz="4300" kern="1200" dirty="0">
            <a:cs typeface="B Traffic" pitchFamily="2" charset="-78"/>
          </a:endParaRPr>
        </a:p>
      </dsp:txBody>
      <dsp:txXfrm>
        <a:off x="2930" y="2356473"/>
        <a:ext cx="2571824" cy="2138139"/>
      </dsp:txXfrm>
    </dsp:sp>
    <dsp:sp modelId="{89ABCF6C-2985-41FA-A4FC-D4524F39709D}">
      <dsp:nvSpPr>
        <dsp:cNvPr id="0" name=""/>
        <dsp:cNvSpPr/>
      </dsp:nvSpPr>
      <dsp:spPr>
        <a:xfrm>
          <a:off x="2790787" y="2356473"/>
          <a:ext cx="2571824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300" kern="1200" dirty="0" smtClean="0">
              <a:cs typeface="B Traffic" pitchFamily="2" charset="-78"/>
            </a:rPr>
            <a:t>آیه 6 تا 13</a:t>
          </a:r>
          <a:endParaRPr lang="fa-IR" sz="4300" kern="1200" dirty="0">
            <a:cs typeface="B Traffic" pitchFamily="2" charset="-78"/>
          </a:endParaRPr>
        </a:p>
      </dsp:txBody>
      <dsp:txXfrm>
        <a:off x="2790787" y="2356473"/>
        <a:ext cx="2571824" cy="2138139"/>
      </dsp:txXfrm>
    </dsp:sp>
    <dsp:sp modelId="{0653979B-F3E4-43C7-A1CC-CA40714620A1}">
      <dsp:nvSpPr>
        <dsp:cNvPr id="0" name=""/>
        <dsp:cNvSpPr/>
      </dsp:nvSpPr>
      <dsp:spPr>
        <a:xfrm>
          <a:off x="5578645" y="2356473"/>
          <a:ext cx="2571824" cy="213813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4300" kern="1200" dirty="0" smtClean="0">
              <a:cs typeface="B Traffic" pitchFamily="2" charset="-78"/>
            </a:rPr>
            <a:t>آیه 1 تا 5</a:t>
          </a:r>
          <a:endParaRPr lang="fa-IR" sz="4300" kern="1200" dirty="0">
            <a:cs typeface="B Traffic" pitchFamily="2" charset="-78"/>
          </a:endParaRPr>
        </a:p>
      </dsp:txBody>
      <dsp:txXfrm>
        <a:off x="5578645" y="2356473"/>
        <a:ext cx="2571824" cy="2138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عنوان اسلاید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9" name="زیر نویس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a-IR" smtClean="0"/>
              <a:t>برای ویرایش سبک زیرعنوان اسلاید اصلی، کلیک نمایید</a:t>
            </a:r>
            <a:endParaRPr kumimoji="0" lang="en-US"/>
          </a:p>
        </p:txBody>
      </p:sp>
      <p:sp>
        <p:nvSpPr>
          <p:cNvPr id="28" name="نگهدارنده مکان تاری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72E59C0-046B-4452-B5CE-9AD0C2F2E5BC}" type="datetimeFigureOut">
              <a:rPr lang="fa-IR" smtClean="0"/>
              <a:pPr/>
              <a:t>08/24/1432</a:t>
            </a:fld>
            <a:endParaRPr lang="fa-IR"/>
          </a:p>
        </p:txBody>
      </p:sp>
      <p:sp>
        <p:nvSpPr>
          <p:cNvPr id="17" name="نگهدارنده مکان پانویس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29" name="نگهدارنده مکان شماره اسلاید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F8559F-64C0-4CBC-BF21-1CD697E07C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59C0-046B-4452-B5CE-9AD0C2F2E5BC}" type="datetimeFigureOut">
              <a:rPr lang="fa-IR" smtClean="0"/>
              <a:pPr/>
              <a:t>08/24/1432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F8559F-64C0-4CBC-BF21-1CD697E07C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عمودی و مت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ی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متن عمودی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72E59C0-046B-4452-B5CE-9AD0C2F2E5BC}" type="datetimeFigureOut">
              <a:rPr lang="fa-IR" smtClean="0"/>
              <a:pPr/>
              <a:t>08/24/1432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9F8559F-64C0-4CBC-BF21-1CD697E07C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4" name="نگهدارنده مکان تاری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59C0-046B-4452-B5CE-9AD0C2F2E5BC}" type="datetimeFigureOut">
              <a:rPr lang="fa-IR" smtClean="0"/>
              <a:pPr/>
              <a:t>08/24/1432</a:t>
            </a:fld>
            <a:endParaRPr lang="fa-IR"/>
          </a:p>
        </p:txBody>
      </p:sp>
      <p:sp>
        <p:nvSpPr>
          <p:cNvPr id="5" name="نگهدارنده مکان پانویس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نگهدارنده مکان شماره اسلاید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F8559F-64C0-4CBC-BF21-1CD697E07CE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نگهدارنده مکان محتوا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سربرگ بخ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نگهدارنده مکان متن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12" name="نگهدارنده مکان تاری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59C0-046B-4452-B5CE-9AD0C2F2E5BC}" type="datetimeFigureOut">
              <a:rPr lang="fa-IR" smtClean="0"/>
              <a:pPr/>
              <a:t>08/24/1432</a:t>
            </a:fld>
            <a:endParaRPr lang="fa-IR"/>
          </a:p>
        </p:txBody>
      </p:sp>
      <p:sp>
        <p:nvSpPr>
          <p:cNvPr id="13" name="نگهدارنده مکان شماره اسلاید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9F8559F-64C0-4CBC-BF21-1CD697E07CE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4" name="نگهدارنده مکان پانویس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9" name="نگهدارنده مکان محتوا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11" name="نگهدارنده مکان محتوا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8" name="نگهدارنده مکان تاری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72E59C0-046B-4452-B5CE-9AD0C2F2E5BC}" type="datetimeFigureOut">
              <a:rPr lang="fa-IR" smtClean="0"/>
              <a:pPr/>
              <a:t>08/24/1432</a:t>
            </a:fld>
            <a:endParaRPr lang="fa-IR"/>
          </a:p>
        </p:txBody>
      </p:sp>
      <p:sp>
        <p:nvSpPr>
          <p:cNvPr id="10" name="نگهدارنده مکان شماره اسلاید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9F8559F-64C0-4CBC-BF21-1CD697E07CE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2" name="نگهدارنده مکان پانویس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11" name="نگهدارنده مکان محتوا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13" name="نگهدارنده مکان محتوا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  <p:sp>
        <p:nvSpPr>
          <p:cNvPr id="10" name="نگهدارنده مکان تاری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72E59C0-046B-4452-B5CE-9AD0C2F2E5BC}" type="datetimeFigureOut">
              <a:rPr lang="fa-IR" smtClean="0"/>
              <a:pPr/>
              <a:t>08/24/1432</a:t>
            </a:fld>
            <a:endParaRPr lang="fa-IR"/>
          </a:p>
        </p:txBody>
      </p:sp>
      <p:sp>
        <p:nvSpPr>
          <p:cNvPr id="12" name="نگهدارنده مکان شماره اسلاید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9F8559F-64C0-4CBC-BF21-1CD697E07CE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4" name="نگهدارنده مکان پانویس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a-IR"/>
          </a:p>
        </p:txBody>
      </p:sp>
      <p:sp>
        <p:nvSpPr>
          <p:cNvPr id="16" name="نگهدارنده مکان متن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15" name="نگهدارنده مکان متن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3" name="نگهدارنده مکان تاری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59C0-046B-4452-B5CE-9AD0C2F2E5BC}" type="datetimeFigureOut">
              <a:rPr lang="fa-IR" smtClean="0"/>
              <a:pPr/>
              <a:t>08/24/1432</a:t>
            </a:fld>
            <a:endParaRPr lang="fa-IR"/>
          </a:p>
        </p:txBody>
      </p:sp>
      <p:sp>
        <p:nvSpPr>
          <p:cNvPr id="4" name="نگهدارنده مکان پانویس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نگهدارنده مکان شماره اسلاید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F8559F-64C0-4CBC-BF21-1CD697E07C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نگهدارنده مکان تاری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59C0-046B-4452-B5CE-9AD0C2F2E5BC}" type="datetimeFigureOut">
              <a:rPr lang="fa-IR" smtClean="0"/>
              <a:pPr/>
              <a:t>08/24/1432</a:t>
            </a:fld>
            <a:endParaRPr lang="fa-IR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نگهدارنده مکان شماره اسلاید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F8559F-64C0-4CBC-BF21-1CD697E07CE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5" name="نگهدارنده مکان تاری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E59C0-046B-4452-B5CE-9AD0C2F2E5BC}" type="datetimeFigureOut">
              <a:rPr lang="fa-IR" smtClean="0"/>
              <a:pPr/>
              <a:t>08/24/1432</a:t>
            </a:fld>
            <a:endParaRPr lang="fa-IR"/>
          </a:p>
        </p:txBody>
      </p:sp>
      <p:sp>
        <p:nvSpPr>
          <p:cNvPr id="6" name="نگهدارنده مکان پانویس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نگهدارنده مکان شماره اسلاید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9F8559F-64C0-4CBC-BF21-1CD697E07CE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نگهدارنده مکان متن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9" name="نگهدارنده مکان محتوا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lang="fa-IR" smtClean="0"/>
              <a:t>سطح دوم</a:t>
            </a:r>
          </a:p>
          <a:p>
            <a:pPr lvl="2" eaLnBrk="1" latinLnBrk="0" hangingPunct="1"/>
            <a:r>
              <a:rPr lang="fa-IR" smtClean="0"/>
              <a:t>سطح سوم</a:t>
            </a:r>
          </a:p>
          <a:p>
            <a:pPr lvl="3" eaLnBrk="1" latinLnBrk="0" hangingPunct="1"/>
            <a:r>
              <a:rPr lang="fa-IR" smtClean="0"/>
              <a:t>سطح چهارم</a:t>
            </a:r>
          </a:p>
          <a:p>
            <a:pPr lvl="4" eaLnBrk="1" latinLnBrk="0" hangingPunct="1"/>
            <a:r>
              <a:rPr lang="fa-IR" smtClean="0"/>
              <a:t>سطح پنجم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تصویر با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نگهدارنده مکان متن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نگهدارنده مکان تاری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72E59C0-046B-4452-B5CE-9AD0C2F2E5BC}" type="datetimeFigureOut">
              <a:rPr lang="fa-IR" smtClean="0"/>
              <a:pPr/>
              <a:t>08/24/1432</a:t>
            </a:fld>
            <a:endParaRPr lang="fa-IR"/>
          </a:p>
        </p:txBody>
      </p:sp>
      <p:sp>
        <p:nvSpPr>
          <p:cNvPr id="13" name="نگهدارنده مکان شماره اسلاید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9F8559F-64C0-4CBC-BF21-1CD697E07CE3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4" name="نگهدارنده مکان پانویس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a-IR"/>
          </a:p>
        </p:txBody>
      </p:sp>
      <p:sp>
        <p:nvSpPr>
          <p:cNvPr id="3" name="نگهدارنده مکان تصویر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a-IR" smtClean="0"/>
              <a:t>برای اضافه کردن تصویر نماد را کلیک نمایید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نگهدارنده مکان 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a-IR" smtClean="0"/>
              <a:t>برای ویرایش سبک عنوان اسلاید اصلی، کلیک نمایید</a:t>
            </a:r>
            <a:endParaRPr kumimoji="0" lang="en-US"/>
          </a:p>
        </p:txBody>
      </p:sp>
      <p:sp>
        <p:nvSpPr>
          <p:cNvPr id="13" name="نگهدارنده مکان متن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a-IR" smtClean="0"/>
              <a:t>برای ویرایش سبک متن اسلاید اصلی، کلیک نمایید</a:t>
            </a:r>
          </a:p>
          <a:p>
            <a:pPr lvl="1" eaLnBrk="1" latinLnBrk="0" hangingPunct="1"/>
            <a:r>
              <a:rPr kumimoji="0" lang="fa-IR" smtClean="0"/>
              <a:t>سطح دوم</a:t>
            </a:r>
          </a:p>
          <a:p>
            <a:pPr lvl="2" eaLnBrk="1" latinLnBrk="0" hangingPunct="1"/>
            <a:r>
              <a:rPr kumimoji="0" lang="fa-IR" smtClean="0"/>
              <a:t>سطح سوم</a:t>
            </a:r>
          </a:p>
          <a:p>
            <a:pPr lvl="3" eaLnBrk="1" latinLnBrk="0" hangingPunct="1"/>
            <a:r>
              <a:rPr kumimoji="0" lang="fa-IR" smtClean="0"/>
              <a:t>سطح چهارم</a:t>
            </a:r>
          </a:p>
          <a:p>
            <a:pPr lvl="4" eaLnBrk="1" latinLnBrk="0" hangingPunct="1"/>
            <a:r>
              <a:rPr kumimoji="0" lang="fa-IR" smtClean="0"/>
              <a:t>سطح پنجم</a:t>
            </a:r>
            <a:endParaRPr kumimoji="0" lang="en-US"/>
          </a:p>
        </p:txBody>
      </p:sp>
      <p:sp>
        <p:nvSpPr>
          <p:cNvPr id="14" name="نگهدارنده مکان تاری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72E59C0-046B-4452-B5CE-9AD0C2F2E5BC}" type="datetimeFigureOut">
              <a:rPr lang="fa-IR" smtClean="0"/>
              <a:pPr/>
              <a:t>08/24/1432</a:t>
            </a:fld>
            <a:endParaRPr lang="fa-IR"/>
          </a:p>
        </p:txBody>
      </p:sp>
      <p:sp>
        <p:nvSpPr>
          <p:cNvPr id="3" name="نگهدارنده مکان پانویس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نگهدارنده مکان شماره اسلاید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9F8559F-64C0-4CBC-BF21-1CD697E07CE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a-IR" sz="6600" dirty="0" err="1" smtClean="0">
                <a:cs typeface="Mj_Cordoba Outline" pitchFamily="2" charset="-78"/>
              </a:rPr>
              <a:t>بسم</a:t>
            </a:r>
            <a:r>
              <a:rPr lang="fa-IR" sz="6600" dirty="0" smtClean="0">
                <a:cs typeface="Mj_Cordoba Outline" pitchFamily="2" charset="-78"/>
              </a:rPr>
              <a:t> الله </a:t>
            </a:r>
            <a:r>
              <a:rPr lang="fa-IR" sz="6600" dirty="0" err="1" smtClean="0">
                <a:cs typeface="Mj_Cordoba Outline" pitchFamily="2" charset="-78"/>
              </a:rPr>
              <a:t>الرحمن</a:t>
            </a:r>
            <a:r>
              <a:rPr lang="fa-IR" sz="6600" dirty="0" smtClean="0">
                <a:cs typeface="Mj_Cordoba Outline" pitchFamily="2" charset="-78"/>
              </a:rPr>
              <a:t> </a:t>
            </a:r>
            <a:r>
              <a:rPr lang="fa-IR" sz="6600" dirty="0" err="1" smtClean="0">
                <a:cs typeface="Mj_Cordoba Outline" pitchFamily="2" charset="-78"/>
              </a:rPr>
              <a:t>الرحیم</a:t>
            </a:r>
            <a:endParaRPr lang="fa-IR" sz="6600" dirty="0">
              <a:cs typeface="Mj_Cordoba Outline" pitchFamily="2" charset="-78"/>
            </a:endParaRPr>
          </a:p>
        </p:txBody>
      </p:sp>
      <p:sp>
        <p:nvSpPr>
          <p:cNvPr id="3" name="زیر نویس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a-IR" sz="3600" dirty="0" err="1" smtClean="0">
                <a:cs typeface="B Nasim" pitchFamily="2" charset="-78"/>
              </a:rPr>
              <a:t>تدبر</a:t>
            </a:r>
            <a:r>
              <a:rPr lang="fa-IR" sz="3600" dirty="0" smtClean="0">
                <a:cs typeface="B Nasim" pitchFamily="2" charset="-78"/>
              </a:rPr>
              <a:t> در سوره مبارک حجرات</a:t>
            </a:r>
            <a:endParaRPr lang="fa-IR" sz="3600" dirty="0">
              <a:cs typeface="B Nasim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8. آیه 17 تا 18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يَمُنُّونَ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أَسْلَمُوا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تَمُنُّوا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إِسْلامَكُمْ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يَمُنُّ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هَدَاكُمْ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لِلإيمَانِ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صَادِقِينَ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١٧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بَصِيرٌ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تَعْمَلُونَ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نمودار مطالب</a:t>
            </a:r>
          </a:p>
        </p:txBody>
      </p:sp>
      <p:graphicFrame>
        <p:nvGraphicFramePr>
          <p:cNvPr id="4" name="نگهدارنده مکان محتوا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تشخیص </a:t>
            </a:r>
            <a:r>
              <a:rPr lang="fa-IR" dirty="0" err="1" smtClean="0">
                <a:cs typeface="B Jadid" pitchFamily="2" charset="-78"/>
              </a:rPr>
              <a:t>سیاقها</a:t>
            </a:r>
            <a:endParaRPr lang="fa-IR" dirty="0" smtClean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1. آیه 1 تا 5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lnSpc>
                <a:spcPct val="17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تُقَدِّمُوا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بَيْنَ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يَدَيِ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وَرَسُولِهِ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وَاتَّقُوا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سَمِيعٌ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عَلِيمٌ</a:t>
            </a:r>
            <a:r>
              <a:rPr lang="fa-IR" sz="4000" dirty="0" smtClean="0">
                <a:cs typeface="me_quran" pitchFamily="18" charset="-78"/>
              </a:rPr>
              <a:t> (١)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تَرْفَعُوا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أَصْوَاتَكُمْ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فَوْقَ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صَوْتِ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النَّبِيِّ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تَجْهَرُوا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بِالْقَوْلِ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كَجَهْرِ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لِبَعْضٍ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تَحْبَطَ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أَعْمَالُكُمْ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وَأَنْتُمْ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تَشْعُرُونَ</a:t>
            </a:r>
            <a:r>
              <a:rPr lang="fa-IR" sz="4000" dirty="0" smtClean="0">
                <a:cs typeface="me_quran" pitchFamily="18" charset="-78"/>
              </a:rPr>
              <a:t> (٢)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يَغُضُّونَ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أَصْوَاتَهُمْ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رَسُولِ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امْتَحَنَ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لِلتَّقْوَى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مَغْفِرَةٌ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وَأَجْرٌ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عَظِيمٌ</a:t>
            </a:r>
            <a:r>
              <a:rPr lang="fa-IR" sz="4000" dirty="0" smtClean="0">
                <a:cs typeface="me_quran" pitchFamily="18" charset="-78"/>
              </a:rPr>
              <a:t> (٣)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يُنَادُونَكَ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وَرَاءِ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الْحُجُرَاتِ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أَكْثَرُهُمْ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يَعْقِلُونَ</a:t>
            </a:r>
            <a:r>
              <a:rPr lang="fa-IR" sz="4000" dirty="0" smtClean="0">
                <a:cs typeface="me_quran" pitchFamily="18" charset="-78"/>
              </a:rPr>
              <a:t> (٤)</a:t>
            </a:r>
            <a:r>
              <a:rPr lang="fa-IR" sz="4000" dirty="0" err="1" smtClean="0">
                <a:cs typeface="me_quran" pitchFamily="18" charset="-78"/>
              </a:rPr>
              <a:t>وَلَوْ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صَبَرُوا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تَخْرُجَ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خَيْرًا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غَفُورٌ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رَحِيمٌ</a:t>
            </a:r>
            <a:r>
              <a:rPr lang="fa-IR" sz="4000" dirty="0" smtClean="0">
                <a:cs typeface="me_quran" pitchFamily="18" charset="-78"/>
              </a:rPr>
              <a:t> (٥)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2. آیه 6 تا 13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2000" dirty="0" err="1" smtClean="0">
                <a:cs typeface="me_quran" pitchFamily="18" charset="-78"/>
              </a:rPr>
              <a:t>يَا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أَيُّهَا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الَّذِينَ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آمَنُوا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جَاءَكُمْ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فَاسِقٌ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بِنَبَإٍ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فَتَبَيَّنُوا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تُصِيبُوا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قَوْمًا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بِجَهَالَةٍ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فَتُصْبِحُوا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عَلَى</a:t>
            </a:r>
            <a:r>
              <a:rPr lang="fa-IR" sz="2000" dirty="0" smtClean="0">
                <a:cs typeface="me_quran" pitchFamily="18" charset="-78"/>
              </a:rPr>
              <a:t> مَا </a:t>
            </a:r>
            <a:r>
              <a:rPr lang="fa-IR" sz="2000" dirty="0" err="1" smtClean="0">
                <a:cs typeface="me_quran" pitchFamily="18" charset="-78"/>
              </a:rPr>
              <a:t>فَعَلْتُمْ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نَادِمِينَ</a:t>
            </a:r>
            <a:r>
              <a:rPr lang="fa-IR" sz="2000" dirty="0" smtClean="0">
                <a:cs typeface="me_quran" pitchFamily="18" charset="-78"/>
              </a:rPr>
              <a:t> (٦)</a:t>
            </a:r>
            <a:r>
              <a:rPr lang="fa-IR" sz="2000" dirty="0" err="1" smtClean="0">
                <a:cs typeface="me_quran" pitchFamily="18" charset="-78"/>
              </a:rPr>
              <a:t>وَاعْلَمُوا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أَنَّ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فِيكُمْ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رَسُولَ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اللَّهِ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لَوْ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يُطِيعُكُمْ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فِي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كَثِيرٍ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الأمْرِ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لَعَنِتُّمْ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وَلَكِنَّ</a:t>
            </a:r>
            <a:r>
              <a:rPr lang="fa-IR" sz="2000" dirty="0" smtClean="0">
                <a:cs typeface="me_quran" pitchFamily="18" charset="-78"/>
              </a:rPr>
              <a:t> اللَّهَ </a:t>
            </a:r>
            <a:r>
              <a:rPr lang="fa-IR" sz="2000" dirty="0" err="1" smtClean="0">
                <a:cs typeface="me_quran" pitchFamily="18" charset="-78"/>
              </a:rPr>
              <a:t>حَبَّبَ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إِلَيْكُمُ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الإيمَانَ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وَزَيَّنَهُ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فِي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قُلُوبِكُمْ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وَكَرَّهَ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إِلَيْكُمُ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الْكُفْرَ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وَالْفُسُوقَ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وَالْعِصْيَانَ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أُولَئِكَ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هُمُ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الرَّاشِدُونَ</a:t>
            </a:r>
            <a:r>
              <a:rPr lang="fa-IR" sz="2000" dirty="0" smtClean="0">
                <a:cs typeface="me_quran" pitchFamily="18" charset="-78"/>
              </a:rPr>
              <a:t> (٧)</a:t>
            </a:r>
            <a:r>
              <a:rPr lang="fa-IR" sz="2000" dirty="0" err="1" smtClean="0">
                <a:cs typeface="me_quran" pitchFamily="18" charset="-78"/>
              </a:rPr>
              <a:t>فَضْلا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اللَّهِ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وَنِعْمَةً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وَاللَّهُ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عَلِيمٌ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حَكِيمٌ</a:t>
            </a:r>
            <a:r>
              <a:rPr lang="fa-IR" sz="2000" dirty="0" smtClean="0">
                <a:cs typeface="me_quran" pitchFamily="18" charset="-78"/>
              </a:rPr>
              <a:t> (٨)</a:t>
            </a:r>
            <a:r>
              <a:rPr lang="fa-IR" sz="2000" dirty="0" err="1" smtClean="0">
                <a:cs typeface="me_quran" pitchFamily="18" charset="-78"/>
              </a:rPr>
              <a:t>وَإِنْ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طَائِفَتَانِ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الْمُؤْمِنِينَ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اقْتَتَلُوا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فَأَصْلِحُوا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بَيْنَهُمَا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فَإِنْ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بَغَتْ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إِحْدَاهُمَا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عَلَى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الأخْرَى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فَقَاتِلُوا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الَّتِي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تَبْغِي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حَتَّى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تَفِيءَ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إِلَى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أَمْرِ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اللَّهِ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فَإِنْ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فَاءَتْ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فَأَصْلِحُوا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بَيْنَهُمَا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بِالْعَدْلِ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وَأَقْسِطُوا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إِنَّ</a:t>
            </a:r>
            <a:r>
              <a:rPr lang="fa-IR" sz="2000" dirty="0" smtClean="0">
                <a:cs typeface="me_quran" pitchFamily="18" charset="-78"/>
              </a:rPr>
              <a:t> اللَّهَ </a:t>
            </a:r>
            <a:r>
              <a:rPr lang="fa-IR" sz="2000" dirty="0" err="1" smtClean="0">
                <a:cs typeface="me_quran" pitchFamily="18" charset="-78"/>
              </a:rPr>
              <a:t>يُحِبُّ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الْمُقْسِطِينَ</a:t>
            </a:r>
            <a:r>
              <a:rPr lang="fa-IR" sz="2000" dirty="0" smtClean="0">
                <a:cs typeface="me_quran" pitchFamily="18" charset="-78"/>
              </a:rPr>
              <a:t> (٩)</a:t>
            </a:r>
            <a:r>
              <a:rPr lang="fa-IR" sz="2000" dirty="0" err="1" smtClean="0">
                <a:cs typeface="me_quran" pitchFamily="18" charset="-78"/>
              </a:rPr>
              <a:t>إِنَّمَا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الْمُؤْمِنُونَ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إِخْوَةٌ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فَأَصْلِحُوا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بَيْنَ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أَخَوَيْكُمْ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وَاتَّقُوا</a:t>
            </a:r>
            <a:r>
              <a:rPr lang="fa-IR" sz="2000" dirty="0" smtClean="0">
                <a:cs typeface="me_quran" pitchFamily="18" charset="-78"/>
              </a:rPr>
              <a:t> اللَّهَ </a:t>
            </a:r>
            <a:r>
              <a:rPr lang="fa-IR" sz="2000" dirty="0" err="1" smtClean="0">
                <a:cs typeface="me_quran" pitchFamily="18" charset="-78"/>
              </a:rPr>
              <a:t>لَعَلَّكُمْ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تُرْحَمُونَ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١٠</a:t>
            </a:r>
            <a:r>
              <a:rPr lang="fa-IR" sz="2000" dirty="0" smtClean="0">
                <a:cs typeface="me_quran" pitchFamily="18" charset="-78"/>
              </a:rPr>
              <a:t>)</a:t>
            </a:r>
            <a:endParaRPr lang="en-US" sz="2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2000" dirty="0" err="1" smtClean="0">
                <a:cs typeface="me_quran" pitchFamily="18" charset="-78"/>
              </a:rPr>
              <a:t>يَا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أَيُّهَا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الَّذِينَ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آمَنُوا</a:t>
            </a:r>
            <a:r>
              <a:rPr lang="fa-IR" sz="2000" dirty="0" smtClean="0">
                <a:cs typeface="me_quran" pitchFamily="18" charset="-78"/>
              </a:rPr>
              <a:t> لا </a:t>
            </a:r>
            <a:r>
              <a:rPr lang="fa-IR" sz="2000" dirty="0" err="1" smtClean="0">
                <a:cs typeface="me_quran" pitchFamily="18" charset="-78"/>
              </a:rPr>
              <a:t>يَسْخَرْ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قَومٌ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قَوْمٍ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عَسَى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يَكُونُوا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خَيْرًا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مِنْهُمْ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وَلا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نِسَاءٌ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نِسَاءٍ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عَسَى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يَكُنَّ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خَيْرًا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مِنْهُنَّ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وَلا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تَلْمِزُوا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أَنْفُسَكُمْ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وَلا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تَنَابَزُوا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بِالألْقَابِ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بِئْسَ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الاسْمُ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الْفُسُوقُ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بَعْدَ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الإيمَانِ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وَمَنْ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لَمْ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يَتُبْ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فَأُولَئِكَ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هُمُ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الظَّالِمُونَ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١١</a:t>
            </a:r>
            <a:r>
              <a:rPr lang="fa-IR" sz="2000" dirty="0" smtClean="0">
                <a:cs typeface="me_quran" pitchFamily="18" charset="-78"/>
              </a:rPr>
              <a:t>)</a:t>
            </a:r>
            <a:endParaRPr lang="en-US" sz="2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2000" dirty="0" err="1" smtClean="0">
                <a:cs typeface="me_quran" pitchFamily="18" charset="-78"/>
              </a:rPr>
              <a:t>يَا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أَيُّهَا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الَّذِينَ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آمَنُوا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اجْتَنِبُوا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كَثِيرًا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الظَّنِّ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إِنَّ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بَعْضَ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الظَّنِّ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إِثْمٌ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وَلا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تَجَسَّسُوا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وَلا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يَغْتَبْ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بَعْضُكُمْ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بَعْضًا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أَيُحِبُّ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أَحَدُكُمْ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يَأْكُلَ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لَحْمَ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أَخِيهِ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مَيْتًا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فَكَرِهْتُمُوهُ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وَاتَّقُوا</a:t>
            </a:r>
            <a:r>
              <a:rPr lang="fa-IR" sz="2000" dirty="0" smtClean="0">
                <a:cs typeface="me_quran" pitchFamily="18" charset="-78"/>
              </a:rPr>
              <a:t> اللَّهَ </a:t>
            </a:r>
            <a:r>
              <a:rPr lang="fa-IR" sz="2000" dirty="0" err="1" smtClean="0">
                <a:cs typeface="me_quran" pitchFamily="18" charset="-78"/>
              </a:rPr>
              <a:t>إِنَّ</a:t>
            </a:r>
            <a:r>
              <a:rPr lang="fa-IR" sz="2000" dirty="0" smtClean="0">
                <a:cs typeface="me_quran" pitchFamily="18" charset="-78"/>
              </a:rPr>
              <a:t> اللَّهَ </a:t>
            </a:r>
            <a:r>
              <a:rPr lang="fa-IR" sz="2000" dirty="0" err="1" smtClean="0">
                <a:cs typeface="me_quran" pitchFamily="18" charset="-78"/>
              </a:rPr>
              <a:t>تَوَّابٌ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رَحِيمٌ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١٢</a:t>
            </a:r>
            <a:r>
              <a:rPr lang="fa-IR" sz="2000" dirty="0" smtClean="0">
                <a:cs typeface="me_quran" pitchFamily="18" charset="-78"/>
              </a:rPr>
              <a:t>)</a:t>
            </a:r>
            <a:endParaRPr lang="en-US" sz="2000" dirty="0" smtClean="0">
              <a:cs typeface="me_quran" pitchFamily="18" charset="-78"/>
            </a:endParaRPr>
          </a:p>
          <a:p>
            <a:pPr algn="justLow">
              <a:lnSpc>
                <a:spcPct val="170000"/>
              </a:lnSpc>
            </a:pPr>
            <a:r>
              <a:rPr lang="fa-IR" sz="2000" dirty="0" err="1" smtClean="0">
                <a:cs typeface="me_quran" pitchFamily="18" charset="-78"/>
              </a:rPr>
              <a:t>يَا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أَيُّهَا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النَّاسُ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إِنَّا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خَلَقْنَاكُمْ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مِنْ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ذَكَرٍ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وَأُنْثَى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وَجَعَلْنَاكُمْ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شُعُوبًا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وَقَبَائِلَ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لِتَعَارَفُوا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إِنَّ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أَكْرَمَكُمْ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عِنْدَ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اللَّهِ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أَتْقَاكُمْ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إِنَّ</a:t>
            </a:r>
            <a:r>
              <a:rPr lang="fa-IR" sz="2000" dirty="0" smtClean="0">
                <a:cs typeface="me_quran" pitchFamily="18" charset="-78"/>
              </a:rPr>
              <a:t> اللَّهَ </a:t>
            </a:r>
            <a:r>
              <a:rPr lang="fa-IR" sz="2000" dirty="0" err="1" smtClean="0">
                <a:cs typeface="me_quran" pitchFamily="18" charset="-78"/>
              </a:rPr>
              <a:t>عَلِيمٌ</a:t>
            </a:r>
            <a:r>
              <a:rPr lang="fa-IR" sz="2000" dirty="0" smtClean="0">
                <a:cs typeface="me_quran" pitchFamily="18" charset="-78"/>
              </a:rPr>
              <a:t> </a:t>
            </a:r>
            <a:r>
              <a:rPr lang="fa-IR" sz="2000" dirty="0" err="1" smtClean="0">
                <a:cs typeface="me_quran" pitchFamily="18" charset="-78"/>
              </a:rPr>
              <a:t>خَبِيرٌ</a:t>
            </a:r>
            <a:r>
              <a:rPr lang="fa-IR" sz="2000" dirty="0" smtClean="0">
                <a:cs typeface="me_quran" pitchFamily="18" charset="-78"/>
              </a:rPr>
              <a:t> (</a:t>
            </a:r>
            <a:r>
              <a:rPr lang="fa-IR" sz="2000" dirty="0" err="1" smtClean="0">
                <a:cs typeface="me_quran" pitchFamily="18" charset="-78"/>
              </a:rPr>
              <a:t>١٣</a:t>
            </a:r>
            <a:r>
              <a:rPr lang="fa-IR" sz="2000" dirty="0" smtClean="0">
                <a:cs typeface="me_quran" pitchFamily="18" charset="-78"/>
              </a:rPr>
              <a:t>)</a:t>
            </a:r>
            <a:endParaRPr lang="en-US" sz="2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3. آیه 14 تا 18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Low">
              <a:lnSpc>
                <a:spcPct val="160000"/>
              </a:lnSpc>
            </a:pPr>
            <a:r>
              <a:rPr lang="fa-IR" sz="4000" dirty="0" err="1" smtClean="0">
                <a:cs typeface="me_quran" pitchFamily="18" charset="-78"/>
              </a:rPr>
              <a:t>قَالَتِ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الأعْرَابُ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تُؤْمِنُوا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قُولُوا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أَسْلَمْنَا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يَدْخُلِ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الإيمَانُ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تُطِيعُوا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وَرَسُولَهُ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يَلِتْكُمْ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شَيْئًا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غَفُورٌ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رَحِيمٌ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الْمُؤْمِنُونَ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وَرَسُولِهِ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ثُمَّ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يَرْتَابُوا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وَجَاهَدُوا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بِأَمْوَالِهِمْ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وَأَنْفُسِهِمْ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الصَّادِقُونَ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قُلْ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أَتُعَلِّمُونَ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بِدِينِكُمْ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عَلِيم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١٦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60000"/>
              </a:lnSpc>
            </a:pPr>
            <a:r>
              <a:rPr lang="fa-IR" sz="4000" dirty="0" err="1" smtClean="0">
                <a:cs typeface="me_quran" pitchFamily="18" charset="-78"/>
              </a:rPr>
              <a:t>يَمُنُّونَ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أَسْلَمُوا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تَمُنُّوا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إِسْلامَكُمْ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يَمُنُّ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هَدَاكُمْ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لِلإيمَانِ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صَادِقِينَ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١٧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بَصِيرٌ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تَعْمَلُونَ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نمودار </a:t>
            </a:r>
            <a:r>
              <a:rPr lang="fa-IR" dirty="0" err="1" smtClean="0">
                <a:cs typeface="B Jadid" pitchFamily="2" charset="-78"/>
              </a:rPr>
              <a:t>سیاقها</a:t>
            </a:r>
            <a:endParaRPr lang="fa-IR" dirty="0" smtClean="0">
              <a:cs typeface="B Jadid" pitchFamily="2" charset="-78"/>
            </a:endParaRPr>
          </a:p>
        </p:txBody>
      </p:sp>
      <p:graphicFrame>
        <p:nvGraphicFramePr>
          <p:cNvPr id="4" name="نگهدارنده مکان محتوا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سیاق 1. آیه 1 تا 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>
              <a:cs typeface="B Jadid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ar-SA" sz="4000" b="1" dirty="0" smtClean="0">
                <a:cs typeface="B Lotus" pitchFamily="2" charset="-78"/>
              </a:rPr>
              <a:t>جامعه ایمانی نیازمند یک تذکر بسیار مهم است. گویا رابطه برخی از مؤمنان با پیامبر خدا (صلی الله علیه و آله و سلم) دچار آفتی شده است و ایشان آنگونه که باید و شاید متوجه رعایت حدود تبعیت از آن حضرت نیستند و حریم مقام حکمرانی و رهبری را به درستی پاس نمی</a:t>
            </a:r>
            <a:r>
              <a:rPr lang="fa-IR" sz="4000" b="1" dirty="0" smtClean="0">
                <a:cs typeface="B Lotus" pitchFamily="2" charset="-78"/>
              </a:rPr>
              <a:t> </a:t>
            </a:r>
            <a:r>
              <a:rPr lang="ar-SA" sz="4000" b="1" dirty="0" smtClean="0">
                <a:cs typeface="B Lotus" pitchFamily="2" charset="-78"/>
              </a:rPr>
              <a:t>دارند. گاهی از رهبر الهی جامعه خود پیش افتاده و از حدود پیروی او خارج می­شوند. پیشتر از آن امام تصمیم می</a:t>
            </a:r>
            <a:r>
              <a:rPr lang="fa-IR" sz="4000" b="1" dirty="0" smtClean="0">
                <a:cs typeface="B Lotus" pitchFamily="2" charset="-78"/>
              </a:rPr>
              <a:t> </a:t>
            </a:r>
            <a:r>
              <a:rPr lang="ar-SA" sz="4000" b="1" dirty="0" smtClean="0">
                <a:cs typeface="B Lotus" pitchFamily="2" charset="-78"/>
              </a:rPr>
              <a:t>گیرند. قبل از ایشان رأی می</a:t>
            </a:r>
            <a:r>
              <a:rPr lang="fa-IR" sz="4000" b="1" dirty="0" smtClean="0">
                <a:cs typeface="B Lotus" pitchFamily="2" charset="-78"/>
              </a:rPr>
              <a:t> </a:t>
            </a:r>
            <a:r>
              <a:rPr lang="ar-SA" sz="4000" b="1" dirty="0" smtClean="0">
                <a:cs typeface="B Lotus" pitchFamily="2" charset="-78"/>
              </a:rPr>
              <a:t>دهند و جلوتر از او اقدام می</a:t>
            </a:r>
            <a:r>
              <a:rPr lang="fa-IR" sz="4000" b="1" dirty="0" smtClean="0">
                <a:cs typeface="B Lotus" pitchFamily="2" charset="-78"/>
              </a:rPr>
              <a:t> </a:t>
            </a:r>
            <a:r>
              <a:rPr lang="ar-SA" sz="4000" b="1" dirty="0" smtClean="0">
                <a:cs typeface="B Lotus" pitchFamily="2" charset="-78"/>
              </a:rPr>
              <a:t>کنند.</a:t>
            </a:r>
            <a:endParaRPr lang="fa-IR" sz="40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تُقَدِّمُوا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بَيْنَ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يَدَيِ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وَرَسُولِهِ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وَاتَّقُوا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سَمِيعٌ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عَلِيمٌ</a:t>
            </a:r>
            <a:r>
              <a:rPr lang="fa-IR" sz="4000" dirty="0" smtClean="0">
                <a:cs typeface="me_quran" pitchFamily="18" charset="-78"/>
              </a:rPr>
              <a:t> (١)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تشخیص مطالب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تَرْفَعُوا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أَصْوَاتَكُمْ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فَوْقَ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صَوْتِ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النَّبِيِّ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تَجْهَرُوا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بِالْقَوْلِ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كَجَهْرِ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لِبَعْضٍ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تَحْبَطَ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أَعْمَالُكُمْ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وَأَنْتُمْ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تَشْعُرُونَ</a:t>
            </a:r>
            <a:r>
              <a:rPr lang="fa-IR" sz="4000" dirty="0" smtClean="0">
                <a:cs typeface="me_quran" pitchFamily="18" charset="-78"/>
              </a:rPr>
              <a:t> (٢)</a:t>
            </a:r>
          </a:p>
          <a:p>
            <a:pPr algn="l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يَغُضُّونَ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أَصْوَاتَهُمْ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رَسُولِ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امْتَحَنَ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لِلتَّقْوَى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مَغْفِرَةٌ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وَأَجْرٌ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عَظِيمٌ</a:t>
            </a:r>
            <a:r>
              <a:rPr lang="fa-IR" sz="4000" dirty="0" smtClean="0">
                <a:cs typeface="me_quran" pitchFamily="18" charset="-78"/>
              </a:rPr>
              <a:t> (٣)</a:t>
            </a:r>
          </a:p>
          <a:p>
            <a:pPr algn="l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يُنَادُونَكَ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وَرَاءِ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الْحُجُرَاتِ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أَكْثَرُهُمْ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يَعْقِلُونَ</a:t>
            </a:r>
            <a:r>
              <a:rPr lang="fa-IR" sz="4000" dirty="0" smtClean="0">
                <a:cs typeface="me_quran" pitchFamily="18" charset="-78"/>
              </a:rPr>
              <a:t> (٤)</a:t>
            </a:r>
            <a:r>
              <a:rPr lang="fa-IR" sz="4000" dirty="0" err="1" smtClean="0">
                <a:cs typeface="me_quran" pitchFamily="18" charset="-78"/>
              </a:rPr>
              <a:t>وَلَوْ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صَبَرُوا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تَخْرُجَ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خَيْرًا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غَفُورٌ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رَحِيمٌ</a:t>
            </a:r>
            <a:r>
              <a:rPr lang="fa-IR" sz="4000" dirty="0" smtClean="0">
                <a:cs typeface="me_quran" pitchFamily="18" charset="-78"/>
              </a:rPr>
              <a:t> (٥)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>
              <a:cs typeface="B Jadid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ar-SA" sz="4000" b="1" dirty="0" smtClean="0">
                <a:cs typeface="B Lotus" pitchFamily="2" charset="-78"/>
              </a:rPr>
              <a:t>ای مؤمنان! از پیامبر خدا (صلی الله علیه و آله و سلم)، یعنی نماینده او در رهبری جامعه اسلامی پیش نیفتید و </a:t>
            </a:r>
            <a:r>
              <a:rPr lang="fa-IR" sz="4000" b="1" dirty="0" smtClean="0">
                <a:cs typeface="B Lotus" pitchFamily="2" charset="-78"/>
              </a:rPr>
              <a:t>عامل </a:t>
            </a:r>
            <a:r>
              <a:rPr lang="ar-SA" sz="4000" b="1" dirty="0" smtClean="0">
                <a:cs typeface="B Lotus" pitchFamily="2" charset="-78"/>
              </a:rPr>
              <a:t>توفیق تقوای الهی در این باره آن است که صدای خود را از صدای آن حضرت بالاتر نبرید و با ایشان همانند همترازان خود بلند سخن نگویید.</a:t>
            </a:r>
            <a:endParaRPr lang="fa-IR" sz="40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2. آیه 6 تا 13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>
              <a:cs typeface="B Jadid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3700" b="1" dirty="0" smtClean="0">
                <a:cs typeface="B Lotus" pitchFamily="2" charset="-78"/>
              </a:rPr>
              <a:t>اخلاق برادری میان آحاد و گروه ها رعایت </a:t>
            </a:r>
            <a:r>
              <a:rPr lang="fa-IR" sz="3700" b="1" dirty="0" err="1" smtClean="0">
                <a:cs typeface="B Lotus" pitchFamily="2" charset="-78"/>
              </a:rPr>
              <a:t>نمی</a:t>
            </a:r>
            <a:r>
              <a:rPr lang="fa-IR" sz="3700" b="1" dirty="0" smtClean="0">
                <a:cs typeface="B Lotus" pitchFamily="2" charset="-78"/>
              </a:rPr>
              <a:t> شود و این امر زمینه ساز بروز اختلاف و درگیری است. اینک دو طایفه از مؤمنان دچار اختلاف و تنش هستند. </a:t>
            </a:r>
            <a:r>
              <a:rPr lang="ar-SA" sz="3700" b="1" dirty="0" smtClean="0">
                <a:cs typeface="B Lotus" pitchFamily="2" charset="-78"/>
              </a:rPr>
              <a:t>برخی از مؤمنان بر اساس خبر</a:t>
            </a:r>
            <a:r>
              <a:rPr lang="fa-IR" sz="3700" b="1" dirty="0" smtClean="0">
                <a:cs typeface="B Lotus" pitchFamily="2" charset="-78"/>
              </a:rPr>
              <a:t>ی </a:t>
            </a:r>
            <a:r>
              <a:rPr lang="ar-SA" sz="3700" b="1" dirty="0" smtClean="0">
                <a:cs typeface="B Lotus" pitchFamily="2" charset="-78"/>
              </a:rPr>
              <a:t>برای برخورد با </a:t>
            </a:r>
            <a:r>
              <a:rPr lang="fa-IR" sz="3700" b="1" dirty="0" smtClean="0">
                <a:cs typeface="B Lotus" pitchFamily="2" charset="-78"/>
              </a:rPr>
              <a:t>یکی از این دو </a:t>
            </a:r>
            <a:r>
              <a:rPr lang="ar-SA" sz="3700" b="1" dirty="0" smtClean="0">
                <a:cs typeface="B Lotus" pitchFamily="2" charset="-78"/>
              </a:rPr>
              <a:t>قوم آماده شده</a:t>
            </a:r>
            <a:r>
              <a:rPr lang="fa-IR" sz="3700" b="1" dirty="0" smtClean="0">
                <a:cs typeface="B Lotus" pitchFamily="2" charset="-78"/>
              </a:rPr>
              <a:t> </a:t>
            </a:r>
            <a:r>
              <a:rPr lang="ar-SA" sz="3700" b="1" dirty="0" smtClean="0">
                <a:cs typeface="B Lotus" pitchFamily="2" charset="-78"/>
              </a:rPr>
              <a:t>اند بی آنکه نسبت به صحت </a:t>
            </a:r>
            <a:r>
              <a:rPr lang="ar-SA" sz="3700" b="1" smtClean="0">
                <a:cs typeface="B Lotus" pitchFamily="2" charset="-78"/>
              </a:rPr>
              <a:t>خبر </a:t>
            </a:r>
            <a:r>
              <a:rPr lang="ar-SA" sz="3700" b="1" smtClean="0">
                <a:cs typeface="B Lotus" pitchFamily="2" charset="-78"/>
              </a:rPr>
              <a:t>ت </a:t>
            </a:r>
            <a:r>
              <a:rPr lang="ar-SA" sz="3700" b="1" dirty="0" smtClean="0">
                <a:cs typeface="B Lotus" pitchFamily="2" charset="-78"/>
              </a:rPr>
              <a:t>کرده باشند.</a:t>
            </a:r>
            <a:r>
              <a:rPr lang="fa-IR" sz="3700" b="1" dirty="0" smtClean="0">
                <a:cs typeface="B Lotus" pitchFamily="2" charset="-78"/>
              </a:rPr>
              <a:t> بدین ترتیب درگیریها و اختلافات درحال افزایش است. ایشان </a:t>
            </a:r>
            <a:r>
              <a:rPr lang="ar-SA" sz="3700" b="1" dirty="0" smtClean="0">
                <a:cs typeface="B Lotus" pitchFamily="2" charset="-78"/>
              </a:rPr>
              <a:t>توقع </a:t>
            </a:r>
            <a:r>
              <a:rPr lang="fa-IR" sz="3700" b="1" dirty="0" smtClean="0">
                <a:cs typeface="B Lotus" pitchFamily="2" charset="-78"/>
              </a:rPr>
              <a:t>دارند</a:t>
            </a:r>
            <a:r>
              <a:rPr lang="ar-SA" sz="3700" b="1" dirty="0" smtClean="0">
                <a:cs typeface="B Lotus" pitchFamily="2" charset="-78"/>
              </a:rPr>
              <a:t> </a:t>
            </a:r>
            <a:r>
              <a:rPr lang="fa-IR" sz="3700" b="1" dirty="0" smtClean="0">
                <a:cs typeface="B Lotus" pitchFamily="2" charset="-78"/>
              </a:rPr>
              <a:t>که پیامبر خدا صلی الله علیه و </a:t>
            </a:r>
            <a:r>
              <a:rPr lang="fa-IR" sz="3700" b="1" dirty="0" err="1" smtClean="0">
                <a:cs typeface="B Lotus" pitchFamily="2" charset="-78"/>
              </a:rPr>
              <a:t>آله</a:t>
            </a:r>
            <a:r>
              <a:rPr lang="fa-IR" sz="3700" b="1" dirty="0" smtClean="0">
                <a:cs typeface="B Lotus" pitchFamily="2" charset="-78"/>
              </a:rPr>
              <a:t> و سلم </a:t>
            </a:r>
            <a:r>
              <a:rPr lang="ar-SA" sz="3700" b="1" dirty="0" smtClean="0">
                <a:cs typeface="B Lotus" pitchFamily="2" charset="-78"/>
              </a:rPr>
              <a:t>تصمیم ایشان را تأیید کرده و آنان را در نبرد با قوم مورد نظر همراهی کند</a:t>
            </a:r>
            <a:r>
              <a:rPr lang="fa-IR" sz="3700" b="1" dirty="0" smtClean="0">
                <a:cs typeface="B Lotus" pitchFamily="2" charset="-78"/>
              </a:rPr>
              <a:t>.</a:t>
            </a:r>
            <a:endParaRPr lang="en-US" sz="3700" b="1" dirty="0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Low">
              <a:lnSpc>
                <a:spcPct val="170000"/>
              </a:lnSpc>
            </a:pPr>
            <a:r>
              <a:rPr lang="fa-IR" sz="1800" dirty="0" err="1" smtClean="0">
                <a:cs typeface="me_quran" pitchFamily="18" charset="-78"/>
              </a:rPr>
              <a:t>يَا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أَيُّهَا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الَّذِينَ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آمَنُوا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إِنْ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جَاءَكُمْ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فَاسِقٌ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بِنَبَإٍ</a:t>
            </a:r>
            <a:r>
              <a:rPr lang="fa-IR" sz="18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70000"/>
              </a:lnSpc>
            </a:pPr>
            <a:r>
              <a:rPr lang="fa-IR" sz="1800" dirty="0" err="1" smtClean="0">
                <a:cs typeface="me_quran" pitchFamily="18" charset="-78"/>
              </a:rPr>
              <a:t>فَتَبَيَّنُوا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أَنْ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تُصِيبُوا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قَوْمًا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بِجَهَالَةٍ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فَتُصْبِحُوا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عَلَى</a:t>
            </a:r>
            <a:r>
              <a:rPr lang="fa-IR" sz="1800" dirty="0" smtClean="0">
                <a:cs typeface="me_quran" pitchFamily="18" charset="-78"/>
              </a:rPr>
              <a:t> مَا </a:t>
            </a:r>
            <a:r>
              <a:rPr lang="fa-IR" sz="1800" dirty="0" err="1" smtClean="0">
                <a:cs typeface="me_quran" pitchFamily="18" charset="-78"/>
              </a:rPr>
              <a:t>فَعَلْتُمْ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نَادِمِينَ</a:t>
            </a:r>
            <a:r>
              <a:rPr lang="fa-IR" sz="1800" dirty="0" smtClean="0">
                <a:cs typeface="me_quran" pitchFamily="18" charset="-78"/>
              </a:rPr>
              <a:t> (٦)</a:t>
            </a:r>
          </a:p>
          <a:p>
            <a:pPr algn="l">
              <a:lnSpc>
                <a:spcPct val="170000"/>
              </a:lnSpc>
            </a:pPr>
            <a:r>
              <a:rPr lang="fa-IR" sz="1800" dirty="0" err="1" smtClean="0">
                <a:cs typeface="me_quran" pitchFamily="18" charset="-78"/>
              </a:rPr>
              <a:t>وَاعْلَمُوا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أَنَّ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فِيكُمْ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رَسُولَ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اللَّهِ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لَوْ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يُطِيعُكُمْ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فِي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كَثِيرٍ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مِنَ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الأمْرِ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لَعَنِتُّمْ</a:t>
            </a:r>
            <a:endParaRPr lang="fa-IR" sz="1800" dirty="0" smtClean="0">
              <a:cs typeface="me_quran" pitchFamily="18" charset="-78"/>
            </a:endParaRPr>
          </a:p>
          <a:p>
            <a:pPr algn="l">
              <a:lnSpc>
                <a:spcPct val="170000"/>
              </a:lnSpc>
            </a:pP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وَلَكِنَّ</a:t>
            </a:r>
            <a:r>
              <a:rPr lang="fa-IR" sz="1800" dirty="0" smtClean="0">
                <a:cs typeface="me_quran" pitchFamily="18" charset="-78"/>
              </a:rPr>
              <a:t> اللَّهَ </a:t>
            </a:r>
            <a:r>
              <a:rPr lang="fa-IR" sz="1800" dirty="0" err="1" smtClean="0">
                <a:cs typeface="me_quran" pitchFamily="18" charset="-78"/>
              </a:rPr>
              <a:t>حَبَّبَ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إِلَيْكُمُ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الإيمَانَ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وَزَيَّنَهُ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فِي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قُلُوبِكُمْ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وَكَرَّهَ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إِلَيْكُمُ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الْكُفْرَ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وَالْفُسُوقَ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وَالْعِصْيَانَ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أُولَئِكَ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هُمُ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الرَّاشِدُونَ</a:t>
            </a:r>
            <a:r>
              <a:rPr lang="fa-IR" sz="1800" dirty="0" smtClean="0">
                <a:cs typeface="me_quran" pitchFamily="18" charset="-78"/>
              </a:rPr>
              <a:t> (٧)</a:t>
            </a:r>
            <a:r>
              <a:rPr lang="fa-IR" sz="1800" dirty="0" err="1" smtClean="0">
                <a:cs typeface="me_quran" pitchFamily="18" charset="-78"/>
              </a:rPr>
              <a:t>فَضْلا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مِنَ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اللَّهِ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وَنِعْمَةً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وَاللَّهُ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عَلِيمٌ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حَكِيمٌ</a:t>
            </a:r>
            <a:r>
              <a:rPr lang="fa-IR" sz="1800" dirty="0" smtClean="0">
                <a:cs typeface="me_quran" pitchFamily="18" charset="-78"/>
              </a:rPr>
              <a:t> (٨)</a:t>
            </a:r>
          </a:p>
          <a:p>
            <a:pPr algn="justLow">
              <a:lnSpc>
                <a:spcPct val="170000"/>
              </a:lnSpc>
            </a:pPr>
            <a:r>
              <a:rPr lang="fa-IR" sz="1800" dirty="0" err="1" smtClean="0">
                <a:cs typeface="me_quran" pitchFamily="18" charset="-78"/>
              </a:rPr>
              <a:t>وَإِنْ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طَائِفَتَانِ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مِنَ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الْمُؤْمِنِينَ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اقْتَتَلُوا</a:t>
            </a:r>
            <a:r>
              <a:rPr lang="fa-IR" sz="18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70000"/>
              </a:lnSpc>
            </a:pPr>
            <a:r>
              <a:rPr lang="fa-IR" sz="1800" dirty="0" err="1" smtClean="0">
                <a:cs typeface="me_quran" pitchFamily="18" charset="-78"/>
              </a:rPr>
              <a:t>فَأَصْلِحُوا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بَيْنَهُمَا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فَإِنْ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بَغَتْ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إِحْدَاهُمَا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عَلَى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الأخْرَى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فَقَاتِلُوا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الَّتِي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تَبْغِي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حَتَّى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تَفِيءَ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إِلَى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أَمْرِ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اللَّهِ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فَإِنْ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فَاءَتْ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فَأَصْلِحُوا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بَيْنَهُمَا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بِالْعَدْلِ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وَأَقْسِطُوا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إِنَّ</a:t>
            </a:r>
            <a:r>
              <a:rPr lang="fa-IR" sz="1800" dirty="0" smtClean="0">
                <a:cs typeface="me_quran" pitchFamily="18" charset="-78"/>
              </a:rPr>
              <a:t> اللَّهَ </a:t>
            </a:r>
            <a:r>
              <a:rPr lang="fa-IR" sz="1800" dirty="0" err="1" smtClean="0">
                <a:cs typeface="me_quran" pitchFamily="18" charset="-78"/>
              </a:rPr>
              <a:t>يُحِبُّ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الْمُقْسِطِينَ</a:t>
            </a:r>
            <a:r>
              <a:rPr lang="fa-IR" sz="1800" dirty="0" smtClean="0">
                <a:cs typeface="me_quran" pitchFamily="18" charset="-78"/>
              </a:rPr>
              <a:t> (٩)</a:t>
            </a:r>
          </a:p>
          <a:p>
            <a:pPr algn="ctr">
              <a:lnSpc>
                <a:spcPct val="170000"/>
              </a:lnSpc>
            </a:pPr>
            <a:r>
              <a:rPr lang="fa-IR" sz="1800" dirty="0" err="1" smtClean="0">
                <a:cs typeface="me_quran" pitchFamily="18" charset="-78"/>
              </a:rPr>
              <a:t>إِنَّمَا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الْمُؤْمِنُونَ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إِخْوَةٌ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فَأَصْلِحُوا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بَيْنَ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أَخَوَيْكُمْ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وَاتَّقُوا</a:t>
            </a:r>
            <a:r>
              <a:rPr lang="fa-IR" sz="1800" dirty="0" smtClean="0">
                <a:cs typeface="me_quran" pitchFamily="18" charset="-78"/>
              </a:rPr>
              <a:t> اللَّهَ </a:t>
            </a:r>
            <a:r>
              <a:rPr lang="fa-IR" sz="1800" dirty="0" err="1" smtClean="0">
                <a:cs typeface="me_quran" pitchFamily="18" charset="-78"/>
              </a:rPr>
              <a:t>لَعَلَّكُمْ</a:t>
            </a:r>
            <a:r>
              <a:rPr lang="fa-IR" sz="1800" dirty="0" smtClean="0">
                <a:cs typeface="me_quran" pitchFamily="18" charset="-78"/>
              </a:rPr>
              <a:t> </a:t>
            </a:r>
            <a:r>
              <a:rPr lang="fa-IR" sz="1800" dirty="0" err="1" smtClean="0">
                <a:cs typeface="me_quran" pitchFamily="18" charset="-78"/>
              </a:rPr>
              <a:t>تُرْحَمُونَ</a:t>
            </a:r>
            <a:r>
              <a:rPr lang="fa-IR" sz="1800" dirty="0" smtClean="0">
                <a:cs typeface="me_quran" pitchFamily="18" charset="-78"/>
              </a:rPr>
              <a:t> (</a:t>
            </a:r>
            <a:r>
              <a:rPr lang="fa-IR" sz="1800" dirty="0" err="1" smtClean="0">
                <a:cs typeface="me_quran" pitchFamily="18" charset="-78"/>
              </a:rPr>
              <a:t>١٠</a:t>
            </a:r>
            <a:r>
              <a:rPr lang="fa-IR" sz="1800" dirty="0" smtClean="0">
                <a:cs typeface="me_quran" pitchFamily="18" charset="-78"/>
              </a:rPr>
              <a:t>)</a:t>
            </a:r>
            <a:endParaRPr lang="en-US" sz="18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endParaRPr lang="fa-IR" sz="4000" dirty="0" smtClean="0">
              <a:cs typeface="me_quran" pitchFamily="18" charset="-78"/>
            </a:endParaRPr>
          </a:p>
          <a:p>
            <a:pPr algn="l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يَسْخَرْ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قَومٌ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عَسَى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يَكُونُوا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خَيْرًا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نِسَاءٌ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نِسَاءٍ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عَسَى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يَكُنَّ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خَيْرًا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مِنْهُنَّ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تَلْمِزُوا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أَنْفُسَكُمْ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تَنَابَزُوا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بِالألْقَابِ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بِئْسَ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الاسْمُ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الْفُسُوقُ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الإيمَانِ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يَتُبْ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الظَّالِمُونَ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١١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اجْتَنِبُوا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كَثِيرًا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الظَّنِّ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الظَّنِّ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إِثْمٌ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تَجَسَّسُوا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يَغْتَبْ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بَعْضُكُمْ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أَيُحِبُّ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أَحَدُكُمْ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يَأْكُلَ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لَحْمَ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أَخِيهِ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مَيْتًا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فَكَرِهْتُمُوهُ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وَاتَّقُوا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تَوَّابٌ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رَحِيمٌ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١٢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النَّاسُ</a:t>
            </a:r>
            <a:endParaRPr lang="fa-IR" sz="4000" dirty="0" smtClean="0">
              <a:cs typeface="me_quran" pitchFamily="18" charset="-78"/>
            </a:endParaRPr>
          </a:p>
          <a:p>
            <a:pPr algn="ctr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خَلَقْنَاكُمْ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ذَكَرٍ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وَأُنْثَى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وَجَعَلْنَاكُمْ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شُعُوبًا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وَقَبَائِلَ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لِتَعَارَفُوا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أَكْرَمَكُمْ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أَتْقَاكُمْ</a:t>
            </a:r>
            <a:endParaRPr lang="fa-IR" sz="4000" dirty="0" smtClean="0">
              <a:cs typeface="me_quran" pitchFamily="18" charset="-78"/>
            </a:endParaRPr>
          </a:p>
          <a:p>
            <a:pPr algn="l">
              <a:lnSpc>
                <a:spcPct val="150000"/>
              </a:lnSpc>
            </a:pP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عَلِيمٌ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خَبِيرٌ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١٣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>
              <a:cs typeface="B Jadid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ar-SA" sz="4000" b="1" dirty="0" smtClean="0">
                <a:cs typeface="B Lotus" pitchFamily="2" charset="-78"/>
              </a:rPr>
              <a:t>ای مؤمنان، برادری خود را تثبیت کنید و در این راه: </a:t>
            </a:r>
            <a:endParaRPr lang="en-US" sz="4000" b="1" dirty="0" smtClean="0">
              <a:cs typeface="B Lotus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ar-SA" sz="4000" b="1" dirty="0" smtClean="0">
                <a:cs typeface="B Lotus" pitchFamily="2" charset="-78"/>
              </a:rPr>
              <a:t>أ. پشت سر رهبری الهی رسول خدا (صلی الله علیه و آله و سلم) قرار بگیرید تا جاهلانه درگیر نشوید. </a:t>
            </a:r>
            <a:endParaRPr lang="en-US" sz="4000" b="1" dirty="0" smtClean="0">
              <a:cs typeface="B Lotus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ar-SA" sz="4000" b="1" dirty="0" smtClean="0">
                <a:cs typeface="B Lotus" pitchFamily="2" charset="-78"/>
              </a:rPr>
              <a:t>ب. میان طوایف درگیر اصلاح کنید. </a:t>
            </a:r>
            <a:endParaRPr lang="en-US" sz="4000" b="1" dirty="0" smtClean="0">
              <a:cs typeface="B Lotus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ar-SA" sz="4000" b="1" dirty="0" smtClean="0">
                <a:cs typeface="B Lotus" pitchFamily="2" charset="-78"/>
              </a:rPr>
              <a:t>ت. از روابط اجتماعی خود آسیب­زدایی کنید تا به اختلاف و تنش منتهی نشود. </a:t>
            </a:r>
            <a:endParaRPr lang="en-US" sz="4000" b="1" dirty="0" smtClean="0">
              <a:cs typeface="B Lotus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ar-SA" sz="4000" b="1" dirty="0" smtClean="0">
                <a:cs typeface="B Lotus" pitchFamily="2" charset="-78"/>
              </a:rPr>
              <a:t>ث. زمینه بروز آسیب در روابط اجتماعی را خنثی کنید. </a:t>
            </a:r>
            <a:endParaRPr lang="en-US" sz="4000" b="1" dirty="0" smtClean="0">
              <a:cs typeface="B Lotus" pitchFamily="2" charset="-78"/>
            </a:endParaRPr>
          </a:p>
          <a:p>
            <a:pPr algn="justLow">
              <a:lnSpc>
                <a:spcPct val="150000"/>
              </a:lnSpc>
            </a:pPr>
            <a:r>
              <a:rPr lang="ar-SA" sz="4000" b="1" dirty="0" smtClean="0">
                <a:cs typeface="B Lotus" pitchFamily="2" charset="-78"/>
              </a:rPr>
              <a:t>ج. بر یکدیگر برتری</a:t>
            </a:r>
            <a:r>
              <a:rPr lang="fa-IR" sz="4000" b="1" dirty="0" smtClean="0">
                <a:cs typeface="B Lotus" pitchFamily="2" charset="-78"/>
              </a:rPr>
              <a:t> </a:t>
            </a:r>
            <a:r>
              <a:rPr lang="ar-SA" sz="4000" b="1" dirty="0" smtClean="0">
                <a:cs typeface="B Lotus" pitchFamily="2" charset="-78"/>
              </a:rPr>
              <a:t>نجویید و برتری را تنها در تقوا جستجو کنید تا ریشه هر نزاع جاهلانه</a:t>
            </a:r>
            <a:r>
              <a:rPr lang="fa-IR" sz="4000" b="1" dirty="0" smtClean="0">
                <a:cs typeface="B Lotus" pitchFamily="2" charset="-78"/>
              </a:rPr>
              <a:t> </a:t>
            </a:r>
            <a:r>
              <a:rPr lang="ar-SA" sz="4000" b="1" dirty="0" smtClean="0">
                <a:cs typeface="B Lotus" pitchFamily="2" charset="-78"/>
              </a:rPr>
              <a:t>ای در بین شما خشک شود.</a:t>
            </a:r>
            <a:endParaRPr lang="fa-IR" sz="40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سیاق 3. آیه 14 تا 18</a:t>
            </a:r>
            <a:endParaRPr lang="fa-IR" dirty="0">
              <a:cs typeface="B Jadi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مطلب 1. آیه 1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4000" dirty="0" err="1" smtClean="0">
                <a:cs typeface="me_quran" pitchFamily="18" charset="-78"/>
              </a:rPr>
              <a:t>بِسْمِ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الرَّحْمَنِ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الرَّحِيمِ</a:t>
            </a:r>
            <a:endParaRPr lang="en-US" sz="4000" dirty="0" smtClean="0">
              <a:cs typeface="me_quran" pitchFamily="18" charset="-78"/>
            </a:endParaRPr>
          </a:p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تُقَدِّمُوا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بَيْنَ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يَدَيِ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وَرَسُولِهِ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وَاتَّقُوا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سَمِيعٌ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عَلِيمٌ</a:t>
            </a:r>
            <a:r>
              <a:rPr lang="fa-IR" sz="4000" dirty="0" smtClean="0">
                <a:cs typeface="me_quran" pitchFamily="18" charset="-78"/>
              </a:rPr>
              <a:t> (١)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  <a:endParaRPr lang="fa-IR" dirty="0">
              <a:cs typeface="B Jadid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b="1" dirty="0" smtClean="0">
                <a:cs typeface="B Lotus" pitchFamily="2" charset="-78"/>
              </a:rPr>
              <a:t>اعراب در مقابل رسول خدا صلی الله علیه و </a:t>
            </a:r>
            <a:r>
              <a:rPr lang="fa-IR" sz="4000" b="1" dirty="0" err="1" smtClean="0">
                <a:cs typeface="B Lotus" pitchFamily="2" charset="-78"/>
              </a:rPr>
              <a:t>آله</a:t>
            </a:r>
            <a:r>
              <a:rPr lang="fa-IR" sz="4000" b="1" dirty="0" smtClean="0">
                <a:cs typeface="B Lotus" pitchFamily="2" charset="-78"/>
              </a:rPr>
              <a:t> و سلم عرض اندام کرده و مدعی ایمان هستند. می خواهند به آن مقام الهی بفهمانند حقیقت دینداری و ایمان همین است که ما داریم. </a:t>
            </a:r>
            <a:r>
              <a:rPr lang="ar-SA" sz="4000" b="1" dirty="0" smtClean="0">
                <a:cs typeface="B Lotus" pitchFamily="2" charset="-78"/>
              </a:rPr>
              <a:t>این اعراب مدعی، اسلام آوردن را مایه حقی برای خویش دانسته و به این جهت، در فضای منت</a:t>
            </a:r>
            <a:r>
              <a:rPr lang="fa-IR" sz="4000" b="1" dirty="0" smtClean="0">
                <a:cs typeface="B Lotus" pitchFamily="2" charset="-78"/>
              </a:rPr>
              <a:t> </a:t>
            </a:r>
            <a:r>
              <a:rPr lang="ar-SA" sz="4000" b="1" dirty="0" smtClean="0">
                <a:cs typeface="B Lotus" pitchFamily="2" charset="-78"/>
              </a:rPr>
              <a:t>گذاری بر نبی خدا (صلی الله علیه و آله و سلم) غوطه می</a:t>
            </a:r>
            <a:r>
              <a:rPr lang="fa-IR" sz="4000" b="1" dirty="0" smtClean="0">
                <a:cs typeface="B Lotus" pitchFamily="2" charset="-78"/>
              </a:rPr>
              <a:t> </a:t>
            </a:r>
            <a:r>
              <a:rPr lang="ar-SA" sz="4000" b="1" dirty="0" smtClean="0">
                <a:cs typeface="B Lotus" pitchFamily="2" charset="-78"/>
              </a:rPr>
              <a:t>خورند</a:t>
            </a:r>
            <a:r>
              <a:rPr lang="fa-IR" sz="4000" b="1" dirty="0" smtClean="0">
                <a:cs typeface="B Lotus" pitchFamily="2" charset="-78"/>
              </a:rPr>
              <a:t>.</a:t>
            </a:r>
            <a:endParaRPr lang="fa-IR" sz="40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قَالَتِ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الأعْرَابُ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آمَنَّا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قُلْ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تُؤْمِنُوا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قُولُوا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أَسْلَمْنَا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يَدْخُلِ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الإيمَانُ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تُطِيعُوا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وَرَسُولَهُ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يَلِتْكُمْ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شَيْئًا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غَفُورٌ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رَحِيمٌ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الْمُؤْمِنُونَ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وَرَسُولِهِ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ثُمَّ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يَرْتَابُوا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وَجَاهَدُوا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بِأَمْوَالِهِمْ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وَأَنْفُسِهِمْ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الصَّادِقُونَ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١٥</a:t>
            </a:r>
            <a:r>
              <a:rPr lang="fa-IR" sz="4000" dirty="0" smtClean="0">
                <a:cs typeface="me_quran" pitchFamily="18" charset="-78"/>
              </a:rPr>
              <a:t>)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قُلْ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أَتُعَلِّمُونَ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بِدِينِكُمْ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عَلِيم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١٦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ساختار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يَمُنُّونَ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أَسْلَمُوا</a:t>
            </a:r>
            <a:r>
              <a:rPr lang="fa-IR" sz="4000" dirty="0" smtClean="0">
                <a:cs typeface="me_quran" pitchFamily="18" charset="-78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قُلْ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تَمُنُّوا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إِسْلامَكُمْ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يَمُنُّ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عَلَيْكُمْ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هَدَاكُمْ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لِلإيمَانِ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كُنْتُمْ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صَادِقِينَ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١٧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غَيْبَ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بَصِيرٌ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تَعْمَلُونَ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١٨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  <a:endParaRPr lang="fa-IR" dirty="0">
              <a:cs typeface="B Jadid" pitchFamily="2" charset="-78"/>
            </a:endParaRP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b="1" dirty="0" smtClean="0">
                <a:cs typeface="B Lotus" pitchFamily="2" charset="-78"/>
              </a:rPr>
              <a:t>مدعیان ایمان که در فضای منت گذاری بر پیامبر خدا (صلی الله علیه و </a:t>
            </a:r>
            <a:r>
              <a:rPr lang="fa-IR" sz="4000" b="1" dirty="0" err="1" smtClean="0">
                <a:cs typeface="B Lotus" pitchFamily="2" charset="-78"/>
              </a:rPr>
              <a:t>آله</a:t>
            </a:r>
            <a:r>
              <a:rPr lang="fa-IR" sz="4000" b="1" dirty="0" smtClean="0">
                <a:cs typeface="B Lotus" pitchFamily="2" charset="-78"/>
              </a:rPr>
              <a:t> و سلم) دینداری خود را به آن حضرت تعلیم می دهند، مؤمن نیستند و </a:t>
            </a:r>
            <a:r>
              <a:rPr lang="fa-IR" sz="4000" b="1" dirty="0" err="1" smtClean="0">
                <a:cs typeface="B Lotus" pitchFamily="2" charset="-78"/>
              </a:rPr>
              <a:t>برخوردشان</a:t>
            </a:r>
            <a:r>
              <a:rPr lang="fa-IR" sz="4000" b="1" dirty="0" smtClean="0">
                <a:cs typeface="B Lotus" pitchFamily="2" charset="-78"/>
              </a:rPr>
              <a:t> از موضع منت بر آن حضرت، </a:t>
            </a:r>
            <a:r>
              <a:rPr lang="fa-IR" sz="4000" b="1" dirty="0" err="1" smtClean="0">
                <a:cs typeface="B Lotus" pitchFamily="2" charset="-78"/>
              </a:rPr>
              <a:t>بیجاست</a:t>
            </a:r>
            <a:r>
              <a:rPr lang="fa-IR" sz="4000" b="1" dirty="0" smtClean="0">
                <a:cs typeface="B Lotus" pitchFamily="2" charset="-78"/>
              </a:rPr>
              <a:t>؛ خدای </a:t>
            </a:r>
            <a:r>
              <a:rPr lang="fa-IR" sz="4000" b="1" dirty="0" err="1" smtClean="0">
                <a:cs typeface="B Lotus" pitchFamily="2" charset="-78"/>
              </a:rPr>
              <a:t>عالِم</a:t>
            </a:r>
            <a:r>
              <a:rPr lang="fa-IR" sz="4000" b="1" dirty="0" smtClean="0">
                <a:cs typeface="B Lotus" pitchFamily="2" charset="-78"/>
              </a:rPr>
              <a:t> غیب این جریان را افشا کرد تا اثرات سوء آن را خنثی کند.</a:t>
            </a:r>
            <a:endParaRPr lang="fa-IR" sz="40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سوره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فضای سخن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Low">
              <a:lnSpc>
                <a:spcPct val="150000"/>
              </a:lnSpc>
            </a:pPr>
            <a:r>
              <a:rPr lang="fa-IR" sz="4000" b="1" dirty="0" smtClean="0">
                <a:cs typeface="B Lotus" pitchFamily="2" charset="-78"/>
              </a:rPr>
              <a:t>پیش افتادن مؤمنان از رهبری الهی جامعه اسلامی</a:t>
            </a:r>
          </a:p>
          <a:p>
            <a:pPr algn="justLow">
              <a:lnSpc>
                <a:spcPct val="150000"/>
              </a:lnSpc>
            </a:pPr>
            <a:r>
              <a:rPr lang="fa-IR" sz="4000" b="1" dirty="0" smtClean="0">
                <a:cs typeface="B Lotus" pitchFamily="2" charset="-78"/>
              </a:rPr>
              <a:t>مدیریت فاسقان در جهت توسعه اختلاف و درگیری با استفاده از بستر </a:t>
            </a:r>
            <a:r>
              <a:rPr lang="fa-IR" sz="4000" b="1" dirty="0" err="1" smtClean="0">
                <a:cs typeface="B Lotus" pitchFamily="2" charset="-78"/>
              </a:rPr>
              <a:t>بداخلاقیهای</a:t>
            </a:r>
            <a:r>
              <a:rPr lang="fa-IR" sz="4000" b="1" dirty="0" smtClean="0">
                <a:cs typeface="B Lotus" pitchFamily="2" charset="-78"/>
              </a:rPr>
              <a:t> اجتماعی</a:t>
            </a:r>
          </a:p>
          <a:p>
            <a:pPr algn="justLow">
              <a:lnSpc>
                <a:spcPct val="150000"/>
              </a:lnSpc>
            </a:pPr>
            <a:r>
              <a:rPr lang="fa-IR" sz="4000" b="1" dirty="0" smtClean="0">
                <a:cs typeface="B Lotus" pitchFamily="2" charset="-78"/>
              </a:rPr>
              <a:t>عرض اندام جریان های ناسیونالیستی و مدعی</a:t>
            </a:r>
            <a:endParaRPr lang="fa-IR" sz="40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Jadid" pitchFamily="2" charset="-78"/>
              </a:rPr>
              <a:t>جهت هدایتی</a:t>
            </a:r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Low">
              <a:lnSpc>
                <a:spcPct val="160000"/>
              </a:lnSpc>
            </a:pPr>
            <a:r>
              <a:rPr lang="fa-IR" sz="3700" b="1" dirty="0" smtClean="0">
                <a:cs typeface="B Lotus" pitchFamily="2" charset="-78"/>
              </a:rPr>
              <a:t>تثبیت نظام </a:t>
            </a:r>
            <a:r>
              <a:rPr lang="fa-IR" sz="3700" b="1" dirty="0" err="1" smtClean="0">
                <a:cs typeface="B Lotus" pitchFamily="2" charset="-78"/>
              </a:rPr>
              <a:t>ولایی</a:t>
            </a:r>
            <a:r>
              <a:rPr lang="fa-IR" sz="3700" b="1" dirty="0" smtClean="0">
                <a:cs typeface="B Lotus" pitchFamily="2" charset="-78"/>
              </a:rPr>
              <a:t> در مقابله با بحران پیش افتادن از رهبر الهی</a:t>
            </a:r>
          </a:p>
          <a:p>
            <a:pPr lvl="1" algn="justLow">
              <a:lnSpc>
                <a:spcPct val="160000"/>
              </a:lnSpc>
            </a:pPr>
            <a:r>
              <a:rPr lang="fa-IR" sz="3700" b="1" dirty="0" smtClean="0">
                <a:cs typeface="B Lotus" pitchFamily="2" charset="-78"/>
              </a:rPr>
              <a:t>تنظیم رابطه اطاعت و ولایت بین امت و رهبری الهی</a:t>
            </a:r>
          </a:p>
          <a:p>
            <a:pPr lvl="1" algn="justLow">
              <a:lnSpc>
                <a:spcPct val="160000"/>
              </a:lnSpc>
            </a:pPr>
            <a:r>
              <a:rPr lang="fa-IR" sz="3700" b="1" dirty="0" smtClean="0">
                <a:cs typeface="B Lotus" pitchFamily="2" charset="-78"/>
              </a:rPr>
              <a:t>و در پرتو آن اصلاح رابطه برادری میان آحاد و گروه های اجتماعی</a:t>
            </a:r>
          </a:p>
          <a:p>
            <a:pPr lvl="1" algn="justLow">
              <a:lnSpc>
                <a:spcPct val="160000"/>
              </a:lnSpc>
            </a:pPr>
            <a:r>
              <a:rPr lang="fa-IR" sz="3700" b="1" dirty="0" smtClean="0">
                <a:cs typeface="B Lotus" pitchFamily="2" charset="-78"/>
              </a:rPr>
              <a:t>و در نهایت، خنثی سازی جریان مدعی ناسیونالیستی</a:t>
            </a:r>
            <a:endParaRPr lang="fa-IR" sz="3700" b="1" dirty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2. آیه 2 تا 5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تَرْفَعُوا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أَصْوَاتَكُمْ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فَوْقَ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صَوْتِ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النَّبِيِّ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تَجْهَرُوا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بِالْقَوْلِ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كَجَهْرِ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لِبَعْضٍ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تَحْبَطَ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أَعْمَالُكُمْ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وَأَنْتُمْ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تَشْعُرُونَ</a:t>
            </a:r>
            <a:r>
              <a:rPr lang="fa-IR" sz="4000" dirty="0" smtClean="0">
                <a:cs typeface="me_quran" pitchFamily="18" charset="-78"/>
              </a:rPr>
              <a:t> (٢)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يَغُضُّونَ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أَصْوَاتَهُمْ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رَسُولِ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امْتَحَنَ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لِلتَّقْوَى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مَغْفِرَةٌ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وَأَجْرٌ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عَظِيمٌ</a:t>
            </a:r>
            <a:r>
              <a:rPr lang="fa-IR" sz="4000" dirty="0" smtClean="0">
                <a:cs typeface="me_quran" pitchFamily="18" charset="-78"/>
              </a:rPr>
              <a:t> (٣)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يُنَادُونَكَ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وَرَاءِ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الْحُجُرَاتِ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أَكْثَرُهُمْ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يَعْقِلُونَ</a:t>
            </a:r>
            <a:r>
              <a:rPr lang="fa-IR" sz="4000" dirty="0" smtClean="0">
                <a:cs typeface="me_quran" pitchFamily="18" charset="-78"/>
              </a:rPr>
              <a:t> (٤)</a:t>
            </a:r>
            <a:r>
              <a:rPr lang="fa-IR" sz="4000" dirty="0" err="1" smtClean="0">
                <a:cs typeface="me_quran" pitchFamily="18" charset="-78"/>
              </a:rPr>
              <a:t>وَلَوْ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أَنَّهُمْ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صَبَرُوا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تَخْرُجَ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لَكَانَ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خَيْرًا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غَفُورٌ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رَحِيمٌ</a:t>
            </a:r>
            <a:r>
              <a:rPr lang="fa-IR" sz="4000" dirty="0" smtClean="0">
                <a:cs typeface="me_quran" pitchFamily="18" charset="-78"/>
              </a:rPr>
              <a:t> (٥)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3. آیه 6 تا 10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algn="justLow">
              <a:lnSpc>
                <a:spcPct val="17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جَاءَكُمْ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فَاسِقٌ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بِنَبَإٍ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فَتَبَيَّنُوا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تُصِيبُوا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قَوْمًا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بِجَهَالَةٍ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فَتُصْبِحُوا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فَعَلْتُمْ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نَادِمِينَ</a:t>
            </a:r>
            <a:r>
              <a:rPr lang="fa-IR" sz="4000" dirty="0" smtClean="0">
                <a:cs typeface="me_quran" pitchFamily="18" charset="-78"/>
              </a:rPr>
              <a:t> (٦)</a:t>
            </a:r>
            <a:r>
              <a:rPr lang="fa-IR" sz="4000" dirty="0" err="1" smtClean="0">
                <a:cs typeface="me_quran" pitchFamily="18" charset="-78"/>
              </a:rPr>
              <a:t>وَاعْلَمُوا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رَسُولَ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لَوْ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يُطِيعُكُمْ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كَثِيرٍ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الأمْرِ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لَعَنِتُّمْ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حَبَّبَ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إِلَيْكُمُ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الإيمَانَ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وَزَيَّنَهُ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وَكَرَّهَ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إِلَيْكُمُ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الْكُفْرَ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وَالْفُسُوقَ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وَالْعِصْيَانَ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الرَّاشِدُونَ</a:t>
            </a:r>
            <a:r>
              <a:rPr lang="fa-IR" sz="4000" dirty="0" smtClean="0">
                <a:cs typeface="me_quran" pitchFamily="18" charset="-78"/>
              </a:rPr>
              <a:t> (٧)</a:t>
            </a:r>
            <a:r>
              <a:rPr lang="fa-IR" sz="4000" dirty="0" err="1" smtClean="0">
                <a:cs typeface="me_quran" pitchFamily="18" charset="-78"/>
              </a:rPr>
              <a:t>فَضْلا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وَنِعْمَةً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عَلِيمٌ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حَكِيمٌ</a:t>
            </a:r>
            <a:r>
              <a:rPr lang="fa-IR" sz="4000" dirty="0" smtClean="0">
                <a:cs typeface="me_quran" pitchFamily="18" charset="-78"/>
              </a:rPr>
              <a:t> (٨)</a:t>
            </a: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طَائِفَتَانِ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الْمُؤْمِنِينَ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اقْتَتَلُوا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فَأَصْلِحُوا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بَيْنَهُمَا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بَغَتْ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إِحْدَاهُمَا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الأخْرَى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فَقَاتِلُوا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الَّتِي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تَبْغِي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حَتَّى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تَفِيءَ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إِلَى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أَمْرِ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فَاءَتْ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فَأَصْلِحُوا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بَيْنَهُمَا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بِالْعَدْلِ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وَأَقْسِطُوا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يُحِبُّ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الْمُقْسِطِينَ</a:t>
            </a:r>
            <a:r>
              <a:rPr lang="fa-IR" sz="4000" dirty="0" smtClean="0">
                <a:cs typeface="me_quran" pitchFamily="18" charset="-78"/>
              </a:rPr>
              <a:t> (٩)</a:t>
            </a:r>
            <a:r>
              <a:rPr lang="fa-IR" sz="4000" dirty="0" err="1" smtClean="0">
                <a:cs typeface="me_quran" pitchFamily="18" charset="-78"/>
              </a:rPr>
              <a:t>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الْمُؤْمِنُونَ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إِخْوَةٌ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فَأَصْلِحُوا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بَيْنَ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أَخَوَيْكُمْ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وَاتَّقُوا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لَعَلَّكُمْ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تُرْحَمُونَ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١٠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4. آیه 11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يَسْخَرْ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قَومٌ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قَوْمٍ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عَسَى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يَكُونُوا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خَيْرًا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نِسَاءٌ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نِسَاءٍ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عَسَى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يَكُنَّ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خَيْرًا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مِنْهُنَّ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تَلْمِزُوا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أَنْفُسَكُمْ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تَنَابَزُوا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بِالألْقَابِ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بِئْسَ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الاسْمُ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الْفُسُوقُ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الإيمَانِ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يَتُبْ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الظَّالِمُونَ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١١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5. آیه 12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اجْتَنِبُوا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كَثِيرًا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الظَّنِّ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الظَّنِّ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إِثْمٌ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تَجَسَّسُوا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يَغْتَبْ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بَعْضُكُمْ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بَعْضًا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أَيُحِبُّ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أَحَدُكُمْ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يَأْكُلَ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لَحْمَ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أَخِيهِ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مَيْتًا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فَكَرِهْتُمُوهُ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وَاتَّقُوا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تَوَّابٌ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رَحِيمٌ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١٢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6. آیه 13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يَا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أَيُّهَا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النَّاسُ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خَلَقْنَاكُمْ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ذَكَرٍ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وَأُنْثَى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وَجَعَلْنَاكُمْ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شُعُوبًا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وَقَبَائِلَ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لِتَعَارَفُوا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أَكْرَمَكُمْ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عِنْدَ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أَتْقَاكُمْ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عَلِيمٌ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خَبِيرٌ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١٣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Jadid" pitchFamily="2" charset="-78"/>
              </a:rPr>
              <a:t>مطلب 7. آیه 14 تا 16</a:t>
            </a:r>
            <a:endParaRPr lang="fa-IR" dirty="0"/>
          </a:p>
        </p:txBody>
      </p:sp>
      <p:sp>
        <p:nvSpPr>
          <p:cNvPr id="3" name="نگهدارنده مکان محتوا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Low">
              <a:lnSpc>
                <a:spcPct val="150000"/>
              </a:lnSpc>
            </a:pPr>
            <a:r>
              <a:rPr lang="fa-IR" sz="4000" dirty="0" err="1" smtClean="0">
                <a:cs typeface="me_quran" pitchFamily="18" charset="-78"/>
              </a:rPr>
              <a:t>قَالَتِ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الأعْرَابُ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تُؤْمِنُوا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وَلَكِنْ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قُولُوا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أَسْلَمْنَا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وَلَمَّا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يَدْخُلِ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الإيمَانُ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قُلُوبِكُمْ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وَإِنْ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تُطِيعُوا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وَرَسُولَهُ</a:t>
            </a:r>
            <a:r>
              <a:rPr lang="fa-IR" sz="4000" dirty="0" smtClean="0">
                <a:cs typeface="me_quran" pitchFamily="18" charset="-78"/>
              </a:rPr>
              <a:t> لا </a:t>
            </a:r>
            <a:r>
              <a:rPr lang="fa-IR" sz="4000" dirty="0" err="1" smtClean="0">
                <a:cs typeface="me_quran" pitchFamily="18" charset="-78"/>
              </a:rPr>
              <a:t>يَلِتْكُمْ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مِنْ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أَعْمَالِكُمْ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شَيْئًا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إِنَّ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غَفُورٌ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رَحِيمٌ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١٤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إِنَّمَا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الْمُؤْمِنُونَ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الَّذِينَ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آمَنُوا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وَرَسُولِهِ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ثُمَّ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لَمْ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يَرْتَابُوا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وَجَاهَدُوا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بِأَمْوَالِهِمْ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وَأَنْفُسِهِمْ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سَبِيلِ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اللَّهِ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أُولَئِكَ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هُمُ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الصَّادِقُونَ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١٥</a:t>
            </a:r>
            <a:r>
              <a:rPr lang="fa-IR" sz="4000" dirty="0" smtClean="0">
                <a:cs typeface="me_quran" pitchFamily="18" charset="-78"/>
              </a:rPr>
              <a:t>)</a:t>
            </a:r>
            <a:r>
              <a:rPr lang="fa-IR" sz="4000" dirty="0" err="1" smtClean="0">
                <a:cs typeface="me_quran" pitchFamily="18" charset="-78"/>
              </a:rPr>
              <a:t>قُلْ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أَتُعَلِّمُونَ</a:t>
            </a:r>
            <a:r>
              <a:rPr lang="fa-IR" sz="4000" dirty="0" smtClean="0">
                <a:cs typeface="me_quran" pitchFamily="18" charset="-78"/>
              </a:rPr>
              <a:t> اللَّهَ </a:t>
            </a:r>
            <a:r>
              <a:rPr lang="fa-IR" sz="4000" dirty="0" err="1" smtClean="0">
                <a:cs typeface="me_quran" pitchFamily="18" charset="-78"/>
              </a:rPr>
              <a:t>بِدِينِكُمْ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يَعْلَمُ</a:t>
            </a:r>
            <a:r>
              <a:rPr lang="fa-IR" sz="4000" dirty="0" smtClean="0">
                <a:cs typeface="me_quran" pitchFamily="18" charset="-78"/>
              </a:rPr>
              <a:t> مَا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السَّمَاوَاتِ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وَمَا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فِي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الأرْضِ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وَاللَّهُ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بِكُلِّ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شَيْءٍ</a:t>
            </a:r>
            <a:r>
              <a:rPr lang="fa-IR" sz="4000" dirty="0" smtClean="0">
                <a:cs typeface="me_quran" pitchFamily="18" charset="-78"/>
              </a:rPr>
              <a:t> </a:t>
            </a:r>
            <a:r>
              <a:rPr lang="fa-IR" sz="4000" dirty="0" err="1" smtClean="0">
                <a:cs typeface="me_quran" pitchFamily="18" charset="-78"/>
              </a:rPr>
              <a:t>عَلِيم</a:t>
            </a:r>
            <a:r>
              <a:rPr lang="fa-IR" sz="4000" dirty="0" smtClean="0">
                <a:cs typeface="me_quran" pitchFamily="18" charset="-78"/>
              </a:rPr>
              <a:t> (</a:t>
            </a:r>
            <a:r>
              <a:rPr lang="fa-IR" sz="4000" dirty="0" err="1" smtClean="0">
                <a:cs typeface="me_quran" pitchFamily="18" charset="-78"/>
              </a:rPr>
              <a:t>١٦</a:t>
            </a:r>
            <a:r>
              <a:rPr lang="fa-IR" sz="4000" dirty="0" smtClean="0">
                <a:cs typeface="me_quran" pitchFamily="18" charset="-78"/>
              </a:rPr>
              <a:t>)</a:t>
            </a:r>
            <a:endParaRPr lang="en-US" sz="4000" dirty="0" smtClean="0">
              <a:cs typeface="me_quran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یانه">
  <a:themeElements>
    <a:clrScheme name="کاغذ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میان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میان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136</TotalTime>
  <Words>1914</Words>
  <Application>Microsoft Office PowerPoint</Application>
  <PresentationFormat>نمایش روی پرده (4:3)</PresentationFormat>
  <Paragraphs>119</Paragraphs>
  <Slides>36</Slides>
  <Notes>0</Notes>
  <HiddenSlides>0</HiddenSlides>
  <MMClips>0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عنوانهای اسلاید</vt:lpstr>
      </vt:variant>
      <vt:variant>
        <vt:i4>36</vt:i4>
      </vt:variant>
    </vt:vector>
  </HeadingPairs>
  <TitlesOfParts>
    <vt:vector size="37" baseType="lpstr">
      <vt:lpstr>میانه</vt:lpstr>
      <vt:lpstr>بسم الله الرحمن الرحیم</vt:lpstr>
      <vt:lpstr>تشخیص مطالب</vt:lpstr>
      <vt:lpstr>مطلب 1. آیه 1</vt:lpstr>
      <vt:lpstr>مطلب 2. آیه 2 تا 5</vt:lpstr>
      <vt:lpstr>مطلب 3. آیه 6 تا 10</vt:lpstr>
      <vt:lpstr>مطلب 4. آیه 11</vt:lpstr>
      <vt:lpstr>مطلب 5. آیه 12</vt:lpstr>
      <vt:lpstr>مطلب 6. آیه 13</vt:lpstr>
      <vt:lpstr>مطلب 7. آیه 14 تا 16</vt:lpstr>
      <vt:lpstr>مطلب 8. آیه 17 تا 18</vt:lpstr>
      <vt:lpstr>نمودار مطالب</vt:lpstr>
      <vt:lpstr>تشخیص سیاقها</vt:lpstr>
      <vt:lpstr>سیاق 1. آیه 1 تا 5</vt:lpstr>
      <vt:lpstr>سیاق 2. آیه 6 تا 13</vt:lpstr>
      <vt:lpstr>سیاق 3. آیه 14 تا 18</vt:lpstr>
      <vt:lpstr>نمودار سیاقها</vt:lpstr>
      <vt:lpstr>سیاق 1. آیه 1 تا 5</vt:lpstr>
      <vt:lpstr>فضای سخن</vt:lpstr>
      <vt:lpstr>ساختار</vt:lpstr>
      <vt:lpstr>ساختار</vt:lpstr>
      <vt:lpstr>جهت هدایتی</vt:lpstr>
      <vt:lpstr>سیاق 2. آیه 6 تا 13</vt:lpstr>
      <vt:lpstr>فضای سخن</vt:lpstr>
      <vt:lpstr>ساختار</vt:lpstr>
      <vt:lpstr>ساختار</vt:lpstr>
      <vt:lpstr>ساختار</vt:lpstr>
      <vt:lpstr>ساختار</vt:lpstr>
      <vt:lpstr>جهت هدایتی</vt:lpstr>
      <vt:lpstr>سیاق 3. آیه 14 تا 18</vt:lpstr>
      <vt:lpstr>فضای سخن</vt:lpstr>
      <vt:lpstr>ساختار</vt:lpstr>
      <vt:lpstr>ساختار</vt:lpstr>
      <vt:lpstr>جهت هدایتی</vt:lpstr>
      <vt:lpstr>سوره</vt:lpstr>
      <vt:lpstr>فضای سخن</vt:lpstr>
      <vt:lpstr>جهت هدایتی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الرحیم</dc:title>
  <dc:creator>Ali</dc:creator>
  <cp:lastModifiedBy>Ali</cp:lastModifiedBy>
  <cp:revision>16</cp:revision>
  <dcterms:created xsi:type="dcterms:W3CDTF">2011-07-10T22:14:16Z</dcterms:created>
  <dcterms:modified xsi:type="dcterms:W3CDTF">2011-07-25T11:47:52Z</dcterms:modified>
</cp:coreProperties>
</file>