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2" r:id="rId22"/>
    <p:sldId id="276" r:id="rId23"/>
    <p:sldId id="277" r:id="rId24"/>
    <p:sldId id="278" r:id="rId25"/>
    <p:sldId id="279" r:id="rId26"/>
    <p:sldId id="280" r:id="rId27"/>
    <p:sldId id="283" r:id="rId28"/>
    <p:sldId id="281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34DD98-0EC0-43BF-8A64-1617BD483049}" type="doc">
      <dgm:prSet loTypeId="urn:microsoft.com/office/officeart/2005/8/layout/hierarchy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fa-IR"/>
        </a:p>
      </dgm:t>
    </dgm:pt>
    <dgm:pt modelId="{E7E2717B-1C19-4C22-A370-1602A572E493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ق</a:t>
          </a:r>
          <a:endParaRPr lang="fa-IR" dirty="0">
            <a:cs typeface="B Traffic" pitchFamily="2" charset="-78"/>
          </a:endParaRPr>
        </a:p>
      </dgm:t>
    </dgm:pt>
    <dgm:pt modelId="{F9AA55DD-76AE-423E-9E25-1A81990B7DE2}" type="parTrans" cxnId="{4668E5D0-2CD6-4BB4-B80F-8AFFC574064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398055CF-1385-4107-830D-D4290259DCED}" type="sibTrans" cxnId="{4668E5D0-2CD6-4BB4-B80F-8AFFC574064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1B85D1A-D80E-49EF-8717-F6AC90AA8DEA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39 تا 45</a:t>
          </a:r>
          <a:endParaRPr lang="fa-IR" dirty="0">
            <a:cs typeface="B Traffic" pitchFamily="2" charset="-78"/>
          </a:endParaRPr>
        </a:p>
      </dgm:t>
    </dgm:pt>
    <dgm:pt modelId="{DC91FD29-2EF4-4066-A369-6290AE65145A}" type="parTrans" cxnId="{5B82F5D9-F9A7-47F0-A7DD-505CD7580BD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FCB48457-F3B4-4751-B833-7E75A297168C}" type="sibTrans" cxnId="{5B82F5D9-F9A7-47F0-A7DD-505CD7580BD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CEBA9AF-A7ED-4F61-8517-841CBBE7DD6B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38</a:t>
          </a:r>
          <a:endParaRPr lang="fa-IR" dirty="0">
            <a:cs typeface="B Traffic" pitchFamily="2" charset="-78"/>
          </a:endParaRPr>
        </a:p>
      </dgm:t>
    </dgm:pt>
    <dgm:pt modelId="{DC407CA4-962D-401D-95F5-B57BE17FDFFD}" type="parTrans" cxnId="{33E1F475-46B4-41EB-A8DB-0264B9C9AEF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BCB692AB-F330-42D8-98D1-8D4615D2ACEA}" type="sibTrans" cxnId="{33E1F475-46B4-41EB-A8DB-0264B9C9AEF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05E74CD-34BF-4620-8C81-D1B38BC21EDA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</a:t>
          </a:r>
          <a:endParaRPr lang="fa-IR" dirty="0">
            <a:cs typeface="B Traffic" pitchFamily="2" charset="-78"/>
          </a:endParaRPr>
        </a:p>
      </dgm:t>
    </dgm:pt>
    <dgm:pt modelId="{B2E3EA85-BD5B-486E-9855-BA42A502A729}" type="parTrans" cxnId="{6D5A878F-6582-47ED-8336-D089BF8E45E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691EA13-6540-4B44-A444-F8F86409FB5F}" type="sibTrans" cxnId="{6D5A878F-6582-47ED-8336-D089BF8E45E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F8B6DB5-55DF-41CE-A88F-2FE07CAE9BEA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36 تا 37</a:t>
          </a:r>
          <a:endParaRPr lang="fa-IR" dirty="0">
            <a:cs typeface="B Traffic" pitchFamily="2" charset="-78"/>
          </a:endParaRPr>
        </a:p>
      </dgm:t>
    </dgm:pt>
    <dgm:pt modelId="{46469867-6A8B-4C65-8F62-320A4FEC4823}" type="parTrans" cxnId="{6EF71FE3-E598-46CC-80A4-420645F8BD4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8212CFA-0785-418D-AD71-2D15A7D49D1B}" type="sibTrans" cxnId="{6EF71FE3-E598-46CC-80A4-420645F8BD4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D0D6B53F-89E2-4F8A-9C08-8BF88A7ACF9F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31 تا 35</a:t>
          </a:r>
          <a:endParaRPr lang="fa-IR" dirty="0">
            <a:cs typeface="B Traffic" pitchFamily="2" charset="-78"/>
          </a:endParaRPr>
        </a:p>
      </dgm:t>
    </dgm:pt>
    <dgm:pt modelId="{04803F42-0A32-443D-BF16-43318B7448F6}" type="parTrans" cxnId="{E261B8E2-0C73-4953-8733-DD6981ABB97E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5D51F608-5470-4157-8E98-46B4F24B4449}" type="sibTrans" cxnId="{E261B8E2-0C73-4953-8733-DD6981ABB97E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1E13E744-142F-4FA6-BFC9-50245498DC8C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19 تا 30</a:t>
          </a:r>
          <a:endParaRPr lang="fa-IR" dirty="0">
            <a:cs typeface="B Traffic" pitchFamily="2" charset="-78"/>
          </a:endParaRPr>
        </a:p>
      </dgm:t>
    </dgm:pt>
    <dgm:pt modelId="{B0CAD741-07DD-4198-AD2D-3431508CF02E}" type="parTrans" cxnId="{BACD8DA8-4883-43EF-9854-FD332DF1C012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CA5F96AE-9737-467A-8FBB-2CFB22C4FE21}" type="sibTrans" cxnId="{BACD8DA8-4883-43EF-9854-FD332DF1C012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ACD6D9A-420F-4AB8-812D-A30A4B1F2C7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16تا 18</a:t>
          </a:r>
          <a:endParaRPr lang="fa-IR" dirty="0">
            <a:cs typeface="B Traffic" pitchFamily="2" charset="-78"/>
          </a:endParaRPr>
        </a:p>
      </dgm:t>
    </dgm:pt>
    <dgm:pt modelId="{50588F98-E4BC-4649-BE03-8731513201F1}" type="parTrans" cxnId="{E5A88ADA-5909-4186-A308-3F614888A67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591E337-8FF5-4FFC-BBC8-8EF41C449C9B}" type="sibTrans" cxnId="{E5A88ADA-5909-4186-A308-3F614888A67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B3556E6-E897-4231-915A-4FA42AD75361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15</a:t>
          </a:r>
          <a:endParaRPr lang="fa-IR" dirty="0">
            <a:cs typeface="B Traffic" pitchFamily="2" charset="-78"/>
          </a:endParaRPr>
        </a:p>
      </dgm:t>
    </dgm:pt>
    <dgm:pt modelId="{617487B7-0C73-439A-B028-8F97EE3C743F}" type="parTrans" cxnId="{2EC31741-8551-441F-A8D1-061F3A13589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707BC1AA-8A53-4879-B297-4B1D1C94EC7A}" type="sibTrans" cxnId="{2EC31741-8551-441F-A8D1-061F3A13589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FB438622-5E3A-4C66-8A3F-9B319E9248D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12 تا 14</a:t>
          </a:r>
          <a:endParaRPr lang="fa-IR" dirty="0">
            <a:cs typeface="B Traffic" pitchFamily="2" charset="-78"/>
          </a:endParaRPr>
        </a:p>
      </dgm:t>
    </dgm:pt>
    <dgm:pt modelId="{A960DEC3-0E00-4FB0-B43E-A953366DA3C9}" type="parTrans" cxnId="{B15F20FE-007B-4AF8-8479-F544900213E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7B9A736D-9C6E-46C2-9B9B-FDDC5B9504B5}" type="sibTrans" cxnId="{B15F20FE-007B-4AF8-8479-F544900213E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AEAFB2A-34F2-4D9C-B1FD-3B09D2F3FDE4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5 تا 11</a:t>
          </a:r>
          <a:endParaRPr lang="fa-IR" dirty="0">
            <a:cs typeface="B Traffic" pitchFamily="2" charset="-78"/>
          </a:endParaRPr>
        </a:p>
      </dgm:t>
    </dgm:pt>
    <dgm:pt modelId="{308006C1-B076-4184-BC75-26DBB226B68E}" type="parTrans" cxnId="{A8598B79-67EB-4228-AD47-A24C9C04530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EF69682-ADE6-4A2E-9230-6BD784C85E25}" type="sibTrans" cxnId="{A8598B79-67EB-4228-AD47-A24C9C04530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E210371-2FA6-4327-AFCD-38AA0502FB7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 تا 4</a:t>
          </a:r>
          <a:endParaRPr lang="fa-IR" dirty="0">
            <a:cs typeface="B Traffic" pitchFamily="2" charset="-78"/>
          </a:endParaRPr>
        </a:p>
      </dgm:t>
    </dgm:pt>
    <dgm:pt modelId="{A3C79149-FB5C-4625-87DC-1FF602DEFB41}" type="parTrans" cxnId="{5608059E-ECEB-4B0E-9C51-12DF3D0F570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0D2671E-E84D-4CB4-9C10-AB83F7FF9089}" type="sibTrans" cxnId="{5608059E-ECEB-4B0E-9C51-12DF3D0F5709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7B59310-15CB-4B00-8917-65F784DFEB12}" type="pres">
      <dgm:prSet presAssocID="{D034DD98-0EC0-43BF-8A64-1617BD48304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39BA1472-9AB6-4728-9AFC-1ACA4C3EBDF7}" type="pres">
      <dgm:prSet presAssocID="{E7E2717B-1C19-4C22-A370-1602A572E493}" presName="vertOne" presStyleCnt="0"/>
      <dgm:spPr/>
    </dgm:pt>
    <dgm:pt modelId="{769A9CAE-4211-4107-BFBB-12B71148D536}" type="pres">
      <dgm:prSet presAssocID="{E7E2717B-1C19-4C22-A370-1602A572E49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1E6199A-DC23-44BF-9D0E-4D1F1891F9AF}" type="pres">
      <dgm:prSet presAssocID="{E7E2717B-1C19-4C22-A370-1602A572E493}" presName="parTransOne" presStyleCnt="0"/>
      <dgm:spPr/>
    </dgm:pt>
    <dgm:pt modelId="{E231FEA6-2CBB-4AFC-AE7D-C55E2E07EEC4}" type="pres">
      <dgm:prSet presAssocID="{E7E2717B-1C19-4C22-A370-1602A572E493}" presName="horzOne" presStyleCnt="0"/>
      <dgm:spPr/>
    </dgm:pt>
    <dgm:pt modelId="{69034CE1-BF5B-4BE0-8197-01CB72270A73}" type="pres">
      <dgm:prSet presAssocID="{E1B85D1A-D80E-49EF-8717-F6AC90AA8DEA}" presName="vertTwo" presStyleCnt="0"/>
      <dgm:spPr/>
    </dgm:pt>
    <dgm:pt modelId="{F38F5EBE-7E0D-4639-8072-30A1DF0A500F}" type="pres">
      <dgm:prSet presAssocID="{E1B85D1A-D80E-49EF-8717-F6AC90AA8DEA}" presName="txTwo" presStyleLbl="node2" presStyleIdx="0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E2FE4CE-E438-4739-B2D1-32089F5AC027}" type="pres">
      <dgm:prSet presAssocID="{E1B85D1A-D80E-49EF-8717-F6AC90AA8DEA}" presName="horzTwo" presStyleCnt="0"/>
      <dgm:spPr/>
    </dgm:pt>
    <dgm:pt modelId="{533944B1-AFB5-4C68-830F-33104D80E638}" type="pres">
      <dgm:prSet presAssocID="{FCB48457-F3B4-4751-B833-7E75A297168C}" presName="sibSpaceTwo" presStyleCnt="0"/>
      <dgm:spPr/>
    </dgm:pt>
    <dgm:pt modelId="{E0265AD9-6947-4EAA-BE50-E29F700FC535}" type="pres">
      <dgm:prSet presAssocID="{0CEBA9AF-A7ED-4F61-8517-841CBBE7DD6B}" presName="vertTwo" presStyleCnt="0"/>
      <dgm:spPr/>
    </dgm:pt>
    <dgm:pt modelId="{0DE94C1F-23C2-42C6-B33C-EFB057246F63}" type="pres">
      <dgm:prSet presAssocID="{0CEBA9AF-A7ED-4F61-8517-841CBBE7DD6B}" presName="txTwo" presStyleLbl="node2" presStyleIdx="1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9F01273-8D80-41A3-A6A3-B3E1E6A78A47}" type="pres">
      <dgm:prSet presAssocID="{0CEBA9AF-A7ED-4F61-8517-841CBBE7DD6B}" presName="horzTwo" presStyleCnt="0"/>
      <dgm:spPr/>
    </dgm:pt>
    <dgm:pt modelId="{7173A396-78B8-4FCF-B8D6-B01ECE01373A}" type="pres">
      <dgm:prSet presAssocID="{BCB692AB-F330-42D8-98D1-8D4615D2ACEA}" presName="sibSpaceTwo" presStyleCnt="0"/>
      <dgm:spPr/>
    </dgm:pt>
    <dgm:pt modelId="{6CBCE09F-B355-41B3-9A25-19F9AAF66AA5}" type="pres">
      <dgm:prSet presAssocID="{0F8B6DB5-55DF-41CE-A88F-2FE07CAE9BEA}" presName="vertTwo" presStyleCnt="0"/>
      <dgm:spPr/>
    </dgm:pt>
    <dgm:pt modelId="{C0541D85-7FA7-40B5-8F33-B95B82728520}" type="pres">
      <dgm:prSet presAssocID="{0F8B6DB5-55DF-41CE-A88F-2FE07CAE9BEA}" presName="txTwo" presStyleLbl="node2" presStyleIdx="2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0ED39C7-B83B-4425-A70A-F0DF5675668E}" type="pres">
      <dgm:prSet presAssocID="{0F8B6DB5-55DF-41CE-A88F-2FE07CAE9BEA}" presName="horzTwo" presStyleCnt="0"/>
      <dgm:spPr/>
    </dgm:pt>
    <dgm:pt modelId="{0449F886-AE82-4650-9861-A134A2668E8E}" type="pres">
      <dgm:prSet presAssocID="{98212CFA-0785-418D-AD71-2D15A7D49D1B}" presName="sibSpaceTwo" presStyleCnt="0"/>
      <dgm:spPr/>
    </dgm:pt>
    <dgm:pt modelId="{B744AF48-857E-443A-83DF-AB6BDA85A9BD}" type="pres">
      <dgm:prSet presAssocID="{D0D6B53F-89E2-4F8A-9C08-8BF88A7ACF9F}" presName="vertTwo" presStyleCnt="0"/>
      <dgm:spPr/>
    </dgm:pt>
    <dgm:pt modelId="{EBB652FA-46E2-4F7A-8B7B-DA1789EBADFF}" type="pres">
      <dgm:prSet presAssocID="{D0D6B53F-89E2-4F8A-9C08-8BF88A7ACF9F}" presName="txTwo" presStyleLbl="node2" presStyleIdx="3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B8BC2324-D231-490A-872B-0EC98EF225AB}" type="pres">
      <dgm:prSet presAssocID="{D0D6B53F-89E2-4F8A-9C08-8BF88A7ACF9F}" presName="horzTwo" presStyleCnt="0"/>
      <dgm:spPr/>
    </dgm:pt>
    <dgm:pt modelId="{5DCC66E9-861F-4DC0-89E2-B8ECC0FA9657}" type="pres">
      <dgm:prSet presAssocID="{5D51F608-5470-4157-8E98-46B4F24B4449}" presName="sibSpaceTwo" presStyleCnt="0"/>
      <dgm:spPr/>
    </dgm:pt>
    <dgm:pt modelId="{2EF6A258-17C4-436D-AEE6-68AA83CD0DF5}" type="pres">
      <dgm:prSet presAssocID="{1E13E744-142F-4FA6-BFC9-50245498DC8C}" presName="vertTwo" presStyleCnt="0"/>
      <dgm:spPr/>
    </dgm:pt>
    <dgm:pt modelId="{994ADE17-575B-4FFB-9FB0-91305C4FBC5A}" type="pres">
      <dgm:prSet presAssocID="{1E13E744-142F-4FA6-BFC9-50245498DC8C}" presName="txTwo" presStyleLbl="node2" presStyleIdx="4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223A945-04C4-48AB-9D77-D480C02F9420}" type="pres">
      <dgm:prSet presAssocID="{1E13E744-142F-4FA6-BFC9-50245498DC8C}" presName="horzTwo" presStyleCnt="0"/>
      <dgm:spPr/>
    </dgm:pt>
    <dgm:pt modelId="{0985FB21-5C17-4CE9-B81F-7C4E1A7FD418}" type="pres">
      <dgm:prSet presAssocID="{CA5F96AE-9737-467A-8FBB-2CFB22C4FE21}" presName="sibSpaceTwo" presStyleCnt="0"/>
      <dgm:spPr/>
    </dgm:pt>
    <dgm:pt modelId="{E418104E-DB3F-48D9-AEDC-7A5A2F8D3185}" type="pres">
      <dgm:prSet presAssocID="{0ACD6D9A-420F-4AB8-812D-A30A4B1F2C76}" presName="vertTwo" presStyleCnt="0"/>
      <dgm:spPr/>
    </dgm:pt>
    <dgm:pt modelId="{4A00E99A-E649-486F-BA2C-F8CDED1F46AA}" type="pres">
      <dgm:prSet presAssocID="{0ACD6D9A-420F-4AB8-812D-A30A4B1F2C76}" presName="txTwo" presStyleLbl="node2" presStyleIdx="5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2BD7DB2-6490-4A32-8D4C-E7796D23C92C}" type="pres">
      <dgm:prSet presAssocID="{0ACD6D9A-420F-4AB8-812D-A30A4B1F2C76}" presName="horzTwo" presStyleCnt="0"/>
      <dgm:spPr/>
    </dgm:pt>
    <dgm:pt modelId="{CDE5C0AE-FBE1-4A0E-BCD6-4268BD1840CC}" type="pres">
      <dgm:prSet presAssocID="{6591E337-8FF5-4FFC-BBC8-8EF41C449C9B}" presName="sibSpaceTwo" presStyleCnt="0"/>
      <dgm:spPr/>
    </dgm:pt>
    <dgm:pt modelId="{AC315CA5-48AF-4C0C-8FFA-B9E2E9A2F3B5}" type="pres">
      <dgm:prSet presAssocID="{EB3556E6-E897-4231-915A-4FA42AD75361}" presName="vertTwo" presStyleCnt="0"/>
      <dgm:spPr/>
    </dgm:pt>
    <dgm:pt modelId="{96BF4E5D-E588-4538-A55B-C5A5515732EE}" type="pres">
      <dgm:prSet presAssocID="{EB3556E6-E897-4231-915A-4FA42AD75361}" presName="txTwo" presStyleLbl="node2" presStyleIdx="6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CFD1E99-9325-4BA2-96C3-F71B07034F4E}" type="pres">
      <dgm:prSet presAssocID="{EB3556E6-E897-4231-915A-4FA42AD75361}" presName="horzTwo" presStyleCnt="0"/>
      <dgm:spPr/>
    </dgm:pt>
    <dgm:pt modelId="{929CBA68-B13C-4582-9978-53E14077F134}" type="pres">
      <dgm:prSet presAssocID="{707BC1AA-8A53-4879-B297-4B1D1C94EC7A}" presName="sibSpaceTwo" presStyleCnt="0"/>
      <dgm:spPr/>
    </dgm:pt>
    <dgm:pt modelId="{79CCB3CA-E7C1-4184-B370-126C2626D763}" type="pres">
      <dgm:prSet presAssocID="{FB438622-5E3A-4C66-8A3F-9B319E9248D7}" presName="vertTwo" presStyleCnt="0"/>
      <dgm:spPr/>
    </dgm:pt>
    <dgm:pt modelId="{D351B733-2C70-45A1-A4C9-662B3B25B00D}" type="pres">
      <dgm:prSet presAssocID="{FB438622-5E3A-4C66-8A3F-9B319E9248D7}" presName="txTwo" presStyleLbl="node2" presStyleIdx="7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EFA91FA-78B1-495C-B32E-F0663474732D}" type="pres">
      <dgm:prSet presAssocID="{FB438622-5E3A-4C66-8A3F-9B319E9248D7}" presName="horzTwo" presStyleCnt="0"/>
      <dgm:spPr/>
    </dgm:pt>
    <dgm:pt modelId="{CF968A72-4808-405F-A1FF-87AEBB3BA1EC}" type="pres">
      <dgm:prSet presAssocID="{7B9A736D-9C6E-46C2-9B9B-FDDC5B9504B5}" presName="sibSpaceTwo" presStyleCnt="0"/>
      <dgm:spPr/>
    </dgm:pt>
    <dgm:pt modelId="{D44A4228-1BA7-4154-B4B5-5F7848AAA66A}" type="pres">
      <dgm:prSet presAssocID="{0AEAFB2A-34F2-4D9C-B1FD-3B09D2F3FDE4}" presName="vertTwo" presStyleCnt="0"/>
      <dgm:spPr/>
    </dgm:pt>
    <dgm:pt modelId="{FB939748-1F33-4635-BF99-011B4F046DEE}" type="pres">
      <dgm:prSet presAssocID="{0AEAFB2A-34F2-4D9C-B1FD-3B09D2F3FDE4}" presName="txTwo" presStyleLbl="node2" presStyleIdx="8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D74DE9C-22F9-4506-87AB-3F7AA6F948E2}" type="pres">
      <dgm:prSet presAssocID="{0AEAFB2A-34F2-4D9C-B1FD-3B09D2F3FDE4}" presName="horzTwo" presStyleCnt="0"/>
      <dgm:spPr/>
    </dgm:pt>
    <dgm:pt modelId="{6AC117E2-14F9-491F-A875-48FD5FC9E8B3}" type="pres">
      <dgm:prSet presAssocID="{6EF69682-ADE6-4A2E-9230-6BD784C85E25}" presName="sibSpaceTwo" presStyleCnt="0"/>
      <dgm:spPr/>
    </dgm:pt>
    <dgm:pt modelId="{0AA6B052-A3E9-40FE-8821-E43334015B0E}" type="pres">
      <dgm:prSet presAssocID="{6E210371-2FA6-4327-AFCD-38AA0502FB76}" presName="vertTwo" presStyleCnt="0"/>
      <dgm:spPr/>
    </dgm:pt>
    <dgm:pt modelId="{6A462CAE-7191-446C-B1AF-128CAABD84B5}" type="pres">
      <dgm:prSet presAssocID="{6E210371-2FA6-4327-AFCD-38AA0502FB76}" presName="txTwo" presStyleLbl="node2" presStyleIdx="9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8EAD594-C9BC-4CFE-85B8-10F704B4EF0F}" type="pres">
      <dgm:prSet presAssocID="{6E210371-2FA6-4327-AFCD-38AA0502FB76}" presName="horzTwo" presStyleCnt="0"/>
      <dgm:spPr/>
    </dgm:pt>
    <dgm:pt modelId="{CD17AFAF-7D27-4448-9511-CF5B7EE7EEB0}" type="pres">
      <dgm:prSet presAssocID="{E0D2671E-E84D-4CB4-9C10-AB83F7FF9089}" presName="sibSpaceTwo" presStyleCnt="0"/>
      <dgm:spPr/>
    </dgm:pt>
    <dgm:pt modelId="{6CC11D57-147D-4CB2-AE7F-7E799E82C5CE}" type="pres">
      <dgm:prSet presAssocID="{E05E74CD-34BF-4620-8C81-D1B38BC21EDA}" presName="vertTwo" presStyleCnt="0"/>
      <dgm:spPr/>
    </dgm:pt>
    <dgm:pt modelId="{CA4D1F25-6F27-449A-BF9F-9BFC56E8794F}" type="pres">
      <dgm:prSet presAssocID="{E05E74CD-34BF-4620-8C81-D1B38BC21EDA}" presName="txTwo" presStyleLbl="node2" presStyleIdx="10" presStyleCnt="1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C4C3789-95E7-4A1C-86B1-774A61CFEB1E}" type="pres">
      <dgm:prSet presAssocID="{E05E74CD-34BF-4620-8C81-D1B38BC21EDA}" presName="horzTwo" presStyleCnt="0"/>
      <dgm:spPr/>
    </dgm:pt>
  </dgm:ptLst>
  <dgm:cxnLst>
    <dgm:cxn modelId="{E5A88ADA-5909-4186-A308-3F614888A670}" srcId="{E7E2717B-1C19-4C22-A370-1602A572E493}" destId="{0ACD6D9A-420F-4AB8-812D-A30A4B1F2C76}" srcOrd="5" destOrd="0" parTransId="{50588F98-E4BC-4649-BE03-8731513201F1}" sibTransId="{6591E337-8FF5-4FFC-BBC8-8EF41C449C9B}"/>
    <dgm:cxn modelId="{89D14452-4F9C-411F-8174-CA6424978CE1}" type="presOf" srcId="{0ACD6D9A-420F-4AB8-812D-A30A4B1F2C76}" destId="{4A00E99A-E649-486F-BA2C-F8CDED1F46AA}" srcOrd="0" destOrd="0" presId="urn:microsoft.com/office/officeart/2005/8/layout/hierarchy4"/>
    <dgm:cxn modelId="{6D5A878F-6582-47ED-8336-D089BF8E45E5}" srcId="{E7E2717B-1C19-4C22-A370-1602A572E493}" destId="{E05E74CD-34BF-4620-8C81-D1B38BC21EDA}" srcOrd="10" destOrd="0" parTransId="{B2E3EA85-BD5B-486E-9855-BA42A502A729}" sibTransId="{A691EA13-6540-4B44-A444-F8F86409FB5F}"/>
    <dgm:cxn modelId="{0B9F6256-90BF-4F24-8EBF-2DDC3B3A1AF4}" type="presOf" srcId="{E7E2717B-1C19-4C22-A370-1602A572E493}" destId="{769A9CAE-4211-4107-BFBB-12B71148D536}" srcOrd="0" destOrd="0" presId="urn:microsoft.com/office/officeart/2005/8/layout/hierarchy4"/>
    <dgm:cxn modelId="{2EC31741-8551-441F-A8D1-061F3A135890}" srcId="{E7E2717B-1C19-4C22-A370-1602A572E493}" destId="{EB3556E6-E897-4231-915A-4FA42AD75361}" srcOrd="6" destOrd="0" parTransId="{617487B7-0C73-439A-B028-8F97EE3C743F}" sibTransId="{707BC1AA-8A53-4879-B297-4B1D1C94EC7A}"/>
    <dgm:cxn modelId="{33E1F475-46B4-41EB-A8DB-0264B9C9AEFC}" srcId="{E7E2717B-1C19-4C22-A370-1602A572E493}" destId="{0CEBA9AF-A7ED-4F61-8517-841CBBE7DD6B}" srcOrd="1" destOrd="0" parTransId="{DC407CA4-962D-401D-95F5-B57BE17FDFFD}" sibTransId="{BCB692AB-F330-42D8-98D1-8D4615D2ACEA}"/>
    <dgm:cxn modelId="{E261B8E2-0C73-4953-8733-DD6981ABB97E}" srcId="{E7E2717B-1C19-4C22-A370-1602A572E493}" destId="{D0D6B53F-89E2-4F8A-9C08-8BF88A7ACF9F}" srcOrd="3" destOrd="0" parTransId="{04803F42-0A32-443D-BF16-43318B7448F6}" sibTransId="{5D51F608-5470-4157-8E98-46B4F24B4449}"/>
    <dgm:cxn modelId="{0A0A0340-A7E5-42E1-AA78-5121EFAEEC42}" type="presOf" srcId="{FB438622-5E3A-4C66-8A3F-9B319E9248D7}" destId="{D351B733-2C70-45A1-A4C9-662B3B25B00D}" srcOrd="0" destOrd="0" presId="urn:microsoft.com/office/officeart/2005/8/layout/hierarchy4"/>
    <dgm:cxn modelId="{5608059E-ECEB-4B0E-9C51-12DF3D0F5709}" srcId="{E7E2717B-1C19-4C22-A370-1602A572E493}" destId="{6E210371-2FA6-4327-AFCD-38AA0502FB76}" srcOrd="9" destOrd="0" parTransId="{A3C79149-FB5C-4625-87DC-1FF602DEFB41}" sibTransId="{E0D2671E-E84D-4CB4-9C10-AB83F7FF9089}"/>
    <dgm:cxn modelId="{6EF71FE3-E598-46CC-80A4-420645F8BD4C}" srcId="{E7E2717B-1C19-4C22-A370-1602A572E493}" destId="{0F8B6DB5-55DF-41CE-A88F-2FE07CAE9BEA}" srcOrd="2" destOrd="0" parTransId="{46469867-6A8B-4C65-8F62-320A4FEC4823}" sibTransId="{98212CFA-0785-418D-AD71-2D15A7D49D1B}"/>
    <dgm:cxn modelId="{BB15CB47-9D02-4CCE-A67E-32F041849C97}" type="presOf" srcId="{D034DD98-0EC0-43BF-8A64-1617BD483049}" destId="{97B59310-15CB-4B00-8917-65F784DFEB12}" srcOrd="0" destOrd="0" presId="urn:microsoft.com/office/officeart/2005/8/layout/hierarchy4"/>
    <dgm:cxn modelId="{4668E5D0-2CD6-4BB4-B80F-8AFFC5740647}" srcId="{D034DD98-0EC0-43BF-8A64-1617BD483049}" destId="{E7E2717B-1C19-4C22-A370-1602A572E493}" srcOrd="0" destOrd="0" parTransId="{F9AA55DD-76AE-423E-9E25-1A81990B7DE2}" sibTransId="{398055CF-1385-4107-830D-D4290259DCED}"/>
    <dgm:cxn modelId="{5B82F5D9-F9A7-47F0-A7DD-505CD7580BD5}" srcId="{E7E2717B-1C19-4C22-A370-1602A572E493}" destId="{E1B85D1A-D80E-49EF-8717-F6AC90AA8DEA}" srcOrd="0" destOrd="0" parTransId="{DC91FD29-2EF4-4066-A369-6290AE65145A}" sibTransId="{FCB48457-F3B4-4751-B833-7E75A297168C}"/>
    <dgm:cxn modelId="{668D3357-2227-4ADC-A917-B67CF8DE3F64}" type="presOf" srcId="{0F8B6DB5-55DF-41CE-A88F-2FE07CAE9BEA}" destId="{C0541D85-7FA7-40B5-8F33-B95B82728520}" srcOrd="0" destOrd="0" presId="urn:microsoft.com/office/officeart/2005/8/layout/hierarchy4"/>
    <dgm:cxn modelId="{B15F20FE-007B-4AF8-8479-F544900213EC}" srcId="{E7E2717B-1C19-4C22-A370-1602A572E493}" destId="{FB438622-5E3A-4C66-8A3F-9B319E9248D7}" srcOrd="7" destOrd="0" parTransId="{A960DEC3-0E00-4FB0-B43E-A953366DA3C9}" sibTransId="{7B9A736D-9C6E-46C2-9B9B-FDDC5B9504B5}"/>
    <dgm:cxn modelId="{34B1E6DD-9BA1-474F-9510-BAE9E092429D}" type="presOf" srcId="{6E210371-2FA6-4327-AFCD-38AA0502FB76}" destId="{6A462CAE-7191-446C-B1AF-128CAABD84B5}" srcOrd="0" destOrd="0" presId="urn:microsoft.com/office/officeart/2005/8/layout/hierarchy4"/>
    <dgm:cxn modelId="{0252AD3E-42F8-4B1B-86D7-E0B244AC6C8E}" type="presOf" srcId="{0CEBA9AF-A7ED-4F61-8517-841CBBE7DD6B}" destId="{0DE94C1F-23C2-42C6-B33C-EFB057246F63}" srcOrd="0" destOrd="0" presId="urn:microsoft.com/office/officeart/2005/8/layout/hierarchy4"/>
    <dgm:cxn modelId="{2355A190-E6C6-42D1-BB46-4A146CC69397}" type="presOf" srcId="{E05E74CD-34BF-4620-8C81-D1B38BC21EDA}" destId="{CA4D1F25-6F27-449A-BF9F-9BFC56E8794F}" srcOrd="0" destOrd="0" presId="urn:microsoft.com/office/officeart/2005/8/layout/hierarchy4"/>
    <dgm:cxn modelId="{455000C3-2385-42AA-83FC-8ADFA9A2C49B}" type="presOf" srcId="{0AEAFB2A-34F2-4D9C-B1FD-3B09D2F3FDE4}" destId="{FB939748-1F33-4635-BF99-011B4F046DEE}" srcOrd="0" destOrd="0" presId="urn:microsoft.com/office/officeart/2005/8/layout/hierarchy4"/>
    <dgm:cxn modelId="{A958CC30-C520-4A0D-9A8E-AA94EEE9F399}" type="presOf" srcId="{E1B85D1A-D80E-49EF-8717-F6AC90AA8DEA}" destId="{F38F5EBE-7E0D-4639-8072-30A1DF0A500F}" srcOrd="0" destOrd="0" presId="urn:microsoft.com/office/officeart/2005/8/layout/hierarchy4"/>
    <dgm:cxn modelId="{BACD8DA8-4883-43EF-9854-FD332DF1C012}" srcId="{E7E2717B-1C19-4C22-A370-1602A572E493}" destId="{1E13E744-142F-4FA6-BFC9-50245498DC8C}" srcOrd="4" destOrd="0" parTransId="{B0CAD741-07DD-4198-AD2D-3431508CF02E}" sibTransId="{CA5F96AE-9737-467A-8FBB-2CFB22C4FE21}"/>
    <dgm:cxn modelId="{A8598B79-67EB-4228-AD47-A24C9C045308}" srcId="{E7E2717B-1C19-4C22-A370-1602A572E493}" destId="{0AEAFB2A-34F2-4D9C-B1FD-3B09D2F3FDE4}" srcOrd="8" destOrd="0" parTransId="{308006C1-B076-4184-BC75-26DBB226B68E}" sibTransId="{6EF69682-ADE6-4A2E-9230-6BD784C85E25}"/>
    <dgm:cxn modelId="{B927EF4D-073B-48C7-88FB-8072BCBDA2DA}" type="presOf" srcId="{EB3556E6-E897-4231-915A-4FA42AD75361}" destId="{96BF4E5D-E588-4538-A55B-C5A5515732EE}" srcOrd="0" destOrd="0" presId="urn:microsoft.com/office/officeart/2005/8/layout/hierarchy4"/>
    <dgm:cxn modelId="{CCD48029-7809-4096-B945-4712EAA2B747}" type="presOf" srcId="{D0D6B53F-89E2-4F8A-9C08-8BF88A7ACF9F}" destId="{EBB652FA-46E2-4F7A-8B7B-DA1789EBADFF}" srcOrd="0" destOrd="0" presId="urn:microsoft.com/office/officeart/2005/8/layout/hierarchy4"/>
    <dgm:cxn modelId="{51F94BC1-39C5-4F6B-ABD2-FA5A2247265B}" type="presOf" srcId="{1E13E744-142F-4FA6-BFC9-50245498DC8C}" destId="{994ADE17-575B-4FFB-9FB0-91305C4FBC5A}" srcOrd="0" destOrd="0" presId="urn:microsoft.com/office/officeart/2005/8/layout/hierarchy4"/>
    <dgm:cxn modelId="{9F14DE1F-3034-489A-8FF9-709C2AE76211}" type="presParOf" srcId="{97B59310-15CB-4B00-8917-65F784DFEB12}" destId="{39BA1472-9AB6-4728-9AFC-1ACA4C3EBDF7}" srcOrd="0" destOrd="0" presId="urn:microsoft.com/office/officeart/2005/8/layout/hierarchy4"/>
    <dgm:cxn modelId="{AD43EBB6-7C82-4EF4-8E53-C6475524656B}" type="presParOf" srcId="{39BA1472-9AB6-4728-9AFC-1ACA4C3EBDF7}" destId="{769A9CAE-4211-4107-BFBB-12B71148D536}" srcOrd="0" destOrd="0" presId="urn:microsoft.com/office/officeart/2005/8/layout/hierarchy4"/>
    <dgm:cxn modelId="{2781E24F-CED7-4118-BCBB-5B4366012230}" type="presParOf" srcId="{39BA1472-9AB6-4728-9AFC-1ACA4C3EBDF7}" destId="{41E6199A-DC23-44BF-9D0E-4D1F1891F9AF}" srcOrd="1" destOrd="0" presId="urn:microsoft.com/office/officeart/2005/8/layout/hierarchy4"/>
    <dgm:cxn modelId="{17641A8F-587C-478E-B5F1-3EF21B745070}" type="presParOf" srcId="{39BA1472-9AB6-4728-9AFC-1ACA4C3EBDF7}" destId="{E231FEA6-2CBB-4AFC-AE7D-C55E2E07EEC4}" srcOrd="2" destOrd="0" presId="urn:microsoft.com/office/officeart/2005/8/layout/hierarchy4"/>
    <dgm:cxn modelId="{F60C520B-1D07-4AC7-9FCF-5FD137CE3BF4}" type="presParOf" srcId="{E231FEA6-2CBB-4AFC-AE7D-C55E2E07EEC4}" destId="{69034CE1-BF5B-4BE0-8197-01CB72270A73}" srcOrd="0" destOrd="0" presId="urn:microsoft.com/office/officeart/2005/8/layout/hierarchy4"/>
    <dgm:cxn modelId="{B1AC36D0-180D-4020-8826-3D83F933DF0D}" type="presParOf" srcId="{69034CE1-BF5B-4BE0-8197-01CB72270A73}" destId="{F38F5EBE-7E0D-4639-8072-30A1DF0A500F}" srcOrd="0" destOrd="0" presId="urn:microsoft.com/office/officeart/2005/8/layout/hierarchy4"/>
    <dgm:cxn modelId="{73C74739-88DA-40F4-B3D0-671EBD28451C}" type="presParOf" srcId="{69034CE1-BF5B-4BE0-8197-01CB72270A73}" destId="{4E2FE4CE-E438-4739-B2D1-32089F5AC027}" srcOrd="1" destOrd="0" presId="urn:microsoft.com/office/officeart/2005/8/layout/hierarchy4"/>
    <dgm:cxn modelId="{C07EE08A-1249-4E89-ABE1-30A8754529E5}" type="presParOf" srcId="{E231FEA6-2CBB-4AFC-AE7D-C55E2E07EEC4}" destId="{533944B1-AFB5-4C68-830F-33104D80E638}" srcOrd="1" destOrd="0" presId="urn:microsoft.com/office/officeart/2005/8/layout/hierarchy4"/>
    <dgm:cxn modelId="{5018072C-1F36-4E31-8B7D-5A3EBFF4A452}" type="presParOf" srcId="{E231FEA6-2CBB-4AFC-AE7D-C55E2E07EEC4}" destId="{E0265AD9-6947-4EAA-BE50-E29F700FC535}" srcOrd="2" destOrd="0" presId="urn:microsoft.com/office/officeart/2005/8/layout/hierarchy4"/>
    <dgm:cxn modelId="{C3C4A698-8063-4589-A28F-5FFC246A2ED5}" type="presParOf" srcId="{E0265AD9-6947-4EAA-BE50-E29F700FC535}" destId="{0DE94C1F-23C2-42C6-B33C-EFB057246F63}" srcOrd="0" destOrd="0" presId="urn:microsoft.com/office/officeart/2005/8/layout/hierarchy4"/>
    <dgm:cxn modelId="{9B79281E-190B-43CB-AA26-E54EB95D692C}" type="presParOf" srcId="{E0265AD9-6947-4EAA-BE50-E29F700FC535}" destId="{E9F01273-8D80-41A3-A6A3-B3E1E6A78A47}" srcOrd="1" destOrd="0" presId="urn:microsoft.com/office/officeart/2005/8/layout/hierarchy4"/>
    <dgm:cxn modelId="{7B566C66-EB75-4962-A192-25F01A0464DA}" type="presParOf" srcId="{E231FEA6-2CBB-4AFC-AE7D-C55E2E07EEC4}" destId="{7173A396-78B8-4FCF-B8D6-B01ECE01373A}" srcOrd="3" destOrd="0" presId="urn:microsoft.com/office/officeart/2005/8/layout/hierarchy4"/>
    <dgm:cxn modelId="{152BD1DC-D2A7-4BBF-8532-5A77DB6569A6}" type="presParOf" srcId="{E231FEA6-2CBB-4AFC-AE7D-C55E2E07EEC4}" destId="{6CBCE09F-B355-41B3-9A25-19F9AAF66AA5}" srcOrd="4" destOrd="0" presId="urn:microsoft.com/office/officeart/2005/8/layout/hierarchy4"/>
    <dgm:cxn modelId="{F817D4EE-E744-40E1-9317-F63A1570B80C}" type="presParOf" srcId="{6CBCE09F-B355-41B3-9A25-19F9AAF66AA5}" destId="{C0541D85-7FA7-40B5-8F33-B95B82728520}" srcOrd="0" destOrd="0" presId="urn:microsoft.com/office/officeart/2005/8/layout/hierarchy4"/>
    <dgm:cxn modelId="{F0AC2D59-EDEF-41CE-B9CA-945A541B64F7}" type="presParOf" srcId="{6CBCE09F-B355-41B3-9A25-19F9AAF66AA5}" destId="{30ED39C7-B83B-4425-A70A-F0DF5675668E}" srcOrd="1" destOrd="0" presId="urn:microsoft.com/office/officeart/2005/8/layout/hierarchy4"/>
    <dgm:cxn modelId="{47888177-D39D-4356-858F-127A6D9271A3}" type="presParOf" srcId="{E231FEA6-2CBB-4AFC-AE7D-C55E2E07EEC4}" destId="{0449F886-AE82-4650-9861-A134A2668E8E}" srcOrd="5" destOrd="0" presId="urn:microsoft.com/office/officeart/2005/8/layout/hierarchy4"/>
    <dgm:cxn modelId="{2625FA93-629A-46FC-B139-511CC14810AB}" type="presParOf" srcId="{E231FEA6-2CBB-4AFC-AE7D-C55E2E07EEC4}" destId="{B744AF48-857E-443A-83DF-AB6BDA85A9BD}" srcOrd="6" destOrd="0" presId="urn:microsoft.com/office/officeart/2005/8/layout/hierarchy4"/>
    <dgm:cxn modelId="{6CF446B0-079D-478D-A7E1-A08451090C08}" type="presParOf" srcId="{B744AF48-857E-443A-83DF-AB6BDA85A9BD}" destId="{EBB652FA-46E2-4F7A-8B7B-DA1789EBADFF}" srcOrd="0" destOrd="0" presId="urn:microsoft.com/office/officeart/2005/8/layout/hierarchy4"/>
    <dgm:cxn modelId="{6CF6282F-6083-46E5-949F-04DBAA7AA254}" type="presParOf" srcId="{B744AF48-857E-443A-83DF-AB6BDA85A9BD}" destId="{B8BC2324-D231-490A-872B-0EC98EF225AB}" srcOrd="1" destOrd="0" presId="urn:microsoft.com/office/officeart/2005/8/layout/hierarchy4"/>
    <dgm:cxn modelId="{137E92B5-2EEE-4A2D-8987-58F41C6597F0}" type="presParOf" srcId="{E231FEA6-2CBB-4AFC-AE7D-C55E2E07EEC4}" destId="{5DCC66E9-861F-4DC0-89E2-B8ECC0FA9657}" srcOrd="7" destOrd="0" presId="urn:microsoft.com/office/officeart/2005/8/layout/hierarchy4"/>
    <dgm:cxn modelId="{7CFE03CD-4FBE-40AB-86A1-4F8AC46A306A}" type="presParOf" srcId="{E231FEA6-2CBB-4AFC-AE7D-C55E2E07EEC4}" destId="{2EF6A258-17C4-436D-AEE6-68AA83CD0DF5}" srcOrd="8" destOrd="0" presId="urn:microsoft.com/office/officeart/2005/8/layout/hierarchy4"/>
    <dgm:cxn modelId="{89449734-23A2-4AD9-8D42-302E2199AC90}" type="presParOf" srcId="{2EF6A258-17C4-436D-AEE6-68AA83CD0DF5}" destId="{994ADE17-575B-4FFB-9FB0-91305C4FBC5A}" srcOrd="0" destOrd="0" presId="urn:microsoft.com/office/officeart/2005/8/layout/hierarchy4"/>
    <dgm:cxn modelId="{C3A146B2-9443-46A6-84CF-29F328139B11}" type="presParOf" srcId="{2EF6A258-17C4-436D-AEE6-68AA83CD0DF5}" destId="{5223A945-04C4-48AB-9D77-D480C02F9420}" srcOrd="1" destOrd="0" presId="urn:microsoft.com/office/officeart/2005/8/layout/hierarchy4"/>
    <dgm:cxn modelId="{76217D9E-8DCA-44D6-AEE6-480C2663F1C2}" type="presParOf" srcId="{E231FEA6-2CBB-4AFC-AE7D-C55E2E07EEC4}" destId="{0985FB21-5C17-4CE9-B81F-7C4E1A7FD418}" srcOrd="9" destOrd="0" presId="urn:microsoft.com/office/officeart/2005/8/layout/hierarchy4"/>
    <dgm:cxn modelId="{0B241045-56A6-4022-83B7-6DC07237802D}" type="presParOf" srcId="{E231FEA6-2CBB-4AFC-AE7D-C55E2E07EEC4}" destId="{E418104E-DB3F-48D9-AEDC-7A5A2F8D3185}" srcOrd="10" destOrd="0" presId="urn:microsoft.com/office/officeart/2005/8/layout/hierarchy4"/>
    <dgm:cxn modelId="{833A65F3-0139-4F45-9A00-E3E919F08497}" type="presParOf" srcId="{E418104E-DB3F-48D9-AEDC-7A5A2F8D3185}" destId="{4A00E99A-E649-486F-BA2C-F8CDED1F46AA}" srcOrd="0" destOrd="0" presId="urn:microsoft.com/office/officeart/2005/8/layout/hierarchy4"/>
    <dgm:cxn modelId="{FE3556B6-135C-4C81-9444-8B9DD816E4A6}" type="presParOf" srcId="{E418104E-DB3F-48D9-AEDC-7A5A2F8D3185}" destId="{82BD7DB2-6490-4A32-8D4C-E7796D23C92C}" srcOrd="1" destOrd="0" presId="urn:microsoft.com/office/officeart/2005/8/layout/hierarchy4"/>
    <dgm:cxn modelId="{DEE71EBD-6B90-4EFE-A14D-8EC2EE2A4D0E}" type="presParOf" srcId="{E231FEA6-2CBB-4AFC-AE7D-C55E2E07EEC4}" destId="{CDE5C0AE-FBE1-4A0E-BCD6-4268BD1840CC}" srcOrd="11" destOrd="0" presId="urn:microsoft.com/office/officeart/2005/8/layout/hierarchy4"/>
    <dgm:cxn modelId="{4AB7C850-3976-4F3B-8122-1D4D35C41EDF}" type="presParOf" srcId="{E231FEA6-2CBB-4AFC-AE7D-C55E2E07EEC4}" destId="{AC315CA5-48AF-4C0C-8FFA-B9E2E9A2F3B5}" srcOrd="12" destOrd="0" presId="urn:microsoft.com/office/officeart/2005/8/layout/hierarchy4"/>
    <dgm:cxn modelId="{101B6B44-88C7-4E34-B255-B0BCF6C991B5}" type="presParOf" srcId="{AC315CA5-48AF-4C0C-8FFA-B9E2E9A2F3B5}" destId="{96BF4E5D-E588-4538-A55B-C5A5515732EE}" srcOrd="0" destOrd="0" presId="urn:microsoft.com/office/officeart/2005/8/layout/hierarchy4"/>
    <dgm:cxn modelId="{7EAA53E7-43EF-45DE-B337-E3A9DE517345}" type="presParOf" srcId="{AC315CA5-48AF-4C0C-8FFA-B9E2E9A2F3B5}" destId="{1CFD1E99-9325-4BA2-96C3-F71B07034F4E}" srcOrd="1" destOrd="0" presId="urn:microsoft.com/office/officeart/2005/8/layout/hierarchy4"/>
    <dgm:cxn modelId="{654593EB-8A7F-4F08-A0D6-5F496CCA2D91}" type="presParOf" srcId="{E231FEA6-2CBB-4AFC-AE7D-C55E2E07EEC4}" destId="{929CBA68-B13C-4582-9978-53E14077F134}" srcOrd="13" destOrd="0" presId="urn:microsoft.com/office/officeart/2005/8/layout/hierarchy4"/>
    <dgm:cxn modelId="{3564C68E-D35D-45D8-ABE0-44CF67E927DB}" type="presParOf" srcId="{E231FEA6-2CBB-4AFC-AE7D-C55E2E07EEC4}" destId="{79CCB3CA-E7C1-4184-B370-126C2626D763}" srcOrd="14" destOrd="0" presId="urn:microsoft.com/office/officeart/2005/8/layout/hierarchy4"/>
    <dgm:cxn modelId="{2FF9CD29-2202-44BA-B834-433097415737}" type="presParOf" srcId="{79CCB3CA-E7C1-4184-B370-126C2626D763}" destId="{D351B733-2C70-45A1-A4C9-662B3B25B00D}" srcOrd="0" destOrd="0" presId="urn:microsoft.com/office/officeart/2005/8/layout/hierarchy4"/>
    <dgm:cxn modelId="{DDEAD8A5-837D-41B8-B0E8-D22D68D6854C}" type="presParOf" srcId="{79CCB3CA-E7C1-4184-B370-126C2626D763}" destId="{EEFA91FA-78B1-495C-B32E-F0663474732D}" srcOrd="1" destOrd="0" presId="urn:microsoft.com/office/officeart/2005/8/layout/hierarchy4"/>
    <dgm:cxn modelId="{06537CC1-6714-4022-9883-DF566BC360FF}" type="presParOf" srcId="{E231FEA6-2CBB-4AFC-AE7D-C55E2E07EEC4}" destId="{CF968A72-4808-405F-A1FF-87AEBB3BA1EC}" srcOrd="15" destOrd="0" presId="urn:microsoft.com/office/officeart/2005/8/layout/hierarchy4"/>
    <dgm:cxn modelId="{29EA48A4-D680-4D9C-ADC7-48B629F848E0}" type="presParOf" srcId="{E231FEA6-2CBB-4AFC-AE7D-C55E2E07EEC4}" destId="{D44A4228-1BA7-4154-B4B5-5F7848AAA66A}" srcOrd="16" destOrd="0" presId="urn:microsoft.com/office/officeart/2005/8/layout/hierarchy4"/>
    <dgm:cxn modelId="{F0723056-D0F5-4E1F-BE40-7DAAC007BBD0}" type="presParOf" srcId="{D44A4228-1BA7-4154-B4B5-5F7848AAA66A}" destId="{FB939748-1F33-4635-BF99-011B4F046DEE}" srcOrd="0" destOrd="0" presId="urn:microsoft.com/office/officeart/2005/8/layout/hierarchy4"/>
    <dgm:cxn modelId="{CB88A5EE-E61F-4D57-B453-CECFB2C69ED4}" type="presParOf" srcId="{D44A4228-1BA7-4154-B4B5-5F7848AAA66A}" destId="{DD74DE9C-22F9-4506-87AB-3F7AA6F948E2}" srcOrd="1" destOrd="0" presId="urn:microsoft.com/office/officeart/2005/8/layout/hierarchy4"/>
    <dgm:cxn modelId="{06D6ECAE-A312-4BB3-B783-340DB61C9367}" type="presParOf" srcId="{E231FEA6-2CBB-4AFC-AE7D-C55E2E07EEC4}" destId="{6AC117E2-14F9-491F-A875-48FD5FC9E8B3}" srcOrd="17" destOrd="0" presId="urn:microsoft.com/office/officeart/2005/8/layout/hierarchy4"/>
    <dgm:cxn modelId="{9FD77C44-F8C3-4128-BA8B-9CBD03DC94B0}" type="presParOf" srcId="{E231FEA6-2CBB-4AFC-AE7D-C55E2E07EEC4}" destId="{0AA6B052-A3E9-40FE-8821-E43334015B0E}" srcOrd="18" destOrd="0" presId="urn:microsoft.com/office/officeart/2005/8/layout/hierarchy4"/>
    <dgm:cxn modelId="{2A109836-E202-440A-B489-C62C0E0608DA}" type="presParOf" srcId="{0AA6B052-A3E9-40FE-8821-E43334015B0E}" destId="{6A462CAE-7191-446C-B1AF-128CAABD84B5}" srcOrd="0" destOrd="0" presId="urn:microsoft.com/office/officeart/2005/8/layout/hierarchy4"/>
    <dgm:cxn modelId="{932498F8-32B8-4CC5-AFA9-CFB2A7DB3AB3}" type="presParOf" srcId="{0AA6B052-A3E9-40FE-8821-E43334015B0E}" destId="{78EAD594-C9BC-4CFE-85B8-10F704B4EF0F}" srcOrd="1" destOrd="0" presId="urn:microsoft.com/office/officeart/2005/8/layout/hierarchy4"/>
    <dgm:cxn modelId="{05402F13-7E01-448D-9BB6-AE199F1A433D}" type="presParOf" srcId="{E231FEA6-2CBB-4AFC-AE7D-C55E2E07EEC4}" destId="{CD17AFAF-7D27-4448-9511-CF5B7EE7EEB0}" srcOrd="19" destOrd="0" presId="urn:microsoft.com/office/officeart/2005/8/layout/hierarchy4"/>
    <dgm:cxn modelId="{F103BED2-2CE5-472E-B338-7E73DAC04D37}" type="presParOf" srcId="{E231FEA6-2CBB-4AFC-AE7D-C55E2E07EEC4}" destId="{6CC11D57-147D-4CB2-AE7F-7E799E82C5CE}" srcOrd="20" destOrd="0" presId="urn:microsoft.com/office/officeart/2005/8/layout/hierarchy4"/>
    <dgm:cxn modelId="{D78A5804-814D-4281-8EBC-A09316CC756E}" type="presParOf" srcId="{6CC11D57-147D-4CB2-AE7F-7E799E82C5CE}" destId="{CA4D1F25-6F27-449A-BF9F-9BFC56E8794F}" srcOrd="0" destOrd="0" presId="urn:microsoft.com/office/officeart/2005/8/layout/hierarchy4"/>
    <dgm:cxn modelId="{909D2129-B85E-4F91-B8FF-5EBC1A70E576}" type="presParOf" srcId="{6CC11D57-147D-4CB2-AE7F-7E799E82C5CE}" destId="{8C4C3789-95E7-4A1C-86B1-774A61CFEB1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34DD98-0EC0-43BF-8A64-1617BD483049}" type="doc">
      <dgm:prSet loTypeId="urn:microsoft.com/office/officeart/2005/8/layout/hierarchy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fa-IR"/>
        </a:p>
      </dgm:t>
    </dgm:pt>
    <dgm:pt modelId="{E7E2717B-1C19-4C22-A370-1602A572E493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ق</a:t>
          </a:r>
          <a:endParaRPr lang="fa-IR" dirty="0">
            <a:cs typeface="B Traffic" pitchFamily="2" charset="-78"/>
          </a:endParaRPr>
        </a:p>
      </dgm:t>
    </dgm:pt>
    <dgm:pt modelId="{F9AA55DD-76AE-423E-9E25-1A81990B7DE2}" type="parTrans" cxnId="{4668E5D0-2CD6-4BB4-B80F-8AFFC574064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398055CF-1385-4107-830D-D4290259DCED}" type="sibTrans" cxnId="{4668E5D0-2CD6-4BB4-B80F-8AFFC5740647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05E74CD-34BF-4620-8C81-D1B38BC21EDA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 تا 15</a:t>
          </a:r>
          <a:endParaRPr lang="fa-IR" dirty="0">
            <a:cs typeface="B Traffic" pitchFamily="2" charset="-78"/>
          </a:endParaRPr>
        </a:p>
      </dgm:t>
    </dgm:pt>
    <dgm:pt modelId="{B2E3EA85-BD5B-486E-9855-BA42A502A729}" type="parTrans" cxnId="{6D5A878F-6582-47ED-8336-D089BF8E45E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691EA13-6540-4B44-A444-F8F86409FB5F}" type="sibTrans" cxnId="{6D5A878F-6582-47ED-8336-D089BF8E45E5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F8B6DB5-55DF-41CE-A88F-2FE07CAE9BEA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36 تا 45</a:t>
          </a:r>
          <a:endParaRPr lang="fa-IR" dirty="0">
            <a:cs typeface="B Traffic" pitchFamily="2" charset="-78"/>
          </a:endParaRPr>
        </a:p>
      </dgm:t>
    </dgm:pt>
    <dgm:pt modelId="{46469867-6A8B-4C65-8F62-320A4FEC4823}" type="parTrans" cxnId="{6EF71FE3-E598-46CC-80A4-420645F8BD4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8212CFA-0785-418D-AD71-2D15A7D49D1B}" type="sibTrans" cxnId="{6EF71FE3-E598-46CC-80A4-420645F8BD4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0ACD6D9A-420F-4AB8-812D-A30A4B1F2C76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16تا 35</a:t>
          </a:r>
          <a:endParaRPr lang="fa-IR" dirty="0">
            <a:cs typeface="B Traffic" pitchFamily="2" charset="-78"/>
          </a:endParaRPr>
        </a:p>
      </dgm:t>
    </dgm:pt>
    <dgm:pt modelId="{50588F98-E4BC-4649-BE03-8731513201F1}" type="parTrans" cxnId="{E5A88ADA-5909-4186-A308-3F614888A67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6591E337-8FF5-4FFC-BBC8-8EF41C449C9B}" type="sibTrans" cxnId="{E5A88ADA-5909-4186-A308-3F614888A67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7B59310-15CB-4B00-8917-65F784DFEB12}" type="pres">
      <dgm:prSet presAssocID="{D034DD98-0EC0-43BF-8A64-1617BD48304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39BA1472-9AB6-4728-9AFC-1ACA4C3EBDF7}" type="pres">
      <dgm:prSet presAssocID="{E7E2717B-1C19-4C22-A370-1602A572E493}" presName="vertOne" presStyleCnt="0"/>
      <dgm:spPr/>
    </dgm:pt>
    <dgm:pt modelId="{769A9CAE-4211-4107-BFBB-12B71148D536}" type="pres">
      <dgm:prSet presAssocID="{E7E2717B-1C19-4C22-A370-1602A572E49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1E6199A-DC23-44BF-9D0E-4D1F1891F9AF}" type="pres">
      <dgm:prSet presAssocID="{E7E2717B-1C19-4C22-A370-1602A572E493}" presName="parTransOne" presStyleCnt="0"/>
      <dgm:spPr/>
    </dgm:pt>
    <dgm:pt modelId="{E231FEA6-2CBB-4AFC-AE7D-C55E2E07EEC4}" type="pres">
      <dgm:prSet presAssocID="{E7E2717B-1C19-4C22-A370-1602A572E493}" presName="horzOne" presStyleCnt="0"/>
      <dgm:spPr/>
    </dgm:pt>
    <dgm:pt modelId="{6CBCE09F-B355-41B3-9A25-19F9AAF66AA5}" type="pres">
      <dgm:prSet presAssocID="{0F8B6DB5-55DF-41CE-A88F-2FE07CAE9BEA}" presName="vertTwo" presStyleCnt="0"/>
      <dgm:spPr/>
    </dgm:pt>
    <dgm:pt modelId="{C0541D85-7FA7-40B5-8F33-B95B82728520}" type="pres">
      <dgm:prSet presAssocID="{0F8B6DB5-55DF-41CE-A88F-2FE07CAE9BEA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0ED39C7-B83B-4425-A70A-F0DF5675668E}" type="pres">
      <dgm:prSet presAssocID="{0F8B6DB5-55DF-41CE-A88F-2FE07CAE9BEA}" presName="horzTwo" presStyleCnt="0"/>
      <dgm:spPr/>
    </dgm:pt>
    <dgm:pt modelId="{0449F886-AE82-4650-9861-A134A2668E8E}" type="pres">
      <dgm:prSet presAssocID="{98212CFA-0785-418D-AD71-2D15A7D49D1B}" presName="sibSpaceTwo" presStyleCnt="0"/>
      <dgm:spPr/>
    </dgm:pt>
    <dgm:pt modelId="{E418104E-DB3F-48D9-AEDC-7A5A2F8D3185}" type="pres">
      <dgm:prSet presAssocID="{0ACD6D9A-420F-4AB8-812D-A30A4B1F2C76}" presName="vertTwo" presStyleCnt="0"/>
      <dgm:spPr/>
    </dgm:pt>
    <dgm:pt modelId="{4A00E99A-E649-486F-BA2C-F8CDED1F46AA}" type="pres">
      <dgm:prSet presAssocID="{0ACD6D9A-420F-4AB8-812D-A30A4B1F2C76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2BD7DB2-6490-4A32-8D4C-E7796D23C92C}" type="pres">
      <dgm:prSet presAssocID="{0ACD6D9A-420F-4AB8-812D-A30A4B1F2C76}" presName="horzTwo" presStyleCnt="0"/>
      <dgm:spPr/>
    </dgm:pt>
    <dgm:pt modelId="{CDE5C0AE-FBE1-4A0E-BCD6-4268BD1840CC}" type="pres">
      <dgm:prSet presAssocID="{6591E337-8FF5-4FFC-BBC8-8EF41C449C9B}" presName="sibSpaceTwo" presStyleCnt="0"/>
      <dgm:spPr/>
    </dgm:pt>
    <dgm:pt modelId="{6CC11D57-147D-4CB2-AE7F-7E799E82C5CE}" type="pres">
      <dgm:prSet presAssocID="{E05E74CD-34BF-4620-8C81-D1B38BC21EDA}" presName="vertTwo" presStyleCnt="0"/>
      <dgm:spPr/>
    </dgm:pt>
    <dgm:pt modelId="{CA4D1F25-6F27-449A-BF9F-9BFC56E8794F}" type="pres">
      <dgm:prSet presAssocID="{E05E74CD-34BF-4620-8C81-D1B38BC21EDA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8C4C3789-95E7-4A1C-86B1-774A61CFEB1E}" type="pres">
      <dgm:prSet presAssocID="{E05E74CD-34BF-4620-8C81-D1B38BC21EDA}" presName="horzTwo" presStyleCnt="0"/>
      <dgm:spPr/>
    </dgm:pt>
  </dgm:ptLst>
  <dgm:cxnLst>
    <dgm:cxn modelId="{0F30F3C8-FCAE-4AED-AABC-016FFC1C4D44}" type="presOf" srcId="{E05E74CD-34BF-4620-8C81-D1B38BC21EDA}" destId="{CA4D1F25-6F27-449A-BF9F-9BFC56E8794F}" srcOrd="0" destOrd="0" presId="urn:microsoft.com/office/officeart/2005/8/layout/hierarchy4"/>
    <dgm:cxn modelId="{E5A88ADA-5909-4186-A308-3F614888A670}" srcId="{E7E2717B-1C19-4C22-A370-1602A572E493}" destId="{0ACD6D9A-420F-4AB8-812D-A30A4B1F2C76}" srcOrd="1" destOrd="0" parTransId="{50588F98-E4BC-4649-BE03-8731513201F1}" sibTransId="{6591E337-8FF5-4FFC-BBC8-8EF41C449C9B}"/>
    <dgm:cxn modelId="{C136C371-17B7-4BA3-A565-29C38B9DC6AB}" type="presOf" srcId="{E7E2717B-1C19-4C22-A370-1602A572E493}" destId="{769A9CAE-4211-4107-BFBB-12B71148D536}" srcOrd="0" destOrd="0" presId="urn:microsoft.com/office/officeart/2005/8/layout/hierarchy4"/>
    <dgm:cxn modelId="{A6297B1A-4507-4CB9-888D-0E9BF22BCFA9}" type="presOf" srcId="{D034DD98-0EC0-43BF-8A64-1617BD483049}" destId="{97B59310-15CB-4B00-8917-65F784DFEB12}" srcOrd="0" destOrd="0" presId="urn:microsoft.com/office/officeart/2005/8/layout/hierarchy4"/>
    <dgm:cxn modelId="{6D5A878F-6582-47ED-8336-D089BF8E45E5}" srcId="{E7E2717B-1C19-4C22-A370-1602A572E493}" destId="{E05E74CD-34BF-4620-8C81-D1B38BC21EDA}" srcOrd="2" destOrd="0" parTransId="{B2E3EA85-BD5B-486E-9855-BA42A502A729}" sibTransId="{A691EA13-6540-4B44-A444-F8F86409FB5F}"/>
    <dgm:cxn modelId="{6EF71FE3-E598-46CC-80A4-420645F8BD4C}" srcId="{E7E2717B-1C19-4C22-A370-1602A572E493}" destId="{0F8B6DB5-55DF-41CE-A88F-2FE07CAE9BEA}" srcOrd="0" destOrd="0" parTransId="{46469867-6A8B-4C65-8F62-320A4FEC4823}" sibTransId="{98212CFA-0785-418D-AD71-2D15A7D49D1B}"/>
    <dgm:cxn modelId="{B4BBD90A-7EF5-4A22-A673-2FC7A9E1A473}" type="presOf" srcId="{0ACD6D9A-420F-4AB8-812D-A30A4B1F2C76}" destId="{4A00E99A-E649-486F-BA2C-F8CDED1F46AA}" srcOrd="0" destOrd="0" presId="urn:microsoft.com/office/officeart/2005/8/layout/hierarchy4"/>
    <dgm:cxn modelId="{1C60888B-09E9-4836-AA64-8604EAA61670}" type="presOf" srcId="{0F8B6DB5-55DF-41CE-A88F-2FE07CAE9BEA}" destId="{C0541D85-7FA7-40B5-8F33-B95B82728520}" srcOrd="0" destOrd="0" presId="urn:microsoft.com/office/officeart/2005/8/layout/hierarchy4"/>
    <dgm:cxn modelId="{4668E5D0-2CD6-4BB4-B80F-8AFFC5740647}" srcId="{D034DD98-0EC0-43BF-8A64-1617BD483049}" destId="{E7E2717B-1C19-4C22-A370-1602A572E493}" srcOrd="0" destOrd="0" parTransId="{F9AA55DD-76AE-423E-9E25-1A81990B7DE2}" sibTransId="{398055CF-1385-4107-830D-D4290259DCED}"/>
    <dgm:cxn modelId="{D047AA96-AA7B-425C-A316-8950FC97BA15}" type="presParOf" srcId="{97B59310-15CB-4B00-8917-65F784DFEB12}" destId="{39BA1472-9AB6-4728-9AFC-1ACA4C3EBDF7}" srcOrd="0" destOrd="0" presId="urn:microsoft.com/office/officeart/2005/8/layout/hierarchy4"/>
    <dgm:cxn modelId="{CA5B5E3A-9C69-4075-85D0-4EB095FF8F5A}" type="presParOf" srcId="{39BA1472-9AB6-4728-9AFC-1ACA4C3EBDF7}" destId="{769A9CAE-4211-4107-BFBB-12B71148D536}" srcOrd="0" destOrd="0" presId="urn:microsoft.com/office/officeart/2005/8/layout/hierarchy4"/>
    <dgm:cxn modelId="{7EA2483E-71E4-4A12-B954-4A17D4C15D0D}" type="presParOf" srcId="{39BA1472-9AB6-4728-9AFC-1ACA4C3EBDF7}" destId="{41E6199A-DC23-44BF-9D0E-4D1F1891F9AF}" srcOrd="1" destOrd="0" presId="urn:microsoft.com/office/officeart/2005/8/layout/hierarchy4"/>
    <dgm:cxn modelId="{BBF122CD-EC36-4373-8F81-E7B290FCCBE3}" type="presParOf" srcId="{39BA1472-9AB6-4728-9AFC-1ACA4C3EBDF7}" destId="{E231FEA6-2CBB-4AFC-AE7D-C55E2E07EEC4}" srcOrd="2" destOrd="0" presId="urn:microsoft.com/office/officeart/2005/8/layout/hierarchy4"/>
    <dgm:cxn modelId="{058493CF-BA50-49C2-9215-60AF1FF40D20}" type="presParOf" srcId="{E231FEA6-2CBB-4AFC-AE7D-C55E2E07EEC4}" destId="{6CBCE09F-B355-41B3-9A25-19F9AAF66AA5}" srcOrd="0" destOrd="0" presId="urn:microsoft.com/office/officeart/2005/8/layout/hierarchy4"/>
    <dgm:cxn modelId="{CAE5C460-1DB9-4E4A-8E4F-22BCF1141E95}" type="presParOf" srcId="{6CBCE09F-B355-41B3-9A25-19F9AAF66AA5}" destId="{C0541D85-7FA7-40B5-8F33-B95B82728520}" srcOrd="0" destOrd="0" presId="urn:microsoft.com/office/officeart/2005/8/layout/hierarchy4"/>
    <dgm:cxn modelId="{A898D5E5-4B20-4246-BACF-A7497C142B35}" type="presParOf" srcId="{6CBCE09F-B355-41B3-9A25-19F9AAF66AA5}" destId="{30ED39C7-B83B-4425-A70A-F0DF5675668E}" srcOrd="1" destOrd="0" presId="urn:microsoft.com/office/officeart/2005/8/layout/hierarchy4"/>
    <dgm:cxn modelId="{ACC90498-2C75-4777-8336-61E350D5FA17}" type="presParOf" srcId="{E231FEA6-2CBB-4AFC-AE7D-C55E2E07EEC4}" destId="{0449F886-AE82-4650-9861-A134A2668E8E}" srcOrd="1" destOrd="0" presId="urn:microsoft.com/office/officeart/2005/8/layout/hierarchy4"/>
    <dgm:cxn modelId="{0A73208B-5643-4772-B7A9-CC1D2FF3C268}" type="presParOf" srcId="{E231FEA6-2CBB-4AFC-AE7D-C55E2E07EEC4}" destId="{E418104E-DB3F-48D9-AEDC-7A5A2F8D3185}" srcOrd="2" destOrd="0" presId="urn:microsoft.com/office/officeart/2005/8/layout/hierarchy4"/>
    <dgm:cxn modelId="{080B86B9-4165-4AF0-8309-40604F2833C7}" type="presParOf" srcId="{E418104E-DB3F-48D9-AEDC-7A5A2F8D3185}" destId="{4A00E99A-E649-486F-BA2C-F8CDED1F46AA}" srcOrd="0" destOrd="0" presId="urn:microsoft.com/office/officeart/2005/8/layout/hierarchy4"/>
    <dgm:cxn modelId="{CF7DE4CC-4FBF-4106-8B8A-150348EB2083}" type="presParOf" srcId="{E418104E-DB3F-48D9-AEDC-7A5A2F8D3185}" destId="{82BD7DB2-6490-4A32-8D4C-E7796D23C92C}" srcOrd="1" destOrd="0" presId="urn:microsoft.com/office/officeart/2005/8/layout/hierarchy4"/>
    <dgm:cxn modelId="{2E328A4E-345B-4FA3-BD8D-41FAE427B6C3}" type="presParOf" srcId="{E231FEA6-2CBB-4AFC-AE7D-C55E2E07EEC4}" destId="{CDE5C0AE-FBE1-4A0E-BCD6-4268BD1840CC}" srcOrd="3" destOrd="0" presId="urn:microsoft.com/office/officeart/2005/8/layout/hierarchy4"/>
    <dgm:cxn modelId="{CA1D8427-6DB7-42F9-9145-8E05B67A6428}" type="presParOf" srcId="{E231FEA6-2CBB-4AFC-AE7D-C55E2E07EEC4}" destId="{6CC11D57-147D-4CB2-AE7F-7E799E82C5CE}" srcOrd="4" destOrd="0" presId="urn:microsoft.com/office/officeart/2005/8/layout/hierarchy4"/>
    <dgm:cxn modelId="{4FAC135F-7F7A-4FAB-97B5-0D8C8F2DE52C}" type="presParOf" srcId="{6CC11D57-147D-4CB2-AE7F-7E799E82C5CE}" destId="{CA4D1F25-6F27-449A-BF9F-9BFC56E8794F}" srcOrd="0" destOrd="0" presId="urn:microsoft.com/office/officeart/2005/8/layout/hierarchy4"/>
    <dgm:cxn modelId="{077AC445-4B68-45BD-9C31-EEE2E2C5DFC3}" type="presParOf" srcId="{6CC11D57-147D-4CB2-AE7F-7E799E82C5CE}" destId="{8C4C3789-95E7-4A1C-86B1-774A61CFEB1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9A9CAE-4211-4107-BFBB-12B71148D536}">
      <dsp:nvSpPr>
        <dsp:cNvPr id="0" name=""/>
        <dsp:cNvSpPr/>
      </dsp:nvSpPr>
      <dsp:spPr>
        <a:xfrm>
          <a:off x="5304" y="908"/>
          <a:ext cx="821899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Traffic" pitchFamily="2" charset="-78"/>
            </a:rPr>
            <a:t>سوره ق</a:t>
          </a:r>
          <a:endParaRPr lang="fa-IR" sz="6500" kern="1200" dirty="0">
            <a:cs typeface="B Traffic" pitchFamily="2" charset="-78"/>
          </a:endParaRPr>
        </a:p>
      </dsp:txBody>
      <dsp:txXfrm>
        <a:off x="5304" y="908"/>
        <a:ext cx="8218991" cy="2152483"/>
      </dsp:txXfrm>
    </dsp:sp>
    <dsp:sp modelId="{F38F5EBE-7E0D-4639-8072-30A1DF0A500F}">
      <dsp:nvSpPr>
        <dsp:cNvPr id="0" name=""/>
        <dsp:cNvSpPr/>
      </dsp:nvSpPr>
      <dsp:spPr>
        <a:xfrm>
          <a:off x="5304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39 تا 45</a:t>
          </a:r>
          <a:endParaRPr lang="fa-IR" sz="2100" kern="1200" dirty="0">
            <a:cs typeface="B Traffic" pitchFamily="2" charset="-78"/>
          </a:endParaRPr>
        </a:p>
      </dsp:txBody>
      <dsp:txXfrm>
        <a:off x="5304" y="2372569"/>
        <a:ext cx="694171" cy="2152483"/>
      </dsp:txXfrm>
    </dsp:sp>
    <dsp:sp modelId="{0DE94C1F-23C2-42C6-B33C-EFB057246F63}">
      <dsp:nvSpPr>
        <dsp:cNvPr id="0" name=""/>
        <dsp:cNvSpPr/>
      </dsp:nvSpPr>
      <dsp:spPr>
        <a:xfrm>
          <a:off x="757786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38</a:t>
          </a:r>
          <a:endParaRPr lang="fa-IR" sz="2100" kern="1200" dirty="0">
            <a:cs typeface="B Traffic" pitchFamily="2" charset="-78"/>
          </a:endParaRPr>
        </a:p>
      </dsp:txBody>
      <dsp:txXfrm>
        <a:off x="757786" y="2372569"/>
        <a:ext cx="694171" cy="2152483"/>
      </dsp:txXfrm>
    </dsp:sp>
    <dsp:sp modelId="{C0541D85-7FA7-40B5-8F33-B95B82728520}">
      <dsp:nvSpPr>
        <dsp:cNvPr id="0" name=""/>
        <dsp:cNvSpPr/>
      </dsp:nvSpPr>
      <dsp:spPr>
        <a:xfrm>
          <a:off x="1510268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36 تا 37</a:t>
          </a:r>
          <a:endParaRPr lang="fa-IR" sz="2100" kern="1200" dirty="0">
            <a:cs typeface="B Traffic" pitchFamily="2" charset="-78"/>
          </a:endParaRPr>
        </a:p>
      </dsp:txBody>
      <dsp:txXfrm>
        <a:off x="1510268" y="2372569"/>
        <a:ext cx="694171" cy="2152483"/>
      </dsp:txXfrm>
    </dsp:sp>
    <dsp:sp modelId="{EBB652FA-46E2-4F7A-8B7B-DA1789EBADFF}">
      <dsp:nvSpPr>
        <dsp:cNvPr id="0" name=""/>
        <dsp:cNvSpPr/>
      </dsp:nvSpPr>
      <dsp:spPr>
        <a:xfrm>
          <a:off x="2262750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31 تا 35</a:t>
          </a:r>
          <a:endParaRPr lang="fa-IR" sz="2100" kern="1200" dirty="0">
            <a:cs typeface="B Traffic" pitchFamily="2" charset="-78"/>
          </a:endParaRPr>
        </a:p>
      </dsp:txBody>
      <dsp:txXfrm>
        <a:off x="2262750" y="2372569"/>
        <a:ext cx="694171" cy="2152483"/>
      </dsp:txXfrm>
    </dsp:sp>
    <dsp:sp modelId="{994ADE17-575B-4FFB-9FB0-91305C4FBC5A}">
      <dsp:nvSpPr>
        <dsp:cNvPr id="0" name=""/>
        <dsp:cNvSpPr/>
      </dsp:nvSpPr>
      <dsp:spPr>
        <a:xfrm>
          <a:off x="3015232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19 تا 30</a:t>
          </a:r>
          <a:endParaRPr lang="fa-IR" sz="2100" kern="1200" dirty="0">
            <a:cs typeface="B Traffic" pitchFamily="2" charset="-78"/>
          </a:endParaRPr>
        </a:p>
      </dsp:txBody>
      <dsp:txXfrm>
        <a:off x="3015232" y="2372569"/>
        <a:ext cx="694171" cy="2152483"/>
      </dsp:txXfrm>
    </dsp:sp>
    <dsp:sp modelId="{4A00E99A-E649-486F-BA2C-F8CDED1F46AA}">
      <dsp:nvSpPr>
        <dsp:cNvPr id="0" name=""/>
        <dsp:cNvSpPr/>
      </dsp:nvSpPr>
      <dsp:spPr>
        <a:xfrm>
          <a:off x="3767714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16تا 18</a:t>
          </a:r>
          <a:endParaRPr lang="fa-IR" sz="2100" kern="1200" dirty="0">
            <a:cs typeface="B Traffic" pitchFamily="2" charset="-78"/>
          </a:endParaRPr>
        </a:p>
      </dsp:txBody>
      <dsp:txXfrm>
        <a:off x="3767714" y="2372569"/>
        <a:ext cx="694171" cy="2152483"/>
      </dsp:txXfrm>
    </dsp:sp>
    <dsp:sp modelId="{96BF4E5D-E588-4538-A55B-C5A5515732EE}">
      <dsp:nvSpPr>
        <dsp:cNvPr id="0" name=""/>
        <dsp:cNvSpPr/>
      </dsp:nvSpPr>
      <dsp:spPr>
        <a:xfrm>
          <a:off x="4520196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15</a:t>
          </a:r>
          <a:endParaRPr lang="fa-IR" sz="2100" kern="1200" dirty="0">
            <a:cs typeface="B Traffic" pitchFamily="2" charset="-78"/>
          </a:endParaRPr>
        </a:p>
      </dsp:txBody>
      <dsp:txXfrm>
        <a:off x="4520196" y="2372569"/>
        <a:ext cx="694171" cy="2152483"/>
      </dsp:txXfrm>
    </dsp:sp>
    <dsp:sp modelId="{D351B733-2C70-45A1-A4C9-662B3B25B00D}">
      <dsp:nvSpPr>
        <dsp:cNvPr id="0" name=""/>
        <dsp:cNvSpPr/>
      </dsp:nvSpPr>
      <dsp:spPr>
        <a:xfrm>
          <a:off x="5272678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12 تا 14</a:t>
          </a:r>
          <a:endParaRPr lang="fa-IR" sz="2100" kern="1200" dirty="0">
            <a:cs typeface="B Traffic" pitchFamily="2" charset="-78"/>
          </a:endParaRPr>
        </a:p>
      </dsp:txBody>
      <dsp:txXfrm>
        <a:off x="5272678" y="2372569"/>
        <a:ext cx="694171" cy="2152483"/>
      </dsp:txXfrm>
    </dsp:sp>
    <dsp:sp modelId="{FB939748-1F33-4635-BF99-011B4F046DEE}">
      <dsp:nvSpPr>
        <dsp:cNvPr id="0" name=""/>
        <dsp:cNvSpPr/>
      </dsp:nvSpPr>
      <dsp:spPr>
        <a:xfrm>
          <a:off x="6025160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5 تا 11</a:t>
          </a:r>
          <a:endParaRPr lang="fa-IR" sz="2100" kern="1200" dirty="0">
            <a:cs typeface="B Traffic" pitchFamily="2" charset="-78"/>
          </a:endParaRPr>
        </a:p>
      </dsp:txBody>
      <dsp:txXfrm>
        <a:off x="6025160" y="2372569"/>
        <a:ext cx="694171" cy="2152483"/>
      </dsp:txXfrm>
    </dsp:sp>
    <dsp:sp modelId="{6A462CAE-7191-446C-B1AF-128CAABD84B5}">
      <dsp:nvSpPr>
        <dsp:cNvPr id="0" name=""/>
        <dsp:cNvSpPr/>
      </dsp:nvSpPr>
      <dsp:spPr>
        <a:xfrm>
          <a:off x="6777642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2 تا 4</a:t>
          </a:r>
          <a:endParaRPr lang="fa-IR" sz="2100" kern="1200" dirty="0">
            <a:cs typeface="B Traffic" pitchFamily="2" charset="-78"/>
          </a:endParaRPr>
        </a:p>
      </dsp:txBody>
      <dsp:txXfrm>
        <a:off x="6777642" y="2372569"/>
        <a:ext cx="694171" cy="2152483"/>
      </dsp:txXfrm>
    </dsp:sp>
    <dsp:sp modelId="{CA4D1F25-6F27-449A-BF9F-9BFC56E8794F}">
      <dsp:nvSpPr>
        <dsp:cNvPr id="0" name=""/>
        <dsp:cNvSpPr/>
      </dsp:nvSpPr>
      <dsp:spPr>
        <a:xfrm>
          <a:off x="7530124" y="2372569"/>
          <a:ext cx="694171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Traffic" pitchFamily="2" charset="-78"/>
            </a:rPr>
            <a:t>آیه 1</a:t>
          </a:r>
          <a:endParaRPr lang="fa-IR" sz="2100" kern="1200" dirty="0">
            <a:cs typeface="B Traffic" pitchFamily="2" charset="-78"/>
          </a:endParaRPr>
        </a:p>
      </dsp:txBody>
      <dsp:txXfrm>
        <a:off x="7530124" y="2372569"/>
        <a:ext cx="694171" cy="21524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9A9CAE-4211-4107-BFBB-12B71148D536}">
      <dsp:nvSpPr>
        <dsp:cNvPr id="0" name=""/>
        <dsp:cNvSpPr/>
      </dsp:nvSpPr>
      <dsp:spPr>
        <a:xfrm>
          <a:off x="2957" y="908"/>
          <a:ext cx="8223684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Traffic" pitchFamily="2" charset="-78"/>
            </a:rPr>
            <a:t>سوره ق</a:t>
          </a:r>
          <a:endParaRPr lang="fa-IR" sz="6500" kern="1200" dirty="0">
            <a:cs typeface="B Traffic" pitchFamily="2" charset="-78"/>
          </a:endParaRPr>
        </a:p>
      </dsp:txBody>
      <dsp:txXfrm>
        <a:off x="2957" y="908"/>
        <a:ext cx="8223684" cy="2152483"/>
      </dsp:txXfrm>
    </dsp:sp>
    <dsp:sp modelId="{C0541D85-7FA7-40B5-8F33-B95B82728520}">
      <dsp:nvSpPr>
        <dsp:cNvPr id="0" name=""/>
        <dsp:cNvSpPr/>
      </dsp:nvSpPr>
      <dsp:spPr>
        <a:xfrm>
          <a:off x="2957" y="2372569"/>
          <a:ext cx="2595860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kern="1200" dirty="0" smtClean="0">
              <a:cs typeface="B Traffic" pitchFamily="2" charset="-78"/>
            </a:rPr>
            <a:t>آیه 36 تا 45</a:t>
          </a:r>
          <a:endParaRPr lang="fa-IR" sz="4400" kern="1200" dirty="0">
            <a:cs typeface="B Traffic" pitchFamily="2" charset="-78"/>
          </a:endParaRPr>
        </a:p>
      </dsp:txBody>
      <dsp:txXfrm>
        <a:off x="2957" y="2372569"/>
        <a:ext cx="2595860" cy="2152483"/>
      </dsp:txXfrm>
    </dsp:sp>
    <dsp:sp modelId="{4A00E99A-E649-486F-BA2C-F8CDED1F46AA}">
      <dsp:nvSpPr>
        <dsp:cNvPr id="0" name=""/>
        <dsp:cNvSpPr/>
      </dsp:nvSpPr>
      <dsp:spPr>
        <a:xfrm>
          <a:off x="2816869" y="2372569"/>
          <a:ext cx="2595860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kern="1200" dirty="0" smtClean="0">
              <a:cs typeface="B Traffic" pitchFamily="2" charset="-78"/>
            </a:rPr>
            <a:t>آیه 16تا 35</a:t>
          </a:r>
          <a:endParaRPr lang="fa-IR" sz="4400" kern="1200" dirty="0">
            <a:cs typeface="B Traffic" pitchFamily="2" charset="-78"/>
          </a:endParaRPr>
        </a:p>
      </dsp:txBody>
      <dsp:txXfrm>
        <a:off x="2816869" y="2372569"/>
        <a:ext cx="2595860" cy="2152483"/>
      </dsp:txXfrm>
    </dsp:sp>
    <dsp:sp modelId="{CA4D1F25-6F27-449A-BF9F-9BFC56E8794F}">
      <dsp:nvSpPr>
        <dsp:cNvPr id="0" name=""/>
        <dsp:cNvSpPr/>
      </dsp:nvSpPr>
      <dsp:spPr>
        <a:xfrm>
          <a:off x="5630782" y="2372569"/>
          <a:ext cx="2595860" cy="21524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kern="1200" dirty="0" smtClean="0">
              <a:cs typeface="B Traffic" pitchFamily="2" charset="-78"/>
            </a:rPr>
            <a:t>آیه 1 تا 15</a:t>
          </a:r>
          <a:endParaRPr lang="fa-IR" sz="4400" kern="1200" dirty="0">
            <a:cs typeface="B Traffic" pitchFamily="2" charset="-78"/>
          </a:endParaRPr>
        </a:p>
      </dsp:txBody>
      <dsp:txXfrm>
        <a:off x="5630782" y="2372569"/>
        <a:ext cx="2595860" cy="2152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7" name="زیر نویس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a-IR" smtClean="0"/>
              <a:t>برای ویرایش سبک زیرعنوان اسلاید اصلی، کلیک نمایید</a:t>
            </a:r>
            <a:endParaRPr kumimoji="0" lang="en-US"/>
          </a:p>
        </p:txBody>
      </p:sp>
      <p:grpSp>
        <p:nvGrpSpPr>
          <p:cNvPr id="2" name="گروه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فرم آزاد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فرم آزاد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فرم آزاد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متصل کننده مستقی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نگهدارنده مکان تاری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19" name="نگهدارنده مکان پانویس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نگهدارنده مکان شماره اسلاید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حتوا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یس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5" name="نگهدارنده مکان محتوا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6" name="نگهدارنده مکان محتوا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تاری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4" name="نگهدارنده مکان پانویس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نگهدارنده مکان شماره اسلاید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ا با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4" name="نگهدارنده مکان محتوا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تصویر با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a-IR" smtClean="0"/>
              <a:t>برای اضافه کردن تصویر نماد را کلیک نمایید</a:t>
            </a:r>
            <a:endParaRPr kumimoji="0" lang="en-US" dirty="0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8" name="فرم آزاد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فرم آزاد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متصل کننده مستقی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فرم آزاد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فرم آزاد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متصل کننده مستقی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نگهدارنده مکان 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0" name="نگهدارنده مکان متن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kumimoji="0" lang="fa-IR" smtClean="0"/>
              <a:t>سطح دوم</a:t>
            </a:r>
          </a:p>
          <a:p>
            <a:pPr lvl="2" eaLnBrk="1" latinLnBrk="0" hangingPunct="1"/>
            <a:r>
              <a:rPr kumimoji="0" lang="fa-IR" smtClean="0"/>
              <a:t>سطح سوم</a:t>
            </a:r>
          </a:p>
          <a:p>
            <a:pPr lvl="3" eaLnBrk="1" latinLnBrk="0" hangingPunct="1"/>
            <a:r>
              <a:rPr kumimoji="0" lang="fa-IR" smtClean="0"/>
              <a:t>سطح چهارم</a:t>
            </a:r>
          </a:p>
          <a:p>
            <a:pPr lvl="4" eaLnBrk="1" latinLnBrk="0" hangingPunct="1"/>
            <a:r>
              <a:rPr kumimoji="0" lang="fa-IR" smtClean="0"/>
              <a:t>سطح پنجم</a:t>
            </a:r>
            <a:endParaRPr kumimoji="0" lang="en-US"/>
          </a:p>
        </p:txBody>
      </p:sp>
      <p:sp>
        <p:nvSpPr>
          <p:cNvPr id="10" name="نگهدارنده مکان تاری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8D5FCA1-C4B7-4189-8CAD-32CDE45B1A7E}" type="datetimeFigureOut">
              <a:rPr lang="fa-IR" smtClean="0"/>
              <a:pPr/>
              <a:t>08/19/1432</a:t>
            </a:fld>
            <a:endParaRPr lang="fa-IR"/>
          </a:p>
        </p:txBody>
      </p:sp>
      <p:sp>
        <p:nvSpPr>
          <p:cNvPr id="22" name="نگهدارنده مکان پانویس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نگهدارنده مکان شماره اسلاید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3EB201-EBC5-4F23-9398-3842499E36A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9600" dirty="0" err="1" smtClean="0">
                <a:cs typeface="Mj_Diwani Decor" pitchFamily="2" charset="-78"/>
              </a:rPr>
              <a:t>بسم</a:t>
            </a:r>
            <a:r>
              <a:rPr lang="fa-IR" sz="9600" dirty="0" smtClean="0">
                <a:cs typeface="Mj_Diwani Decor" pitchFamily="2" charset="-78"/>
              </a:rPr>
              <a:t> الله </a:t>
            </a:r>
            <a:r>
              <a:rPr lang="fa-IR" sz="9600" dirty="0" err="1" smtClean="0">
                <a:cs typeface="Mj_Diwani Decor" pitchFamily="2" charset="-78"/>
              </a:rPr>
              <a:t>الرحمن</a:t>
            </a:r>
            <a:r>
              <a:rPr lang="fa-IR" sz="9600" dirty="0" smtClean="0">
                <a:cs typeface="Mj_Diwani Decor" pitchFamily="2" charset="-78"/>
              </a:rPr>
              <a:t> </a:t>
            </a:r>
            <a:r>
              <a:rPr lang="fa-IR" sz="9600" dirty="0" err="1" smtClean="0">
                <a:cs typeface="Mj_Diwani Decor" pitchFamily="2" charset="-78"/>
              </a:rPr>
              <a:t>الرحیم</a:t>
            </a:r>
            <a:endParaRPr lang="fa-IR" sz="9600" dirty="0">
              <a:cs typeface="Mj_Diwani Decor" pitchFamily="2" charset="-78"/>
            </a:endParaRPr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 err="1" smtClean="0">
                <a:cs typeface="B Homa" pitchFamily="2" charset="-78"/>
              </a:rPr>
              <a:t>تدبر</a:t>
            </a:r>
            <a:r>
              <a:rPr lang="fa-IR" sz="6000" dirty="0" smtClean="0">
                <a:cs typeface="B Homa" pitchFamily="2" charset="-78"/>
              </a:rPr>
              <a:t> در سوره مبارک ق</a:t>
            </a:r>
            <a:endParaRPr lang="fa-IR" sz="6000" dirty="0">
              <a:cs typeface="B Hom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وَأُزْلِفَتِ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الْجَنَّةُ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لِلْمُتَّقِينَ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تُوعَدُونَ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أَوَّابٍ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حَفِيظٍ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خَشِيَ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بِالْغَيْبِ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وَجَاءَ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بِقَلْبٍ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مُنِيبٍ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ادْخُلُوهَا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بِسَلامٍ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الْخُلُودِ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يَشَاءُونَ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وَلَدَيْنَا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مَزِيدٌ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8. آیه 31 تا 35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وَكَمْ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أَهْلَكْنَا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قَرْنٍ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أَشَدُّ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بَطْشًا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فَنَقَّبُوا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الْبِلادِ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مَحِيصٍ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لَذِكْرَى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قَلْبٌ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أَلْقَى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السَّمْعَ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شَهِيدٌ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٣٧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9. آیه 36 تا 37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بَيْنَهُمَا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سِتَّةِ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أَيَّامٍ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مَسَّنَا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لُغُوبٍ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10. آیه 38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فَاصْبِرْ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وَسَبِّحْ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بِحَمْدِ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طُلُوعِ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الشَّمْسِ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وَقَبْلَ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الْغُرُوبِ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اللَّيْلِ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فَسَبِّحْهُ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وَأَدْبَارَ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السُّجُودِ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وَاسْتَمِعْ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يُنَادِ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الْمُنَادِ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مَكَانٍ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يَسْمَعُونَ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الصَّيْحَةَ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الْخُرُوجِ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نَحْنُ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نُحْيِي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وَنُمِيتُ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وَإِلَيْنَا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الْمَصِيرُ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تَشَقَّقُ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سِرَاعًا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حَشْرٌ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يَسِيرٌ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نَحْنُ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بِجَبَّارٍ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فَذَكِّرْ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بِالْقُرْآنِ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يَخَافُ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11. آیه 39 تا 45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نمودار مطالب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تشخیص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lnSpc>
                <a:spcPct val="17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4000" dirty="0" smtClean="0">
                <a:cs typeface="me_quran" pitchFamily="18" charset="-78"/>
              </a:rPr>
              <a:t>ق </a:t>
            </a:r>
            <a:r>
              <a:rPr lang="fa-IR" sz="4000" dirty="0" err="1" smtClean="0">
                <a:cs typeface="me_quran" pitchFamily="18" charset="-78"/>
              </a:rPr>
              <a:t>وَالْقُرْآنِ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الْمَجِيدِ</a:t>
            </a:r>
            <a:r>
              <a:rPr lang="fa-IR" sz="4000" dirty="0" smtClean="0">
                <a:cs typeface="me_quran" pitchFamily="18" charset="-78"/>
              </a:rPr>
              <a:t> (١)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عَجِبُوا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مُنْذِرٌ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فَقَالَ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الْكَافِرُونَ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عَجِيبٌ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أَئِذَا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مِتْنَا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وَكُنَّا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تُرَابًا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رَجْعٌ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بَعِيدٌ</a:t>
            </a:r>
            <a:r>
              <a:rPr lang="fa-IR" sz="4000" dirty="0" smtClean="0">
                <a:cs typeface="me_quran" pitchFamily="18" charset="-78"/>
              </a:rPr>
              <a:t> (٣)</a:t>
            </a:r>
            <a:r>
              <a:rPr lang="fa-IR" sz="4000" dirty="0" err="1" smtClean="0">
                <a:cs typeface="me_quran" pitchFamily="18" charset="-78"/>
              </a:rPr>
              <a:t>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عَلِمْنَا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تَنْقُصُ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وَعِنْدَنَا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كِتَابٌ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حَفِيظٌ</a:t>
            </a:r>
            <a:r>
              <a:rPr lang="fa-IR" sz="4000" dirty="0" smtClean="0">
                <a:cs typeface="me_quran" pitchFamily="18" charset="-78"/>
              </a:rPr>
              <a:t> (٤)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كَذَّبُوا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مَرِيجٍ</a:t>
            </a:r>
            <a:r>
              <a:rPr lang="fa-IR" sz="4000" dirty="0" smtClean="0">
                <a:cs typeface="me_quran" pitchFamily="18" charset="-78"/>
              </a:rPr>
              <a:t> (٥)</a:t>
            </a:r>
            <a:r>
              <a:rPr lang="fa-IR" sz="4000" dirty="0" err="1" smtClean="0">
                <a:cs typeface="me_quran" pitchFamily="18" charset="-78"/>
              </a:rPr>
              <a:t>أَفَلَمْ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يَنْظُرُوا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فَوْقَهُمْ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كَيْفَ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بَنَيْنَاهَا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وَزَيَّنَّاهَا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فُرُوجٍ</a:t>
            </a:r>
            <a:r>
              <a:rPr lang="fa-IR" sz="4000" dirty="0" smtClean="0">
                <a:cs typeface="me_quran" pitchFamily="18" charset="-78"/>
              </a:rPr>
              <a:t> (٦)</a:t>
            </a:r>
            <a:r>
              <a:rPr lang="fa-IR" sz="4000" dirty="0" err="1" smtClean="0">
                <a:cs typeface="me_quran" pitchFamily="18" charset="-78"/>
              </a:rPr>
              <a:t>وَالأرْضَ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مَدَدْنَاهَا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وَأَلْقَيْنَا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رَوَاسِيَ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وَأَنْبَتْنَا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زَوْجٍ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بَهِيجٍ</a:t>
            </a:r>
            <a:r>
              <a:rPr lang="fa-IR" sz="4000" dirty="0" smtClean="0">
                <a:cs typeface="me_quran" pitchFamily="18" charset="-78"/>
              </a:rPr>
              <a:t> (٧)</a:t>
            </a:r>
            <a:r>
              <a:rPr lang="fa-IR" sz="4000" dirty="0" err="1" smtClean="0">
                <a:cs typeface="me_quran" pitchFamily="18" charset="-78"/>
              </a:rPr>
              <a:t>تَبْصِرَةً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وَذِكْرَى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عَبْدٍ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مُنِيبٍ</a:t>
            </a:r>
            <a:r>
              <a:rPr lang="fa-IR" sz="4000" dirty="0" smtClean="0">
                <a:cs typeface="me_quran" pitchFamily="18" charset="-78"/>
              </a:rPr>
              <a:t> (٨)</a:t>
            </a:r>
            <a:r>
              <a:rPr lang="fa-IR" sz="4000" dirty="0" err="1" smtClean="0">
                <a:cs typeface="me_quran" pitchFamily="18" charset="-78"/>
              </a:rPr>
              <a:t>وَنَزَّلْنَا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مَاءً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مُبَارَكًا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فَأَنْبَتْنَا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جَنَّاتٍ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وَحَبَّ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الْحَصِيدِ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وَالنَّخْلَ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بَاسِقَاتٍ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طَلْعٌ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نَضِيدٌ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رِزْقًا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لِلْعِبَادِ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وَأَحْيَيْنَا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بَلْدَةً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مَيْتًا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الْخُرُوجُ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كَذَّبَتْ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نُوحٍ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وَأَصْحَابُ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الرَّسِّ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وَثَمُودُ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وَعَادٌ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وَفِرْعَوْنُ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وَإِخْوَانُ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لُوطٍ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وَأَصْحَابُ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الأيْكَةِ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تُبَّعٍ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كُلٌّ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كَذَّبَ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الرُّسُلَ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فَحَقَّ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أَفَعَيِينَا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بِالْخَلْقِ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الأوَّلِ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لَبْسٍ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خَلْقٍ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جَدِيدٍ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1. آیه 1 تا 15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الإنْسَانَ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وَنَعْلَمُ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تُوَسْوِسُ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وَنَحْنُ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أَقْرَبُ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حَبْلِ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الْوَرِيدِ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إِذْ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يَتَلَقَّى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الْمُتَلَقِّيَانِ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الْيَمِينِ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الشِّمَالِ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قَعِيدٌ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)مَا </a:t>
            </a:r>
            <a:r>
              <a:rPr lang="fa-IR" sz="4000" dirty="0" err="1" smtClean="0">
                <a:cs typeface="me_quran" pitchFamily="18" charset="-78"/>
              </a:rPr>
              <a:t>يَلْفِظُ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قَوْلٍ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لَدَيْهِ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رَقِيبٌ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عَتِيدٌ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وَجَاءَتْ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سَكْرَةُ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الْمَوْتِ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كُنْتَ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تَحِيدُ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وَنُفِخَ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الصُّورِ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وَجَاءَتْ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سَائِقٌ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وَشَهِيدٌ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غَفْلَةٍ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فَكَشَفْنَا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غِطَاءَكَ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فَبَصَرُكَ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حَدِيدٌ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وَقَالَ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قَرِينُهُ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لَدَيَّ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عَتِيدٌ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أَلْقِيَا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جَهَنَّمَ </a:t>
            </a:r>
            <a:r>
              <a:rPr lang="fa-IR" sz="4000" dirty="0" err="1" smtClean="0">
                <a:cs typeface="me_quran" pitchFamily="18" charset="-78"/>
              </a:rPr>
              <a:t>كُلَّ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كَفَّارٍ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مَنَّاعٍ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لِلْخَيْرِ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مُعْتَدٍ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مُرِيبٍ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جَعَلَ </a:t>
            </a:r>
            <a:r>
              <a:rPr lang="fa-IR" sz="4000" dirty="0" err="1" smtClean="0">
                <a:cs typeface="me_quran" pitchFamily="18" charset="-78"/>
              </a:rPr>
              <a:t>مَعَ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إِلَهًا</a:t>
            </a:r>
            <a:r>
              <a:rPr lang="fa-IR" sz="4000" dirty="0" smtClean="0">
                <a:cs typeface="me_quran" pitchFamily="18" charset="-78"/>
              </a:rPr>
              <a:t> آخَرَ </a:t>
            </a:r>
            <a:r>
              <a:rPr lang="fa-IR" sz="4000" dirty="0" err="1" smtClean="0">
                <a:cs typeface="me_quran" pitchFamily="18" charset="-78"/>
              </a:rPr>
              <a:t>فَأَلْقِيَاهُ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الْعَذَابِ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الشَّدِيدِ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٢٦</a:t>
            </a:r>
            <a:r>
              <a:rPr lang="fa-IR" sz="4000" dirty="0" smtClean="0">
                <a:cs typeface="me_quran" pitchFamily="18" charset="-78"/>
              </a:rPr>
              <a:t>)قَالَ </a:t>
            </a:r>
            <a:r>
              <a:rPr lang="fa-IR" sz="4000" dirty="0" err="1" smtClean="0">
                <a:cs typeface="me_quran" pitchFamily="18" charset="-78"/>
              </a:rPr>
              <a:t>قَرِينُهُ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رَبَّنَا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أَطْغَيْتُهُ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ضَلالٍ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٢٧</a:t>
            </a:r>
            <a:r>
              <a:rPr lang="fa-IR" sz="4000" dirty="0" smtClean="0">
                <a:cs typeface="me_quran" pitchFamily="18" charset="-78"/>
              </a:rPr>
              <a:t>)قَالَ لا </a:t>
            </a:r>
            <a:r>
              <a:rPr lang="fa-IR" sz="4000" dirty="0" err="1" smtClean="0">
                <a:cs typeface="me_quran" pitchFamily="18" charset="-78"/>
              </a:rPr>
              <a:t>تَخْتَصِمُوا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لَدَيَّ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قَدَّمْتُ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٢٨</a:t>
            </a:r>
            <a:r>
              <a:rPr lang="fa-IR" sz="4000" dirty="0" smtClean="0">
                <a:cs typeface="me_quran" pitchFamily="18" charset="-78"/>
              </a:rPr>
              <a:t>)مَا </a:t>
            </a:r>
            <a:r>
              <a:rPr lang="fa-IR" sz="4000" dirty="0" err="1" smtClean="0">
                <a:cs typeface="me_quran" pitchFamily="18" charset="-78"/>
              </a:rPr>
              <a:t>يُبَدَّلُ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الْقَوْلُ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لَدَيَّ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بِظَلامٍ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لِلْعَبِيدِ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نَقُولُ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لِجَهَنَّمَ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امْتَلأتِ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وَتَقُولُ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مَزِيدٍ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وَأُزْلِفَتِ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الْجَنَّةُ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لِلْمُتَّقِينَ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تُوعَدُونَ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أَوَّابٍ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حَفِيظٍ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خَشِيَ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بِالْغَيْبِ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وَجَاءَ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بِقَلْبٍ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مُنِيبٍ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ادْخُلُوهَا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بِسَلامٍ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الْخُلُودِ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يَشَاءُونَ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وَلَدَيْنَا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مَزِيدٌ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2. آیه 16 تا 35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Low">
              <a:lnSpc>
                <a:spcPct val="160000"/>
              </a:lnSpc>
            </a:pPr>
            <a:r>
              <a:rPr lang="fa-IR" sz="4000" dirty="0" err="1" smtClean="0">
                <a:cs typeface="me_quran" pitchFamily="18" charset="-78"/>
              </a:rPr>
              <a:t>وَكَمْ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أَهْلَكْنَا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قَرْنٍ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أَشَدُّ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بَطْشًا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فَنَقَّبُوا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الْبِلادِ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مَحِيصٍ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لَذِكْرَى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قَلْبٌ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أَلْقَى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السَّمْعَ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شَهِيدٌ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٣٧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60000"/>
              </a:lnSpc>
            </a:pPr>
            <a:r>
              <a:rPr lang="fa-IR" sz="4000" dirty="0" err="1" smtClean="0">
                <a:cs typeface="me_quran" pitchFamily="18" charset="-78"/>
              </a:rPr>
              <a:t>وَلَقَدْ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بَيْنَهُمَا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سِتَّةِ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أَيَّامٍ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مَسَّنَا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لُغُوبٍ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60000"/>
              </a:lnSpc>
            </a:pPr>
            <a:r>
              <a:rPr lang="fa-IR" sz="4000" dirty="0" err="1" smtClean="0">
                <a:cs typeface="me_quran" pitchFamily="18" charset="-78"/>
              </a:rPr>
              <a:t>فَاصْبِرْ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وَسَبِّحْ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بِحَمْدِ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طُلُوعِ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الشَّمْسِ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وَقَبْلَ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الْغُرُوبِ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اللَّيْلِ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فَسَبِّحْهُ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وَأَدْبَارَ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السُّجُودِ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وَاسْتَمِعْ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يُنَادِ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الْمُنَادِ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مَكَانٍ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يَسْمَعُونَ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الصَّيْحَةَ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الْخُرُوجِ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نَحْنُ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نُحْيِي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وَنُمِيتُ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وَإِلَيْنَا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الْمَصِيرُ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تَشَقَّقُ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سِرَاعًا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حَشْرٌ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يَسِيرٌ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نَحْنُ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بِجَبَّارٍ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فَذَكِّرْ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بِالْقُرْآنِ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يَخَافُ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3. آیه 36 تا 45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نگهدارنده مکان محتوا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نمودار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تشخیص مطالب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1. آیه 1 تا 15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نیاز به تأکید بر حقانیت رسالت </a:t>
            </a:r>
            <a:r>
              <a:rPr lang="fa-IR" sz="4000" dirty="0" err="1" smtClean="0">
                <a:cs typeface="B Mitra" pitchFamily="2" charset="-78"/>
              </a:rPr>
              <a:t>انذاری</a:t>
            </a:r>
            <a:endParaRPr lang="fa-IR" sz="4000" dirty="0" smtClean="0">
              <a:cs typeface="B Mitra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B Mitra" pitchFamily="2" charset="-78"/>
              </a:rPr>
              <a:t>استعجاب</a:t>
            </a:r>
            <a:r>
              <a:rPr lang="fa-IR" sz="4000" dirty="0" smtClean="0">
                <a:cs typeface="B Mitra" pitchFamily="2" charset="-78"/>
              </a:rPr>
              <a:t> مشرکان از اینکه کسی از جنس خودشان، آنان را از عذاب رستاخیز می ترساند و </a:t>
            </a:r>
            <a:r>
              <a:rPr lang="fa-IR" sz="4000" dirty="0" err="1" smtClean="0">
                <a:cs typeface="B Mitra" pitchFamily="2" charset="-78"/>
              </a:rPr>
              <a:t>استبعاد</a:t>
            </a:r>
            <a:r>
              <a:rPr lang="fa-IR" sz="4000" dirty="0" smtClean="0">
                <a:cs typeface="B Mitra" pitchFamily="2" charset="-78"/>
              </a:rPr>
              <a:t> آنان نسبت به رستاخیز (حیات پس از مرگ)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تکذیب وعید عذاب مشرکان در رستاخیز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ق </a:t>
            </a: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وَالْقُرْآنِ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الْمَجِيدِ</a:t>
            </a:r>
            <a:r>
              <a:rPr lang="fa-IR" sz="4000" dirty="0" smtClean="0">
                <a:cs typeface="me_quran" pitchFamily="18" charset="-78"/>
              </a:rPr>
              <a:t> (١)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عَجِبُوا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مُنْذِرٌ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فَقَالَ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الْكَافِرُونَ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عَجِيبٌ</a:t>
            </a:r>
            <a:r>
              <a:rPr lang="fa-IR" sz="4000" dirty="0" smtClean="0">
                <a:cs typeface="me_quran" pitchFamily="18" charset="-78"/>
              </a:rPr>
              <a:t> (٢)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أَئِذَا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مِتْنَا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وَكُنَّا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تُرَابًا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رَجْعٌ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بَعِيدٌ</a:t>
            </a:r>
            <a:r>
              <a:rPr lang="fa-IR" sz="4000" dirty="0" smtClean="0">
                <a:cs typeface="me_quran" pitchFamily="18" charset="-78"/>
              </a:rPr>
              <a:t> (٣)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عَلِمْنَا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تَنْقُصُ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وَعِنْدَنَا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كِتَابٌ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حَفِيظٌ</a:t>
            </a:r>
            <a:r>
              <a:rPr lang="fa-IR" sz="4000" dirty="0" smtClean="0">
                <a:cs typeface="me_quran" pitchFamily="18" charset="-78"/>
              </a:rPr>
              <a:t> (٤)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كَذَّبُوا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مَرِيجٍ</a:t>
            </a:r>
            <a:r>
              <a:rPr lang="fa-IR" sz="4000" dirty="0" smtClean="0">
                <a:cs typeface="me_quran" pitchFamily="18" charset="-78"/>
              </a:rPr>
              <a:t> (٥)</a:t>
            </a:r>
          </a:p>
          <a:p>
            <a:pPr algn="ctr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أَفَلَمْ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يَنْظُرُوا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فَوْقَهُمْ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كَيْفَ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بَنَيْنَاهَا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وَزَيَّنَّاهَا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فُرُوجٍ</a:t>
            </a:r>
            <a:r>
              <a:rPr lang="fa-IR" sz="4000" dirty="0" smtClean="0">
                <a:cs typeface="me_quran" pitchFamily="18" charset="-78"/>
              </a:rPr>
              <a:t> (٦)</a:t>
            </a:r>
          </a:p>
          <a:p>
            <a:pPr algn="ctr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وَالأرْضَ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مَدَدْنَاهَا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وَأَلْقَيْنَا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رَوَاسِيَ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وَأَنْبَتْنَا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زَوْجٍ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بَهِيجٍ</a:t>
            </a:r>
            <a:r>
              <a:rPr lang="fa-IR" sz="4000" dirty="0" smtClean="0">
                <a:cs typeface="me_quran" pitchFamily="18" charset="-78"/>
              </a:rPr>
              <a:t> (٧)</a:t>
            </a:r>
          </a:p>
          <a:p>
            <a:pPr algn="l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تَبْصِرَةً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وَذِكْرَى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عَبْدٍ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مُنِيبٍ</a:t>
            </a:r>
            <a:r>
              <a:rPr lang="fa-IR" sz="4000" dirty="0" smtClean="0">
                <a:cs typeface="me_quran" pitchFamily="18" charset="-78"/>
              </a:rPr>
              <a:t> (٨)</a:t>
            </a:r>
          </a:p>
          <a:p>
            <a:pPr algn="ctr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وَنَزَّلْنَا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مَاءً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مُبَارَكًا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فَأَنْبَتْنَا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جَنَّاتٍ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وَحَبَّ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الْحَصِيدِ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وَالنَّخْلَ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بَاسِقَاتٍ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طَلْعٌ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نَضِيدٌ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رِزْقًا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لِلْعِبَادِ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وَأَحْيَيْنَا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بَلْدَةً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مَيْتًا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كَذَلِكَ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الْخُرُوجُ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كَذَّبَتْ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نُوحٍ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وَأَصْحَابُ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الرَّسِّ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وَثَمُودُ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وَعَادٌ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وَفِرْعَوْنُ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وَإِخْوَانُ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لُوطٍ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وَأَصْحَابُ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الأيْكَةِ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تُبَّعٍ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كُلٌّ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كَذَّبَ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الرُّسُلَ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فَحَقَّ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أَفَعَيِينَا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بِالْخَلْقِ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الأوَّلِ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لَبْسٍ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خَلْقٍ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جَدِيدٍ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Mitra" pitchFamily="2" charset="-78"/>
              </a:rPr>
              <a:t>تأکید، پاسخ و احتجاج </a:t>
            </a:r>
            <a:r>
              <a:rPr lang="fa-IR" sz="4000" b="1" dirty="0" err="1" smtClean="0">
                <a:cs typeface="B Mitra" pitchFamily="2" charset="-78"/>
              </a:rPr>
              <a:t>انذارآمیز</a:t>
            </a:r>
            <a:r>
              <a:rPr lang="fa-IR" sz="4000" b="1" dirty="0" smtClean="0">
                <a:cs typeface="B Mitra" pitchFamily="2" charset="-78"/>
              </a:rPr>
              <a:t> در جهت اثبات رسالت </a:t>
            </a:r>
            <a:r>
              <a:rPr lang="fa-IR" sz="4000" b="1" dirty="0" err="1" smtClean="0">
                <a:cs typeface="B Mitra" pitchFamily="2" charset="-78"/>
              </a:rPr>
              <a:t>انذاری</a:t>
            </a:r>
            <a:endParaRPr lang="fa-IR" sz="4000" b="1" dirty="0" smtClean="0">
              <a:cs typeface="B Mitra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تأکید بر حقانیت رسالت </a:t>
            </a:r>
            <a:r>
              <a:rPr lang="fa-IR" sz="4000" dirty="0" err="1" smtClean="0">
                <a:cs typeface="B Mitra" pitchFamily="2" charset="-78"/>
              </a:rPr>
              <a:t>انذاری</a:t>
            </a:r>
            <a:endParaRPr lang="fa-IR" sz="4000" dirty="0" smtClean="0">
              <a:cs typeface="B Mitra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پاسخ به </a:t>
            </a:r>
            <a:r>
              <a:rPr lang="fa-IR" sz="4000" dirty="0" err="1" smtClean="0">
                <a:cs typeface="B Mitra" pitchFamily="2" charset="-78"/>
              </a:rPr>
              <a:t>استعجاب</a:t>
            </a:r>
            <a:r>
              <a:rPr lang="fa-IR" sz="4000" dirty="0" smtClean="0">
                <a:cs typeface="B Mitra" pitchFamily="2" charset="-78"/>
              </a:rPr>
              <a:t> و </a:t>
            </a:r>
            <a:r>
              <a:rPr lang="fa-IR" sz="4000" dirty="0" err="1" smtClean="0">
                <a:cs typeface="B Mitra" pitchFamily="2" charset="-78"/>
              </a:rPr>
              <a:t>استبعاد</a:t>
            </a:r>
            <a:r>
              <a:rPr lang="fa-IR" sz="4000" dirty="0" smtClean="0">
                <a:cs typeface="B Mitra" pitchFamily="2" charset="-78"/>
              </a:rPr>
              <a:t> مشرکان نسبت به رسالت </a:t>
            </a:r>
            <a:r>
              <a:rPr lang="fa-IR" sz="4000" dirty="0" err="1" smtClean="0">
                <a:cs typeface="B Mitra" pitchFamily="2" charset="-78"/>
              </a:rPr>
              <a:t>انذاری</a:t>
            </a:r>
            <a:endParaRPr lang="fa-IR" sz="4000" dirty="0" smtClean="0">
              <a:cs typeface="B Mitra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احتجاج </a:t>
            </a:r>
            <a:r>
              <a:rPr lang="fa-IR" sz="4000" dirty="0" err="1" smtClean="0">
                <a:cs typeface="B Mitra" pitchFamily="2" charset="-78"/>
              </a:rPr>
              <a:t>انذار</a:t>
            </a:r>
            <a:r>
              <a:rPr lang="fa-IR" sz="4000" dirty="0" smtClean="0">
                <a:cs typeface="B Mitra" pitchFamily="2" charset="-78"/>
              </a:rPr>
              <a:t> آمیز در نفی تکذیب وعید عذاب مشرکان در رستاخیز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2. آیه 16 تا 35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غفلت ورزیدن از فرارسیدن مرگ و برپایی روز وعید و حاضر شدن در پیشگاه خدا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اصرار بر کفر و عناد و منع از خیر و سرکشی و به شک </a:t>
            </a:r>
            <a:r>
              <a:rPr lang="fa-IR" sz="4000" dirty="0" err="1" smtClean="0">
                <a:cs typeface="B Mitra" pitchFamily="2" charset="-78"/>
              </a:rPr>
              <a:t>درانداختن</a:t>
            </a:r>
            <a:r>
              <a:rPr lang="fa-IR" sz="4000" dirty="0" smtClean="0">
                <a:cs typeface="B Mitra" pitchFamily="2" charset="-78"/>
              </a:rPr>
              <a:t> دیگران؛ شریک قرار دادن در پرستش خدا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ق </a:t>
            </a:r>
            <a:r>
              <a:rPr lang="fa-IR" sz="4000" dirty="0" err="1" smtClean="0">
                <a:cs typeface="me_quran" pitchFamily="18" charset="-78"/>
              </a:rPr>
              <a:t>وَالْقُرْآنِ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الْمَجِيدِ</a:t>
            </a:r>
            <a:r>
              <a:rPr lang="fa-IR" sz="4000" dirty="0" smtClean="0">
                <a:cs typeface="me_quran" pitchFamily="18" charset="-78"/>
              </a:rPr>
              <a:t> (١)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1. آیه 1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الإنْسَانَ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وَنَعْلَمُ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تُوَسْوِسُ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نَفْسُهُ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وَنَحْنُ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أَقْرَبُ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حَبْلِ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الْوَرِيدِ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إِذْ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يَتَلَقَّى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الْمُتَلَقِّيَانِ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الْيَمِينِ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الشِّمَالِ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قَعِيدٌ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مَا </a:t>
            </a:r>
            <a:r>
              <a:rPr lang="fa-IR" sz="4000" dirty="0" err="1" smtClean="0">
                <a:cs typeface="me_quran" pitchFamily="18" charset="-78"/>
              </a:rPr>
              <a:t>يَلْفِظُ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قَوْلٍ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لَدَيْهِ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رَقِيبٌ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عَتِيدٌ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وَجَاءَتْ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سَكْرَةُ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الْمَوْتِ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كُنْتَ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تَحِيدُ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١٩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وَنُفِخَ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الصُّورِ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٢٠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وَجَاءَتْ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سَائِقٌ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وَشَهِيدٌ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٢١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ctr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غَفْلَةٍ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فَكَشَفْنَا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غِطَاءَكَ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فَبَصَرُكَ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حَدِيدٌ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٢٢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وَقَالَ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قَرِينُهُ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لَدَيَّ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عَتِيدٌ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أَلْقِيَا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جَهَنَّمَ </a:t>
            </a:r>
            <a:r>
              <a:rPr lang="fa-IR" sz="4000" dirty="0" err="1" smtClean="0">
                <a:cs typeface="me_quran" pitchFamily="18" charset="-78"/>
              </a:rPr>
              <a:t>كُلَّ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كَفَّارٍ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مَنَّاعٍ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لِلْخَيْرِ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مُعْتَدٍ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مُرِيبٍ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جَعَلَ </a:t>
            </a:r>
            <a:r>
              <a:rPr lang="fa-IR" sz="4000" dirty="0" err="1" smtClean="0">
                <a:cs typeface="me_quran" pitchFamily="18" charset="-78"/>
              </a:rPr>
              <a:t>مَعَ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إِلَهًا</a:t>
            </a:r>
            <a:r>
              <a:rPr lang="fa-IR" sz="4000" dirty="0" smtClean="0">
                <a:cs typeface="me_quran" pitchFamily="18" charset="-78"/>
              </a:rPr>
              <a:t> آخَرَ </a:t>
            </a:r>
            <a:r>
              <a:rPr lang="fa-IR" sz="4000" dirty="0" err="1" smtClean="0">
                <a:cs typeface="me_quran" pitchFamily="18" charset="-78"/>
              </a:rPr>
              <a:t>فَأَلْقِيَاهُ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الْعَذَابِ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الشَّدِيدِ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٢٦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70000"/>
              </a:lnSpc>
            </a:pPr>
            <a:r>
              <a:rPr lang="fa-IR" sz="4000" dirty="0" smtClean="0">
                <a:cs typeface="me_quran" pitchFamily="18" charset="-78"/>
              </a:rPr>
              <a:t>قَالَ </a:t>
            </a:r>
            <a:r>
              <a:rPr lang="fa-IR" sz="4000" dirty="0" err="1" smtClean="0">
                <a:cs typeface="me_quran" pitchFamily="18" charset="-78"/>
              </a:rPr>
              <a:t>قَرِينُهُ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رَبَّنَا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أَطْغَيْتُهُ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ضَلالٍ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٢٧</a:t>
            </a:r>
            <a:r>
              <a:rPr lang="fa-IR" sz="4000" dirty="0" smtClean="0">
                <a:cs typeface="me_quran" pitchFamily="18" charset="-78"/>
              </a:rPr>
              <a:t>)قَالَ لا </a:t>
            </a:r>
            <a:r>
              <a:rPr lang="fa-IR" sz="4000" dirty="0" err="1" smtClean="0">
                <a:cs typeface="me_quran" pitchFamily="18" charset="-78"/>
              </a:rPr>
              <a:t>تَخْتَصِمُوا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لَدَيَّ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قَدَّمْتُ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٢٨</a:t>
            </a:r>
            <a:r>
              <a:rPr lang="fa-IR" sz="4000" dirty="0" smtClean="0">
                <a:cs typeface="me_quran" pitchFamily="18" charset="-78"/>
              </a:rPr>
              <a:t>)مَا </a:t>
            </a:r>
            <a:r>
              <a:rPr lang="fa-IR" sz="4000" dirty="0" err="1" smtClean="0">
                <a:cs typeface="me_quran" pitchFamily="18" charset="-78"/>
              </a:rPr>
              <a:t>يُبَدَّلُ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الْقَوْلُ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لَدَيَّ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بِظَلامٍ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لِلْعَبِيدِ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نَقُولُ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لِجَهَنَّمَ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امْتَلأتِ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وَتَقُولُ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مَزِيدٍ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وَأُزْلِفَتِ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الْجَنَّةُ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لِلْمُتَّقِينَ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٣١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تُوعَدُونَ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أَوَّابٍ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حَفِيظٍ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خَشِيَ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بِالْغَيْبِ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وَجَاءَ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بِقَلْبٍ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مُنِيبٍ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٣٣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ادْخُلُوهَا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بِسَلامٍ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الْخُلُودِ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٣٤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يَشَاءُونَ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وَلَدَيْنَا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مَزِيدٌ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بازداری انسان از تبعیت وسوسه نفس که او را به انکار وعید عذاب در رستاخیز می کشاند و در زمره کافران </a:t>
            </a:r>
            <a:r>
              <a:rPr lang="fa-IR" sz="4000" dirty="0" err="1" smtClean="0">
                <a:cs typeface="B Mitra" pitchFamily="2" charset="-78"/>
              </a:rPr>
              <a:t>عنادورز</a:t>
            </a:r>
            <a:r>
              <a:rPr lang="fa-IR" sz="4000" dirty="0" smtClean="0">
                <a:cs typeface="B Mitra" pitchFamily="2" charset="-78"/>
              </a:rPr>
              <a:t> متجاوز قرار می دهد؛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و دعوت او به </a:t>
            </a:r>
            <a:r>
              <a:rPr lang="fa-IR" sz="4000" dirty="0" err="1" smtClean="0">
                <a:cs typeface="B Mitra" pitchFamily="2" charset="-78"/>
              </a:rPr>
              <a:t>تقواپیشه</a:t>
            </a:r>
            <a:r>
              <a:rPr lang="fa-IR" sz="4000" dirty="0" smtClean="0">
                <a:cs typeface="B Mitra" pitchFamily="2" charset="-78"/>
              </a:rPr>
              <a:t> کردن در برابر وسوسه نفس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3. آیه 36 تا 45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تکذیب رسول </a:t>
            </a:r>
            <a:r>
              <a:rPr lang="fa-IR" sz="4000" dirty="0" err="1" smtClean="0">
                <a:cs typeface="B Mitra" pitchFamily="2" charset="-78"/>
              </a:rPr>
              <a:t>منذر</a:t>
            </a:r>
            <a:r>
              <a:rPr lang="fa-IR" sz="4000" dirty="0" smtClean="0">
                <a:cs typeface="B Mitra" pitchFamily="2" charset="-78"/>
              </a:rPr>
              <a:t>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 (انکار وعید عذاب در رستاخیز) به صورت مستمر؛ 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اتکاء </a:t>
            </a:r>
            <a:r>
              <a:rPr lang="fa-IR" sz="4000" dirty="0" err="1" smtClean="0">
                <a:cs typeface="B Mitra" pitchFamily="2" charset="-78"/>
              </a:rPr>
              <a:t>مکذبان</a:t>
            </a:r>
            <a:r>
              <a:rPr lang="fa-IR" sz="4000" dirty="0" smtClean="0">
                <a:cs typeface="B Mitra" pitchFamily="2" charset="-78"/>
              </a:rPr>
              <a:t> به قدرت و نفوذ خود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در فشار بودن رسول اعظم خدا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اصرار رسول مکرم خدا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 بر متقاعد کردن </a:t>
            </a:r>
            <a:r>
              <a:rPr lang="fa-IR" sz="4000" dirty="0" err="1" smtClean="0">
                <a:cs typeface="B Mitra" pitchFamily="2" charset="-78"/>
              </a:rPr>
              <a:t>مکذبان</a:t>
            </a:r>
            <a:endParaRPr lang="fa-IR" sz="4000" dirty="0" smtClean="0">
              <a:cs typeface="B Mitra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وَكَمْ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أَهْلَكْنَا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قَرْنٍ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أَشَدُّ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بَطْشًا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فَنَقَّبُوا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الْبِلادِ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مَحِيصٍ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٣٦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لَذِكْرَى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قَلْبٌ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أَلْقَى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السَّمْعَ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وَهُوَ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شَهِيدٌ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٣٧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بَيْنَهُمَا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سِتَّةِ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أَيَّامٍ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مَسَّنَا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لُغُوبٍ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فَاصْبِرْ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وَسَبِّحْ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بِحَمْدِ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رَبِّكَ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طُلُوعِ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الشَّمْسِ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وَقَبْلَ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الْغُرُوبِ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٣٩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اللَّيْلِ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فَسَبِّحْهُ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وَأَدْبَارَ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السُّجُودِ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٤٠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وَاسْتَمِعْ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يُنَادِ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الْمُنَادِ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مَكَانٍ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يَسْمَعُونَ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الصَّيْحَةَ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الْخُرُوجِ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نَحْنُ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نُحْيِي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وَنُمِيتُ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وَإِلَيْنَا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الْمَصِيرُ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تَشَقَّقُ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سِرَاعًا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حَشْرٌ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يَسِيرٌ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٤٤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نَحْنُ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يَقُولُونَ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بِجَبَّارٍ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فَذَكِّرْ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بِالْقُرْآنِ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يَخَافُ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٤٥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از سوی خدا به رسول خدا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</a:t>
            </a:r>
          </a:p>
          <a:p>
            <a:pPr algn="ctr">
              <a:lnSpc>
                <a:spcPct val="150000"/>
              </a:lnSpc>
            </a:pPr>
            <a:r>
              <a:rPr lang="fa-IR" sz="4000" b="1" dirty="0" smtClean="0">
                <a:cs typeface="B Mitra" pitchFamily="2" charset="-78"/>
              </a:rPr>
              <a:t>فرمان صبر و ادامه راه تذکر با قرآن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در برابر فشارهای ناشی از تکذیب و انکار مستمر وعید عذاب</a:t>
            </a:r>
            <a:endParaRPr lang="en-US" sz="4000" dirty="0" smtClean="0">
              <a:cs typeface="B Mitra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عَجِبُوا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مُنْذِرٌ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فَقَالَ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الْكَافِرُونَ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عَجِيبٌ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أَئِذَا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مِتْنَا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وَكُنَّا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تُرَابًا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رَجْعٌ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بَعِيدٌ</a:t>
            </a:r>
            <a:r>
              <a:rPr lang="fa-IR" sz="4000" dirty="0" smtClean="0">
                <a:cs typeface="me_quran" pitchFamily="18" charset="-78"/>
              </a:rPr>
              <a:t> (٣)</a:t>
            </a:r>
            <a:r>
              <a:rPr lang="fa-IR" sz="4000" dirty="0" err="1" smtClean="0">
                <a:cs typeface="me_quran" pitchFamily="18" charset="-78"/>
              </a:rPr>
              <a:t>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عَلِمْنَا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تَنْقُصُ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وَعِنْدَنَا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كِتَابٌ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حَفِيظٌ</a:t>
            </a:r>
            <a:r>
              <a:rPr lang="fa-IR" sz="4000" dirty="0" smtClean="0">
                <a:cs typeface="me_quran" pitchFamily="18" charset="-78"/>
              </a:rPr>
              <a:t> (٤)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2. آیه 2 تا 4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سوره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کسی از میان خودشان برخاسته و آنان را از عذاب رستاخیز می ترساند. عجیب می پندارند و رستاخیز موعود او را بعید می دانند. پیوسته </a:t>
            </a:r>
            <a:r>
              <a:rPr lang="fa-IR" sz="4000" dirty="0" err="1" smtClean="0">
                <a:cs typeface="B Mitra" pitchFamily="2" charset="-78"/>
              </a:rPr>
              <a:t>تکذیبش</a:t>
            </a:r>
            <a:r>
              <a:rPr lang="fa-IR" sz="4000" dirty="0" smtClean="0">
                <a:cs typeface="B Mitra" pitchFamily="2" charset="-78"/>
              </a:rPr>
              <a:t> می کنند و بر کفر و عناد و منع از خیر و سرکشی و به شک </a:t>
            </a:r>
            <a:r>
              <a:rPr lang="fa-IR" sz="4000" dirty="0" err="1" smtClean="0">
                <a:cs typeface="B Mitra" pitchFamily="2" charset="-78"/>
              </a:rPr>
              <a:t>درانداختن</a:t>
            </a:r>
            <a:r>
              <a:rPr lang="fa-IR" sz="4000" dirty="0" smtClean="0">
                <a:cs typeface="B Mitra" pitchFamily="2" charset="-78"/>
              </a:rPr>
              <a:t> دیگران نسبت به وعید و </a:t>
            </a:r>
            <a:r>
              <a:rPr lang="fa-IR" sz="4000" dirty="0" err="1" smtClean="0">
                <a:cs typeface="B Mitra" pitchFamily="2" charset="-78"/>
              </a:rPr>
              <a:t>انذار</a:t>
            </a:r>
            <a:r>
              <a:rPr lang="fa-IR" sz="4000" dirty="0" smtClean="0">
                <a:cs typeface="B Mitra" pitchFamily="2" charset="-78"/>
              </a:rPr>
              <a:t> او اصرار می </a:t>
            </a:r>
            <a:r>
              <a:rPr lang="fa-IR" sz="4000" dirty="0" err="1" smtClean="0">
                <a:cs typeface="B Mitra" pitchFamily="2" charset="-78"/>
              </a:rPr>
              <a:t>ورزند</a:t>
            </a:r>
            <a:r>
              <a:rPr lang="fa-IR" sz="4000" dirty="0" smtClean="0">
                <a:cs typeface="B Mitra" pitchFamily="2" charset="-78"/>
              </a:rPr>
              <a:t>. به قدرت و نفوذ خود دل </a:t>
            </a:r>
            <a:r>
              <a:rPr lang="fa-IR" sz="4000" dirty="0" err="1" smtClean="0">
                <a:cs typeface="B Mitra" pitchFamily="2" charset="-78"/>
              </a:rPr>
              <a:t>خوشند</a:t>
            </a:r>
            <a:r>
              <a:rPr lang="fa-IR" sz="4000" dirty="0" smtClean="0">
                <a:cs typeface="B Mitra" pitchFamily="2" charset="-78"/>
              </a:rPr>
              <a:t> و رسول خدا صلی الله علیه و </a:t>
            </a:r>
            <a:r>
              <a:rPr lang="fa-IR" sz="4000" dirty="0" err="1" smtClean="0">
                <a:cs typeface="B Mitra" pitchFamily="2" charset="-78"/>
              </a:rPr>
              <a:t>آله</a:t>
            </a:r>
            <a:r>
              <a:rPr lang="fa-IR" sz="4000" dirty="0" smtClean="0">
                <a:cs typeface="B Mitra" pitchFamily="2" charset="-78"/>
              </a:rPr>
              <a:t> و سلم را در فشار قرار داده </a:t>
            </a:r>
            <a:r>
              <a:rPr lang="fa-IR" sz="4000" dirty="0" err="1" smtClean="0">
                <a:cs typeface="B Mitra" pitchFamily="2" charset="-78"/>
              </a:rPr>
              <a:t>اند</a:t>
            </a:r>
            <a:r>
              <a:rPr lang="fa-IR" sz="4000" dirty="0" smtClean="0">
                <a:cs typeface="B Mitra" pitchFamily="2" charset="-78"/>
              </a:rPr>
              <a:t>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عجیب انگاشتن وعید عذاب مشرکان و بعید پنداشتن رستاخیز بی </a:t>
            </a:r>
            <a:r>
              <a:rPr lang="fa-IR" sz="4000" dirty="0" err="1" smtClean="0">
                <a:cs typeface="B Mitra" pitchFamily="2" charset="-78"/>
              </a:rPr>
              <a:t>جاست</a:t>
            </a:r>
            <a:r>
              <a:rPr lang="fa-IR" sz="4000" dirty="0" smtClean="0">
                <a:cs typeface="B Mitra" pitchFamily="2" charset="-78"/>
              </a:rPr>
              <a:t>. حقانیت آن روشن؛ و </a:t>
            </a:r>
            <a:r>
              <a:rPr lang="fa-IR" sz="4000" dirty="0" err="1" smtClean="0">
                <a:cs typeface="B Mitra" pitchFamily="2" charset="-78"/>
              </a:rPr>
              <a:t>تکذیبش</a:t>
            </a:r>
            <a:r>
              <a:rPr lang="fa-IR" sz="4000" dirty="0" smtClean="0">
                <a:cs typeface="B Mitra" pitchFamily="2" charset="-78"/>
              </a:rPr>
              <a:t>، نتیجه تبعیت از وسوسه نفس است. باید </a:t>
            </a:r>
            <a:r>
              <a:rPr lang="fa-IR" sz="4000" dirty="0" err="1" smtClean="0">
                <a:cs typeface="B Mitra" pitchFamily="2" charset="-78"/>
              </a:rPr>
              <a:t>متقیانه</a:t>
            </a:r>
            <a:r>
              <a:rPr lang="fa-IR" sz="4000" dirty="0" smtClean="0">
                <a:cs typeface="B Mitra" pitchFamily="2" charset="-78"/>
              </a:rPr>
              <a:t> از وسوسه نفس دوری کرد؛ و در غیر این صورت، عذاب قطعی است.</a:t>
            </a:r>
          </a:p>
          <a:p>
            <a:pPr algn="justLow">
              <a:lnSpc>
                <a:spcPct val="150000"/>
              </a:lnSpc>
            </a:pPr>
            <a:r>
              <a:rPr lang="fa-IR" sz="4000" dirty="0" smtClean="0">
                <a:cs typeface="B Mitra" pitchFamily="2" charset="-78"/>
              </a:rPr>
              <a:t>ای رسول ما! صبر کن و راه تذکر با قرآن را ادامه بده!</a:t>
            </a:r>
            <a:endParaRPr lang="en-US" sz="4000" dirty="0" smtClean="0">
              <a:cs typeface="B Mitra" pitchFamily="2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كَذَّبُوا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مَرِيجٍ</a:t>
            </a:r>
            <a:r>
              <a:rPr lang="fa-IR" sz="4000" dirty="0" smtClean="0">
                <a:cs typeface="me_quran" pitchFamily="18" charset="-78"/>
              </a:rPr>
              <a:t> (٥)</a:t>
            </a:r>
            <a:r>
              <a:rPr lang="fa-IR" sz="4000" dirty="0" err="1" smtClean="0">
                <a:cs typeface="me_quran" pitchFamily="18" charset="-78"/>
              </a:rPr>
              <a:t>أَفَلَمْ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يَنْظُرُوا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فَوْقَهُمْ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كَيْفَ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بَنَيْنَاهَا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وَزَيَّنَّاهَا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فُرُوجٍ</a:t>
            </a:r>
            <a:r>
              <a:rPr lang="fa-IR" sz="4000" dirty="0" smtClean="0">
                <a:cs typeface="me_quran" pitchFamily="18" charset="-78"/>
              </a:rPr>
              <a:t> (٦)</a:t>
            </a:r>
            <a:r>
              <a:rPr lang="fa-IR" sz="4000" dirty="0" err="1" smtClean="0">
                <a:cs typeface="me_quran" pitchFamily="18" charset="-78"/>
              </a:rPr>
              <a:t>وَالأرْضَ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مَدَدْنَاهَا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وَأَلْقَيْنَا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رَوَاسِيَ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وَأَنْبَتْنَا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زَوْجٍ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بَهِيجٍ</a:t>
            </a:r>
            <a:r>
              <a:rPr lang="fa-IR" sz="4000" dirty="0" smtClean="0">
                <a:cs typeface="me_quran" pitchFamily="18" charset="-78"/>
              </a:rPr>
              <a:t> (٧)</a:t>
            </a:r>
            <a:r>
              <a:rPr lang="fa-IR" sz="4000" dirty="0" err="1" smtClean="0">
                <a:cs typeface="me_quran" pitchFamily="18" charset="-78"/>
              </a:rPr>
              <a:t>تَبْصِرَةً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وَذِكْرَى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عَبْدٍ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مُنِيبٍ</a:t>
            </a:r>
            <a:r>
              <a:rPr lang="fa-IR" sz="4000" dirty="0" smtClean="0">
                <a:cs typeface="me_quran" pitchFamily="18" charset="-78"/>
              </a:rPr>
              <a:t> (٨)</a:t>
            </a:r>
            <a:r>
              <a:rPr lang="fa-IR" sz="4000" dirty="0" err="1" smtClean="0">
                <a:cs typeface="me_quran" pitchFamily="18" charset="-78"/>
              </a:rPr>
              <a:t>وَنَزَّلْنَا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مَاءً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مُبَارَكًا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فَأَنْبَتْنَا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جَنَّاتٍ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وَحَبَّ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الْحَصِيدِ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وَالنَّخْلَ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بَاسِقَاتٍ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طَلْعٌ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نَضِيدٌ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رِزْقًا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لِلْعِبَادِ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وَأَحْيَيْنَا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بَلْدَةً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مَيْتًا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الْخُرُوجُ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3. آیه 5 تا 11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كَذَّبَتْ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قَبْلَهُمْ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نُوحٍ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وَأَصْحَابُ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الرَّسِّ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وَثَمُودُ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وَعَادٌ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وَفِرْعَوْنُ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وَإِخْوَانُ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لُوطٍ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وَأَصْحَابُ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الأيْكَةِ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تُبَّعٍ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كُلٌّ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كَذَّبَ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الرُّسُلَ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فَحَقَّ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4. آیه 12 تا 14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أَفَعَيِينَا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بِالْخَلْقِ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الأوَّلِ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لَبْسٍ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خَلْقٍ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جَدِيدٍ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5. آیه 15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الإنْسَانَ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وَنَعْلَمُ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تُوَسْوِسُ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وَنَحْنُ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أَقْرَبُ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حَبْلِ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الْوَرِيدِ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إِذْ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يَتَلَقَّى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الْمُتَلَقِّيَانِ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الْيَمِينِ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وَعَنِ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الشِّمَالِ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قَعِيدٌ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)مَا </a:t>
            </a:r>
            <a:r>
              <a:rPr lang="fa-IR" sz="4000" dirty="0" err="1" smtClean="0">
                <a:cs typeface="me_quran" pitchFamily="18" charset="-78"/>
              </a:rPr>
              <a:t>يَلْفِظُ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قَوْلٍ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لَدَيْهِ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رَقِيبٌ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عَتِيدٌ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6. آیه 16 تا 18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محتوا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وَجَاءَتْ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سَكْرَةُ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الْمَوْتِ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بِالْحَقِّ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كُنْتَ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تَحِيدُ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وَنُفِخَ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الصُّورِ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ذَلِكَ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يَوْمُ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٢٠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وَجَاءَتْ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كُلُّ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نَفْسٍ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مَعَهَا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سَائِقٌ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وَشَهِيدٌ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٢١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لَقَدْ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غَفْلَةٍ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فَكَشَفْنَا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غِطَاءَكَ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فَبَصَرُكَ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حَدِيدٌ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٢٢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وَقَالَ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قَرِينُهُ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هَذَا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لَدَيَّ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عَتِيدٌ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٢٣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أَلْقِيَا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جَهَنَّمَ </a:t>
            </a:r>
            <a:r>
              <a:rPr lang="fa-IR" sz="4000" dirty="0" err="1" smtClean="0">
                <a:cs typeface="me_quran" pitchFamily="18" charset="-78"/>
              </a:rPr>
              <a:t>كُلَّ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كَفَّارٍ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عَنِيدٍ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مَنَّاعٍ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لِلْخَيْرِ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مُعْتَدٍ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مُرِيبٍ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الَّذِي</a:t>
            </a:r>
            <a:r>
              <a:rPr lang="fa-IR" sz="4000" dirty="0" smtClean="0">
                <a:cs typeface="me_quran" pitchFamily="18" charset="-78"/>
              </a:rPr>
              <a:t> جَعَلَ </a:t>
            </a:r>
            <a:r>
              <a:rPr lang="fa-IR" sz="4000" dirty="0" err="1" smtClean="0">
                <a:cs typeface="me_quran" pitchFamily="18" charset="-78"/>
              </a:rPr>
              <a:t>مَعَ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إِلَهًا</a:t>
            </a:r>
            <a:r>
              <a:rPr lang="fa-IR" sz="4000" dirty="0" smtClean="0">
                <a:cs typeface="me_quran" pitchFamily="18" charset="-78"/>
              </a:rPr>
              <a:t> آخَرَ </a:t>
            </a:r>
            <a:r>
              <a:rPr lang="fa-IR" sz="4000" dirty="0" err="1" smtClean="0">
                <a:cs typeface="me_quran" pitchFamily="18" charset="-78"/>
              </a:rPr>
              <a:t>فَأَلْقِيَاهُ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الْعَذَابِ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الشَّدِيدِ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٢٦</a:t>
            </a:r>
            <a:r>
              <a:rPr lang="fa-IR" sz="4000" dirty="0" smtClean="0">
                <a:cs typeface="me_quran" pitchFamily="18" charset="-78"/>
              </a:rPr>
              <a:t>)قَالَ </a:t>
            </a:r>
            <a:r>
              <a:rPr lang="fa-IR" sz="4000" dirty="0" err="1" smtClean="0">
                <a:cs typeface="me_quran" pitchFamily="18" charset="-78"/>
              </a:rPr>
              <a:t>قَرِينُهُ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رَبَّنَا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أَطْغَيْتُهُ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ضَلالٍ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٢٧</a:t>
            </a:r>
            <a:r>
              <a:rPr lang="fa-IR" sz="4000" dirty="0" smtClean="0">
                <a:cs typeface="me_quran" pitchFamily="18" charset="-78"/>
              </a:rPr>
              <a:t>)قَالَ لا </a:t>
            </a:r>
            <a:r>
              <a:rPr lang="fa-IR" sz="4000" dirty="0" err="1" smtClean="0">
                <a:cs typeface="me_quran" pitchFamily="18" charset="-78"/>
              </a:rPr>
              <a:t>تَخْتَصِمُوا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لَدَيَّ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وَقَدْ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قَدَّمْتُ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بِالْوَعِيدِ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٢٨</a:t>
            </a:r>
            <a:r>
              <a:rPr lang="fa-IR" sz="4000" dirty="0" smtClean="0">
                <a:cs typeface="me_quran" pitchFamily="18" charset="-78"/>
              </a:rPr>
              <a:t>)مَا </a:t>
            </a:r>
            <a:r>
              <a:rPr lang="fa-IR" sz="4000" dirty="0" err="1" smtClean="0">
                <a:cs typeface="me_quran" pitchFamily="18" charset="-78"/>
              </a:rPr>
              <a:t>يُبَدَّلُ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الْقَوْلُ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لَدَيَّ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بِظَلامٍ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لِلْعَبِيدِ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٢٩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يَوْمَ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نَقُولُ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لِجَهَنَّمَ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امْتَلأتِ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وَتَقُولُ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مَزِيدٍ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٣٠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7. آیه 19 تا 30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حل تلاقی جاده ها">
  <a:themeElements>
    <a:clrScheme name="مدنی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حل تلاقی جاده ها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حل تلاقی جاده ها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279</TotalTime>
  <Words>1960</Words>
  <Application>Microsoft Office PowerPoint</Application>
  <PresentationFormat>نمایش روی پرده (4:3)</PresentationFormat>
  <Paragraphs>144</Paragraphs>
  <Slides>42</Slides>
  <Notes>0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42</vt:i4>
      </vt:variant>
    </vt:vector>
  </HeadingPairs>
  <TitlesOfParts>
    <vt:vector size="43" baseType="lpstr">
      <vt:lpstr>محل تلاقی جاده ها</vt:lpstr>
      <vt:lpstr>بسم الله الرحمن الرحیم</vt:lpstr>
      <vt:lpstr>تشخیص مطالب</vt:lpstr>
      <vt:lpstr>مطلب 1. آیه 1</vt:lpstr>
      <vt:lpstr>مطلب 2. آیه 2 تا 4</vt:lpstr>
      <vt:lpstr>مطلب 3. آیه 5 تا 11</vt:lpstr>
      <vt:lpstr>مطلب 4. آیه 12 تا 14</vt:lpstr>
      <vt:lpstr>مطلب 5. آیه 15</vt:lpstr>
      <vt:lpstr>مطلب 6. آیه 16 تا 18</vt:lpstr>
      <vt:lpstr>مطلب 7. آیه 19 تا 30</vt:lpstr>
      <vt:lpstr>مطلب 8. آیه 31 تا 35</vt:lpstr>
      <vt:lpstr>مطلب 9. آیه 36 تا 37</vt:lpstr>
      <vt:lpstr>مطلب 10. آیه 38</vt:lpstr>
      <vt:lpstr>مطلب 11. آیه 39 تا 45</vt:lpstr>
      <vt:lpstr>نمودار مطالب</vt:lpstr>
      <vt:lpstr>تشخیص سیاقها</vt:lpstr>
      <vt:lpstr>سیاق 1. آیه 1 تا 15</vt:lpstr>
      <vt:lpstr>سیاق 2. آیه 16 تا 35</vt:lpstr>
      <vt:lpstr>سیاق 3. آیه 36 تا 45</vt:lpstr>
      <vt:lpstr>نمودار سیاقها</vt:lpstr>
      <vt:lpstr>سیاق 1. آیه 1 تا 15</vt:lpstr>
      <vt:lpstr>فضای سخن</vt:lpstr>
      <vt:lpstr>ساختار</vt:lpstr>
      <vt:lpstr>ساختار</vt:lpstr>
      <vt:lpstr>ساختار</vt:lpstr>
      <vt:lpstr>ساختار</vt:lpstr>
      <vt:lpstr>ساختار</vt:lpstr>
      <vt:lpstr>جهت هدایتی</vt:lpstr>
      <vt:lpstr>سیاق 2. آیه 16 تا 35</vt:lpstr>
      <vt:lpstr>فضای سخن</vt:lpstr>
      <vt:lpstr>ساختار</vt:lpstr>
      <vt:lpstr>ساختار</vt:lpstr>
      <vt:lpstr>ساختار</vt:lpstr>
      <vt:lpstr>جهت هدایتی</vt:lpstr>
      <vt:lpstr>سیاق 3. آیه 36 تا 45</vt:lpstr>
      <vt:lpstr>فضای سخن</vt:lpstr>
      <vt:lpstr>ساختار</vt:lpstr>
      <vt:lpstr>ساختار</vt:lpstr>
      <vt:lpstr>ساختار</vt:lpstr>
      <vt:lpstr>جهت هدایتی</vt:lpstr>
      <vt:lpstr>سوره</vt:lpstr>
      <vt:lpstr>فضای سخن</vt:lpstr>
      <vt:lpstr>جهت هدایتی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Ali</dc:creator>
  <cp:lastModifiedBy>Ali</cp:lastModifiedBy>
  <cp:revision>16</cp:revision>
  <dcterms:created xsi:type="dcterms:W3CDTF">2011-07-10T20:31:02Z</dcterms:created>
  <dcterms:modified xsi:type="dcterms:W3CDTF">2011-07-20T12:07:16Z</dcterms:modified>
</cp:coreProperties>
</file>