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93" r:id="rId30"/>
    <p:sldId id="284" r:id="rId31"/>
    <p:sldId id="285" r:id="rId32"/>
    <p:sldId id="286" r:id="rId33"/>
    <p:sldId id="287" r:id="rId34"/>
    <p:sldId id="288" r:id="rId35"/>
    <p:sldId id="294" r:id="rId36"/>
    <p:sldId id="289" r:id="rId37"/>
    <p:sldId id="295" r:id="rId38"/>
    <p:sldId id="290" r:id="rId39"/>
    <p:sldId id="291" r:id="rId40"/>
    <p:sldId id="292" r:id="rId41"/>
    <p:sldId id="296" r:id="rId42"/>
    <p:sldId id="297" r:id="rId43"/>
    <p:sldId id="298" r:id="rId44"/>
    <p:sldId id="299" r:id="rId4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639933-31C3-4361-B367-6646DC99E1B8}" type="doc">
      <dgm:prSet loTypeId="urn:microsoft.com/office/officeart/2005/8/layout/hierarchy4" loCatId="list" qsTypeId="urn:microsoft.com/office/officeart/2005/8/quickstyle/simple1" qsCatId="simple" csTypeId="urn:microsoft.com/office/officeart/2005/8/colors/accent1_1" csCatId="accent1" phldr="1"/>
      <dgm:spPr/>
      <dgm:t>
        <a:bodyPr/>
        <a:lstStyle/>
        <a:p>
          <a:pPr rtl="1"/>
          <a:endParaRPr lang="fa-IR"/>
        </a:p>
      </dgm:t>
    </dgm:pt>
    <dgm:pt modelId="{6BF0837F-3C4C-4618-A38D-4D3DD5278F63}">
      <dgm:prSet phldrT="[متن]"/>
      <dgm:spPr/>
      <dgm:t>
        <a:bodyPr/>
        <a:lstStyle/>
        <a:p>
          <a:pPr rtl="1"/>
          <a:r>
            <a:rPr lang="fa-IR" dirty="0" smtClean="0">
              <a:cs typeface="B Traffic" pitchFamily="2" charset="-78"/>
            </a:rPr>
            <a:t>سوره </a:t>
          </a:r>
          <a:r>
            <a:rPr lang="fa-IR" dirty="0" err="1" smtClean="0">
              <a:cs typeface="B Traffic" pitchFamily="2" charset="-78"/>
            </a:rPr>
            <a:t>ذاریات</a:t>
          </a:r>
          <a:endParaRPr lang="fa-IR" dirty="0">
            <a:cs typeface="B Traffic" pitchFamily="2" charset="-78"/>
          </a:endParaRPr>
        </a:p>
      </dgm:t>
    </dgm:pt>
    <dgm:pt modelId="{90447867-777F-4954-9961-BD2ED33F162C}" type="parTrans" cxnId="{37CD55BF-1167-456F-B2BE-E20F4129B9F0}">
      <dgm:prSet/>
      <dgm:spPr/>
      <dgm:t>
        <a:bodyPr/>
        <a:lstStyle/>
        <a:p>
          <a:pPr rtl="1"/>
          <a:endParaRPr lang="fa-IR">
            <a:cs typeface="B Traffic" pitchFamily="2" charset="-78"/>
          </a:endParaRPr>
        </a:p>
      </dgm:t>
    </dgm:pt>
    <dgm:pt modelId="{2EB6D0FE-C3F9-4234-868B-71A00E534AAE}" type="sibTrans" cxnId="{37CD55BF-1167-456F-B2BE-E20F4129B9F0}">
      <dgm:prSet/>
      <dgm:spPr/>
      <dgm:t>
        <a:bodyPr/>
        <a:lstStyle/>
        <a:p>
          <a:pPr rtl="1"/>
          <a:endParaRPr lang="fa-IR">
            <a:cs typeface="B Traffic" pitchFamily="2" charset="-78"/>
          </a:endParaRPr>
        </a:p>
      </dgm:t>
    </dgm:pt>
    <dgm:pt modelId="{CC400350-6C5D-46CB-ACA9-82A8AFD660AB}">
      <dgm:prSet phldrT="[متن]"/>
      <dgm:spPr/>
      <dgm:t>
        <a:bodyPr/>
        <a:lstStyle/>
        <a:p>
          <a:pPr rtl="1"/>
          <a:r>
            <a:rPr lang="fa-IR" dirty="0" smtClean="0">
              <a:cs typeface="B Traffic" pitchFamily="2" charset="-78"/>
            </a:rPr>
            <a:t>آیه 56 تا 60</a:t>
          </a:r>
          <a:endParaRPr lang="fa-IR" dirty="0">
            <a:cs typeface="B Traffic" pitchFamily="2" charset="-78"/>
          </a:endParaRPr>
        </a:p>
      </dgm:t>
    </dgm:pt>
    <dgm:pt modelId="{81F874FB-3BE1-4109-B16E-E4FF6FDE0AF5}" type="parTrans" cxnId="{EE9BF1E8-21F3-4B2B-B229-B1CA9547C246}">
      <dgm:prSet/>
      <dgm:spPr/>
      <dgm:t>
        <a:bodyPr/>
        <a:lstStyle/>
        <a:p>
          <a:pPr rtl="1"/>
          <a:endParaRPr lang="fa-IR">
            <a:cs typeface="B Traffic" pitchFamily="2" charset="-78"/>
          </a:endParaRPr>
        </a:p>
      </dgm:t>
    </dgm:pt>
    <dgm:pt modelId="{99496429-A4D4-406F-B311-317250A79956}" type="sibTrans" cxnId="{EE9BF1E8-21F3-4B2B-B229-B1CA9547C246}">
      <dgm:prSet/>
      <dgm:spPr/>
      <dgm:t>
        <a:bodyPr/>
        <a:lstStyle/>
        <a:p>
          <a:pPr rtl="1"/>
          <a:endParaRPr lang="fa-IR">
            <a:cs typeface="B Traffic" pitchFamily="2" charset="-78"/>
          </a:endParaRPr>
        </a:p>
      </dgm:t>
    </dgm:pt>
    <dgm:pt modelId="{773513C2-706A-43F2-BD32-F2C8F5E51F00}">
      <dgm:prSet phldrT="[متن]"/>
      <dgm:spPr/>
      <dgm:t>
        <a:bodyPr/>
        <a:lstStyle/>
        <a:p>
          <a:pPr rtl="1"/>
          <a:r>
            <a:rPr lang="fa-IR" dirty="0" smtClean="0">
              <a:cs typeface="B Traffic" pitchFamily="2" charset="-78"/>
            </a:rPr>
            <a:t>آیه 52 تا 55</a:t>
          </a:r>
          <a:endParaRPr lang="fa-IR" dirty="0">
            <a:cs typeface="B Traffic" pitchFamily="2" charset="-78"/>
          </a:endParaRPr>
        </a:p>
      </dgm:t>
    </dgm:pt>
    <dgm:pt modelId="{97FDCCE4-2365-4686-914D-717683DA488B}" type="parTrans" cxnId="{036897A6-ECD8-4973-A946-E222DC091BB6}">
      <dgm:prSet/>
      <dgm:spPr/>
      <dgm:t>
        <a:bodyPr/>
        <a:lstStyle/>
        <a:p>
          <a:pPr rtl="1"/>
          <a:endParaRPr lang="fa-IR">
            <a:cs typeface="B Traffic" pitchFamily="2" charset="-78"/>
          </a:endParaRPr>
        </a:p>
      </dgm:t>
    </dgm:pt>
    <dgm:pt modelId="{AFC58C07-1A9B-4DCA-AB16-4865866A3C59}" type="sibTrans" cxnId="{036897A6-ECD8-4973-A946-E222DC091BB6}">
      <dgm:prSet/>
      <dgm:spPr/>
      <dgm:t>
        <a:bodyPr/>
        <a:lstStyle/>
        <a:p>
          <a:pPr rtl="1"/>
          <a:endParaRPr lang="fa-IR">
            <a:cs typeface="B Traffic" pitchFamily="2" charset="-78"/>
          </a:endParaRPr>
        </a:p>
      </dgm:t>
    </dgm:pt>
    <dgm:pt modelId="{473FC256-110D-4E19-B36D-5CD815FA6D7D}">
      <dgm:prSet phldrT="[متن]"/>
      <dgm:spPr/>
      <dgm:t>
        <a:bodyPr/>
        <a:lstStyle/>
        <a:p>
          <a:pPr rtl="1"/>
          <a:r>
            <a:rPr lang="fa-IR" dirty="0" smtClean="0">
              <a:cs typeface="B Traffic" pitchFamily="2" charset="-78"/>
            </a:rPr>
            <a:t>آیه 1 تا 6</a:t>
          </a:r>
          <a:endParaRPr lang="fa-IR" dirty="0">
            <a:cs typeface="B Traffic" pitchFamily="2" charset="-78"/>
          </a:endParaRPr>
        </a:p>
      </dgm:t>
    </dgm:pt>
    <dgm:pt modelId="{2C14A61A-F51D-451F-93D1-4BE91B4C16E0}" type="parTrans" cxnId="{45BB29C4-9D15-4648-B0FD-E42787F293AE}">
      <dgm:prSet/>
      <dgm:spPr/>
      <dgm:t>
        <a:bodyPr/>
        <a:lstStyle/>
        <a:p>
          <a:pPr rtl="1"/>
          <a:endParaRPr lang="fa-IR">
            <a:cs typeface="B Traffic" pitchFamily="2" charset="-78"/>
          </a:endParaRPr>
        </a:p>
      </dgm:t>
    </dgm:pt>
    <dgm:pt modelId="{512AC244-DC64-4AD0-84E6-F5522BFDD85A}" type="sibTrans" cxnId="{45BB29C4-9D15-4648-B0FD-E42787F293AE}">
      <dgm:prSet/>
      <dgm:spPr/>
      <dgm:t>
        <a:bodyPr/>
        <a:lstStyle/>
        <a:p>
          <a:pPr rtl="1"/>
          <a:endParaRPr lang="fa-IR">
            <a:cs typeface="B Traffic" pitchFamily="2" charset="-78"/>
          </a:endParaRPr>
        </a:p>
      </dgm:t>
    </dgm:pt>
    <dgm:pt modelId="{38E61838-2AE9-4695-B7CD-1FDB9AF963C6}">
      <dgm:prSet phldrT="[متن]"/>
      <dgm:spPr/>
      <dgm:t>
        <a:bodyPr/>
        <a:lstStyle/>
        <a:p>
          <a:pPr rtl="1"/>
          <a:r>
            <a:rPr lang="fa-IR" dirty="0" smtClean="0">
              <a:cs typeface="B Traffic" pitchFamily="2" charset="-78"/>
            </a:rPr>
            <a:t>آیه 47 تا 51</a:t>
          </a:r>
          <a:endParaRPr lang="fa-IR" dirty="0">
            <a:cs typeface="B Traffic" pitchFamily="2" charset="-78"/>
          </a:endParaRPr>
        </a:p>
      </dgm:t>
    </dgm:pt>
    <dgm:pt modelId="{285BF2F3-F8EC-4E21-BFF5-C7B0F7C2261F}" type="parTrans" cxnId="{228B7111-35AA-47DA-AD33-550A978B0716}">
      <dgm:prSet/>
      <dgm:spPr/>
      <dgm:t>
        <a:bodyPr/>
        <a:lstStyle/>
        <a:p>
          <a:pPr rtl="1"/>
          <a:endParaRPr lang="fa-IR">
            <a:cs typeface="B Traffic" pitchFamily="2" charset="-78"/>
          </a:endParaRPr>
        </a:p>
      </dgm:t>
    </dgm:pt>
    <dgm:pt modelId="{D0F3D551-DED2-4DDE-8CDE-AF10A89AAB11}" type="sibTrans" cxnId="{228B7111-35AA-47DA-AD33-550A978B0716}">
      <dgm:prSet/>
      <dgm:spPr/>
      <dgm:t>
        <a:bodyPr/>
        <a:lstStyle/>
        <a:p>
          <a:pPr rtl="1"/>
          <a:endParaRPr lang="fa-IR">
            <a:cs typeface="B Traffic" pitchFamily="2" charset="-78"/>
          </a:endParaRPr>
        </a:p>
      </dgm:t>
    </dgm:pt>
    <dgm:pt modelId="{3FA87EC2-1925-452C-9818-0B5DB85D46DB}">
      <dgm:prSet phldrT="[متن]"/>
      <dgm:spPr/>
      <dgm:t>
        <a:bodyPr/>
        <a:lstStyle/>
        <a:p>
          <a:pPr rtl="1"/>
          <a:r>
            <a:rPr lang="fa-IR" dirty="0" smtClean="0">
              <a:cs typeface="B Traffic" pitchFamily="2" charset="-78"/>
            </a:rPr>
            <a:t>آیه 46</a:t>
          </a:r>
          <a:endParaRPr lang="fa-IR" dirty="0">
            <a:cs typeface="B Traffic" pitchFamily="2" charset="-78"/>
          </a:endParaRPr>
        </a:p>
      </dgm:t>
    </dgm:pt>
    <dgm:pt modelId="{72861DA8-D0A4-4CE4-9C08-1494006A86F5}" type="parTrans" cxnId="{8E23C94D-3FD2-4CF2-9AA0-475A1309CD59}">
      <dgm:prSet/>
      <dgm:spPr/>
      <dgm:t>
        <a:bodyPr/>
        <a:lstStyle/>
        <a:p>
          <a:pPr rtl="1"/>
          <a:endParaRPr lang="fa-IR">
            <a:cs typeface="B Traffic" pitchFamily="2" charset="-78"/>
          </a:endParaRPr>
        </a:p>
      </dgm:t>
    </dgm:pt>
    <dgm:pt modelId="{FE7C756E-632E-4727-B1A7-2E1677D3F40F}" type="sibTrans" cxnId="{8E23C94D-3FD2-4CF2-9AA0-475A1309CD59}">
      <dgm:prSet/>
      <dgm:spPr/>
      <dgm:t>
        <a:bodyPr/>
        <a:lstStyle/>
        <a:p>
          <a:pPr rtl="1"/>
          <a:endParaRPr lang="fa-IR">
            <a:cs typeface="B Traffic" pitchFamily="2" charset="-78"/>
          </a:endParaRPr>
        </a:p>
      </dgm:t>
    </dgm:pt>
    <dgm:pt modelId="{92286EA1-BED7-475E-B349-6B6D9301151E}">
      <dgm:prSet phldrT="[متن]"/>
      <dgm:spPr/>
      <dgm:t>
        <a:bodyPr/>
        <a:lstStyle/>
        <a:p>
          <a:pPr rtl="1"/>
          <a:r>
            <a:rPr lang="fa-IR" dirty="0" smtClean="0">
              <a:cs typeface="B Traffic" pitchFamily="2" charset="-78"/>
            </a:rPr>
            <a:t>آیه 43 تا 45</a:t>
          </a:r>
          <a:endParaRPr lang="fa-IR" dirty="0">
            <a:cs typeface="B Traffic" pitchFamily="2" charset="-78"/>
          </a:endParaRPr>
        </a:p>
      </dgm:t>
    </dgm:pt>
    <dgm:pt modelId="{5DB47208-00E2-403D-B34F-4A2DDB34DB87}" type="parTrans" cxnId="{F582482B-6456-4A18-93DD-4D3A245AB1EE}">
      <dgm:prSet/>
      <dgm:spPr/>
      <dgm:t>
        <a:bodyPr/>
        <a:lstStyle/>
        <a:p>
          <a:pPr rtl="1"/>
          <a:endParaRPr lang="fa-IR">
            <a:cs typeface="B Traffic" pitchFamily="2" charset="-78"/>
          </a:endParaRPr>
        </a:p>
      </dgm:t>
    </dgm:pt>
    <dgm:pt modelId="{B37ABB5E-6708-4019-8AC3-C1571845471C}" type="sibTrans" cxnId="{F582482B-6456-4A18-93DD-4D3A245AB1EE}">
      <dgm:prSet/>
      <dgm:spPr/>
      <dgm:t>
        <a:bodyPr/>
        <a:lstStyle/>
        <a:p>
          <a:pPr rtl="1"/>
          <a:endParaRPr lang="fa-IR">
            <a:cs typeface="B Traffic" pitchFamily="2" charset="-78"/>
          </a:endParaRPr>
        </a:p>
      </dgm:t>
    </dgm:pt>
    <dgm:pt modelId="{6845E7F4-A326-46E5-AECF-365E19606237}">
      <dgm:prSet phldrT="[متن]"/>
      <dgm:spPr/>
      <dgm:t>
        <a:bodyPr/>
        <a:lstStyle/>
        <a:p>
          <a:pPr rtl="1"/>
          <a:r>
            <a:rPr lang="fa-IR" dirty="0" smtClean="0">
              <a:cs typeface="B Traffic" pitchFamily="2" charset="-78"/>
            </a:rPr>
            <a:t>آیه 41 تا 42</a:t>
          </a:r>
          <a:endParaRPr lang="fa-IR" dirty="0">
            <a:cs typeface="B Traffic" pitchFamily="2" charset="-78"/>
          </a:endParaRPr>
        </a:p>
      </dgm:t>
    </dgm:pt>
    <dgm:pt modelId="{C35C939B-4429-4DB3-916A-AB9E751DB8C6}" type="parTrans" cxnId="{1DA86D4C-CDB5-475A-910E-02CF4FE5FCE7}">
      <dgm:prSet/>
      <dgm:spPr/>
      <dgm:t>
        <a:bodyPr/>
        <a:lstStyle/>
        <a:p>
          <a:pPr rtl="1"/>
          <a:endParaRPr lang="fa-IR">
            <a:cs typeface="B Traffic" pitchFamily="2" charset="-78"/>
          </a:endParaRPr>
        </a:p>
      </dgm:t>
    </dgm:pt>
    <dgm:pt modelId="{35FCB2CB-8CBA-45AF-9417-4680E5D5F0D4}" type="sibTrans" cxnId="{1DA86D4C-CDB5-475A-910E-02CF4FE5FCE7}">
      <dgm:prSet/>
      <dgm:spPr/>
      <dgm:t>
        <a:bodyPr/>
        <a:lstStyle/>
        <a:p>
          <a:pPr rtl="1"/>
          <a:endParaRPr lang="fa-IR">
            <a:cs typeface="B Traffic" pitchFamily="2" charset="-78"/>
          </a:endParaRPr>
        </a:p>
      </dgm:t>
    </dgm:pt>
    <dgm:pt modelId="{AA586BFF-90AD-47DE-BC45-E18174B1EBBC}">
      <dgm:prSet phldrT="[متن]"/>
      <dgm:spPr/>
      <dgm:t>
        <a:bodyPr/>
        <a:lstStyle/>
        <a:p>
          <a:pPr rtl="1"/>
          <a:r>
            <a:rPr lang="fa-IR" dirty="0" smtClean="0">
              <a:cs typeface="B Traffic" pitchFamily="2" charset="-78"/>
            </a:rPr>
            <a:t>آیه 38 تا 40</a:t>
          </a:r>
          <a:endParaRPr lang="fa-IR" dirty="0">
            <a:cs typeface="B Traffic" pitchFamily="2" charset="-78"/>
          </a:endParaRPr>
        </a:p>
      </dgm:t>
    </dgm:pt>
    <dgm:pt modelId="{97B392CC-BED0-4D90-B389-3C08B7A1308E}" type="parTrans" cxnId="{B2FA2961-D5BB-482A-99CC-D1988486EF48}">
      <dgm:prSet/>
      <dgm:spPr/>
      <dgm:t>
        <a:bodyPr/>
        <a:lstStyle/>
        <a:p>
          <a:pPr rtl="1"/>
          <a:endParaRPr lang="fa-IR">
            <a:cs typeface="B Traffic" pitchFamily="2" charset="-78"/>
          </a:endParaRPr>
        </a:p>
      </dgm:t>
    </dgm:pt>
    <dgm:pt modelId="{AF29E302-B88C-4C7F-94A8-C7868BB06C35}" type="sibTrans" cxnId="{B2FA2961-D5BB-482A-99CC-D1988486EF48}">
      <dgm:prSet/>
      <dgm:spPr/>
      <dgm:t>
        <a:bodyPr/>
        <a:lstStyle/>
        <a:p>
          <a:pPr rtl="1"/>
          <a:endParaRPr lang="fa-IR">
            <a:cs typeface="B Traffic" pitchFamily="2" charset="-78"/>
          </a:endParaRPr>
        </a:p>
      </dgm:t>
    </dgm:pt>
    <dgm:pt modelId="{4EDC71BF-4840-4DC3-8A80-68EE12064CF9}">
      <dgm:prSet phldrT="[متن]"/>
      <dgm:spPr/>
      <dgm:t>
        <a:bodyPr/>
        <a:lstStyle/>
        <a:p>
          <a:pPr rtl="1"/>
          <a:r>
            <a:rPr lang="fa-IR" dirty="0" smtClean="0">
              <a:cs typeface="B Traffic" pitchFamily="2" charset="-78"/>
            </a:rPr>
            <a:t>آیه 24 تا 37</a:t>
          </a:r>
          <a:endParaRPr lang="fa-IR" dirty="0">
            <a:cs typeface="B Traffic" pitchFamily="2" charset="-78"/>
          </a:endParaRPr>
        </a:p>
      </dgm:t>
    </dgm:pt>
    <dgm:pt modelId="{30511C41-DBC2-4A03-9C2D-AA5A7B638C8A}" type="parTrans" cxnId="{7641FC51-CFD8-4F01-87C6-C6C3804F49E0}">
      <dgm:prSet/>
      <dgm:spPr/>
      <dgm:t>
        <a:bodyPr/>
        <a:lstStyle/>
        <a:p>
          <a:pPr rtl="1"/>
          <a:endParaRPr lang="fa-IR">
            <a:cs typeface="B Traffic" pitchFamily="2" charset="-78"/>
          </a:endParaRPr>
        </a:p>
      </dgm:t>
    </dgm:pt>
    <dgm:pt modelId="{3BCAB78A-6001-4E91-B975-1A25BE4C5F47}" type="sibTrans" cxnId="{7641FC51-CFD8-4F01-87C6-C6C3804F49E0}">
      <dgm:prSet/>
      <dgm:spPr/>
      <dgm:t>
        <a:bodyPr/>
        <a:lstStyle/>
        <a:p>
          <a:pPr rtl="1"/>
          <a:endParaRPr lang="fa-IR">
            <a:cs typeface="B Traffic" pitchFamily="2" charset="-78"/>
          </a:endParaRPr>
        </a:p>
      </dgm:t>
    </dgm:pt>
    <dgm:pt modelId="{E496F07D-597E-4C08-9F2E-D90A2DEC73E6}">
      <dgm:prSet phldrT="[متن]"/>
      <dgm:spPr/>
      <dgm:t>
        <a:bodyPr/>
        <a:lstStyle/>
        <a:p>
          <a:pPr rtl="1"/>
          <a:r>
            <a:rPr lang="fa-IR" dirty="0" smtClean="0">
              <a:cs typeface="B Traffic" pitchFamily="2" charset="-78"/>
            </a:rPr>
            <a:t>آیه 20 تا 23</a:t>
          </a:r>
          <a:endParaRPr lang="fa-IR" dirty="0">
            <a:cs typeface="B Traffic" pitchFamily="2" charset="-78"/>
          </a:endParaRPr>
        </a:p>
      </dgm:t>
    </dgm:pt>
    <dgm:pt modelId="{CE64C0B2-A909-4361-8DFC-CC62E3B0B92A}" type="parTrans" cxnId="{8BDC8E62-BB63-4A95-81FF-00C996D0D7A6}">
      <dgm:prSet/>
      <dgm:spPr/>
      <dgm:t>
        <a:bodyPr/>
        <a:lstStyle/>
        <a:p>
          <a:pPr rtl="1"/>
          <a:endParaRPr lang="fa-IR">
            <a:cs typeface="B Traffic" pitchFamily="2" charset="-78"/>
          </a:endParaRPr>
        </a:p>
      </dgm:t>
    </dgm:pt>
    <dgm:pt modelId="{A2BD2BB5-97A2-45CC-B38F-05034AA5C81B}" type="sibTrans" cxnId="{8BDC8E62-BB63-4A95-81FF-00C996D0D7A6}">
      <dgm:prSet/>
      <dgm:spPr/>
      <dgm:t>
        <a:bodyPr/>
        <a:lstStyle/>
        <a:p>
          <a:pPr rtl="1"/>
          <a:endParaRPr lang="fa-IR">
            <a:cs typeface="B Traffic" pitchFamily="2" charset="-78"/>
          </a:endParaRPr>
        </a:p>
      </dgm:t>
    </dgm:pt>
    <dgm:pt modelId="{237FE581-8A76-4F40-B251-EE240C67C951}">
      <dgm:prSet phldrT="[متن]"/>
      <dgm:spPr/>
      <dgm:t>
        <a:bodyPr/>
        <a:lstStyle/>
        <a:p>
          <a:pPr rtl="1"/>
          <a:r>
            <a:rPr lang="fa-IR" dirty="0" smtClean="0">
              <a:cs typeface="B Traffic" pitchFamily="2" charset="-78"/>
            </a:rPr>
            <a:t>آیه 10 تا 19</a:t>
          </a:r>
          <a:endParaRPr lang="fa-IR" dirty="0">
            <a:cs typeface="B Traffic" pitchFamily="2" charset="-78"/>
          </a:endParaRPr>
        </a:p>
      </dgm:t>
    </dgm:pt>
    <dgm:pt modelId="{9B255B0A-C6ED-4389-9D8F-5FB42B95174B}" type="parTrans" cxnId="{045BF464-FB5A-4DFC-BEBB-D6FF2ACC77C7}">
      <dgm:prSet/>
      <dgm:spPr/>
      <dgm:t>
        <a:bodyPr/>
        <a:lstStyle/>
        <a:p>
          <a:pPr rtl="1"/>
          <a:endParaRPr lang="fa-IR">
            <a:cs typeface="B Traffic" pitchFamily="2" charset="-78"/>
          </a:endParaRPr>
        </a:p>
      </dgm:t>
    </dgm:pt>
    <dgm:pt modelId="{013AFDD1-83C7-4910-B2BE-D43A529DB0A5}" type="sibTrans" cxnId="{045BF464-FB5A-4DFC-BEBB-D6FF2ACC77C7}">
      <dgm:prSet/>
      <dgm:spPr/>
      <dgm:t>
        <a:bodyPr/>
        <a:lstStyle/>
        <a:p>
          <a:pPr rtl="1"/>
          <a:endParaRPr lang="fa-IR">
            <a:cs typeface="B Traffic" pitchFamily="2" charset="-78"/>
          </a:endParaRPr>
        </a:p>
      </dgm:t>
    </dgm:pt>
    <dgm:pt modelId="{4B452208-5AC9-4D57-B89F-6E7C92D7C2B7}">
      <dgm:prSet phldrT="[متن]"/>
      <dgm:spPr/>
      <dgm:t>
        <a:bodyPr/>
        <a:lstStyle/>
        <a:p>
          <a:pPr rtl="1"/>
          <a:r>
            <a:rPr lang="fa-IR" dirty="0" smtClean="0">
              <a:cs typeface="B Traffic" pitchFamily="2" charset="-78"/>
            </a:rPr>
            <a:t>آیه 7 تا 9</a:t>
          </a:r>
          <a:endParaRPr lang="fa-IR" dirty="0">
            <a:cs typeface="B Traffic" pitchFamily="2" charset="-78"/>
          </a:endParaRPr>
        </a:p>
      </dgm:t>
    </dgm:pt>
    <dgm:pt modelId="{7066E570-0A4A-42F1-A11D-308AB574763B}" type="parTrans" cxnId="{0A7AFDBE-F0C8-404E-A53E-C8D51E035115}">
      <dgm:prSet/>
      <dgm:spPr/>
      <dgm:t>
        <a:bodyPr/>
        <a:lstStyle/>
        <a:p>
          <a:pPr rtl="1"/>
          <a:endParaRPr lang="fa-IR">
            <a:cs typeface="B Traffic" pitchFamily="2" charset="-78"/>
          </a:endParaRPr>
        </a:p>
      </dgm:t>
    </dgm:pt>
    <dgm:pt modelId="{E8274B08-4C96-41F1-93FC-5E5917D663B4}" type="sibTrans" cxnId="{0A7AFDBE-F0C8-404E-A53E-C8D51E035115}">
      <dgm:prSet/>
      <dgm:spPr/>
      <dgm:t>
        <a:bodyPr/>
        <a:lstStyle/>
        <a:p>
          <a:pPr rtl="1"/>
          <a:endParaRPr lang="fa-IR">
            <a:cs typeface="B Traffic" pitchFamily="2" charset="-78"/>
          </a:endParaRPr>
        </a:p>
      </dgm:t>
    </dgm:pt>
    <dgm:pt modelId="{5881926B-921A-4941-87D9-E0B0FB850455}" type="pres">
      <dgm:prSet presAssocID="{AD639933-31C3-4361-B367-6646DC99E1B8}" presName="Name0" presStyleCnt="0">
        <dgm:presLayoutVars>
          <dgm:chPref val="1"/>
          <dgm:dir/>
          <dgm:animOne val="branch"/>
          <dgm:animLvl val="lvl"/>
          <dgm:resizeHandles/>
        </dgm:presLayoutVars>
      </dgm:prSet>
      <dgm:spPr/>
      <dgm:t>
        <a:bodyPr/>
        <a:lstStyle/>
        <a:p>
          <a:pPr rtl="1"/>
          <a:endParaRPr lang="fa-IR"/>
        </a:p>
      </dgm:t>
    </dgm:pt>
    <dgm:pt modelId="{F5152402-8694-43B8-B673-20C0855CC6F6}" type="pres">
      <dgm:prSet presAssocID="{6BF0837F-3C4C-4618-A38D-4D3DD5278F63}" presName="vertOne" presStyleCnt="0"/>
      <dgm:spPr/>
    </dgm:pt>
    <dgm:pt modelId="{C434CCA9-3508-4EBF-973C-38F4F506497C}" type="pres">
      <dgm:prSet presAssocID="{6BF0837F-3C4C-4618-A38D-4D3DD5278F63}" presName="txOne" presStyleLbl="node0" presStyleIdx="0" presStyleCnt="1">
        <dgm:presLayoutVars>
          <dgm:chPref val="3"/>
        </dgm:presLayoutVars>
      </dgm:prSet>
      <dgm:spPr/>
      <dgm:t>
        <a:bodyPr/>
        <a:lstStyle/>
        <a:p>
          <a:pPr rtl="1"/>
          <a:endParaRPr lang="fa-IR"/>
        </a:p>
      </dgm:t>
    </dgm:pt>
    <dgm:pt modelId="{CFF3EC4D-8CCA-49E7-9A75-54E1EAFCD51D}" type="pres">
      <dgm:prSet presAssocID="{6BF0837F-3C4C-4618-A38D-4D3DD5278F63}" presName="parTransOne" presStyleCnt="0"/>
      <dgm:spPr/>
    </dgm:pt>
    <dgm:pt modelId="{E61FA79E-6443-48A3-86AB-FDBECDCF8578}" type="pres">
      <dgm:prSet presAssocID="{6BF0837F-3C4C-4618-A38D-4D3DD5278F63}" presName="horzOne" presStyleCnt="0"/>
      <dgm:spPr/>
    </dgm:pt>
    <dgm:pt modelId="{64472603-38B6-4FA5-92BD-0F7A433F0582}" type="pres">
      <dgm:prSet presAssocID="{CC400350-6C5D-46CB-ACA9-82A8AFD660AB}" presName="vertTwo" presStyleCnt="0"/>
      <dgm:spPr/>
    </dgm:pt>
    <dgm:pt modelId="{5421235D-A114-4D77-943A-1D9C59AD4EF5}" type="pres">
      <dgm:prSet presAssocID="{CC400350-6C5D-46CB-ACA9-82A8AFD660AB}" presName="txTwo" presStyleLbl="node2" presStyleIdx="0" presStyleCnt="12">
        <dgm:presLayoutVars>
          <dgm:chPref val="3"/>
        </dgm:presLayoutVars>
      </dgm:prSet>
      <dgm:spPr/>
      <dgm:t>
        <a:bodyPr/>
        <a:lstStyle/>
        <a:p>
          <a:pPr rtl="1"/>
          <a:endParaRPr lang="fa-IR"/>
        </a:p>
      </dgm:t>
    </dgm:pt>
    <dgm:pt modelId="{19D6E60D-0876-4B4A-B943-667B4F240D4E}" type="pres">
      <dgm:prSet presAssocID="{CC400350-6C5D-46CB-ACA9-82A8AFD660AB}" presName="horzTwo" presStyleCnt="0"/>
      <dgm:spPr/>
    </dgm:pt>
    <dgm:pt modelId="{3C8811A7-DFE0-4A34-8667-850869C3250D}" type="pres">
      <dgm:prSet presAssocID="{99496429-A4D4-406F-B311-317250A79956}" presName="sibSpaceTwo" presStyleCnt="0"/>
      <dgm:spPr/>
    </dgm:pt>
    <dgm:pt modelId="{6BEF4C17-5D8F-4A32-942E-EF5ADB6FF170}" type="pres">
      <dgm:prSet presAssocID="{773513C2-706A-43F2-BD32-F2C8F5E51F00}" presName="vertTwo" presStyleCnt="0"/>
      <dgm:spPr/>
    </dgm:pt>
    <dgm:pt modelId="{75AD91AE-3116-4C2D-A8F4-10CB221638EC}" type="pres">
      <dgm:prSet presAssocID="{773513C2-706A-43F2-BD32-F2C8F5E51F00}" presName="txTwo" presStyleLbl="node2" presStyleIdx="1" presStyleCnt="12">
        <dgm:presLayoutVars>
          <dgm:chPref val="3"/>
        </dgm:presLayoutVars>
      </dgm:prSet>
      <dgm:spPr/>
      <dgm:t>
        <a:bodyPr/>
        <a:lstStyle/>
        <a:p>
          <a:pPr rtl="1"/>
          <a:endParaRPr lang="fa-IR"/>
        </a:p>
      </dgm:t>
    </dgm:pt>
    <dgm:pt modelId="{2061E6E4-72FF-49A3-BBBE-F4650ABCD087}" type="pres">
      <dgm:prSet presAssocID="{773513C2-706A-43F2-BD32-F2C8F5E51F00}" presName="horzTwo" presStyleCnt="0"/>
      <dgm:spPr/>
    </dgm:pt>
    <dgm:pt modelId="{BC42290A-0E35-4FAC-A244-02170284EDA0}" type="pres">
      <dgm:prSet presAssocID="{AFC58C07-1A9B-4DCA-AB16-4865866A3C59}" presName="sibSpaceTwo" presStyleCnt="0"/>
      <dgm:spPr/>
    </dgm:pt>
    <dgm:pt modelId="{694C164D-B9A3-4EEC-9DBB-CF057FA1BA43}" type="pres">
      <dgm:prSet presAssocID="{38E61838-2AE9-4695-B7CD-1FDB9AF963C6}" presName="vertTwo" presStyleCnt="0"/>
      <dgm:spPr/>
    </dgm:pt>
    <dgm:pt modelId="{EF4777CC-7E9D-43B7-9014-4E24A0D329AB}" type="pres">
      <dgm:prSet presAssocID="{38E61838-2AE9-4695-B7CD-1FDB9AF963C6}" presName="txTwo" presStyleLbl="node2" presStyleIdx="2" presStyleCnt="12">
        <dgm:presLayoutVars>
          <dgm:chPref val="3"/>
        </dgm:presLayoutVars>
      </dgm:prSet>
      <dgm:spPr/>
      <dgm:t>
        <a:bodyPr/>
        <a:lstStyle/>
        <a:p>
          <a:pPr rtl="1"/>
          <a:endParaRPr lang="fa-IR"/>
        </a:p>
      </dgm:t>
    </dgm:pt>
    <dgm:pt modelId="{D8B7F864-91B9-402B-BC3F-AD07DC299492}" type="pres">
      <dgm:prSet presAssocID="{38E61838-2AE9-4695-B7CD-1FDB9AF963C6}" presName="horzTwo" presStyleCnt="0"/>
      <dgm:spPr/>
    </dgm:pt>
    <dgm:pt modelId="{C58CE766-D4B8-4C31-BC5B-8BA0C13C88BC}" type="pres">
      <dgm:prSet presAssocID="{D0F3D551-DED2-4DDE-8CDE-AF10A89AAB11}" presName="sibSpaceTwo" presStyleCnt="0"/>
      <dgm:spPr/>
    </dgm:pt>
    <dgm:pt modelId="{014E2AB4-AF90-4C2A-ABF5-8EE33FF68E91}" type="pres">
      <dgm:prSet presAssocID="{3FA87EC2-1925-452C-9818-0B5DB85D46DB}" presName="vertTwo" presStyleCnt="0"/>
      <dgm:spPr/>
    </dgm:pt>
    <dgm:pt modelId="{FA2A4EFE-9B6F-4263-B430-C0EFBF12F6EB}" type="pres">
      <dgm:prSet presAssocID="{3FA87EC2-1925-452C-9818-0B5DB85D46DB}" presName="txTwo" presStyleLbl="node2" presStyleIdx="3" presStyleCnt="12">
        <dgm:presLayoutVars>
          <dgm:chPref val="3"/>
        </dgm:presLayoutVars>
      </dgm:prSet>
      <dgm:spPr/>
      <dgm:t>
        <a:bodyPr/>
        <a:lstStyle/>
        <a:p>
          <a:pPr rtl="1"/>
          <a:endParaRPr lang="fa-IR"/>
        </a:p>
      </dgm:t>
    </dgm:pt>
    <dgm:pt modelId="{725A32F1-7F34-480C-BCBE-FF127A587277}" type="pres">
      <dgm:prSet presAssocID="{3FA87EC2-1925-452C-9818-0B5DB85D46DB}" presName="horzTwo" presStyleCnt="0"/>
      <dgm:spPr/>
    </dgm:pt>
    <dgm:pt modelId="{325EDC1C-7958-4CC4-B4CF-F0F385D7F7A4}" type="pres">
      <dgm:prSet presAssocID="{FE7C756E-632E-4727-B1A7-2E1677D3F40F}" presName="sibSpaceTwo" presStyleCnt="0"/>
      <dgm:spPr/>
    </dgm:pt>
    <dgm:pt modelId="{B5EE5230-8935-4D29-B35E-62A83FA73670}" type="pres">
      <dgm:prSet presAssocID="{92286EA1-BED7-475E-B349-6B6D9301151E}" presName="vertTwo" presStyleCnt="0"/>
      <dgm:spPr/>
    </dgm:pt>
    <dgm:pt modelId="{C23EA5D4-6BF7-4B7F-B3D2-227AA384B5A4}" type="pres">
      <dgm:prSet presAssocID="{92286EA1-BED7-475E-B349-6B6D9301151E}" presName="txTwo" presStyleLbl="node2" presStyleIdx="4" presStyleCnt="12">
        <dgm:presLayoutVars>
          <dgm:chPref val="3"/>
        </dgm:presLayoutVars>
      </dgm:prSet>
      <dgm:spPr/>
      <dgm:t>
        <a:bodyPr/>
        <a:lstStyle/>
        <a:p>
          <a:pPr rtl="1"/>
          <a:endParaRPr lang="fa-IR"/>
        </a:p>
      </dgm:t>
    </dgm:pt>
    <dgm:pt modelId="{3090E35B-0CBC-4C05-9C06-1F953D5EB067}" type="pres">
      <dgm:prSet presAssocID="{92286EA1-BED7-475E-B349-6B6D9301151E}" presName="horzTwo" presStyleCnt="0"/>
      <dgm:spPr/>
    </dgm:pt>
    <dgm:pt modelId="{E9897F73-35E9-423A-B312-B902F522CA6A}" type="pres">
      <dgm:prSet presAssocID="{B37ABB5E-6708-4019-8AC3-C1571845471C}" presName="sibSpaceTwo" presStyleCnt="0"/>
      <dgm:spPr/>
    </dgm:pt>
    <dgm:pt modelId="{68249CC9-ACAB-4D02-9E6F-DDD53A5F6E6E}" type="pres">
      <dgm:prSet presAssocID="{6845E7F4-A326-46E5-AECF-365E19606237}" presName="vertTwo" presStyleCnt="0"/>
      <dgm:spPr/>
    </dgm:pt>
    <dgm:pt modelId="{0E99256E-F8F9-42E0-A838-41CF175C9F0D}" type="pres">
      <dgm:prSet presAssocID="{6845E7F4-A326-46E5-AECF-365E19606237}" presName="txTwo" presStyleLbl="node2" presStyleIdx="5" presStyleCnt="12">
        <dgm:presLayoutVars>
          <dgm:chPref val="3"/>
        </dgm:presLayoutVars>
      </dgm:prSet>
      <dgm:spPr/>
      <dgm:t>
        <a:bodyPr/>
        <a:lstStyle/>
        <a:p>
          <a:pPr rtl="1"/>
          <a:endParaRPr lang="fa-IR"/>
        </a:p>
      </dgm:t>
    </dgm:pt>
    <dgm:pt modelId="{F34776D0-63B6-4CF3-A8A7-1C387F59A761}" type="pres">
      <dgm:prSet presAssocID="{6845E7F4-A326-46E5-AECF-365E19606237}" presName="horzTwo" presStyleCnt="0"/>
      <dgm:spPr/>
    </dgm:pt>
    <dgm:pt modelId="{774984A9-41DC-4E77-98CB-5514CDB5AC15}" type="pres">
      <dgm:prSet presAssocID="{35FCB2CB-8CBA-45AF-9417-4680E5D5F0D4}" presName="sibSpaceTwo" presStyleCnt="0"/>
      <dgm:spPr/>
    </dgm:pt>
    <dgm:pt modelId="{1F207858-5CBA-4A68-9293-C7EB2323163C}" type="pres">
      <dgm:prSet presAssocID="{AA586BFF-90AD-47DE-BC45-E18174B1EBBC}" presName="vertTwo" presStyleCnt="0"/>
      <dgm:spPr/>
    </dgm:pt>
    <dgm:pt modelId="{79264A8A-42E3-406B-8688-87E203A2DEBD}" type="pres">
      <dgm:prSet presAssocID="{AA586BFF-90AD-47DE-BC45-E18174B1EBBC}" presName="txTwo" presStyleLbl="node2" presStyleIdx="6" presStyleCnt="12">
        <dgm:presLayoutVars>
          <dgm:chPref val="3"/>
        </dgm:presLayoutVars>
      </dgm:prSet>
      <dgm:spPr/>
      <dgm:t>
        <a:bodyPr/>
        <a:lstStyle/>
        <a:p>
          <a:pPr rtl="1"/>
          <a:endParaRPr lang="fa-IR"/>
        </a:p>
      </dgm:t>
    </dgm:pt>
    <dgm:pt modelId="{FF9011B4-C2A1-4B25-AF2F-5E412D2C29C3}" type="pres">
      <dgm:prSet presAssocID="{AA586BFF-90AD-47DE-BC45-E18174B1EBBC}" presName="horzTwo" presStyleCnt="0"/>
      <dgm:spPr/>
    </dgm:pt>
    <dgm:pt modelId="{C1293BB5-DA18-460E-A4D0-E6A95E372482}" type="pres">
      <dgm:prSet presAssocID="{AF29E302-B88C-4C7F-94A8-C7868BB06C35}" presName="sibSpaceTwo" presStyleCnt="0"/>
      <dgm:spPr/>
    </dgm:pt>
    <dgm:pt modelId="{B360ECAC-EA18-4B47-BD32-0E4834C6458A}" type="pres">
      <dgm:prSet presAssocID="{4EDC71BF-4840-4DC3-8A80-68EE12064CF9}" presName="vertTwo" presStyleCnt="0"/>
      <dgm:spPr/>
    </dgm:pt>
    <dgm:pt modelId="{2F35E92B-1F7D-48D7-AD54-3A8686DBDCA0}" type="pres">
      <dgm:prSet presAssocID="{4EDC71BF-4840-4DC3-8A80-68EE12064CF9}" presName="txTwo" presStyleLbl="node2" presStyleIdx="7" presStyleCnt="12">
        <dgm:presLayoutVars>
          <dgm:chPref val="3"/>
        </dgm:presLayoutVars>
      </dgm:prSet>
      <dgm:spPr/>
      <dgm:t>
        <a:bodyPr/>
        <a:lstStyle/>
        <a:p>
          <a:pPr rtl="1"/>
          <a:endParaRPr lang="fa-IR"/>
        </a:p>
      </dgm:t>
    </dgm:pt>
    <dgm:pt modelId="{BCE47EC8-1C04-405B-8009-8E634FD27BE9}" type="pres">
      <dgm:prSet presAssocID="{4EDC71BF-4840-4DC3-8A80-68EE12064CF9}" presName="horzTwo" presStyleCnt="0"/>
      <dgm:spPr/>
    </dgm:pt>
    <dgm:pt modelId="{BA817F7A-D09B-4D2A-AEAA-8EB7D4412F26}" type="pres">
      <dgm:prSet presAssocID="{3BCAB78A-6001-4E91-B975-1A25BE4C5F47}" presName="sibSpaceTwo" presStyleCnt="0"/>
      <dgm:spPr/>
    </dgm:pt>
    <dgm:pt modelId="{E23E3D24-F67B-4C7D-A2D2-DE74E30B4495}" type="pres">
      <dgm:prSet presAssocID="{E496F07D-597E-4C08-9F2E-D90A2DEC73E6}" presName="vertTwo" presStyleCnt="0"/>
      <dgm:spPr/>
    </dgm:pt>
    <dgm:pt modelId="{42D5ADCA-BE60-4DCD-AEB6-75AC10DF12B8}" type="pres">
      <dgm:prSet presAssocID="{E496F07D-597E-4C08-9F2E-D90A2DEC73E6}" presName="txTwo" presStyleLbl="node2" presStyleIdx="8" presStyleCnt="12">
        <dgm:presLayoutVars>
          <dgm:chPref val="3"/>
        </dgm:presLayoutVars>
      </dgm:prSet>
      <dgm:spPr/>
      <dgm:t>
        <a:bodyPr/>
        <a:lstStyle/>
        <a:p>
          <a:pPr rtl="1"/>
          <a:endParaRPr lang="fa-IR"/>
        </a:p>
      </dgm:t>
    </dgm:pt>
    <dgm:pt modelId="{8183C268-DCEB-4DE9-82EA-922FED09CFE7}" type="pres">
      <dgm:prSet presAssocID="{E496F07D-597E-4C08-9F2E-D90A2DEC73E6}" presName="horzTwo" presStyleCnt="0"/>
      <dgm:spPr/>
    </dgm:pt>
    <dgm:pt modelId="{D72842C5-1522-41C3-B683-EE64498550B7}" type="pres">
      <dgm:prSet presAssocID="{A2BD2BB5-97A2-45CC-B38F-05034AA5C81B}" presName="sibSpaceTwo" presStyleCnt="0"/>
      <dgm:spPr/>
    </dgm:pt>
    <dgm:pt modelId="{1CE2D877-EDC3-49EE-8CEE-C9E53D70AC65}" type="pres">
      <dgm:prSet presAssocID="{237FE581-8A76-4F40-B251-EE240C67C951}" presName="vertTwo" presStyleCnt="0"/>
      <dgm:spPr/>
    </dgm:pt>
    <dgm:pt modelId="{7583611D-4B87-42DB-B4EC-65717C58970F}" type="pres">
      <dgm:prSet presAssocID="{237FE581-8A76-4F40-B251-EE240C67C951}" presName="txTwo" presStyleLbl="node2" presStyleIdx="9" presStyleCnt="12">
        <dgm:presLayoutVars>
          <dgm:chPref val="3"/>
        </dgm:presLayoutVars>
      </dgm:prSet>
      <dgm:spPr/>
      <dgm:t>
        <a:bodyPr/>
        <a:lstStyle/>
        <a:p>
          <a:pPr rtl="1"/>
          <a:endParaRPr lang="fa-IR"/>
        </a:p>
      </dgm:t>
    </dgm:pt>
    <dgm:pt modelId="{AC359C89-F9C1-4288-85D2-C57DC79CE03A}" type="pres">
      <dgm:prSet presAssocID="{237FE581-8A76-4F40-B251-EE240C67C951}" presName="horzTwo" presStyleCnt="0"/>
      <dgm:spPr/>
    </dgm:pt>
    <dgm:pt modelId="{0FC6A020-44D6-4518-83CD-550543DAADA2}" type="pres">
      <dgm:prSet presAssocID="{013AFDD1-83C7-4910-B2BE-D43A529DB0A5}" presName="sibSpaceTwo" presStyleCnt="0"/>
      <dgm:spPr/>
    </dgm:pt>
    <dgm:pt modelId="{94083BD0-6DC2-4350-B626-A11CEB63BE12}" type="pres">
      <dgm:prSet presAssocID="{4B452208-5AC9-4D57-B89F-6E7C92D7C2B7}" presName="vertTwo" presStyleCnt="0"/>
      <dgm:spPr/>
    </dgm:pt>
    <dgm:pt modelId="{8E15936E-A9B1-40AD-8FAB-A66C37C50CF7}" type="pres">
      <dgm:prSet presAssocID="{4B452208-5AC9-4D57-B89F-6E7C92D7C2B7}" presName="txTwo" presStyleLbl="node2" presStyleIdx="10" presStyleCnt="12">
        <dgm:presLayoutVars>
          <dgm:chPref val="3"/>
        </dgm:presLayoutVars>
      </dgm:prSet>
      <dgm:spPr/>
      <dgm:t>
        <a:bodyPr/>
        <a:lstStyle/>
        <a:p>
          <a:pPr rtl="1"/>
          <a:endParaRPr lang="fa-IR"/>
        </a:p>
      </dgm:t>
    </dgm:pt>
    <dgm:pt modelId="{16C64A8D-853E-4CE3-9C4D-720158C3E0EC}" type="pres">
      <dgm:prSet presAssocID="{4B452208-5AC9-4D57-B89F-6E7C92D7C2B7}" presName="horzTwo" presStyleCnt="0"/>
      <dgm:spPr/>
    </dgm:pt>
    <dgm:pt modelId="{19E31355-1963-426F-8DCE-8473381E9454}" type="pres">
      <dgm:prSet presAssocID="{E8274B08-4C96-41F1-93FC-5E5917D663B4}" presName="sibSpaceTwo" presStyleCnt="0"/>
      <dgm:spPr/>
    </dgm:pt>
    <dgm:pt modelId="{1D872B8F-3200-4953-AFCD-9D88649E2A4B}" type="pres">
      <dgm:prSet presAssocID="{473FC256-110D-4E19-B36D-5CD815FA6D7D}" presName="vertTwo" presStyleCnt="0"/>
      <dgm:spPr/>
    </dgm:pt>
    <dgm:pt modelId="{898854E5-4CF9-4056-A627-39845C74FFB6}" type="pres">
      <dgm:prSet presAssocID="{473FC256-110D-4E19-B36D-5CD815FA6D7D}" presName="txTwo" presStyleLbl="node2" presStyleIdx="11" presStyleCnt="12">
        <dgm:presLayoutVars>
          <dgm:chPref val="3"/>
        </dgm:presLayoutVars>
      </dgm:prSet>
      <dgm:spPr/>
      <dgm:t>
        <a:bodyPr/>
        <a:lstStyle/>
        <a:p>
          <a:pPr rtl="1"/>
          <a:endParaRPr lang="fa-IR"/>
        </a:p>
      </dgm:t>
    </dgm:pt>
    <dgm:pt modelId="{52B3A2E4-CCAC-462E-9CA4-A994878D20FF}" type="pres">
      <dgm:prSet presAssocID="{473FC256-110D-4E19-B36D-5CD815FA6D7D}" presName="horzTwo" presStyleCnt="0"/>
      <dgm:spPr/>
    </dgm:pt>
  </dgm:ptLst>
  <dgm:cxnLst>
    <dgm:cxn modelId="{EE9BF1E8-21F3-4B2B-B229-B1CA9547C246}" srcId="{6BF0837F-3C4C-4618-A38D-4D3DD5278F63}" destId="{CC400350-6C5D-46CB-ACA9-82A8AFD660AB}" srcOrd="0" destOrd="0" parTransId="{81F874FB-3BE1-4109-B16E-E4FF6FDE0AF5}" sibTransId="{99496429-A4D4-406F-B311-317250A79956}"/>
    <dgm:cxn modelId="{FEEDE285-5148-4134-8569-0AC71D66D2AB}" type="presOf" srcId="{4B452208-5AC9-4D57-B89F-6E7C92D7C2B7}" destId="{8E15936E-A9B1-40AD-8FAB-A66C37C50CF7}" srcOrd="0" destOrd="0" presId="urn:microsoft.com/office/officeart/2005/8/layout/hierarchy4"/>
    <dgm:cxn modelId="{CCB634A2-6889-4749-992E-EFD81DB92B82}" type="presOf" srcId="{AD639933-31C3-4361-B367-6646DC99E1B8}" destId="{5881926B-921A-4941-87D9-E0B0FB850455}" srcOrd="0" destOrd="0" presId="urn:microsoft.com/office/officeart/2005/8/layout/hierarchy4"/>
    <dgm:cxn modelId="{8BDC8E62-BB63-4A95-81FF-00C996D0D7A6}" srcId="{6BF0837F-3C4C-4618-A38D-4D3DD5278F63}" destId="{E496F07D-597E-4C08-9F2E-D90A2DEC73E6}" srcOrd="8" destOrd="0" parTransId="{CE64C0B2-A909-4361-8DFC-CC62E3B0B92A}" sibTransId="{A2BD2BB5-97A2-45CC-B38F-05034AA5C81B}"/>
    <dgm:cxn modelId="{045BF464-FB5A-4DFC-BEBB-D6FF2ACC77C7}" srcId="{6BF0837F-3C4C-4618-A38D-4D3DD5278F63}" destId="{237FE581-8A76-4F40-B251-EE240C67C951}" srcOrd="9" destOrd="0" parTransId="{9B255B0A-C6ED-4389-9D8F-5FB42B95174B}" sibTransId="{013AFDD1-83C7-4910-B2BE-D43A529DB0A5}"/>
    <dgm:cxn modelId="{8E23C94D-3FD2-4CF2-9AA0-475A1309CD59}" srcId="{6BF0837F-3C4C-4618-A38D-4D3DD5278F63}" destId="{3FA87EC2-1925-452C-9818-0B5DB85D46DB}" srcOrd="3" destOrd="0" parTransId="{72861DA8-D0A4-4CE4-9C08-1494006A86F5}" sibTransId="{FE7C756E-632E-4727-B1A7-2E1677D3F40F}"/>
    <dgm:cxn modelId="{036897A6-ECD8-4973-A946-E222DC091BB6}" srcId="{6BF0837F-3C4C-4618-A38D-4D3DD5278F63}" destId="{773513C2-706A-43F2-BD32-F2C8F5E51F00}" srcOrd="1" destOrd="0" parTransId="{97FDCCE4-2365-4686-914D-717683DA488B}" sibTransId="{AFC58C07-1A9B-4DCA-AB16-4865866A3C59}"/>
    <dgm:cxn modelId="{A2523FEC-F3B6-412E-BD0C-66D56EC9E77A}" type="presOf" srcId="{E496F07D-597E-4C08-9F2E-D90A2DEC73E6}" destId="{42D5ADCA-BE60-4DCD-AEB6-75AC10DF12B8}" srcOrd="0" destOrd="0" presId="urn:microsoft.com/office/officeart/2005/8/layout/hierarchy4"/>
    <dgm:cxn modelId="{C7B1BB3A-879E-416A-AB98-8FA90050B720}" type="presOf" srcId="{4EDC71BF-4840-4DC3-8A80-68EE12064CF9}" destId="{2F35E92B-1F7D-48D7-AD54-3A8686DBDCA0}" srcOrd="0" destOrd="0" presId="urn:microsoft.com/office/officeart/2005/8/layout/hierarchy4"/>
    <dgm:cxn modelId="{2768460B-5760-41A3-96BD-D29BBF6DC452}" type="presOf" srcId="{92286EA1-BED7-475E-B349-6B6D9301151E}" destId="{C23EA5D4-6BF7-4B7F-B3D2-227AA384B5A4}" srcOrd="0" destOrd="0" presId="urn:microsoft.com/office/officeart/2005/8/layout/hierarchy4"/>
    <dgm:cxn modelId="{3DAB33C3-EE38-4203-9A7A-3B2F6BD78C70}" type="presOf" srcId="{3FA87EC2-1925-452C-9818-0B5DB85D46DB}" destId="{FA2A4EFE-9B6F-4263-B430-C0EFBF12F6EB}" srcOrd="0" destOrd="0" presId="urn:microsoft.com/office/officeart/2005/8/layout/hierarchy4"/>
    <dgm:cxn modelId="{6ED07B8C-7E07-4249-9F46-E5E4EB8799BD}" type="presOf" srcId="{237FE581-8A76-4F40-B251-EE240C67C951}" destId="{7583611D-4B87-42DB-B4EC-65717C58970F}" srcOrd="0" destOrd="0" presId="urn:microsoft.com/office/officeart/2005/8/layout/hierarchy4"/>
    <dgm:cxn modelId="{F582482B-6456-4A18-93DD-4D3A245AB1EE}" srcId="{6BF0837F-3C4C-4618-A38D-4D3DD5278F63}" destId="{92286EA1-BED7-475E-B349-6B6D9301151E}" srcOrd="4" destOrd="0" parTransId="{5DB47208-00E2-403D-B34F-4A2DDB34DB87}" sibTransId="{B37ABB5E-6708-4019-8AC3-C1571845471C}"/>
    <dgm:cxn modelId="{228B7111-35AA-47DA-AD33-550A978B0716}" srcId="{6BF0837F-3C4C-4618-A38D-4D3DD5278F63}" destId="{38E61838-2AE9-4695-B7CD-1FDB9AF963C6}" srcOrd="2" destOrd="0" parTransId="{285BF2F3-F8EC-4E21-BFF5-C7B0F7C2261F}" sibTransId="{D0F3D551-DED2-4DDE-8CDE-AF10A89AAB11}"/>
    <dgm:cxn modelId="{56810159-5B74-4DA0-A322-87922F30BA12}" type="presOf" srcId="{773513C2-706A-43F2-BD32-F2C8F5E51F00}" destId="{75AD91AE-3116-4C2D-A8F4-10CB221638EC}" srcOrd="0" destOrd="0" presId="urn:microsoft.com/office/officeart/2005/8/layout/hierarchy4"/>
    <dgm:cxn modelId="{45BB29C4-9D15-4648-B0FD-E42787F293AE}" srcId="{6BF0837F-3C4C-4618-A38D-4D3DD5278F63}" destId="{473FC256-110D-4E19-B36D-5CD815FA6D7D}" srcOrd="11" destOrd="0" parTransId="{2C14A61A-F51D-451F-93D1-4BE91B4C16E0}" sibTransId="{512AC244-DC64-4AD0-84E6-F5522BFDD85A}"/>
    <dgm:cxn modelId="{86841AEB-996E-423E-B29F-DB8442614E39}" type="presOf" srcId="{6845E7F4-A326-46E5-AECF-365E19606237}" destId="{0E99256E-F8F9-42E0-A838-41CF175C9F0D}" srcOrd="0" destOrd="0" presId="urn:microsoft.com/office/officeart/2005/8/layout/hierarchy4"/>
    <dgm:cxn modelId="{1DA86D4C-CDB5-475A-910E-02CF4FE5FCE7}" srcId="{6BF0837F-3C4C-4618-A38D-4D3DD5278F63}" destId="{6845E7F4-A326-46E5-AECF-365E19606237}" srcOrd="5" destOrd="0" parTransId="{C35C939B-4429-4DB3-916A-AB9E751DB8C6}" sibTransId="{35FCB2CB-8CBA-45AF-9417-4680E5D5F0D4}"/>
    <dgm:cxn modelId="{8B43C76B-AFF8-4EE3-B9C7-EA7ED87B8F9D}" type="presOf" srcId="{AA586BFF-90AD-47DE-BC45-E18174B1EBBC}" destId="{79264A8A-42E3-406B-8688-87E203A2DEBD}" srcOrd="0" destOrd="0" presId="urn:microsoft.com/office/officeart/2005/8/layout/hierarchy4"/>
    <dgm:cxn modelId="{7641FC51-CFD8-4F01-87C6-C6C3804F49E0}" srcId="{6BF0837F-3C4C-4618-A38D-4D3DD5278F63}" destId="{4EDC71BF-4840-4DC3-8A80-68EE12064CF9}" srcOrd="7" destOrd="0" parTransId="{30511C41-DBC2-4A03-9C2D-AA5A7B638C8A}" sibTransId="{3BCAB78A-6001-4E91-B975-1A25BE4C5F47}"/>
    <dgm:cxn modelId="{EBF8F7E0-D90F-4C42-8183-FC9287307BAD}" type="presOf" srcId="{CC400350-6C5D-46CB-ACA9-82A8AFD660AB}" destId="{5421235D-A114-4D77-943A-1D9C59AD4EF5}" srcOrd="0" destOrd="0" presId="urn:microsoft.com/office/officeart/2005/8/layout/hierarchy4"/>
    <dgm:cxn modelId="{0BA98668-ACCA-455F-A044-54895FF9AAF4}" type="presOf" srcId="{6BF0837F-3C4C-4618-A38D-4D3DD5278F63}" destId="{C434CCA9-3508-4EBF-973C-38F4F506497C}" srcOrd="0" destOrd="0" presId="urn:microsoft.com/office/officeart/2005/8/layout/hierarchy4"/>
    <dgm:cxn modelId="{37CD55BF-1167-456F-B2BE-E20F4129B9F0}" srcId="{AD639933-31C3-4361-B367-6646DC99E1B8}" destId="{6BF0837F-3C4C-4618-A38D-4D3DD5278F63}" srcOrd="0" destOrd="0" parTransId="{90447867-777F-4954-9961-BD2ED33F162C}" sibTransId="{2EB6D0FE-C3F9-4234-868B-71A00E534AAE}"/>
    <dgm:cxn modelId="{E7D6F417-F494-46FA-8614-15D2B4D4FA29}" type="presOf" srcId="{38E61838-2AE9-4695-B7CD-1FDB9AF963C6}" destId="{EF4777CC-7E9D-43B7-9014-4E24A0D329AB}" srcOrd="0" destOrd="0" presId="urn:microsoft.com/office/officeart/2005/8/layout/hierarchy4"/>
    <dgm:cxn modelId="{B2FA2961-D5BB-482A-99CC-D1988486EF48}" srcId="{6BF0837F-3C4C-4618-A38D-4D3DD5278F63}" destId="{AA586BFF-90AD-47DE-BC45-E18174B1EBBC}" srcOrd="6" destOrd="0" parTransId="{97B392CC-BED0-4D90-B389-3C08B7A1308E}" sibTransId="{AF29E302-B88C-4C7F-94A8-C7868BB06C35}"/>
    <dgm:cxn modelId="{3B4B20ED-C57B-45AE-8EAE-B3F47D7B843E}" type="presOf" srcId="{473FC256-110D-4E19-B36D-5CD815FA6D7D}" destId="{898854E5-4CF9-4056-A627-39845C74FFB6}" srcOrd="0" destOrd="0" presId="urn:microsoft.com/office/officeart/2005/8/layout/hierarchy4"/>
    <dgm:cxn modelId="{0A7AFDBE-F0C8-404E-A53E-C8D51E035115}" srcId="{6BF0837F-3C4C-4618-A38D-4D3DD5278F63}" destId="{4B452208-5AC9-4D57-B89F-6E7C92D7C2B7}" srcOrd="10" destOrd="0" parTransId="{7066E570-0A4A-42F1-A11D-308AB574763B}" sibTransId="{E8274B08-4C96-41F1-93FC-5E5917D663B4}"/>
    <dgm:cxn modelId="{B6203325-FCB9-44DD-9157-85D6C08B4783}" type="presParOf" srcId="{5881926B-921A-4941-87D9-E0B0FB850455}" destId="{F5152402-8694-43B8-B673-20C0855CC6F6}" srcOrd="0" destOrd="0" presId="urn:microsoft.com/office/officeart/2005/8/layout/hierarchy4"/>
    <dgm:cxn modelId="{8953490D-65F6-47C2-9D04-44D704F9BEB7}" type="presParOf" srcId="{F5152402-8694-43B8-B673-20C0855CC6F6}" destId="{C434CCA9-3508-4EBF-973C-38F4F506497C}" srcOrd="0" destOrd="0" presId="urn:microsoft.com/office/officeart/2005/8/layout/hierarchy4"/>
    <dgm:cxn modelId="{27438113-E406-466C-A5ED-CAF1B78C2DEE}" type="presParOf" srcId="{F5152402-8694-43B8-B673-20C0855CC6F6}" destId="{CFF3EC4D-8CCA-49E7-9A75-54E1EAFCD51D}" srcOrd="1" destOrd="0" presId="urn:microsoft.com/office/officeart/2005/8/layout/hierarchy4"/>
    <dgm:cxn modelId="{FB8F8056-902F-410A-A24C-A2499932F484}" type="presParOf" srcId="{F5152402-8694-43B8-B673-20C0855CC6F6}" destId="{E61FA79E-6443-48A3-86AB-FDBECDCF8578}" srcOrd="2" destOrd="0" presId="urn:microsoft.com/office/officeart/2005/8/layout/hierarchy4"/>
    <dgm:cxn modelId="{892738AD-1C53-4472-936F-7EB37FCD14B2}" type="presParOf" srcId="{E61FA79E-6443-48A3-86AB-FDBECDCF8578}" destId="{64472603-38B6-4FA5-92BD-0F7A433F0582}" srcOrd="0" destOrd="0" presId="urn:microsoft.com/office/officeart/2005/8/layout/hierarchy4"/>
    <dgm:cxn modelId="{9666337E-F6D8-43B7-B7F6-A65F80091A4E}" type="presParOf" srcId="{64472603-38B6-4FA5-92BD-0F7A433F0582}" destId="{5421235D-A114-4D77-943A-1D9C59AD4EF5}" srcOrd="0" destOrd="0" presId="urn:microsoft.com/office/officeart/2005/8/layout/hierarchy4"/>
    <dgm:cxn modelId="{85C74640-365D-4C3A-86D4-B5EA63886129}" type="presParOf" srcId="{64472603-38B6-4FA5-92BD-0F7A433F0582}" destId="{19D6E60D-0876-4B4A-B943-667B4F240D4E}" srcOrd="1" destOrd="0" presId="urn:microsoft.com/office/officeart/2005/8/layout/hierarchy4"/>
    <dgm:cxn modelId="{8706E668-804B-4454-B3A7-5423F29F5146}" type="presParOf" srcId="{E61FA79E-6443-48A3-86AB-FDBECDCF8578}" destId="{3C8811A7-DFE0-4A34-8667-850869C3250D}" srcOrd="1" destOrd="0" presId="urn:microsoft.com/office/officeart/2005/8/layout/hierarchy4"/>
    <dgm:cxn modelId="{DEEA6637-BCAC-4770-A479-DEBE5AB9171C}" type="presParOf" srcId="{E61FA79E-6443-48A3-86AB-FDBECDCF8578}" destId="{6BEF4C17-5D8F-4A32-942E-EF5ADB6FF170}" srcOrd="2" destOrd="0" presId="urn:microsoft.com/office/officeart/2005/8/layout/hierarchy4"/>
    <dgm:cxn modelId="{F31EA689-4A32-4AFB-AF02-BD9C7F67E9AF}" type="presParOf" srcId="{6BEF4C17-5D8F-4A32-942E-EF5ADB6FF170}" destId="{75AD91AE-3116-4C2D-A8F4-10CB221638EC}" srcOrd="0" destOrd="0" presId="urn:microsoft.com/office/officeart/2005/8/layout/hierarchy4"/>
    <dgm:cxn modelId="{C451914B-9077-40D5-8820-F39F531D37F8}" type="presParOf" srcId="{6BEF4C17-5D8F-4A32-942E-EF5ADB6FF170}" destId="{2061E6E4-72FF-49A3-BBBE-F4650ABCD087}" srcOrd="1" destOrd="0" presId="urn:microsoft.com/office/officeart/2005/8/layout/hierarchy4"/>
    <dgm:cxn modelId="{5E127829-E34E-44C9-B627-5B683FD34FE7}" type="presParOf" srcId="{E61FA79E-6443-48A3-86AB-FDBECDCF8578}" destId="{BC42290A-0E35-4FAC-A244-02170284EDA0}" srcOrd="3" destOrd="0" presId="urn:microsoft.com/office/officeart/2005/8/layout/hierarchy4"/>
    <dgm:cxn modelId="{3B4A79FC-AA62-440A-9A8F-D84358265EC0}" type="presParOf" srcId="{E61FA79E-6443-48A3-86AB-FDBECDCF8578}" destId="{694C164D-B9A3-4EEC-9DBB-CF057FA1BA43}" srcOrd="4" destOrd="0" presId="urn:microsoft.com/office/officeart/2005/8/layout/hierarchy4"/>
    <dgm:cxn modelId="{39BDDD2B-9F8E-48FA-B5AB-9B3C221DDD90}" type="presParOf" srcId="{694C164D-B9A3-4EEC-9DBB-CF057FA1BA43}" destId="{EF4777CC-7E9D-43B7-9014-4E24A0D329AB}" srcOrd="0" destOrd="0" presId="urn:microsoft.com/office/officeart/2005/8/layout/hierarchy4"/>
    <dgm:cxn modelId="{15B77730-EC62-4E98-BB9D-A1A1B3FCA151}" type="presParOf" srcId="{694C164D-B9A3-4EEC-9DBB-CF057FA1BA43}" destId="{D8B7F864-91B9-402B-BC3F-AD07DC299492}" srcOrd="1" destOrd="0" presId="urn:microsoft.com/office/officeart/2005/8/layout/hierarchy4"/>
    <dgm:cxn modelId="{67FA0B3D-69FF-4408-8A95-3A916CC2E0BB}" type="presParOf" srcId="{E61FA79E-6443-48A3-86AB-FDBECDCF8578}" destId="{C58CE766-D4B8-4C31-BC5B-8BA0C13C88BC}" srcOrd="5" destOrd="0" presId="urn:microsoft.com/office/officeart/2005/8/layout/hierarchy4"/>
    <dgm:cxn modelId="{4CB818D5-B593-4EAE-855C-0E69A68B032C}" type="presParOf" srcId="{E61FA79E-6443-48A3-86AB-FDBECDCF8578}" destId="{014E2AB4-AF90-4C2A-ABF5-8EE33FF68E91}" srcOrd="6" destOrd="0" presId="urn:microsoft.com/office/officeart/2005/8/layout/hierarchy4"/>
    <dgm:cxn modelId="{FFD9DC9D-C41A-4FEB-912D-F442F7BB6DD3}" type="presParOf" srcId="{014E2AB4-AF90-4C2A-ABF5-8EE33FF68E91}" destId="{FA2A4EFE-9B6F-4263-B430-C0EFBF12F6EB}" srcOrd="0" destOrd="0" presId="urn:microsoft.com/office/officeart/2005/8/layout/hierarchy4"/>
    <dgm:cxn modelId="{D95CAE57-461B-4679-AC60-CDECAD10A493}" type="presParOf" srcId="{014E2AB4-AF90-4C2A-ABF5-8EE33FF68E91}" destId="{725A32F1-7F34-480C-BCBE-FF127A587277}" srcOrd="1" destOrd="0" presId="urn:microsoft.com/office/officeart/2005/8/layout/hierarchy4"/>
    <dgm:cxn modelId="{FF7D888E-5658-4B35-9B79-89887F542BED}" type="presParOf" srcId="{E61FA79E-6443-48A3-86AB-FDBECDCF8578}" destId="{325EDC1C-7958-4CC4-B4CF-F0F385D7F7A4}" srcOrd="7" destOrd="0" presId="urn:microsoft.com/office/officeart/2005/8/layout/hierarchy4"/>
    <dgm:cxn modelId="{788C7563-D929-42F2-BF78-F3C3255ED71D}" type="presParOf" srcId="{E61FA79E-6443-48A3-86AB-FDBECDCF8578}" destId="{B5EE5230-8935-4D29-B35E-62A83FA73670}" srcOrd="8" destOrd="0" presId="urn:microsoft.com/office/officeart/2005/8/layout/hierarchy4"/>
    <dgm:cxn modelId="{2235B4CD-F426-4EB1-AFD7-845898C8548C}" type="presParOf" srcId="{B5EE5230-8935-4D29-B35E-62A83FA73670}" destId="{C23EA5D4-6BF7-4B7F-B3D2-227AA384B5A4}" srcOrd="0" destOrd="0" presId="urn:microsoft.com/office/officeart/2005/8/layout/hierarchy4"/>
    <dgm:cxn modelId="{EB9981E0-392B-46B4-8CA8-68AE3E10FB6F}" type="presParOf" srcId="{B5EE5230-8935-4D29-B35E-62A83FA73670}" destId="{3090E35B-0CBC-4C05-9C06-1F953D5EB067}" srcOrd="1" destOrd="0" presId="urn:microsoft.com/office/officeart/2005/8/layout/hierarchy4"/>
    <dgm:cxn modelId="{E0C2C32B-5292-49A4-ABD1-5D519CF086BF}" type="presParOf" srcId="{E61FA79E-6443-48A3-86AB-FDBECDCF8578}" destId="{E9897F73-35E9-423A-B312-B902F522CA6A}" srcOrd="9" destOrd="0" presId="urn:microsoft.com/office/officeart/2005/8/layout/hierarchy4"/>
    <dgm:cxn modelId="{DFBEA406-625F-4E55-8EE6-0916775E07D9}" type="presParOf" srcId="{E61FA79E-6443-48A3-86AB-FDBECDCF8578}" destId="{68249CC9-ACAB-4D02-9E6F-DDD53A5F6E6E}" srcOrd="10" destOrd="0" presId="urn:microsoft.com/office/officeart/2005/8/layout/hierarchy4"/>
    <dgm:cxn modelId="{696C5F25-BF09-4872-92F5-CECCBD2A0A3F}" type="presParOf" srcId="{68249CC9-ACAB-4D02-9E6F-DDD53A5F6E6E}" destId="{0E99256E-F8F9-42E0-A838-41CF175C9F0D}" srcOrd="0" destOrd="0" presId="urn:microsoft.com/office/officeart/2005/8/layout/hierarchy4"/>
    <dgm:cxn modelId="{7D2C58D1-F518-468C-8CD3-57111E04A515}" type="presParOf" srcId="{68249CC9-ACAB-4D02-9E6F-DDD53A5F6E6E}" destId="{F34776D0-63B6-4CF3-A8A7-1C387F59A761}" srcOrd="1" destOrd="0" presId="urn:microsoft.com/office/officeart/2005/8/layout/hierarchy4"/>
    <dgm:cxn modelId="{D2F68A0C-8FFC-4BC9-83E8-B7833AE4D1FA}" type="presParOf" srcId="{E61FA79E-6443-48A3-86AB-FDBECDCF8578}" destId="{774984A9-41DC-4E77-98CB-5514CDB5AC15}" srcOrd="11" destOrd="0" presId="urn:microsoft.com/office/officeart/2005/8/layout/hierarchy4"/>
    <dgm:cxn modelId="{BCE0200D-8903-4F32-91F4-C8584B4E2A82}" type="presParOf" srcId="{E61FA79E-6443-48A3-86AB-FDBECDCF8578}" destId="{1F207858-5CBA-4A68-9293-C7EB2323163C}" srcOrd="12" destOrd="0" presId="urn:microsoft.com/office/officeart/2005/8/layout/hierarchy4"/>
    <dgm:cxn modelId="{6A0C13E5-01DF-44B7-ADAD-8400E07E4466}" type="presParOf" srcId="{1F207858-5CBA-4A68-9293-C7EB2323163C}" destId="{79264A8A-42E3-406B-8688-87E203A2DEBD}" srcOrd="0" destOrd="0" presId="urn:microsoft.com/office/officeart/2005/8/layout/hierarchy4"/>
    <dgm:cxn modelId="{F182200B-2557-422D-88F9-35D1FF277FA8}" type="presParOf" srcId="{1F207858-5CBA-4A68-9293-C7EB2323163C}" destId="{FF9011B4-C2A1-4B25-AF2F-5E412D2C29C3}" srcOrd="1" destOrd="0" presId="urn:microsoft.com/office/officeart/2005/8/layout/hierarchy4"/>
    <dgm:cxn modelId="{5350F99A-E585-4F92-A2BB-09A46DED7E8C}" type="presParOf" srcId="{E61FA79E-6443-48A3-86AB-FDBECDCF8578}" destId="{C1293BB5-DA18-460E-A4D0-E6A95E372482}" srcOrd="13" destOrd="0" presId="urn:microsoft.com/office/officeart/2005/8/layout/hierarchy4"/>
    <dgm:cxn modelId="{DD7F0AED-160F-4597-B049-8D8AD3745AFF}" type="presParOf" srcId="{E61FA79E-6443-48A3-86AB-FDBECDCF8578}" destId="{B360ECAC-EA18-4B47-BD32-0E4834C6458A}" srcOrd="14" destOrd="0" presId="urn:microsoft.com/office/officeart/2005/8/layout/hierarchy4"/>
    <dgm:cxn modelId="{85ED48AB-8539-43DD-B5F2-81D8E810DBDC}" type="presParOf" srcId="{B360ECAC-EA18-4B47-BD32-0E4834C6458A}" destId="{2F35E92B-1F7D-48D7-AD54-3A8686DBDCA0}" srcOrd="0" destOrd="0" presId="urn:microsoft.com/office/officeart/2005/8/layout/hierarchy4"/>
    <dgm:cxn modelId="{D8F9EA18-5259-4A86-B560-D7D05835BC9A}" type="presParOf" srcId="{B360ECAC-EA18-4B47-BD32-0E4834C6458A}" destId="{BCE47EC8-1C04-405B-8009-8E634FD27BE9}" srcOrd="1" destOrd="0" presId="urn:microsoft.com/office/officeart/2005/8/layout/hierarchy4"/>
    <dgm:cxn modelId="{91704418-A10E-446E-84EC-6F8B0110C246}" type="presParOf" srcId="{E61FA79E-6443-48A3-86AB-FDBECDCF8578}" destId="{BA817F7A-D09B-4D2A-AEAA-8EB7D4412F26}" srcOrd="15" destOrd="0" presId="urn:microsoft.com/office/officeart/2005/8/layout/hierarchy4"/>
    <dgm:cxn modelId="{8396F330-1002-4800-9377-521E4E3718F9}" type="presParOf" srcId="{E61FA79E-6443-48A3-86AB-FDBECDCF8578}" destId="{E23E3D24-F67B-4C7D-A2D2-DE74E30B4495}" srcOrd="16" destOrd="0" presId="urn:microsoft.com/office/officeart/2005/8/layout/hierarchy4"/>
    <dgm:cxn modelId="{8DE7AC30-E567-46C6-A2EE-91E5927A55AD}" type="presParOf" srcId="{E23E3D24-F67B-4C7D-A2D2-DE74E30B4495}" destId="{42D5ADCA-BE60-4DCD-AEB6-75AC10DF12B8}" srcOrd="0" destOrd="0" presId="urn:microsoft.com/office/officeart/2005/8/layout/hierarchy4"/>
    <dgm:cxn modelId="{187DB81B-B6CC-4A87-B6F5-4E67A59B1212}" type="presParOf" srcId="{E23E3D24-F67B-4C7D-A2D2-DE74E30B4495}" destId="{8183C268-DCEB-4DE9-82EA-922FED09CFE7}" srcOrd="1" destOrd="0" presId="urn:microsoft.com/office/officeart/2005/8/layout/hierarchy4"/>
    <dgm:cxn modelId="{C84A04DB-BCA6-4E04-9515-5500BEAEBF00}" type="presParOf" srcId="{E61FA79E-6443-48A3-86AB-FDBECDCF8578}" destId="{D72842C5-1522-41C3-B683-EE64498550B7}" srcOrd="17" destOrd="0" presId="urn:microsoft.com/office/officeart/2005/8/layout/hierarchy4"/>
    <dgm:cxn modelId="{9FF410EB-5C60-4473-84D2-2E861DE18D00}" type="presParOf" srcId="{E61FA79E-6443-48A3-86AB-FDBECDCF8578}" destId="{1CE2D877-EDC3-49EE-8CEE-C9E53D70AC65}" srcOrd="18" destOrd="0" presId="urn:microsoft.com/office/officeart/2005/8/layout/hierarchy4"/>
    <dgm:cxn modelId="{0D3D12B8-CA85-49A7-904F-CF445EF0DD6A}" type="presParOf" srcId="{1CE2D877-EDC3-49EE-8CEE-C9E53D70AC65}" destId="{7583611D-4B87-42DB-B4EC-65717C58970F}" srcOrd="0" destOrd="0" presId="urn:microsoft.com/office/officeart/2005/8/layout/hierarchy4"/>
    <dgm:cxn modelId="{40265D7F-3BBF-4972-9110-16BC44D1837F}" type="presParOf" srcId="{1CE2D877-EDC3-49EE-8CEE-C9E53D70AC65}" destId="{AC359C89-F9C1-4288-85D2-C57DC79CE03A}" srcOrd="1" destOrd="0" presId="urn:microsoft.com/office/officeart/2005/8/layout/hierarchy4"/>
    <dgm:cxn modelId="{5AA0F68F-514C-4AF1-801E-23EEB672F608}" type="presParOf" srcId="{E61FA79E-6443-48A3-86AB-FDBECDCF8578}" destId="{0FC6A020-44D6-4518-83CD-550543DAADA2}" srcOrd="19" destOrd="0" presId="urn:microsoft.com/office/officeart/2005/8/layout/hierarchy4"/>
    <dgm:cxn modelId="{57EB44F8-7CA6-4D77-817A-9BC396D59085}" type="presParOf" srcId="{E61FA79E-6443-48A3-86AB-FDBECDCF8578}" destId="{94083BD0-6DC2-4350-B626-A11CEB63BE12}" srcOrd="20" destOrd="0" presId="urn:microsoft.com/office/officeart/2005/8/layout/hierarchy4"/>
    <dgm:cxn modelId="{B6FA9F53-924B-4A6F-8429-C9E48A852259}" type="presParOf" srcId="{94083BD0-6DC2-4350-B626-A11CEB63BE12}" destId="{8E15936E-A9B1-40AD-8FAB-A66C37C50CF7}" srcOrd="0" destOrd="0" presId="urn:microsoft.com/office/officeart/2005/8/layout/hierarchy4"/>
    <dgm:cxn modelId="{75BDF5D1-9749-4DCA-AE68-A0BB7FB6CFE0}" type="presParOf" srcId="{94083BD0-6DC2-4350-B626-A11CEB63BE12}" destId="{16C64A8D-853E-4CE3-9C4D-720158C3E0EC}" srcOrd="1" destOrd="0" presId="urn:microsoft.com/office/officeart/2005/8/layout/hierarchy4"/>
    <dgm:cxn modelId="{BB69F8C6-EDDC-4227-83BC-BCEE7FA94BB3}" type="presParOf" srcId="{E61FA79E-6443-48A3-86AB-FDBECDCF8578}" destId="{19E31355-1963-426F-8DCE-8473381E9454}" srcOrd="21" destOrd="0" presId="urn:microsoft.com/office/officeart/2005/8/layout/hierarchy4"/>
    <dgm:cxn modelId="{8E11EB66-9E51-47AE-A2A3-C7B31BE69F9C}" type="presParOf" srcId="{E61FA79E-6443-48A3-86AB-FDBECDCF8578}" destId="{1D872B8F-3200-4953-AFCD-9D88649E2A4B}" srcOrd="22" destOrd="0" presId="urn:microsoft.com/office/officeart/2005/8/layout/hierarchy4"/>
    <dgm:cxn modelId="{D192541E-FE0E-4F03-8B3A-E597D3F948DC}" type="presParOf" srcId="{1D872B8F-3200-4953-AFCD-9D88649E2A4B}" destId="{898854E5-4CF9-4056-A627-39845C74FFB6}" srcOrd="0" destOrd="0" presId="urn:microsoft.com/office/officeart/2005/8/layout/hierarchy4"/>
    <dgm:cxn modelId="{D3DE05F4-6B59-409E-BFB6-991EAB826EF9}" type="presParOf" srcId="{1D872B8F-3200-4953-AFCD-9D88649E2A4B}" destId="{52B3A2E4-CCAC-462E-9CA4-A994878D20FF}"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639933-31C3-4361-B367-6646DC99E1B8}" type="doc">
      <dgm:prSet loTypeId="urn:microsoft.com/office/officeart/2005/8/layout/hierarchy4" loCatId="list" qsTypeId="urn:microsoft.com/office/officeart/2005/8/quickstyle/simple1" qsCatId="simple" csTypeId="urn:microsoft.com/office/officeart/2005/8/colors/accent1_1" csCatId="accent1" phldr="1"/>
      <dgm:spPr/>
      <dgm:t>
        <a:bodyPr/>
        <a:lstStyle/>
        <a:p>
          <a:pPr rtl="1"/>
          <a:endParaRPr lang="fa-IR"/>
        </a:p>
      </dgm:t>
    </dgm:pt>
    <dgm:pt modelId="{6BF0837F-3C4C-4618-A38D-4D3DD5278F63}">
      <dgm:prSet phldrT="[متن]"/>
      <dgm:spPr/>
      <dgm:t>
        <a:bodyPr/>
        <a:lstStyle/>
        <a:p>
          <a:pPr rtl="1"/>
          <a:r>
            <a:rPr lang="fa-IR" dirty="0" smtClean="0">
              <a:cs typeface="B Traffic" pitchFamily="2" charset="-78"/>
            </a:rPr>
            <a:t>سوره </a:t>
          </a:r>
          <a:r>
            <a:rPr lang="fa-IR" dirty="0" err="1" smtClean="0">
              <a:cs typeface="B Traffic" pitchFamily="2" charset="-78"/>
            </a:rPr>
            <a:t>ذاریات</a:t>
          </a:r>
          <a:endParaRPr lang="fa-IR" dirty="0">
            <a:cs typeface="B Traffic" pitchFamily="2" charset="-78"/>
          </a:endParaRPr>
        </a:p>
      </dgm:t>
    </dgm:pt>
    <dgm:pt modelId="{90447867-777F-4954-9961-BD2ED33F162C}" type="parTrans" cxnId="{37CD55BF-1167-456F-B2BE-E20F4129B9F0}">
      <dgm:prSet/>
      <dgm:spPr/>
      <dgm:t>
        <a:bodyPr/>
        <a:lstStyle/>
        <a:p>
          <a:pPr rtl="1"/>
          <a:endParaRPr lang="fa-IR">
            <a:cs typeface="B Traffic" pitchFamily="2" charset="-78"/>
          </a:endParaRPr>
        </a:p>
      </dgm:t>
    </dgm:pt>
    <dgm:pt modelId="{2EB6D0FE-C3F9-4234-868B-71A00E534AAE}" type="sibTrans" cxnId="{37CD55BF-1167-456F-B2BE-E20F4129B9F0}">
      <dgm:prSet/>
      <dgm:spPr/>
      <dgm:t>
        <a:bodyPr/>
        <a:lstStyle/>
        <a:p>
          <a:pPr rtl="1"/>
          <a:endParaRPr lang="fa-IR">
            <a:cs typeface="B Traffic" pitchFamily="2" charset="-78"/>
          </a:endParaRPr>
        </a:p>
      </dgm:t>
    </dgm:pt>
    <dgm:pt modelId="{473FC256-110D-4E19-B36D-5CD815FA6D7D}">
      <dgm:prSet phldrT="[متن]"/>
      <dgm:spPr/>
      <dgm:t>
        <a:bodyPr/>
        <a:lstStyle/>
        <a:p>
          <a:pPr rtl="1"/>
          <a:r>
            <a:rPr lang="fa-IR" dirty="0" smtClean="0">
              <a:cs typeface="B Traffic" pitchFamily="2" charset="-78"/>
            </a:rPr>
            <a:t>آیه 1 تا 23</a:t>
          </a:r>
          <a:endParaRPr lang="fa-IR" dirty="0">
            <a:cs typeface="B Traffic" pitchFamily="2" charset="-78"/>
          </a:endParaRPr>
        </a:p>
      </dgm:t>
    </dgm:pt>
    <dgm:pt modelId="{2C14A61A-F51D-451F-93D1-4BE91B4C16E0}" type="parTrans" cxnId="{45BB29C4-9D15-4648-B0FD-E42787F293AE}">
      <dgm:prSet/>
      <dgm:spPr/>
      <dgm:t>
        <a:bodyPr/>
        <a:lstStyle/>
        <a:p>
          <a:pPr rtl="1"/>
          <a:endParaRPr lang="fa-IR">
            <a:cs typeface="B Traffic" pitchFamily="2" charset="-78"/>
          </a:endParaRPr>
        </a:p>
      </dgm:t>
    </dgm:pt>
    <dgm:pt modelId="{512AC244-DC64-4AD0-84E6-F5522BFDD85A}" type="sibTrans" cxnId="{45BB29C4-9D15-4648-B0FD-E42787F293AE}">
      <dgm:prSet/>
      <dgm:spPr/>
      <dgm:t>
        <a:bodyPr/>
        <a:lstStyle/>
        <a:p>
          <a:pPr rtl="1"/>
          <a:endParaRPr lang="fa-IR">
            <a:cs typeface="B Traffic" pitchFamily="2" charset="-78"/>
          </a:endParaRPr>
        </a:p>
      </dgm:t>
    </dgm:pt>
    <dgm:pt modelId="{38E61838-2AE9-4695-B7CD-1FDB9AF963C6}">
      <dgm:prSet phldrT="[متن]"/>
      <dgm:spPr/>
      <dgm:t>
        <a:bodyPr/>
        <a:lstStyle/>
        <a:p>
          <a:pPr rtl="1"/>
          <a:r>
            <a:rPr lang="fa-IR" dirty="0" smtClean="0">
              <a:cs typeface="B Traffic" pitchFamily="2" charset="-78"/>
            </a:rPr>
            <a:t>آیه 47 تا 60</a:t>
          </a:r>
          <a:endParaRPr lang="fa-IR" dirty="0">
            <a:cs typeface="B Traffic" pitchFamily="2" charset="-78"/>
          </a:endParaRPr>
        </a:p>
      </dgm:t>
    </dgm:pt>
    <dgm:pt modelId="{285BF2F3-F8EC-4E21-BFF5-C7B0F7C2261F}" type="parTrans" cxnId="{228B7111-35AA-47DA-AD33-550A978B0716}">
      <dgm:prSet/>
      <dgm:spPr/>
      <dgm:t>
        <a:bodyPr/>
        <a:lstStyle/>
        <a:p>
          <a:pPr rtl="1"/>
          <a:endParaRPr lang="fa-IR">
            <a:cs typeface="B Traffic" pitchFamily="2" charset="-78"/>
          </a:endParaRPr>
        </a:p>
      </dgm:t>
    </dgm:pt>
    <dgm:pt modelId="{D0F3D551-DED2-4DDE-8CDE-AF10A89AAB11}" type="sibTrans" cxnId="{228B7111-35AA-47DA-AD33-550A978B0716}">
      <dgm:prSet/>
      <dgm:spPr/>
      <dgm:t>
        <a:bodyPr/>
        <a:lstStyle/>
        <a:p>
          <a:pPr rtl="1"/>
          <a:endParaRPr lang="fa-IR">
            <a:cs typeface="B Traffic" pitchFamily="2" charset="-78"/>
          </a:endParaRPr>
        </a:p>
      </dgm:t>
    </dgm:pt>
    <dgm:pt modelId="{4EDC71BF-4840-4DC3-8A80-68EE12064CF9}">
      <dgm:prSet phldrT="[متن]"/>
      <dgm:spPr/>
      <dgm:t>
        <a:bodyPr/>
        <a:lstStyle/>
        <a:p>
          <a:pPr rtl="1"/>
          <a:r>
            <a:rPr lang="fa-IR" dirty="0" smtClean="0">
              <a:cs typeface="B Traffic" pitchFamily="2" charset="-78"/>
            </a:rPr>
            <a:t>آیه 24 تا 46</a:t>
          </a:r>
          <a:endParaRPr lang="fa-IR" dirty="0">
            <a:cs typeface="B Traffic" pitchFamily="2" charset="-78"/>
          </a:endParaRPr>
        </a:p>
      </dgm:t>
    </dgm:pt>
    <dgm:pt modelId="{30511C41-DBC2-4A03-9C2D-AA5A7B638C8A}" type="parTrans" cxnId="{7641FC51-CFD8-4F01-87C6-C6C3804F49E0}">
      <dgm:prSet/>
      <dgm:spPr/>
      <dgm:t>
        <a:bodyPr/>
        <a:lstStyle/>
        <a:p>
          <a:pPr rtl="1"/>
          <a:endParaRPr lang="fa-IR">
            <a:cs typeface="B Traffic" pitchFamily="2" charset="-78"/>
          </a:endParaRPr>
        </a:p>
      </dgm:t>
    </dgm:pt>
    <dgm:pt modelId="{3BCAB78A-6001-4E91-B975-1A25BE4C5F47}" type="sibTrans" cxnId="{7641FC51-CFD8-4F01-87C6-C6C3804F49E0}">
      <dgm:prSet/>
      <dgm:spPr/>
      <dgm:t>
        <a:bodyPr/>
        <a:lstStyle/>
        <a:p>
          <a:pPr rtl="1"/>
          <a:endParaRPr lang="fa-IR">
            <a:cs typeface="B Traffic" pitchFamily="2" charset="-78"/>
          </a:endParaRPr>
        </a:p>
      </dgm:t>
    </dgm:pt>
    <dgm:pt modelId="{5881926B-921A-4941-87D9-E0B0FB850455}" type="pres">
      <dgm:prSet presAssocID="{AD639933-31C3-4361-B367-6646DC99E1B8}" presName="Name0" presStyleCnt="0">
        <dgm:presLayoutVars>
          <dgm:chPref val="1"/>
          <dgm:dir/>
          <dgm:animOne val="branch"/>
          <dgm:animLvl val="lvl"/>
          <dgm:resizeHandles/>
        </dgm:presLayoutVars>
      </dgm:prSet>
      <dgm:spPr/>
      <dgm:t>
        <a:bodyPr/>
        <a:lstStyle/>
        <a:p>
          <a:pPr rtl="1"/>
          <a:endParaRPr lang="fa-IR"/>
        </a:p>
      </dgm:t>
    </dgm:pt>
    <dgm:pt modelId="{F5152402-8694-43B8-B673-20C0855CC6F6}" type="pres">
      <dgm:prSet presAssocID="{6BF0837F-3C4C-4618-A38D-4D3DD5278F63}" presName="vertOne" presStyleCnt="0"/>
      <dgm:spPr/>
    </dgm:pt>
    <dgm:pt modelId="{C434CCA9-3508-4EBF-973C-38F4F506497C}" type="pres">
      <dgm:prSet presAssocID="{6BF0837F-3C4C-4618-A38D-4D3DD5278F63}" presName="txOne" presStyleLbl="node0" presStyleIdx="0" presStyleCnt="1">
        <dgm:presLayoutVars>
          <dgm:chPref val="3"/>
        </dgm:presLayoutVars>
      </dgm:prSet>
      <dgm:spPr/>
      <dgm:t>
        <a:bodyPr/>
        <a:lstStyle/>
        <a:p>
          <a:pPr rtl="1"/>
          <a:endParaRPr lang="fa-IR"/>
        </a:p>
      </dgm:t>
    </dgm:pt>
    <dgm:pt modelId="{CFF3EC4D-8CCA-49E7-9A75-54E1EAFCD51D}" type="pres">
      <dgm:prSet presAssocID="{6BF0837F-3C4C-4618-A38D-4D3DD5278F63}" presName="parTransOne" presStyleCnt="0"/>
      <dgm:spPr/>
    </dgm:pt>
    <dgm:pt modelId="{E61FA79E-6443-48A3-86AB-FDBECDCF8578}" type="pres">
      <dgm:prSet presAssocID="{6BF0837F-3C4C-4618-A38D-4D3DD5278F63}" presName="horzOne" presStyleCnt="0"/>
      <dgm:spPr/>
    </dgm:pt>
    <dgm:pt modelId="{694C164D-B9A3-4EEC-9DBB-CF057FA1BA43}" type="pres">
      <dgm:prSet presAssocID="{38E61838-2AE9-4695-B7CD-1FDB9AF963C6}" presName="vertTwo" presStyleCnt="0"/>
      <dgm:spPr/>
    </dgm:pt>
    <dgm:pt modelId="{EF4777CC-7E9D-43B7-9014-4E24A0D329AB}" type="pres">
      <dgm:prSet presAssocID="{38E61838-2AE9-4695-B7CD-1FDB9AF963C6}" presName="txTwo" presStyleLbl="node2" presStyleIdx="0" presStyleCnt="3">
        <dgm:presLayoutVars>
          <dgm:chPref val="3"/>
        </dgm:presLayoutVars>
      </dgm:prSet>
      <dgm:spPr/>
      <dgm:t>
        <a:bodyPr/>
        <a:lstStyle/>
        <a:p>
          <a:pPr rtl="1"/>
          <a:endParaRPr lang="fa-IR"/>
        </a:p>
      </dgm:t>
    </dgm:pt>
    <dgm:pt modelId="{D8B7F864-91B9-402B-BC3F-AD07DC299492}" type="pres">
      <dgm:prSet presAssocID="{38E61838-2AE9-4695-B7CD-1FDB9AF963C6}" presName="horzTwo" presStyleCnt="0"/>
      <dgm:spPr/>
    </dgm:pt>
    <dgm:pt modelId="{C58CE766-D4B8-4C31-BC5B-8BA0C13C88BC}" type="pres">
      <dgm:prSet presAssocID="{D0F3D551-DED2-4DDE-8CDE-AF10A89AAB11}" presName="sibSpaceTwo" presStyleCnt="0"/>
      <dgm:spPr/>
    </dgm:pt>
    <dgm:pt modelId="{B360ECAC-EA18-4B47-BD32-0E4834C6458A}" type="pres">
      <dgm:prSet presAssocID="{4EDC71BF-4840-4DC3-8A80-68EE12064CF9}" presName="vertTwo" presStyleCnt="0"/>
      <dgm:spPr/>
    </dgm:pt>
    <dgm:pt modelId="{2F35E92B-1F7D-48D7-AD54-3A8686DBDCA0}" type="pres">
      <dgm:prSet presAssocID="{4EDC71BF-4840-4DC3-8A80-68EE12064CF9}" presName="txTwo" presStyleLbl="node2" presStyleIdx="1" presStyleCnt="3">
        <dgm:presLayoutVars>
          <dgm:chPref val="3"/>
        </dgm:presLayoutVars>
      </dgm:prSet>
      <dgm:spPr/>
      <dgm:t>
        <a:bodyPr/>
        <a:lstStyle/>
        <a:p>
          <a:pPr rtl="1"/>
          <a:endParaRPr lang="fa-IR"/>
        </a:p>
      </dgm:t>
    </dgm:pt>
    <dgm:pt modelId="{BCE47EC8-1C04-405B-8009-8E634FD27BE9}" type="pres">
      <dgm:prSet presAssocID="{4EDC71BF-4840-4DC3-8A80-68EE12064CF9}" presName="horzTwo" presStyleCnt="0"/>
      <dgm:spPr/>
    </dgm:pt>
    <dgm:pt modelId="{BA817F7A-D09B-4D2A-AEAA-8EB7D4412F26}" type="pres">
      <dgm:prSet presAssocID="{3BCAB78A-6001-4E91-B975-1A25BE4C5F47}" presName="sibSpaceTwo" presStyleCnt="0"/>
      <dgm:spPr/>
    </dgm:pt>
    <dgm:pt modelId="{1D872B8F-3200-4953-AFCD-9D88649E2A4B}" type="pres">
      <dgm:prSet presAssocID="{473FC256-110D-4E19-B36D-5CD815FA6D7D}" presName="vertTwo" presStyleCnt="0"/>
      <dgm:spPr/>
    </dgm:pt>
    <dgm:pt modelId="{898854E5-4CF9-4056-A627-39845C74FFB6}" type="pres">
      <dgm:prSet presAssocID="{473FC256-110D-4E19-B36D-5CD815FA6D7D}" presName="txTwo" presStyleLbl="node2" presStyleIdx="2" presStyleCnt="3">
        <dgm:presLayoutVars>
          <dgm:chPref val="3"/>
        </dgm:presLayoutVars>
      </dgm:prSet>
      <dgm:spPr/>
      <dgm:t>
        <a:bodyPr/>
        <a:lstStyle/>
        <a:p>
          <a:pPr rtl="1"/>
          <a:endParaRPr lang="fa-IR"/>
        </a:p>
      </dgm:t>
    </dgm:pt>
    <dgm:pt modelId="{52B3A2E4-CCAC-462E-9CA4-A994878D20FF}" type="pres">
      <dgm:prSet presAssocID="{473FC256-110D-4E19-B36D-5CD815FA6D7D}" presName="horzTwo" presStyleCnt="0"/>
      <dgm:spPr/>
    </dgm:pt>
  </dgm:ptLst>
  <dgm:cxnLst>
    <dgm:cxn modelId="{45BB29C4-9D15-4648-B0FD-E42787F293AE}" srcId="{6BF0837F-3C4C-4618-A38D-4D3DD5278F63}" destId="{473FC256-110D-4E19-B36D-5CD815FA6D7D}" srcOrd="2" destOrd="0" parTransId="{2C14A61A-F51D-451F-93D1-4BE91B4C16E0}" sibTransId="{512AC244-DC64-4AD0-84E6-F5522BFDD85A}"/>
    <dgm:cxn modelId="{AAFAB0E1-0D8D-41F0-A6E8-501B0BC21A5D}" type="presOf" srcId="{4EDC71BF-4840-4DC3-8A80-68EE12064CF9}" destId="{2F35E92B-1F7D-48D7-AD54-3A8686DBDCA0}" srcOrd="0" destOrd="0" presId="urn:microsoft.com/office/officeart/2005/8/layout/hierarchy4"/>
    <dgm:cxn modelId="{37CD55BF-1167-456F-B2BE-E20F4129B9F0}" srcId="{AD639933-31C3-4361-B367-6646DC99E1B8}" destId="{6BF0837F-3C4C-4618-A38D-4D3DD5278F63}" srcOrd="0" destOrd="0" parTransId="{90447867-777F-4954-9961-BD2ED33F162C}" sibTransId="{2EB6D0FE-C3F9-4234-868B-71A00E534AAE}"/>
    <dgm:cxn modelId="{7641FC51-CFD8-4F01-87C6-C6C3804F49E0}" srcId="{6BF0837F-3C4C-4618-A38D-4D3DD5278F63}" destId="{4EDC71BF-4840-4DC3-8A80-68EE12064CF9}" srcOrd="1" destOrd="0" parTransId="{30511C41-DBC2-4A03-9C2D-AA5A7B638C8A}" sibTransId="{3BCAB78A-6001-4E91-B975-1A25BE4C5F47}"/>
    <dgm:cxn modelId="{9063D6C7-5B02-410B-90E1-1033020DF86D}" type="presOf" srcId="{6BF0837F-3C4C-4618-A38D-4D3DD5278F63}" destId="{C434CCA9-3508-4EBF-973C-38F4F506497C}" srcOrd="0" destOrd="0" presId="urn:microsoft.com/office/officeart/2005/8/layout/hierarchy4"/>
    <dgm:cxn modelId="{C613D94B-6A25-4925-BEB3-4048E2647C2C}" type="presOf" srcId="{38E61838-2AE9-4695-B7CD-1FDB9AF963C6}" destId="{EF4777CC-7E9D-43B7-9014-4E24A0D329AB}" srcOrd="0" destOrd="0" presId="urn:microsoft.com/office/officeart/2005/8/layout/hierarchy4"/>
    <dgm:cxn modelId="{ECAC0664-264A-4427-995A-617D4ECD38A1}" type="presOf" srcId="{AD639933-31C3-4361-B367-6646DC99E1B8}" destId="{5881926B-921A-4941-87D9-E0B0FB850455}" srcOrd="0" destOrd="0" presId="urn:microsoft.com/office/officeart/2005/8/layout/hierarchy4"/>
    <dgm:cxn modelId="{9CEF2786-EF7D-4D22-8F3D-717A359E2357}" type="presOf" srcId="{473FC256-110D-4E19-B36D-5CD815FA6D7D}" destId="{898854E5-4CF9-4056-A627-39845C74FFB6}" srcOrd="0" destOrd="0" presId="urn:microsoft.com/office/officeart/2005/8/layout/hierarchy4"/>
    <dgm:cxn modelId="{228B7111-35AA-47DA-AD33-550A978B0716}" srcId="{6BF0837F-3C4C-4618-A38D-4D3DD5278F63}" destId="{38E61838-2AE9-4695-B7CD-1FDB9AF963C6}" srcOrd="0" destOrd="0" parTransId="{285BF2F3-F8EC-4E21-BFF5-C7B0F7C2261F}" sibTransId="{D0F3D551-DED2-4DDE-8CDE-AF10A89AAB11}"/>
    <dgm:cxn modelId="{B712259E-3F3B-4359-AA84-FA115FE4A318}" type="presParOf" srcId="{5881926B-921A-4941-87D9-E0B0FB850455}" destId="{F5152402-8694-43B8-B673-20C0855CC6F6}" srcOrd="0" destOrd="0" presId="urn:microsoft.com/office/officeart/2005/8/layout/hierarchy4"/>
    <dgm:cxn modelId="{46109A04-EF09-4A70-B689-379F4D7CE138}" type="presParOf" srcId="{F5152402-8694-43B8-B673-20C0855CC6F6}" destId="{C434CCA9-3508-4EBF-973C-38F4F506497C}" srcOrd="0" destOrd="0" presId="urn:microsoft.com/office/officeart/2005/8/layout/hierarchy4"/>
    <dgm:cxn modelId="{6FBCDDAE-84DA-4147-A8AB-897D0966001A}" type="presParOf" srcId="{F5152402-8694-43B8-B673-20C0855CC6F6}" destId="{CFF3EC4D-8CCA-49E7-9A75-54E1EAFCD51D}" srcOrd="1" destOrd="0" presId="urn:microsoft.com/office/officeart/2005/8/layout/hierarchy4"/>
    <dgm:cxn modelId="{F626A961-D782-4F6A-94D8-942BCDF2912C}" type="presParOf" srcId="{F5152402-8694-43B8-B673-20C0855CC6F6}" destId="{E61FA79E-6443-48A3-86AB-FDBECDCF8578}" srcOrd="2" destOrd="0" presId="urn:microsoft.com/office/officeart/2005/8/layout/hierarchy4"/>
    <dgm:cxn modelId="{D6B6B3FB-67C9-4AE6-86CA-44442BEAE6E5}" type="presParOf" srcId="{E61FA79E-6443-48A3-86AB-FDBECDCF8578}" destId="{694C164D-B9A3-4EEC-9DBB-CF057FA1BA43}" srcOrd="0" destOrd="0" presId="urn:microsoft.com/office/officeart/2005/8/layout/hierarchy4"/>
    <dgm:cxn modelId="{CA2D1BCE-93BF-4366-87B1-5AB1CD9A5890}" type="presParOf" srcId="{694C164D-B9A3-4EEC-9DBB-CF057FA1BA43}" destId="{EF4777CC-7E9D-43B7-9014-4E24A0D329AB}" srcOrd="0" destOrd="0" presId="urn:microsoft.com/office/officeart/2005/8/layout/hierarchy4"/>
    <dgm:cxn modelId="{0AD5CA56-43B6-47DB-B6F8-62B26762F7C6}" type="presParOf" srcId="{694C164D-B9A3-4EEC-9DBB-CF057FA1BA43}" destId="{D8B7F864-91B9-402B-BC3F-AD07DC299492}" srcOrd="1" destOrd="0" presId="urn:microsoft.com/office/officeart/2005/8/layout/hierarchy4"/>
    <dgm:cxn modelId="{65BD7BD1-03A1-4736-9187-33046D52E575}" type="presParOf" srcId="{E61FA79E-6443-48A3-86AB-FDBECDCF8578}" destId="{C58CE766-D4B8-4C31-BC5B-8BA0C13C88BC}" srcOrd="1" destOrd="0" presId="urn:microsoft.com/office/officeart/2005/8/layout/hierarchy4"/>
    <dgm:cxn modelId="{17458525-CFAA-4DA6-8C76-5459C5546570}" type="presParOf" srcId="{E61FA79E-6443-48A3-86AB-FDBECDCF8578}" destId="{B360ECAC-EA18-4B47-BD32-0E4834C6458A}" srcOrd="2" destOrd="0" presId="urn:microsoft.com/office/officeart/2005/8/layout/hierarchy4"/>
    <dgm:cxn modelId="{F7A2D6D8-DF47-48AB-959B-983592AA5798}" type="presParOf" srcId="{B360ECAC-EA18-4B47-BD32-0E4834C6458A}" destId="{2F35E92B-1F7D-48D7-AD54-3A8686DBDCA0}" srcOrd="0" destOrd="0" presId="urn:microsoft.com/office/officeart/2005/8/layout/hierarchy4"/>
    <dgm:cxn modelId="{BB031A3A-A01C-4C91-A35D-A45B7A777F31}" type="presParOf" srcId="{B360ECAC-EA18-4B47-BD32-0E4834C6458A}" destId="{BCE47EC8-1C04-405B-8009-8E634FD27BE9}" srcOrd="1" destOrd="0" presId="urn:microsoft.com/office/officeart/2005/8/layout/hierarchy4"/>
    <dgm:cxn modelId="{27DA95E8-354A-4CF4-93D0-5FDF819C3F55}" type="presParOf" srcId="{E61FA79E-6443-48A3-86AB-FDBECDCF8578}" destId="{BA817F7A-D09B-4D2A-AEAA-8EB7D4412F26}" srcOrd="3" destOrd="0" presId="urn:microsoft.com/office/officeart/2005/8/layout/hierarchy4"/>
    <dgm:cxn modelId="{8A907A77-2BBD-4DD8-B4CA-CB0C280C4D21}" type="presParOf" srcId="{E61FA79E-6443-48A3-86AB-FDBECDCF8578}" destId="{1D872B8F-3200-4953-AFCD-9D88649E2A4B}" srcOrd="4" destOrd="0" presId="urn:microsoft.com/office/officeart/2005/8/layout/hierarchy4"/>
    <dgm:cxn modelId="{87EFFB17-CDF2-4300-BD95-025B8CECBE3A}" type="presParOf" srcId="{1D872B8F-3200-4953-AFCD-9D88649E2A4B}" destId="{898854E5-4CF9-4056-A627-39845C74FFB6}" srcOrd="0" destOrd="0" presId="urn:microsoft.com/office/officeart/2005/8/layout/hierarchy4"/>
    <dgm:cxn modelId="{412299C6-FA4F-402A-972E-3FB282D60880}" type="presParOf" srcId="{1D872B8F-3200-4953-AFCD-9D88649E2A4B}" destId="{52B3A2E4-CCAC-462E-9CA4-A994878D20FF}"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34CCA9-3508-4EBF-973C-38F4F506497C}">
      <dsp:nvSpPr>
        <dsp:cNvPr id="0" name=""/>
        <dsp:cNvSpPr/>
      </dsp:nvSpPr>
      <dsp:spPr>
        <a:xfrm>
          <a:off x="5579" y="908"/>
          <a:ext cx="8218441"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rtl="1">
            <a:lnSpc>
              <a:spcPct val="90000"/>
            </a:lnSpc>
            <a:spcBef>
              <a:spcPct val="0"/>
            </a:spcBef>
            <a:spcAft>
              <a:spcPct val="35000"/>
            </a:spcAft>
          </a:pPr>
          <a:r>
            <a:rPr lang="fa-IR" sz="6500" kern="1200" dirty="0" smtClean="0">
              <a:cs typeface="B Traffic" pitchFamily="2" charset="-78"/>
            </a:rPr>
            <a:t>سوره </a:t>
          </a:r>
          <a:r>
            <a:rPr lang="fa-IR" sz="6500" kern="1200" dirty="0" err="1" smtClean="0">
              <a:cs typeface="B Traffic" pitchFamily="2" charset="-78"/>
            </a:rPr>
            <a:t>ذاریات</a:t>
          </a:r>
          <a:endParaRPr lang="fa-IR" sz="6500" kern="1200" dirty="0">
            <a:cs typeface="B Traffic" pitchFamily="2" charset="-78"/>
          </a:endParaRPr>
        </a:p>
      </dsp:txBody>
      <dsp:txXfrm>
        <a:off x="5579" y="908"/>
        <a:ext cx="8218441" cy="2152483"/>
      </dsp:txXfrm>
    </dsp:sp>
    <dsp:sp modelId="{5421235D-A114-4D77-943A-1D9C59AD4EF5}">
      <dsp:nvSpPr>
        <dsp:cNvPr id="0" name=""/>
        <dsp:cNvSpPr/>
      </dsp:nvSpPr>
      <dsp:spPr>
        <a:xfrm>
          <a:off x="5579"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56 تا 60</a:t>
          </a:r>
          <a:endParaRPr lang="fa-IR" sz="2500" kern="1200" dirty="0">
            <a:cs typeface="B Traffic" pitchFamily="2" charset="-78"/>
          </a:endParaRPr>
        </a:p>
      </dsp:txBody>
      <dsp:txXfrm>
        <a:off x="5579" y="2372569"/>
        <a:ext cx="635905" cy="2152483"/>
      </dsp:txXfrm>
    </dsp:sp>
    <dsp:sp modelId="{75AD91AE-3116-4C2D-A8F4-10CB221638EC}">
      <dsp:nvSpPr>
        <dsp:cNvPr id="0" name=""/>
        <dsp:cNvSpPr/>
      </dsp:nvSpPr>
      <dsp:spPr>
        <a:xfrm>
          <a:off x="694900"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52 تا 55</a:t>
          </a:r>
          <a:endParaRPr lang="fa-IR" sz="2500" kern="1200" dirty="0">
            <a:cs typeface="B Traffic" pitchFamily="2" charset="-78"/>
          </a:endParaRPr>
        </a:p>
      </dsp:txBody>
      <dsp:txXfrm>
        <a:off x="694900" y="2372569"/>
        <a:ext cx="635905" cy="2152483"/>
      </dsp:txXfrm>
    </dsp:sp>
    <dsp:sp modelId="{EF4777CC-7E9D-43B7-9014-4E24A0D329AB}">
      <dsp:nvSpPr>
        <dsp:cNvPr id="0" name=""/>
        <dsp:cNvSpPr/>
      </dsp:nvSpPr>
      <dsp:spPr>
        <a:xfrm>
          <a:off x="1384222"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47 تا 51</a:t>
          </a:r>
          <a:endParaRPr lang="fa-IR" sz="2500" kern="1200" dirty="0">
            <a:cs typeface="B Traffic" pitchFamily="2" charset="-78"/>
          </a:endParaRPr>
        </a:p>
      </dsp:txBody>
      <dsp:txXfrm>
        <a:off x="1384222" y="2372569"/>
        <a:ext cx="635905" cy="2152483"/>
      </dsp:txXfrm>
    </dsp:sp>
    <dsp:sp modelId="{FA2A4EFE-9B6F-4263-B430-C0EFBF12F6EB}">
      <dsp:nvSpPr>
        <dsp:cNvPr id="0" name=""/>
        <dsp:cNvSpPr/>
      </dsp:nvSpPr>
      <dsp:spPr>
        <a:xfrm>
          <a:off x="2073543"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46</a:t>
          </a:r>
          <a:endParaRPr lang="fa-IR" sz="2500" kern="1200" dirty="0">
            <a:cs typeface="B Traffic" pitchFamily="2" charset="-78"/>
          </a:endParaRPr>
        </a:p>
      </dsp:txBody>
      <dsp:txXfrm>
        <a:off x="2073543" y="2372569"/>
        <a:ext cx="635905" cy="2152483"/>
      </dsp:txXfrm>
    </dsp:sp>
    <dsp:sp modelId="{C23EA5D4-6BF7-4B7F-B3D2-227AA384B5A4}">
      <dsp:nvSpPr>
        <dsp:cNvPr id="0" name=""/>
        <dsp:cNvSpPr/>
      </dsp:nvSpPr>
      <dsp:spPr>
        <a:xfrm>
          <a:off x="2762865"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43 تا 45</a:t>
          </a:r>
          <a:endParaRPr lang="fa-IR" sz="2500" kern="1200" dirty="0">
            <a:cs typeface="B Traffic" pitchFamily="2" charset="-78"/>
          </a:endParaRPr>
        </a:p>
      </dsp:txBody>
      <dsp:txXfrm>
        <a:off x="2762865" y="2372569"/>
        <a:ext cx="635905" cy="2152483"/>
      </dsp:txXfrm>
    </dsp:sp>
    <dsp:sp modelId="{0E99256E-F8F9-42E0-A838-41CF175C9F0D}">
      <dsp:nvSpPr>
        <dsp:cNvPr id="0" name=""/>
        <dsp:cNvSpPr/>
      </dsp:nvSpPr>
      <dsp:spPr>
        <a:xfrm>
          <a:off x="3452186"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41 تا 42</a:t>
          </a:r>
          <a:endParaRPr lang="fa-IR" sz="2500" kern="1200" dirty="0">
            <a:cs typeface="B Traffic" pitchFamily="2" charset="-78"/>
          </a:endParaRPr>
        </a:p>
      </dsp:txBody>
      <dsp:txXfrm>
        <a:off x="3452186" y="2372569"/>
        <a:ext cx="635905" cy="2152483"/>
      </dsp:txXfrm>
    </dsp:sp>
    <dsp:sp modelId="{79264A8A-42E3-406B-8688-87E203A2DEBD}">
      <dsp:nvSpPr>
        <dsp:cNvPr id="0" name=""/>
        <dsp:cNvSpPr/>
      </dsp:nvSpPr>
      <dsp:spPr>
        <a:xfrm>
          <a:off x="4141508"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38 تا 40</a:t>
          </a:r>
          <a:endParaRPr lang="fa-IR" sz="2500" kern="1200" dirty="0">
            <a:cs typeface="B Traffic" pitchFamily="2" charset="-78"/>
          </a:endParaRPr>
        </a:p>
      </dsp:txBody>
      <dsp:txXfrm>
        <a:off x="4141508" y="2372569"/>
        <a:ext cx="635905" cy="2152483"/>
      </dsp:txXfrm>
    </dsp:sp>
    <dsp:sp modelId="{2F35E92B-1F7D-48D7-AD54-3A8686DBDCA0}">
      <dsp:nvSpPr>
        <dsp:cNvPr id="0" name=""/>
        <dsp:cNvSpPr/>
      </dsp:nvSpPr>
      <dsp:spPr>
        <a:xfrm>
          <a:off x="4830829"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24 تا 37</a:t>
          </a:r>
          <a:endParaRPr lang="fa-IR" sz="2500" kern="1200" dirty="0">
            <a:cs typeface="B Traffic" pitchFamily="2" charset="-78"/>
          </a:endParaRPr>
        </a:p>
      </dsp:txBody>
      <dsp:txXfrm>
        <a:off x="4830829" y="2372569"/>
        <a:ext cx="635905" cy="2152483"/>
      </dsp:txXfrm>
    </dsp:sp>
    <dsp:sp modelId="{42D5ADCA-BE60-4DCD-AEB6-75AC10DF12B8}">
      <dsp:nvSpPr>
        <dsp:cNvPr id="0" name=""/>
        <dsp:cNvSpPr/>
      </dsp:nvSpPr>
      <dsp:spPr>
        <a:xfrm>
          <a:off x="5520150"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20 تا 23</a:t>
          </a:r>
          <a:endParaRPr lang="fa-IR" sz="2500" kern="1200" dirty="0">
            <a:cs typeface="B Traffic" pitchFamily="2" charset="-78"/>
          </a:endParaRPr>
        </a:p>
      </dsp:txBody>
      <dsp:txXfrm>
        <a:off x="5520150" y="2372569"/>
        <a:ext cx="635905" cy="2152483"/>
      </dsp:txXfrm>
    </dsp:sp>
    <dsp:sp modelId="{7583611D-4B87-42DB-B4EC-65717C58970F}">
      <dsp:nvSpPr>
        <dsp:cNvPr id="0" name=""/>
        <dsp:cNvSpPr/>
      </dsp:nvSpPr>
      <dsp:spPr>
        <a:xfrm>
          <a:off x="6209472"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10 تا 19</a:t>
          </a:r>
          <a:endParaRPr lang="fa-IR" sz="2500" kern="1200" dirty="0">
            <a:cs typeface="B Traffic" pitchFamily="2" charset="-78"/>
          </a:endParaRPr>
        </a:p>
      </dsp:txBody>
      <dsp:txXfrm>
        <a:off x="6209472" y="2372569"/>
        <a:ext cx="635905" cy="2152483"/>
      </dsp:txXfrm>
    </dsp:sp>
    <dsp:sp modelId="{8E15936E-A9B1-40AD-8FAB-A66C37C50CF7}">
      <dsp:nvSpPr>
        <dsp:cNvPr id="0" name=""/>
        <dsp:cNvSpPr/>
      </dsp:nvSpPr>
      <dsp:spPr>
        <a:xfrm>
          <a:off x="6898793"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7 تا 9</a:t>
          </a:r>
          <a:endParaRPr lang="fa-IR" sz="2500" kern="1200" dirty="0">
            <a:cs typeface="B Traffic" pitchFamily="2" charset="-78"/>
          </a:endParaRPr>
        </a:p>
      </dsp:txBody>
      <dsp:txXfrm>
        <a:off x="6898793" y="2372569"/>
        <a:ext cx="635905" cy="2152483"/>
      </dsp:txXfrm>
    </dsp:sp>
    <dsp:sp modelId="{898854E5-4CF9-4056-A627-39845C74FFB6}">
      <dsp:nvSpPr>
        <dsp:cNvPr id="0" name=""/>
        <dsp:cNvSpPr/>
      </dsp:nvSpPr>
      <dsp:spPr>
        <a:xfrm>
          <a:off x="7588115" y="2372569"/>
          <a:ext cx="635905"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1">
            <a:lnSpc>
              <a:spcPct val="90000"/>
            </a:lnSpc>
            <a:spcBef>
              <a:spcPct val="0"/>
            </a:spcBef>
            <a:spcAft>
              <a:spcPct val="35000"/>
            </a:spcAft>
          </a:pPr>
          <a:r>
            <a:rPr lang="fa-IR" sz="2500" kern="1200" dirty="0" smtClean="0">
              <a:cs typeface="B Traffic" pitchFamily="2" charset="-78"/>
            </a:rPr>
            <a:t>آیه 1 تا 6</a:t>
          </a:r>
          <a:endParaRPr lang="fa-IR" sz="2500" kern="1200" dirty="0">
            <a:cs typeface="B Traffic" pitchFamily="2" charset="-78"/>
          </a:endParaRPr>
        </a:p>
      </dsp:txBody>
      <dsp:txXfrm>
        <a:off x="7588115" y="2372569"/>
        <a:ext cx="635905" cy="215248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34CCA9-3508-4EBF-973C-38F4F506497C}">
      <dsp:nvSpPr>
        <dsp:cNvPr id="0" name=""/>
        <dsp:cNvSpPr/>
      </dsp:nvSpPr>
      <dsp:spPr>
        <a:xfrm>
          <a:off x="2957" y="908"/>
          <a:ext cx="8223684"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rtl="1">
            <a:lnSpc>
              <a:spcPct val="90000"/>
            </a:lnSpc>
            <a:spcBef>
              <a:spcPct val="0"/>
            </a:spcBef>
            <a:spcAft>
              <a:spcPct val="35000"/>
            </a:spcAft>
          </a:pPr>
          <a:r>
            <a:rPr lang="fa-IR" sz="6500" kern="1200" dirty="0" smtClean="0">
              <a:cs typeface="B Traffic" pitchFamily="2" charset="-78"/>
            </a:rPr>
            <a:t>سوره </a:t>
          </a:r>
          <a:r>
            <a:rPr lang="fa-IR" sz="6500" kern="1200" dirty="0" err="1" smtClean="0">
              <a:cs typeface="B Traffic" pitchFamily="2" charset="-78"/>
            </a:rPr>
            <a:t>ذاریات</a:t>
          </a:r>
          <a:endParaRPr lang="fa-IR" sz="6500" kern="1200" dirty="0">
            <a:cs typeface="B Traffic" pitchFamily="2" charset="-78"/>
          </a:endParaRPr>
        </a:p>
      </dsp:txBody>
      <dsp:txXfrm>
        <a:off x="2957" y="908"/>
        <a:ext cx="8223684" cy="2152483"/>
      </dsp:txXfrm>
    </dsp:sp>
    <dsp:sp modelId="{EF4777CC-7E9D-43B7-9014-4E24A0D329AB}">
      <dsp:nvSpPr>
        <dsp:cNvPr id="0" name=""/>
        <dsp:cNvSpPr/>
      </dsp:nvSpPr>
      <dsp:spPr>
        <a:xfrm>
          <a:off x="2957" y="2372569"/>
          <a:ext cx="2595860"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fa-IR" sz="4400" kern="1200" dirty="0" smtClean="0">
              <a:cs typeface="B Traffic" pitchFamily="2" charset="-78"/>
            </a:rPr>
            <a:t>آیه 47 تا 60</a:t>
          </a:r>
          <a:endParaRPr lang="fa-IR" sz="4400" kern="1200" dirty="0">
            <a:cs typeface="B Traffic" pitchFamily="2" charset="-78"/>
          </a:endParaRPr>
        </a:p>
      </dsp:txBody>
      <dsp:txXfrm>
        <a:off x="2957" y="2372569"/>
        <a:ext cx="2595860" cy="2152483"/>
      </dsp:txXfrm>
    </dsp:sp>
    <dsp:sp modelId="{2F35E92B-1F7D-48D7-AD54-3A8686DBDCA0}">
      <dsp:nvSpPr>
        <dsp:cNvPr id="0" name=""/>
        <dsp:cNvSpPr/>
      </dsp:nvSpPr>
      <dsp:spPr>
        <a:xfrm>
          <a:off x="2816869" y="2372569"/>
          <a:ext cx="2595860"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fa-IR" sz="4400" kern="1200" dirty="0" smtClean="0">
              <a:cs typeface="B Traffic" pitchFamily="2" charset="-78"/>
            </a:rPr>
            <a:t>آیه 24 تا 46</a:t>
          </a:r>
          <a:endParaRPr lang="fa-IR" sz="4400" kern="1200" dirty="0">
            <a:cs typeface="B Traffic" pitchFamily="2" charset="-78"/>
          </a:endParaRPr>
        </a:p>
      </dsp:txBody>
      <dsp:txXfrm>
        <a:off x="2816869" y="2372569"/>
        <a:ext cx="2595860" cy="2152483"/>
      </dsp:txXfrm>
    </dsp:sp>
    <dsp:sp modelId="{898854E5-4CF9-4056-A627-39845C74FFB6}">
      <dsp:nvSpPr>
        <dsp:cNvPr id="0" name=""/>
        <dsp:cNvSpPr/>
      </dsp:nvSpPr>
      <dsp:spPr>
        <a:xfrm>
          <a:off x="5630782" y="2372569"/>
          <a:ext cx="2595860" cy="2152483"/>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fa-IR" sz="4400" kern="1200" dirty="0" smtClean="0">
              <a:cs typeface="B Traffic" pitchFamily="2" charset="-78"/>
            </a:rPr>
            <a:t>آیه 1 تا 23</a:t>
          </a:r>
          <a:endParaRPr lang="fa-IR" sz="4400" kern="1200" dirty="0">
            <a:cs typeface="B Traffic" pitchFamily="2" charset="-78"/>
          </a:endParaRPr>
        </a:p>
      </dsp:txBody>
      <dsp:txXfrm>
        <a:off x="5630782" y="2372569"/>
        <a:ext cx="2595860" cy="215248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عنوان اسلاید">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a-IR" smtClean="0"/>
              <a:t>برای ویرایش سبک عنوان اسلاید اصلی، کلیک نمایید</a:t>
            </a:r>
            <a:endParaRPr kumimoji="0" lang="en-US"/>
          </a:p>
        </p:txBody>
      </p:sp>
      <p:sp>
        <p:nvSpPr>
          <p:cNvPr id="17" name="زیر نویس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a-IR" smtClean="0"/>
              <a:t>برای ویرایش سبک زیرعنوان اسلاید اصلی، کلیک نمایید</a:t>
            </a:r>
            <a:endParaRPr kumimoji="0" lang="en-US"/>
          </a:p>
        </p:txBody>
      </p:sp>
      <p:grpSp>
        <p:nvGrpSpPr>
          <p:cNvPr id="2" name="گروه 1"/>
          <p:cNvGrpSpPr/>
          <p:nvPr/>
        </p:nvGrpSpPr>
        <p:grpSpPr>
          <a:xfrm>
            <a:off x="-3765" y="4953000"/>
            <a:ext cx="9147765" cy="1912088"/>
            <a:chOff x="-3765" y="4832896"/>
            <a:chExt cx="9147765" cy="2032192"/>
          </a:xfrm>
        </p:grpSpPr>
        <p:sp>
          <p:nvSpPr>
            <p:cNvPr id="7" name="فرم آزاد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فرم آزاد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فرم آزاد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متصل کننده مستقی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نگهدارنده مکان تاریخ 29"/>
          <p:cNvSpPr>
            <a:spLocks noGrp="1"/>
          </p:cNvSpPr>
          <p:nvPr>
            <p:ph type="dt" sz="half" idx="10"/>
          </p:nvPr>
        </p:nvSpPr>
        <p:spPr/>
        <p:txBody>
          <a:bodyPr/>
          <a:lstStyle>
            <a:lvl1pPr>
              <a:defRPr>
                <a:solidFill>
                  <a:srgbClr val="FFFFFF"/>
                </a:solidFill>
              </a:defRPr>
            </a:lvl1pPr>
            <a:extLst/>
          </a:lstStyle>
          <a:p>
            <a:fld id="{547B9E8D-BCD7-4A9B-AC51-DC51274E29D0}" type="datetimeFigureOut">
              <a:rPr lang="fa-IR" smtClean="0"/>
              <a:pPr/>
              <a:t>08/20/1432</a:t>
            </a:fld>
            <a:endParaRPr lang="fa-IR"/>
          </a:p>
        </p:txBody>
      </p:sp>
      <p:sp>
        <p:nvSpPr>
          <p:cNvPr id="19" name="نگهدارنده مکان پانویس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نگهدارنده مکان شماره اسلاید 26"/>
          <p:cNvSpPr>
            <a:spLocks noGrp="1"/>
          </p:cNvSpPr>
          <p:nvPr>
            <p:ph type="sldNum" sz="quarter" idx="12"/>
          </p:nvPr>
        </p:nvSpPr>
        <p:spPr/>
        <p:txBody>
          <a:bodyPr/>
          <a:lstStyle>
            <a:lvl1pPr>
              <a:defRPr>
                <a:solidFill>
                  <a:srgbClr val="FFFFFF"/>
                </a:solidFill>
              </a:defRPr>
            </a:lvl1pPr>
            <a:extLst/>
          </a:lstStyle>
          <a:p>
            <a:fld id="{1E5A1AC7-A748-40D1-8557-AF959948E0D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 متن عمودی">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fa-IR" smtClean="0"/>
              <a:t>برای ویرایش سبک عنوان اسلاید اصلی، کلیک نمایید</a:t>
            </a:r>
            <a:endParaRPr kumimoji="0" lang="en-US"/>
          </a:p>
        </p:txBody>
      </p:sp>
      <p:sp>
        <p:nvSpPr>
          <p:cNvPr id="3" name="نگهدارنده مکان متن عمودی 2"/>
          <p:cNvSpPr>
            <a:spLocks noGrp="1"/>
          </p:cNvSpPr>
          <p:nvPr>
            <p:ph type="body" orient="vert" idx="1"/>
          </p:nvPr>
        </p:nvSpPr>
        <p:spPr>
          <a:xfrm>
            <a:off x="457200" y="1481329"/>
            <a:ext cx="8229600" cy="4386071"/>
          </a:xfrm>
        </p:spPr>
        <p:txBody>
          <a:bodyPr vert="eaVert"/>
          <a:lstStyle>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4" name="نگهدارنده مکان تاریخ 3"/>
          <p:cNvSpPr>
            <a:spLocks noGrp="1"/>
          </p:cNvSpPr>
          <p:nvPr>
            <p:ph type="dt" sz="half" idx="10"/>
          </p:nvPr>
        </p:nvSpPr>
        <p:spPr/>
        <p:txBody>
          <a:bodyPr/>
          <a:lstStyle>
            <a:extLst/>
          </a:lstStyle>
          <a:p>
            <a:fld id="{547B9E8D-BCD7-4A9B-AC51-DC51274E29D0}" type="datetimeFigureOut">
              <a:rPr lang="fa-IR" smtClean="0"/>
              <a:pPr/>
              <a:t>08/20/1432</a:t>
            </a:fld>
            <a:endParaRPr lang="fa-IR"/>
          </a:p>
        </p:txBody>
      </p:sp>
      <p:sp>
        <p:nvSpPr>
          <p:cNvPr id="5" name="نگهدارنده مکان پانویس 4"/>
          <p:cNvSpPr>
            <a:spLocks noGrp="1"/>
          </p:cNvSpPr>
          <p:nvPr>
            <p:ph type="ftr" sz="quarter" idx="11"/>
          </p:nvPr>
        </p:nvSpPr>
        <p:spPr/>
        <p:txBody>
          <a:bodyPr/>
          <a:lstStyle>
            <a:extLst/>
          </a:lstStyle>
          <a:p>
            <a:endParaRPr lang="fa-IR"/>
          </a:p>
        </p:txBody>
      </p:sp>
      <p:sp>
        <p:nvSpPr>
          <p:cNvPr id="6" name="نگهدارنده مکان شماره اسلاید 5"/>
          <p:cNvSpPr>
            <a:spLocks noGrp="1"/>
          </p:cNvSpPr>
          <p:nvPr>
            <p:ph type="sldNum" sz="quarter" idx="12"/>
          </p:nvPr>
        </p:nvSpPr>
        <p:spPr/>
        <p:txBody>
          <a:bodyPr/>
          <a:lstStyle>
            <a:extLst/>
          </a:lstStyle>
          <a:p>
            <a:fld id="{1E5A1AC7-A748-40D1-8557-AF959948E0D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عمودی و متن">
    <p:spTree>
      <p:nvGrpSpPr>
        <p:cNvPr id="1" name=""/>
        <p:cNvGrpSpPr/>
        <p:nvPr/>
      </p:nvGrpSpPr>
      <p:grpSpPr>
        <a:xfrm>
          <a:off x="0" y="0"/>
          <a:ext cx="0" cy="0"/>
          <a:chOff x="0" y="0"/>
          <a:chExt cx="0" cy="0"/>
        </a:xfrm>
      </p:grpSpPr>
      <p:sp>
        <p:nvSpPr>
          <p:cNvPr id="2" name="عنوان عمودی 1"/>
          <p:cNvSpPr>
            <a:spLocks noGrp="1"/>
          </p:cNvSpPr>
          <p:nvPr>
            <p:ph type="title" orient="vert"/>
          </p:nvPr>
        </p:nvSpPr>
        <p:spPr>
          <a:xfrm>
            <a:off x="6844013" y="274640"/>
            <a:ext cx="1777470" cy="5592761"/>
          </a:xfrm>
        </p:spPr>
        <p:txBody>
          <a:bodyPr vert="eaVert"/>
          <a:lstStyle>
            <a:extLst/>
          </a:lstStyle>
          <a:p>
            <a:r>
              <a:rPr kumimoji="0" lang="fa-IR" smtClean="0"/>
              <a:t>برای ویرایش سبک عنوان اسلاید اصلی، کلیک نمایید</a:t>
            </a:r>
            <a:endParaRPr kumimoji="0" lang="en-US"/>
          </a:p>
        </p:txBody>
      </p:sp>
      <p:sp>
        <p:nvSpPr>
          <p:cNvPr id="3" name="نگهدارنده مکان متن عمودی 2"/>
          <p:cNvSpPr>
            <a:spLocks noGrp="1"/>
          </p:cNvSpPr>
          <p:nvPr>
            <p:ph type="body" orient="vert" idx="1"/>
          </p:nvPr>
        </p:nvSpPr>
        <p:spPr>
          <a:xfrm>
            <a:off x="457200" y="274641"/>
            <a:ext cx="6324600" cy="5592760"/>
          </a:xfrm>
        </p:spPr>
        <p:txBody>
          <a:bodyPr vert="eaVert"/>
          <a:lstStyle>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4" name="نگهدارنده مکان تاریخ 3"/>
          <p:cNvSpPr>
            <a:spLocks noGrp="1"/>
          </p:cNvSpPr>
          <p:nvPr>
            <p:ph type="dt" sz="half" idx="10"/>
          </p:nvPr>
        </p:nvSpPr>
        <p:spPr/>
        <p:txBody>
          <a:bodyPr/>
          <a:lstStyle>
            <a:extLst/>
          </a:lstStyle>
          <a:p>
            <a:fld id="{547B9E8D-BCD7-4A9B-AC51-DC51274E29D0}" type="datetimeFigureOut">
              <a:rPr lang="fa-IR" smtClean="0"/>
              <a:pPr/>
              <a:t>08/20/1432</a:t>
            </a:fld>
            <a:endParaRPr lang="fa-IR"/>
          </a:p>
        </p:txBody>
      </p:sp>
      <p:sp>
        <p:nvSpPr>
          <p:cNvPr id="5" name="نگهدارنده مکان پانویس 4"/>
          <p:cNvSpPr>
            <a:spLocks noGrp="1"/>
          </p:cNvSpPr>
          <p:nvPr>
            <p:ph type="ftr" sz="quarter" idx="11"/>
          </p:nvPr>
        </p:nvSpPr>
        <p:spPr/>
        <p:txBody>
          <a:bodyPr/>
          <a:lstStyle>
            <a:extLst/>
          </a:lstStyle>
          <a:p>
            <a:endParaRPr lang="fa-IR"/>
          </a:p>
        </p:txBody>
      </p:sp>
      <p:sp>
        <p:nvSpPr>
          <p:cNvPr id="6" name="نگهدارنده مکان شماره اسلاید 5"/>
          <p:cNvSpPr>
            <a:spLocks noGrp="1"/>
          </p:cNvSpPr>
          <p:nvPr>
            <p:ph type="sldNum" sz="quarter" idx="12"/>
          </p:nvPr>
        </p:nvSpPr>
        <p:spPr/>
        <p:txBody>
          <a:bodyPr/>
          <a:lstStyle>
            <a:extLst/>
          </a:lstStyle>
          <a:p>
            <a:fld id="{1E5A1AC7-A748-40D1-8557-AF959948E0D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 محتوی">
    <p:spTree>
      <p:nvGrpSpPr>
        <p:cNvPr id="1" name=""/>
        <p:cNvGrpSpPr/>
        <p:nvPr/>
      </p:nvGrpSpPr>
      <p:grpSpPr>
        <a:xfrm>
          <a:off x="0" y="0"/>
          <a:ext cx="0" cy="0"/>
          <a:chOff x="0" y="0"/>
          <a:chExt cx="0" cy="0"/>
        </a:xfrm>
      </p:grpSpPr>
      <p:sp>
        <p:nvSpPr>
          <p:cNvPr id="3" name="نگهدارنده مکان محتوا 2"/>
          <p:cNvSpPr>
            <a:spLocks noGrp="1"/>
          </p:cNvSpPr>
          <p:nvPr>
            <p:ph idx="1"/>
          </p:nvPr>
        </p:nvSpPr>
        <p:spPr/>
        <p:txBody>
          <a:bodyPr/>
          <a:lstStyle>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4" name="نگهدارنده مکان تاریخ 3"/>
          <p:cNvSpPr>
            <a:spLocks noGrp="1"/>
          </p:cNvSpPr>
          <p:nvPr>
            <p:ph type="dt" sz="half" idx="10"/>
          </p:nvPr>
        </p:nvSpPr>
        <p:spPr/>
        <p:txBody>
          <a:bodyPr/>
          <a:lstStyle>
            <a:extLst/>
          </a:lstStyle>
          <a:p>
            <a:fld id="{547B9E8D-BCD7-4A9B-AC51-DC51274E29D0}" type="datetimeFigureOut">
              <a:rPr lang="fa-IR" smtClean="0"/>
              <a:pPr/>
              <a:t>08/20/1432</a:t>
            </a:fld>
            <a:endParaRPr lang="fa-IR"/>
          </a:p>
        </p:txBody>
      </p:sp>
      <p:sp>
        <p:nvSpPr>
          <p:cNvPr id="5" name="نگهدارنده مکان پانویس 4"/>
          <p:cNvSpPr>
            <a:spLocks noGrp="1"/>
          </p:cNvSpPr>
          <p:nvPr>
            <p:ph type="ftr" sz="quarter" idx="11"/>
          </p:nvPr>
        </p:nvSpPr>
        <p:spPr/>
        <p:txBody>
          <a:bodyPr/>
          <a:lstStyle>
            <a:extLst/>
          </a:lstStyle>
          <a:p>
            <a:endParaRPr lang="fa-IR"/>
          </a:p>
        </p:txBody>
      </p:sp>
      <p:sp>
        <p:nvSpPr>
          <p:cNvPr id="6" name="نگهدارنده مکان شماره اسلاید 5"/>
          <p:cNvSpPr>
            <a:spLocks noGrp="1"/>
          </p:cNvSpPr>
          <p:nvPr>
            <p:ph type="sldNum" sz="quarter" idx="12"/>
          </p:nvPr>
        </p:nvSpPr>
        <p:spPr/>
        <p:txBody>
          <a:bodyPr/>
          <a:lstStyle>
            <a:extLst/>
          </a:lstStyle>
          <a:p>
            <a:fld id="{1E5A1AC7-A748-40D1-8557-AF959948E0D6}" type="slidenum">
              <a:rPr lang="fa-IR" smtClean="0"/>
              <a:pPr/>
              <a:t>‹#›</a:t>
            </a:fld>
            <a:endParaRPr lang="fa-IR"/>
          </a:p>
        </p:txBody>
      </p:sp>
      <p:sp>
        <p:nvSpPr>
          <p:cNvPr id="7" name="عنوان 6"/>
          <p:cNvSpPr>
            <a:spLocks noGrp="1"/>
          </p:cNvSpPr>
          <p:nvPr>
            <p:ph type="title"/>
          </p:nvPr>
        </p:nvSpPr>
        <p:spPr/>
        <p:txBody>
          <a:bodyPr rtlCol="0"/>
          <a:lstStyle>
            <a:extLst/>
          </a:lstStyle>
          <a:p>
            <a:r>
              <a:rPr kumimoji="0" lang="fa-IR" smtClean="0"/>
              <a:t>برای ویرایش سبک عنوان اسلاید اصلی، کلیک نمایید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سربرگ بخش">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a-IR" smtClean="0"/>
              <a:t>برای ویرایش سبک عنوان اسلاید اصلی، کلیک نمایید</a:t>
            </a:r>
            <a:endParaRPr kumimoji="0" lang="en-US"/>
          </a:p>
        </p:txBody>
      </p:sp>
      <p:sp>
        <p:nvSpPr>
          <p:cNvPr id="3" name="نگهدارنده مکان متن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a-IR" smtClean="0"/>
              <a:t>برای ویرایش سبک متن اسلاید اصلی، کلیک نمایید</a:t>
            </a:r>
          </a:p>
        </p:txBody>
      </p:sp>
      <p:sp>
        <p:nvSpPr>
          <p:cNvPr id="4" name="نگهدارنده مکان تاریخ 3"/>
          <p:cNvSpPr>
            <a:spLocks noGrp="1"/>
          </p:cNvSpPr>
          <p:nvPr>
            <p:ph type="dt" sz="half" idx="10"/>
          </p:nvPr>
        </p:nvSpPr>
        <p:spPr/>
        <p:txBody>
          <a:bodyPr/>
          <a:lstStyle>
            <a:extLst/>
          </a:lstStyle>
          <a:p>
            <a:fld id="{547B9E8D-BCD7-4A9B-AC51-DC51274E29D0}" type="datetimeFigureOut">
              <a:rPr lang="fa-IR" smtClean="0"/>
              <a:pPr/>
              <a:t>08/20/1432</a:t>
            </a:fld>
            <a:endParaRPr lang="fa-IR"/>
          </a:p>
        </p:txBody>
      </p:sp>
      <p:sp>
        <p:nvSpPr>
          <p:cNvPr id="5" name="نگهدارنده مکان پانویس 4"/>
          <p:cNvSpPr>
            <a:spLocks noGrp="1"/>
          </p:cNvSpPr>
          <p:nvPr>
            <p:ph type="ftr" sz="quarter" idx="11"/>
          </p:nvPr>
        </p:nvSpPr>
        <p:spPr/>
        <p:txBody>
          <a:bodyPr/>
          <a:lstStyle>
            <a:extLst/>
          </a:lstStyle>
          <a:p>
            <a:endParaRPr lang="fa-IR"/>
          </a:p>
        </p:txBody>
      </p:sp>
      <p:sp>
        <p:nvSpPr>
          <p:cNvPr id="6" name="نگهدارنده مکان شماره اسلاید 5"/>
          <p:cNvSpPr>
            <a:spLocks noGrp="1"/>
          </p:cNvSpPr>
          <p:nvPr>
            <p:ph type="sldNum" sz="quarter" idx="12"/>
          </p:nvPr>
        </p:nvSpPr>
        <p:spPr/>
        <p:txBody>
          <a:bodyPr/>
          <a:lstStyle>
            <a:extLst/>
          </a:lstStyle>
          <a:p>
            <a:fld id="{1E5A1AC7-A748-40D1-8557-AF959948E0D6}"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دو محتوا">
    <p:bg>
      <p:bgRef idx="1002">
        <a:schemeClr val="bg1"/>
      </p:bgRef>
    </p:bg>
    <p:spTree>
      <p:nvGrpSpPr>
        <p:cNvPr id="1" name=""/>
        <p:cNvGrpSpPr/>
        <p:nvPr/>
      </p:nvGrpSpPr>
      <p:grpSpPr>
        <a:xfrm>
          <a:off x="0" y="0"/>
          <a:ext cx="0" cy="0"/>
          <a:chOff x="0" y="0"/>
          <a:chExt cx="0" cy="0"/>
        </a:xfrm>
      </p:grpSpPr>
      <p:sp>
        <p:nvSpPr>
          <p:cNvPr id="3" name="نگهدارنده مکان محتوا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4" name="نگهدارنده مکان محتوا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5" name="نگهدارنده مکان تاریخ 4"/>
          <p:cNvSpPr>
            <a:spLocks noGrp="1"/>
          </p:cNvSpPr>
          <p:nvPr>
            <p:ph type="dt" sz="half" idx="10"/>
          </p:nvPr>
        </p:nvSpPr>
        <p:spPr/>
        <p:txBody>
          <a:bodyPr/>
          <a:lstStyle>
            <a:extLst/>
          </a:lstStyle>
          <a:p>
            <a:fld id="{547B9E8D-BCD7-4A9B-AC51-DC51274E29D0}" type="datetimeFigureOut">
              <a:rPr lang="fa-IR" smtClean="0"/>
              <a:pPr/>
              <a:t>08/20/1432</a:t>
            </a:fld>
            <a:endParaRPr lang="fa-IR"/>
          </a:p>
        </p:txBody>
      </p:sp>
      <p:sp>
        <p:nvSpPr>
          <p:cNvPr id="6" name="نگهدارنده مکان پانویس 5"/>
          <p:cNvSpPr>
            <a:spLocks noGrp="1"/>
          </p:cNvSpPr>
          <p:nvPr>
            <p:ph type="ftr" sz="quarter" idx="11"/>
          </p:nvPr>
        </p:nvSpPr>
        <p:spPr/>
        <p:txBody>
          <a:bodyPr/>
          <a:lstStyle>
            <a:extLst/>
          </a:lstStyle>
          <a:p>
            <a:endParaRPr lang="fa-IR"/>
          </a:p>
        </p:txBody>
      </p:sp>
      <p:sp>
        <p:nvSpPr>
          <p:cNvPr id="7" name="نگهدارنده مکان شماره اسلاید 6"/>
          <p:cNvSpPr>
            <a:spLocks noGrp="1"/>
          </p:cNvSpPr>
          <p:nvPr>
            <p:ph type="sldNum" sz="quarter" idx="12"/>
          </p:nvPr>
        </p:nvSpPr>
        <p:spPr/>
        <p:txBody>
          <a:bodyPr/>
          <a:lstStyle>
            <a:extLst/>
          </a:lstStyle>
          <a:p>
            <a:fld id="{1E5A1AC7-A748-40D1-8557-AF959948E0D6}" type="slidenum">
              <a:rPr lang="fa-IR" smtClean="0"/>
              <a:pPr/>
              <a:t>‹#›</a:t>
            </a:fld>
            <a:endParaRPr lang="fa-IR"/>
          </a:p>
        </p:txBody>
      </p:sp>
      <p:sp>
        <p:nvSpPr>
          <p:cNvPr id="8" name="عنوان 7"/>
          <p:cNvSpPr>
            <a:spLocks noGrp="1"/>
          </p:cNvSpPr>
          <p:nvPr>
            <p:ph type="title"/>
          </p:nvPr>
        </p:nvSpPr>
        <p:spPr/>
        <p:txBody>
          <a:bodyPr rtlCol="0"/>
          <a:lstStyle>
            <a:extLst/>
          </a:lstStyle>
          <a:p>
            <a:r>
              <a:rPr kumimoji="0" lang="fa-IR" smtClean="0"/>
              <a:t>برای ویرایش سبک عنوان اسلاید اصلی، کلیک نمایید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یسه">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fa-IR" smtClean="0"/>
              <a:t>برای ویرایش سبک عنوان اسلاید اصلی، کلیک نمایید</a:t>
            </a:r>
            <a:endParaRPr kumimoji="0" lang="en-US"/>
          </a:p>
        </p:txBody>
      </p:sp>
      <p:sp>
        <p:nvSpPr>
          <p:cNvPr id="3" name="نگهدارنده مکان متن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a-IR" smtClean="0"/>
              <a:t>برای ویرایش سبک متن اسلاید اصلی، کلیک نمایید</a:t>
            </a:r>
          </a:p>
        </p:txBody>
      </p:sp>
      <p:sp>
        <p:nvSpPr>
          <p:cNvPr id="4" name="نگهدارنده مکان متن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a-IR" smtClean="0"/>
              <a:t>برای ویرایش سبک متن اسلاید اصلی، کلیک نمایید</a:t>
            </a:r>
          </a:p>
        </p:txBody>
      </p:sp>
      <p:sp>
        <p:nvSpPr>
          <p:cNvPr id="5" name="نگهدارنده مکان محتوا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6" name="نگهدارنده مکان محتوا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7" name="نگهدارنده مکان تاریخ 6"/>
          <p:cNvSpPr>
            <a:spLocks noGrp="1"/>
          </p:cNvSpPr>
          <p:nvPr>
            <p:ph type="dt" sz="half" idx="10"/>
          </p:nvPr>
        </p:nvSpPr>
        <p:spPr/>
        <p:txBody>
          <a:bodyPr/>
          <a:lstStyle>
            <a:extLst/>
          </a:lstStyle>
          <a:p>
            <a:fld id="{547B9E8D-BCD7-4A9B-AC51-DC51274E29D0}" type="datetimeFigureOut">
              <a:rPr lang="fa-IR" smtClean="0"/>
              <a:pPr/>
              <a:t>08/20/1432</a:t>
            </a:fld>
            <a:endParaRPr lang="fa-IR"/>
          </a:p>
        </p:txBody>
      </p:sp>
      <p:sp>
        <p:nvSpPr>
          <p:cNvPr id="8" name="نگهدارنده مکان پانویس 7"/>
          <p:cNvSpPr>
            <a:spLocks noGrp="1"/>
          </p:cNvSpPr>
          <p:nvPr>
            <p:ph type="ftr" sz="quarter" idx="11"/>
          </p:nvPr>
        </p:nvSpPr>
        <p:spPr/>
        <p:txBody>
          <a:bodyPr/>
          <a:lstStyle>
            <a:extLst/>
          </a:lstStyle>
          <a:p>
            <a:endParaRPr lang="fa-IR"/>
          </a:p>
        </p:txBody>
      </p:sp>
      <p:sp>
        <p:nvSpPr>
          <p:cNvPr id="9" name="نگهدارنده مکان شماره اسلاید 8"/>
          <p:cNvSpPr>
            <a:spLocks noGrp="1"/>
          </p:cNvSpPr>
          <p:nvPr>
            <p:ph type="sldNum" sz="quarter" idx="12"/>
          </p:nvPr>
        </p:nvSpPr>
        <p:spPr/>
        <p:txBody>
          <a:bodyPr/>
          <a:lstStyle>
            <a:extLst/>
          </a:lstStyle>
          <a:p>
            <a:fld id="{1E5A1AC7-A748-40D1-8557-AF959948E0D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تنها عنوان">
    <p:bg>
      <p:bgRef idx="1002">
        <a:schemeClr val="bg1"/>
      </p:bgRef>
    </p:bg>
    <p:spTree>
      <p:nvGrpSpPr>
        <p:cNvPr id="1" name=""/>
        <p:cNvGrpSpPr/>
        <p:nvPr/>
      </p:nvGrpSpPr>
      <p:grpSpPr>
        <a:xfrm>
          <a:off x="0" y="0"/>
          <a:ext cx="0" cy="0"/>
          <a:chOff x="0" y="0"/>
          <a:chExt cx="0" cy="0"/>
        </a:xfrm>
      </p:grpSpPr>
      <p:sp>
        <p:nvSpPr>
          <p:cNvPr id="3" name="نگهدارنده مکان تاریخ 2"/>
          <p:cNvSpPr>
            <a:spLocks noGrp="1"/>
          </p:cNvSpPr>
          <p:nvPr>
            <p:ph type="dt" sz="half" idx="10"/>
          </p:nvPr>
        </p:nvSpPr>
        <p:spPr/>
        <p:txBody>
          <a:bodyPr/>
          <a:lstStyle>
            <a:extLst/>
          </a:lstStyle>
          <a:p>
            <a:fld id="{547B9E8D-BCD7-4A9B-AC51-DC51274E29D0}" type="datetimeFigureOut">
              <a:rPr lang="fa-IR" smtClean="0"/>
              <a:pPr/>
              <a:t>08/20/1432</a:t>
            </a:fld>
            <a:endParaRPr lang="fa-IR"/>
          </a:p>
        </p:txBody>
      </p:sp>
      <p:sp>
        <p:nvSpPr>
          <p:cNvPr id="4" name="نگهدارنده مکان پانویس 3"/>
          <p:cNvSpPr>
            <a:spLocks noGrp="1"/>
          </p:cNvSpPr>
          <p:nvPr>
            <p:ph type="ftr" sz="quarter" idx="11"/>
          </p:nvPr>
        </p:nvSpPr>
        <p:spPr/>
        <p:txBody>
          <a:bodyPr/>
          <a:lstStyle>
            <a:extLst/>
          </a:lstStyle>
          <a:p>
            <a:endParaRPr lang="fa-IR"/>
          </a:p>
        </p:txBody>
      </p:sp>
      <p:sp>
        <p:nvSpPr>
          <p:cNvPr id="5" name="نگهدارنده مکان شماره اسلاید 4"/>
          <p:cNvSpPr>
            <a:spLocks noGrp="1"/>
          </p:cNvSpPr>
          <p:nvPr>
            <p:ph type="sldNum" sz="quarter" idx="12"/>
          </p:nvPr>
        </p:nvSpPr>
        <p:spPr/>
        <p:txBody>
          <a:bodyPr/>
          <a:lstStyle>
            <a:extLst/>
          </a:lstStyle>
          <a:p>
            <a:fld id="{1E5A1AC7-A748-40D1-8557-AF959948E0D6}" type="slidenum">
              <a:rPr lang="fa-IR" smtClean="0"/>
              <a:pPr/>
              <a:t>‹#›</a:t>
            </a:fld>
            <a:endParaRPr lang="fa-IR"/>
          </a:p>
        </p:txBody>
      </p:sp>
      <p:sp>
        <p:nvSpPr>
          <p:cNvPr id="6" name="عنوان 5"/>
          <p:cNvSpPr>
            <a:spLocks noGrp="1"/>
          </p:cNvSpPr>
          <p:nvPr>
            <p:ph type="title"/>
          </p:nvPr>
        </p:nvSpPr>
        <p:spPr/>
        <p:txBody>
          <a:bodyPr rtlCol="0"/>
          <a:lstStyle>
            <a:extLst/>
          </a:lstStyle>
          <a:p>
            <a:r>
              <a:rPr kumimoji="0" lang="fa-IR" smtClean="0"/>
              <a:t>برای ویرایش سبک عنوان اسلاید اصلی، کلیک نمایید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خالی">
    <p:spTree>
      <p:nvGrpSpPr>
        <p:cNvPr id="1" name=""/>
        <p:cNvGrpSpPr/>
        <p:nvPr/>
      </p:nvGrpSpPr>
      <p:grpSpPr>
        <a:xfrm>
          <a:off x="0" y="0"/>
          <a:ext cx="0" cy="0"/>
          <a:chOff x="0" y="0"/>
          <a:chExt cx="0" cy="0"/>
        </a:xfrm>
      </p:grpSpPr>
      <p:sp>
        <p:nvSpPr>
          <p:cNvPr id="2" name="نگهدارنده مکان تاریخ 1"/>
          <p:cNvSpPr>
            <a:spLocks noGrp="1"/>
          </p:cNvSpPr>
          <p:nvPr>
            <p:ph type="dt" sz="half" idx="10"/>
          </p:nvPr>
        </p:nvSpPr>
        <p:spPr/>
        <p:txBody>
          <a:bodyPr/>
          <a:lstStyle>
            <a:extLst/>
          </a:lstStyle>
          <a:p>
            <a:fld id="{547B9E8D-BCD7-4A9B-AC51-DC51274E29D0}" type="datetimeFigureOut">
              <a:rPr lang="fa-IR" smtClean="0"/>
              <a:pPr/>
              <a:t>08/20/1432</a:t>
            </a:fld>
            <a:endParaRPr lang="fa-IR"/>
          </a:p>
        </p:txBody>
      </p:sp>
      <p:sp>
        <p:nvSpPr>
          <p:cNvPr id="3" name="نگهدارنده مکان پانویس 2"/>
          <p:cNvSpPr>
            <a:spLocks noGrp="1"/>
          </p:cNvSpPr>
          <p:nvPr>
            <p:ph type="ftr" sz="quarter" idx="11"/>
          </p:nvPr>
        </p:nvSpPr>
        <p:spPr/>
        <p:txBody>
          <a:bodyPr/>
          <a:lstStyle>
            <a:extLst/>
          </a:lstStyle>
          <a:p>
            <a:endParaRPr lang="fa-IR"/>
          </a:p>
        </p:txBody>
      </p:sp>
      <p:sp>
        <p:nvSpPr>
          <p:cNvPr id="4" name="نگهدارنده مکان شماره اسلاید 3"/>
          <p:cNvSpPr>
            <a:spLocks noGrp="1"/>
          </p:cNvSpPr>
          <p:nvPr>
            <p:ph type="sldNum" sz="quarter" idx="12"/>
          </p:nvPr>
        </p:nvSpPr>
        <p:spPr/>
        <p:txBody>
          <a:bodyPr/>
          <a:lstStyle>
            <a:extLst/>
          </a:lstStyle>
          <a:p>
            <a:fld id="{1E5A1AC7-A748-40D1-8557-AF959948E0D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ا با عنوان">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a-IR" smtClean="0"/>
              <a:t>برای ویرایش سبک عنوان اسلاید اصلی، کلیک نمایید</a:t>
            </a:r>
            <a:endParaRPr kumimoji="0" lang="en-US"/>
          </a:p>
        </p:txBody>
      </p:sp>
      <p:sp>
        <p:nvSpPr>
          <p:cNvPr id="3" name="نگهدارنده مکان متن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a-IR" smtClean="0"/>
              <a:t>برای ویرایش سبک متن اسلاید اصلی، کلیک نمایید</a:t>
            </a:r>
          </a:p>
        </p:txBody>
      </p:sp>
      <p:sp>
        <p:nvSpPr>
          <p:cNvPr id="4" name="نگهدارنده مکان محتوا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a-IR" smtClean="0"/>
              <a:t>برای ویرایش سبک متن اسلاید اصلی، کلیک نمایید</a:t>
            </a:r>
          </a:p>
          <a:p>
            <a:pPr lvl="1" eaLnBrk="1" latinLnBrk="0" hangingPunct="1"/>
            <a:r>
              <a:rPr lang="fa-IR" smtClean="0"/>
              <a:t>سطح دوم</a:t>
            </a:r>
          </a:p>
          <a:p>
            <a:pPr lvl="2" eaLnBrk="1" latinLnBrk="0" hangingPunct="1"/>
            <a:r>
              <a:rPr lang="fa-IR" smtClean="0"/>
              <a:t>سطح سوم</a:t>
            </a:r>
          </a:p>
          <a:p>
            <a:pPr lvl="3" eaLnBrk="1" latinLnBrk="0" hangingPunct="1"/>
            <a:r>
              <a:rPr lang="fa-IR" smtClean="0"/>
              <a:t>سطح چهارم</a:t>
            </a:r>
          </a:p>
          <a:p>
            <a:pPr lvl="4" eaLnBrk="1" latinLnBrk="0" hangingPunct="1"/>
            <a:r>
              <a:rPr lang="fa-IR" smtClean="0"/>
              <a:t>سطح پنجم</a:t>
            </a:r>
            <a:endParaRPr kumimoji="0" lang="en-US"/>
          </a:p>
        </p:txBody>
      </p:sp>
      <p:sp>
        <p:nvSpPr>
          <p:cNvPr id="5" name="نگهدارنده مکان تاریخ 4"/>
          <p:cNvSpPr>
            <a:spLocks noGrp="1"/>
          </p:cNvSpPr>
          <p:nvPr>
            <p:ph type="dt" sz="half" idx="10"/>
          </p:nvPr>
        </p:nvSpPr>
        <p:spPr>
          <a:xfrm>
            <a:off x="6727032" y="6407944"/>
            <a:ext cx="1920240" cy="365760"/>
          </a:xfrm>
        </p:spPr>
        <p:txBody>
          <a:bodyPr/>
          <a:lstStyle>
            <a:extLst/>
          </a:lstStyle>
          <a:p>
            <a:fld id="{547B9E8D-BCD7-4A9B-AC51-DC51274E29D0}" type="datetimeFigureOut">
              <a:rPr lang="fa-IR" smtClean="0"/>
              <a:pPr/>
              <a:t>08/20/1432</a:t>
            </a:fld>
            <a:endParaRPr lang="fa-IR"/>
          </a:p>
        </p:txBody>
      </p:sp>
      <p:sp>
        <p:nvSpPr>
          <p:cNvPr id="6" name="نگهدارنده مکان پانویس 5"/>
          <p:cNvSpPr>
            <a:spLocks noGrp="1"/>
          </p:cNvSpPr>
          <p:nvPr>
            <p:ph type="ftr" sz="quarter" idx="11"/>
          </p:nvPr>
        </p:nvSpPr>
        <p:spPr/>
        <p:txBody>
          <a:bodyPr/>
          <a:lstStyle>
            <a:extLst/>
          </a:lstStyle>
          <a:p>
            <a:endParaRPr lang="fa-IR"/>
          </a:p>
        </p:txBody>
      </p:sp>
      <p:sp>
        <p:nvSpPr>
          <p:cNvPr id="7" name="نگهدارنده مکان شماره اسلاید 6"/>
          <p:cNvSpPr>
            <a:spLocks noGrp="1"/>
          </p:cNvSpPr>
          <p:nvPr>
            <p:ph type="sldNum" sz="quarter" idx="12"/>
          </p:nvPr>
        </p:nvSpPr>
        <p:spPr/>
        <p:txBody>
          <a:bodyPr/>
          <a:lstStyle>
            <a:extLst/>
          </a:lstStyle>
          <a:p>
            <a:fld id="{1E5A1AC7-A748-40D1-8557-AF959948E0D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تصویر با عنوان">
    <p:bg>
      <p:bgRef idx="1002">
        <a:schemeClr val="bg1"/>
      </p:bgRef>
    </p:bg>
    <p:spTree>
      <p:nvGrpSpPr>
        <p:cNvPr id="1" name=""/>
        <p:cNvGrpSpPr/>
        <p:nvPr/>
      </p:nvGrpSpPr>
      <p:grpSpPr>
        <a:xfrm>
          <a:off x="0" y="0"/>
          <a:ext cx="0" cy="0"/>
          <a:chOff x="0" y="0"/>
          <a:chExt cx="0" cy="0"/>
        </a:xfrm>
      </p:grpSpPr>
      <p:sp>
        <p:nvSpPr>
          <p:cNvPr id="4" name="نگهدارنده مکان متن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a-IR" smtClean="0"/>
              <a:t>برای ویرایش سبک متن اسلاید اصلی، کلیک نمایید</a:t>
            </a:r>
          </a:p>
        </p:txBody>
      </p:sp>
      <p:sp>
        <p:nvSpPr>
          <p:cNvPr id="3" name="نگهدارنده مکان تصویر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a-IR" smtClean="0"/>
              <a:t>برای اضافه کردن تصویر نماد را کلیک نمایید</a:t>
            </a:r>
            <a:endParaRPr kumimoji="0" lang="en-US" dirty="0"/>
          </a:p>
        </p:txBody>
      </p:sp>
      <p:sp>
        <p:nvSpPr>
          <p:cNvPr id="5" name="نگهدارنده مکان تاریخ 4"/>
          <p:cNvSpPr>
            <a:spLocks noGrp="1"/>
          </p:cNvSpPr>
          <p:nvPr>
            <p:ph type="dt" sz="half" idx="10"/>
          </p:nvPr>
        </p:nvSpPr>
        <p:spPr/>
        <p:txBody>
          <a:bodyPr/>
          <a:lstStyle>
            <a:lvl1pPr>
              <a:defRPr>
                <a:solidFill>
                  <a:schemeClr val="tx1"/>
                </a:solidFill>
              </a:defRPr>
            </a:lvl1pPr>
            <a:extLst/>
          </a:lstStyle>
          <a:p>
            <a:fld id="{547B9E8D-BCD7-4A9B-AC51-DC51274E29D0}" type="datetimeFigureOut">
              <a:rPr lang="fa-IR" smtClean="0"/>
              <a:pPr/>
              <a:t>08/20/1432</a:t>
            </a:fld>
            <a:endParaRPr lang="fa-IR"/>
          </a:p>
        </p:txBody>
      </p:sp>
      <p:sp>
        <p:nvSpPr>
          <p:cNvPr id="6" name="نگهدارنده مکان پانویس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نگهدارنده مکان شماره اسلاید 6"/>
          <p:cNvSpPr>
            <a:spLocks noGrp="1"/>
          </p:cNvSpPr>
          <p:nvPr>
            <p:ph type="sldNum" sz="quarter" idx="12"/>
          </p:nvPr>
        </p:nvSpPr>
        <p:spPr/>
        <p:txBody>
          <a:bodyPr/>
          <a:lstStyle>
            <a:lvl1pPr>
              <a:defRPr>
                <a:solidFill>
                  <a:schemeClr val="tx1"/>
                </a:solidFill>
              </a:defRPr>
            </a:lvl1pPr>
            <a:extLst/>
          </a:lstStyle>
          <a:p>
            <a:fld id="{1E5A1AC7-A748-40D1-8557-AF959948E0D6}" type="slidenum">
              <a:rPr lang="fa-IR" smtClean="0"/>
              <a:pPr/>
              <a:t>‹#›</a:t>
            </a:fld>
            <a:endParaRPr lang="fa-IR"/>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a-IR" smtClean="0"/>
              <a:t>برای ویرایش سبک عنوان اسلاید اصلی، کلیک نمایید</a:t>
            </a:r>
            <a:endParaRPr kumimoji="0" lang="en-US"/>
          </a:p>
        </p:txBody>
      </p:sp>
      <p:sp>
        <p:nvSpPr>
          <p:cNvPr id="8" name="فرم آزاد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فرم آزاد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متصل کننده مستقی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فرم آزاد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فرم آزاد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متصل کننده مستقی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نگهدارنده مکان 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a-IR" smtClean="0"/>
              <a:t>برای ویرایش سبک عنوان اسلاید اصلی، کلیک نمایید</a:t>
            </a:r>
            <a:endParaRPr kumimoji="0" lang="en-US"/>
          </a:p>
        </p:txBody>
      </p:sp>
      <p:sp>
        <p:nvSpPr>
          <p:cNvPr id="30" name="نگهدارنده مکان متن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a-IR" smtClean="0"/>
              <a:t>برای ویرایش سبک متن اسلاید اصلی، کلیک نمایید</a:t>
            </a:r>
          </a:p>
          <a:p>
            <a:pPr lvl="1" eaLnBrk="1" latinLnBrk="0" hangingPunct="1"/>
            <a:r>
              <a:rPr kumimoji="0" lang="fa-IR" smtClean="0"/>
              <a:t>سطح دوم</a:t>
            </a:r>
          </a:p>
          <a:p>
            <a:pPr lvl="2" eaLnBrk="1" latinLnBrk="0" hangingPunct="1"/>
            <a:r>
              <a:rPr kumimoji="0" lang="fa-IR" smtClean="0"/>
              <a:t>سطح سوم</a:t>
            </a:r>
          </a:p>
          <a:p>
            <a:pPr lvl="3" eaLnBrk="1" latinLnBrk="0" hangingPunct="1"/>
            <a:r>
              <a:rPr kumimoji="0" lang="fa-IR" smtClean="0"/>
              <a:t>سطح چهارم</a:t>
            </a:r>
          </a:p>
          <a:p>
            <a:pPr lvl="4" eaLnBrk="1" latinLnBrk="0" hangingPunct="1"/>
            <a:r>
              <a:rPr kumimoji="0" lang="fa-IR" smtClean="0"/>
              <a:t>سطح پنجم</a:t>
            </a:r>
            <a:endParaRPr kumimoji="0" lang="en-US"/>
          </a:p>
        </p:txBody>
      </p:sp>
      <p:sp>
        <p:nvSpPr>
          <p:cNvPr id="10" name="نگهدارنده مکان تاری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7B9E8D-BCD7-4A9B-AC51-DC51274E29D0}" type="datetimeFigureOut">
              <a:rPr lang="fa-IR" smtClean="0"/>
              <a:pPr/>
              <a:t>08/20/1432</a:t>
            </a:fld>
            <a:endParaRPr lang="fa-IR"/>
          </a:p>
        </p:txBody>
      </p:sp>
      <p:sp>
        <p:nvSpPr>
          <p:cNvPr id="22" name="نگهدارنده مکان پانویس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نگهدارنده مکان شماره اسلاید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E5A1AC7-A748-40D1-8557-AF959948E0D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Autofit/>
          </a:bodyPr>
          <a:lstStyle/>
          <a:p>
            <a:pPr algn="ctr"/>
            <a:r>
              <a:rPr lang="fa-IR" sz="9600" dirty="0" err="1" smtClean="0">
                <a:cs typeface="Mj_Diwani Decor" pitchFamily="2" charset="-78"/>
              </a:rPr>
              <a:t>بسم</a:t>
            </a:r>
            <a:r>
              <a:rPr lang="fa-IR" sz="9600" dirty="0" smtClean="0">
                <a:cs typeface="Mj_Diwani Decor" pitchFamily="2" charset="-78"/>
              </a:rPr>
              <a:t> الله </a:t>
            </a:r>
            <a:r>
              <a:rPr lang="fa-IR" sz="9600" dirty="0" err="1" smtClean="0">
                <a:cs typeface="Mj_Diwani Decor" pitchFamily="2" charset="-78"/>
              </a:rPr>
              <a:t>الرحمن</a:t>
            </a:r>
            <a:r>
              <a:rPr lang="fa-IR" sz="9600" dirty="0" smtClean="0">
                <a:cs typeface="Mj_Diwani Decor" pitchFamily="2" charset="-78"/>
              </a:rPr>
              <a:t> </a:t>
            </a:r>
            <a:r>
              <a:rPr lang="fa-IR" sz="9600" dirty="0" err="1" smtClean="0">
                <a:cs typeface="Mj_Diwani Decor" pitchFamily="2" charset="-78"/>
              </a:rPr>
              <a:t>الرحیم</a:t>
            </a:r>
            <a:endParaRPr lang="fa-IR" sz="9600" dirty="0">
              <a:cs typeface="Mj_Diwani Decor" pitchFamily="2" charset="-78"/>
            </a:endParaRPr>
          </a:p>
        </p:txBody>
      </p:sp>
      <p:sp>
        <p:nvSpPr>
          <p:cNvPr id="3" name="زیر نویس 2"/>
          <p:cNvSpPr>
            <a:spLocks noGrp="1"/>
          </p:cNvSpPr>
          <p:nvPr>
            <p:ph type="subTitle" idx="1"/>
          </p:nvPr>
        </p:nvSpPr>
        <p:spPr/>
        <p:txBody>
          <a:bodyPr>
            <a:normAutofit fontScale="40000" lnSpcReduction="20000"/>
          </a:bodyPr>
          <a:lstStyle/>
          <a:p>
            <a:pPr algn="ctr"/>
            <a:endParaRPr lang="fa-IR" sz="9600" dirty="0" smtClean="0">
              <a:cs typeface="Mj_Barik" pitchFamily="18" charset="-78"/>
            </a:endParaRPr>
          </a:p>
          <a:p>
            <a:pPr algn="ctr"/>
            <a:r>
              <a:rPr lang="fa-IR" sz="9600" b="1" dirty="0" err="1" smtClean="0">
                <a:cs typeface="B Ferdosi" pitchFamily="2" charset="-78"/>
              </a:rPr>
              <a:t>تدبر</a:t>
            </a:r>
            <a:r>
              <a:rPr lang="fa-IR" sz="9600" b="1" dirty="0" smtClean="0">
                <a:cs typeface="B Ferdosi" pitchFamily="2" charset="-78"/>
              </a:rPr>
              <a:t> در سوره مبارک </a:t>
            </a:r>
            <a:r>
              <a:rPr lang="fa-IR" sz="9600" b="1" dirty="0" err="1" smtClean="0">
                <a:cs typeface="B Ferdosi" pitchFamily="2" charset="-78"/>
              </a:rPr>
              <a:t>ذاریات</a:t>
            </a:r>
            <a:endParaRPr lang="fa-IR" sz="9600" b="1" dirty="0" smtClean="0">
              <a:cs typeface="B Ferdosi"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ثَمُودَ</a:t>
            </a:r>
            <a:r>
              <a:rPr lang="fa-IR" sz="4000" dirty="0" smtClean="0">
                <a:cs typeface="me_quran" pitchFamily="18" charset="-78"/>
              </a:rPr>
              <a:t> </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قِيلَ</a:t>
            </a:r>
            <a:r>
              <a:rPr lang="fa-IR" sz="4000" dirty="0" smtClean="0">
                <a:cs typeface="me_quran" pitchFamily="18" charset="-78"/>
              </a:rPr>
              <a:t> </a:t>
            </a:r>
            <a:r>
              <a:rPr lang="fa-IR" sz="4000" dirty="0" err="1" smtClean="0">
                <a:cs typeface="me_quran" pitchFamily="18" charset="-78"/>
              </a:rPr>
              <a:t>لَهُمْ</a:t>
            </a:r>
            <a:r>
              <a:rPr lang="fa-IR" sz="4000" dirty="0" smtClean="0">
                <a:cs typeface="me_quran" pitchFamily="18" charset="-78"/>
              </a:rPr>
              <a:t> </a:t>
            </a:r>
            <a:r>
              <a:rPr lang="fa-IR" sz="4000" dirty="0" err="1" smtClean="0">
                <a:cs typeface="me_quran" pitchFamily="18" charset="-78"/>
              </a:rPr>
              <a:t>تَمَتَّعُوا</a:t>
            </a:r>
            <a:r>
              <a:rPr lang="fa-IR" sz="4000" dirty="0" smtClean="0">
                <a:cs typeface="me_quran" pitchFamily="18" charset="-78"/>
              </a:rPr>
              <a:t> </a:t>
            </a:r>
            <a:r>
              <a:rPr lang="fa-IR" sz="4000" dirty="0" err="1" smtClean="0">
                <a:cs typeface="me_quran" pitchFamily="18" charset="-78"/>
              </a:rPr>
              <a:t>حَتَّى</a:t>
            </a:r>
            <a:r>
              <a:rPr lang="fa-IR" sz="4000" dirty="0" smtClean="0">
                <a:cs typeface="me_quran" pitchFamily="18" charset="-78"/>
              </a:rPr>
              <a:t> </a:t>
            </a:r>
            <a:r>
              <a:rPr lang="fa-IR" sz="4000" dirty="0" err="1" smtClean="0">
                <a:cs typeface="me_quran" pitchFamily="18" charset="-78"/>
              </a:rPr>
              <a:t>حِينٍ</a:t>
            </a:r>
            <a:r>
              <a:rPr lang="fa-IR" sz="4000" dirty="0" smtClean="0">
                <a:cs typeface="me_quran" pitchFamily="18" charset="-78"/>
              </a:rPr>
              <a:t> (</a:t>
            </a:r>
            <a:r>
              <a:rPr lang="fa-IR" sz="4000" dirty="0" err="1" smtClean="0">
                <a:cs typeface="me_quran" pitchFamily="18" charset="-78"/>
              </a:rPr>
              <a:t>٤٣</a:t>
            </a:r>
            <a:r>
              <a:rPr lang="fa-IR" sz="4000" dirty="0" smtClean="0">
                <a:cs typeface="me_quran" pitchFamily="18" charset="-78"/>
              </a:rPr>
              <a:t>)</a:t>
            </a:r>
            <a:r>
              <a:rPr lang="fa-IR" sz="4000" dirty="0" err="1" smtClean="0">
                <a:cs typeface="me_quran" pitchFamily="18" charset="-78"/>
              </a:rPr>
              <a:t>فَعَتَوْا</a:t>
            </a:r>
            <a:r>
              <a:rPr lang="fa-IR" sz="4000" dirty="0" smtClean="0">
                <a:cs typeface="me_quran" pitchFamily="18" charset="-78"/>
              </a:rPr>
              <a:t> </a:t>
            </a:r>
            <a:r>
              <a:rPr lang="fa-IR" sz="4000" dirty="0" err="1" smtClean="0">
                <a:cs typeface="me_quran" pitchFamily="18" charset="-78"/>
              </a:rPr>
              <a:t>عَنْ</a:t>
            </a:r>
            <a:r>
              <a:rPr lang="fa-IR" sz="4000" dirty="0" smtClean="0">
                <a:cs typeface="me_quran" pitchFamily="18" charset="-78"/>
              </a:rPr>
              <a:t> </a:t>
            </a:r>
            <a:r>
              <a:rPr lang="fa-IR" sz="4000" dirty="0" err="1" smtClean="0">
                <a:cs typeface="me_quran" pitchFamily="18" charset="-78"/>
              </a:rPr>
              <a:t>أَمْرِ</a:t>
            </a:r>
            <a:r>
              <a:rPr lang="fa-IR" sz="4000" dirty="0" smtClean="0">
                <a:cs typeface="me_quran" pitchFamily="18" charset="-78"/>
              </a:rPr>
              <a:t> </a:t>
            </a:r>
            <a:r>
              <a:rPr lang="fa-IR" sz="4000" dirty="0" err="1" smtClean="0">
                <a:cs typeface="me_quran" pitchFamily="18" charset="-78"/>
              </a:rPr>
              <a:t>رَبِّهِمْ</a:t>
            </a:r>
            <a:r>
              <a:rPr lang="fa-IR" sz="4000" dirty="0" smtClean="0">
                <a:cs typeface="me_quran" pitchFamily="18" charset="-78"/>
              </a:rPr>
              <a:t> </a:t>
            </a:r>
            <a:r>
              <a:rPr lang="fa-IR" sz="4000" dirty="0" err="1" smtClean="0">
                <a:cs typeface="me_quran" pitchFamily="18" charset="-78"/>
              </a:rPr>
              <a:t>فَأَخَذَتْهُمُ</a:t>
            </a:r>
            <a:r>
              <a:rPr lang="fa-IR" sz="4000" dirty="0" smtClean="0">
                <a:cs typeface="me_quran" pitchFamily="18" charset="-78"/>
              </a:rPr>
              <a:t> </a:t>
            </a:r>
            <a:r>
              <a:rPr lang="fa-IR" sz="4000" dirty="0" err="1" smtClean="0">
                <a:cs typeface="me_quran" pitchFamily="18" charset="-78"/>
              </a:rPr>
              <a:t>الصَّاعِقَةُ</a:t>
            </a:r>
            <a:r>
              <a:rPr lang="fa-IR" sz="4000" dirty="0" smtClean="0">
                <a:cs typeface="me_quran" pitchFamily="18" charset="-78"/>
              </a:rPr>
              <a:t> </a:t>
            </a:r>
            <a:r>
              <a:rPr lang="fa-IR" sz="4000" dirty="0" err="1" smtClean="0">
                <a:cs typeface="me_quran" pitchFamily="18" charset="-78"/>
              </a:rPr>
              <a:t>وَهُمْ</a:t>
            </a:r>
            <a:r>
              <a:rPr lang="fa-IR" sz="4000" dirty="0" smtClean="0">
                <a:cs typeface="me_quran" pitchFamily="18" charset="-78"/>
              </a:rPr>
              <a:t> </a:t>
            </a:r>
            <a:r>
              <a:rPr lang="fa-IR" sz="4000" dirty="0" err="1" smtClean="0">
                <a:cs typeface="me_quran" pitchFamily="18" charset="-78"/>
              </a:rPr>
              <a:t>يَنْظُرُونَ</a:t>
            </a:r>
            <a:r>
              <a:rPr lang="fa-IR" sz="4000" dirty="0" smtClean="0">
                <a:cs typeface="me_quran" pitchFamily="18" charset="-78"/>
              </a:rPr>
              <a:t> (</a:t>
            </a:r>
            <a:r>
              <a:rPr lang="fa-IR" sz="4000" dirty="0" err="1" smtClean="0">
                <a:cs typeface="me_quran" pitchFamily="18" charset="-78"/>
              </a:rPr>
              <a:t>٤٤</a:t>
            </a:r>
            <a:r>
              <a:rPr lang="fa-IR" sz="4000" dirty="0" smtClean="0">
                <a:cs typeface="me_quran" pitchFamily="18" charset="-78"/>
              </a:rPr>
              <a:t>)</a:t>
            </a:r>
            <a:r>
              <a:rPr lang="fa-IR" sz="4000" dirty="0" err="1" smtClean="0">
                <a:cs typeface="me_quran" pitchFamily="18" charset="-78"/>
              </a:rPr>
              <a:t>فَمَا</a:t>
            </a:r>
            <a:r>
              <a:rPr lang="fa-IR" sz="4000" dirty="0" smtClean="0">
                <a:cs typeface="me_quran" pitchFamily="18" charset="-78"/>
              </a:rPr>
              <a:t> </a:t>
            </a:r>
            <a:r>
              <a:rPr lang="fa-IR" sz="4000" dirty="0" err="1" smtClean="0">
                <a:cs typeface="me_quran" pitchFamily="18" charset="-78"/>
              </a:rPr>
              <a:t>اسْتَطَاعُوا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قِيَامٍ</a:t>
            </a:r>
            <a:r>
              <a:rPr lang="fa-IR" sz="4000" dirty="0" smtClean="0">
                <a:cs typeface="me_quran" pitchFamily="18" charset="-78"/>
              </a:rPr>
              <a:t> </a:t>
            </a: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كَانُوا</a:t>
            </a:r>
            <a:r>
              <a:rPr lang="fa-IR" sz="4000" dirty="0" smtClean="0">
                <a:cs typeface="me_quran" pitchFamily="18" charset="-78"/>
              </a:rPr>
              <a:t> </a:t>
            </a:r>
            <a:r>
              <a:rPr lang="fa-IR" sz="4000" dirty="0" err="1" smtClean="0">
                <a:cs typeface="me_quran" pitchFamily="18" charset="-78"/>
              </a:rPr>
              <a:t>مُنْتَصِرِينَ</a:t>
            </a:r>
            <a:r>
              <a:rPr lang="fa-IR" sz="4000" dirty="0" smtClean="0">
                <a:cs typeface="me_quran" pitchFamily="18" charset="-78"/>
              </a:rPr>
              <a:t> (</a:t>
            </a:r>
            <a:r>
              <a:rPr lang="fa-IR" sz="4000" dirty="0" err="1" smtClean="0">
                <a:cs typeface="me_quran" pitchFamily="18" charset="-78"/>
              </a:rPr>
              <a:t>٤٥</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8. آیه 43 تا 45</a:t>
            </a:r>
            <a:endParaRPr lang="fa-I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وَقَوْمَ</a:t>
            </a:r>
            <a:r>
              <a:rPr lang="fa-IR" sz="4000" dirty="0" smtClean="0">
                <a:cs typeface="me_quran" pitchFamily="18" charset="-78"/>
              </a:rPr>
              <a:t> </a:t>
            </a:r>
            <a:r>
              <a:rPr lang="fa-IR" sz="4000" dirty="0" err="1" smtClean="0">
                <a:cs typeface="me_quran" pitchFamily="18" charset="-78"/>
              </a:rPr>
              <a:t>نُوحٍ</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قَبْلُ</a:t>
            </a:r>
            <a:r>
              <a:rPr lang="fa-IR" sz="4000" dirty="0" smtClean="0">
                <a:cs typeface="me_quran" pitchFamily="18" charset="-78"/>
              </a:rPr>
              <a:t> </a:t>
            </a:r>
            <a:r>
              <a:rPr lang="fa-IR" sz="4000" dirty="0" err="1" smtClean="0">
                <a:cs typeface="me_quran" pitchFamily="18" charset="-78"/>
              </a:rPr>
              <a:t>إِنَّهُمْ</a:t>
            </a:r>
            <a:r>
              <a:rPr lang="fa-IR" sz="4000" dirty="0" smtClean="0">
                <a:cs typeface="me_quran" pitchFamily="18" charset="-78"/>
              </a:rPr>
              <a:t> </a:t>
            </a:r>
            <a:r>
              <a:rPr lang="fa-IR" sz="4000" dirty="0" err="1" smtClean="0">
                <a:cs typeface="me_quran" pitchFamily="18" charset="-78"/>
              </a:rPr>
              <a:t>كَانُوا</a:t>
            </a:r>
            <a:r>
              <a:rPr lang="fa-IR" sz="4000" dirty="0" smtClean="0">
                <a:cs typeface="me_quran" pitchFamily="18" charset="-78"/>
              </a:rPr>
              <a:t> </a:t>
            </a:r>
            <a:r>
              <a:rPr lang="fa-IR" sz="4000" dirty="0" err="1" smtClean="0">
                <a:cs typeface="me_quran" pitchFamily="18" charset="-78"/>
              </a:rPr>
              <a:t>قَوْمًا</a:t>
            </a:r>
            <a:r>
              <a:rPr lang="fa-IR" sz="4000" dirty="0" smtClean="0">
                <a:cs typeface="me_quran" pitchFamily="18" charset="-78"/>
              </a:rPr>
              <a:t> </a:t>
            </a:r>
            <a:r>
              <a:rPr lang="fa-IR" sz="4000" dirty="0" err="1" smtClean="0">
                <a:cs typeface="me_quran" pitchFamily="18" charset="-78"/>
              </a:rPr>
              <a:t>فَاسِقِينَ</a:t>
            </a:r>
            <a:r>
              <a:rPr lang="fa-IR" sz="4000" dirty="0" smtClean="0">
                <a:cs typeface="me_quran" pitchFamily="18" charset="-78"/>
              </a:rPr>
              <a:t> (</a:t>
            </a:r>
            <a:r>
              <a:rPr lang="fa-IR" sz="4000" dirty="0" err="1" smtClean="0">
                <a:cs typeface="me_quran" pitchFamily="18" charset="-78"/>
              </a:rPr>
              <a:t>٤٦</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9. آیه 46</a:t>
            </a:r>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92500" lnSpcReduction="20000"/>
          </a:bodyPr>
          <a:lstStyle/>
          <a:p>
            <a:pPr algn="justLow">
              <a:lnSpc>
                <a:spcPct val="150000"/>
              </a:lnSpc>
            </a:pPr>
            <a:r>
              <a:rPr lang="fa-IR" sz="4000" dirty="0" err="1" smtClean="0">
                <a:cs typeface="me_quran" pitchFamily="18" charset="-78"/>
              </a:rPr>
              <a:t>وَالسَّمَاءَ</a:t>
            </a:r>
            <a:r>
              <a:rPr lang="fa-IR" sz="4000" dirty="0" smtClean="0">
                <a:cs typeface="me_quran" pitchFamily="18" charset="-78"/>
              </a:rPr>
              <a:t> </a:t>
            </a:r>
            <a:r>
              <a:rPr lang="fa-IR" sz="4000" dirty="0" err="1" smtClean="0">
                <a:cs typeface="me_quran" pitchFamily="18" charset="-78"/>
              </a:rPr>
              <a:t>بَنَيْنَاهَا</a:t>
            </a:r>
            <a:r>
              <a:rPr lang="fa-IR" sz="4000" dirty="0" smtClean="0">
                <a:cs typeface="me_quran" pitchFamily="18" charset="-78"/>
              </a:rPr>
              <a:t> </a:t>
            </a:r>
            <a:r>
              <a:rPr lang="fa-IR" sz="4000" dirty="0" err="1" smtClean="0">
                <a:cs typeface="me_quran" pitchFamily="18" charset="-78"/>
              </a:rPr>
              <a:t>بِأَيْدٍ</a:t>
            </a:r>
            <a:r>
              <a:rPr lang="fa-IR" sz="4000" dirty="0" smtClean="0">
                <a:cs typeface="me_quran" pitchFamily="18" charset="-78"/>
              </a:rPr>
              <a:t> </a:t>
            </a:r>
            <a:r>
              <a:rPr lang="fa-IR" sz="4000" dirty="0" err="1" smtClean="0">
                <a:cs typeface="me_quran" pitchFamily="18" charset="-78"/>
              </a:rPr>
              <a:t>وَإِنَّا</a:t>
            </a:r>
            <a:r>
              <a:rPr lang="fa-IR" sz="4000" dirty="0" smtClean="0">
                <a:cs typeface="me_quran" pitchFamily="18" charset="-78"/>
              </a:rPr>
              <a:t> </a:t>
            </a:r>
            <a:r>
              <a:rPr lang="fa-IR" sz="4000" dirty="0" err="1" smtClean="0">
                <a:cs typeface="me_quran" pitchFamily="18" charset="-78"/>
              </a:rPr>
              <a:t>لَمُوسِعُونَ</a:t>
            </a:r>
            <a:r>
              <a:rPr lang="fa-IR" sz="4000" dirty="0" smtClean="0">
                <a:cs typeface="me_quran" pitchFamily="18" charset="-78"/>
              </a:rPr>
              <a:t> (</a:t>
            </a:r>
            <a:r>
              <a:rPr lang="fa-IR" sz="4000" dirty="0" err="1" smtClean="0">
                <a:cs typeface="me_quran" pitchFamily="18" charset="-78"/>
              </a:rPr>
              <a:t>٤٧</a:t>
            </a:r>
            <a:r>
              <a:rPr lang="fa-IR" sz="4000" dirty="0" smtClean="0">
                <a:cs typeface="me_quran" pitchFamily="18" charset="-78"/>
              </a:rPr>
              <a:t>)</a:t>
            </a:r>
            <a:r>
              <a:rPr lang="fa-IR" sz="4000" dirty="0" err="1" smtClean="0">
                <a:cs typeface="me_quran" pitchFamily="18" charset="-78"/>
              </a:rPr>
              <a:t>وَالأرْضَ</a:t>
            </a:r>
            <a:r>
              <a:rPr lang="fa-IR" sz="4000" dirty="0" smtClean="0">
                <a:cs typeface="me_quran" pitchFamily="18" charset="-78"/>
              </a:rPr>
              <a:t> </a:t>
            </a:r>
            <a:r>
              <a:rPr lang="fa-IR" sz="4000" dirty="0" err="1" smtClean="0">
                <a:cs typeface="me_quran" pitchFamily="18" charset="-78"/>
              </a:rPr>
              <a:t>فَرَشْنَاهَا</a:t>
            </a:r>
            <a:r>
              <a:rPr lang="fa-IR" sz="4000" dirty="0" smtClean="0">
                <a:cs typeface="me_quran" pitchFamily="18" charset="-78"/>
              </a:rPr>
              <a:t> </a:t>
            </a:r>
            <a:r>
              <a:rPr lang="fa-IR" sz="4000" dirty="0" err="1" smtClean="0">
                <a:cs typeface="me_quran" pitchFamily="18" charset="-78"/>
              </a:rPr>
              <a:t>فَنِعْمَ</a:t>
            </a:r>
            <a:r>
              <a:rPr lang="fa-IR" sz="4000" dirty="0" smtClean="0">
                <a:cs typeface="me_quran" pitchFamily="18" charset="-78"/>
              </a:rPr>
              <a:t> </a:t>
            </a:r>
            <a:r>
              <a:rPr lang="fa-IR" sz="4000" dirty="0" err="1" smtClean="0">
                <a:cs typeface="me_quran" pitchFamily="18" charset="-78"/>
              </a:rPr>
              <a:t>الْمَاهِدُونَ</a:t>
            </a:r>
            <a:r>
              <a:rPr lang="fa-IR" sz="4000" dirty="0" smtClean="0">
                <a:cs typeface="me_quran" pitchFamily="18" charset="-78"/>
              </a:rPr>
              <a:t> (</a:t>
            </a:r>
            <a:r>
              <a:rPr lang="fa-IR" sz="4000" dirty="0" err="1" smtClean="0">
                <a:cs typeface="me_quran" pitchFamily="18" charset="-78"/>
              </a:rPr>
              <a:t>٤٨</a:t>
            </a:r>
            <a:r>
              <a:rPr lang="fa-IR" sz="4000" dirty="0" smtClean="0">
                <a:cs typeface="me_quran" pitchFamily="18" charset="-78"/>
              </a:rPr>
              <a:t>)</a:t>
            </a:r>
            <a:r>
              <a:rPr lang="fa-IR" sz="4000" dirty="0" err="1" smtClean="0">
                <a:cs typeface="me_quran" pitchFamily="18" charset="-78"/>
              </a:rPr>
              <a:t>وَمِنْ</a:t>
            </a:r>
            <a:r>
              <a:rPr lang="fa-IR" sz="4000" dirty="0" smtClean="0">
                <a:cs typeface="me_quran" pitchFamily="18" charset="-78"/>
              </a:rPr>
              <a:t> </a:t>
            </a:r>
            <a:r>
              <a:rPr lang="fa-IR" sz="4000" dirty="0" err="1" smtClean="0">
                <a:cs typeface="me_quran" pitchFamily="18" charset="-78"/>
              </a:rPr>
              <a:t>كُلِّ</a:t>
            </a:r>
            <a:r>
              <a:rPr lang="fa-IR" sz="4000" dirty="0" smtClean="0">
                <a:cs typeface="me_quran" pitchFamily="18" charset="-78"/>
              </a:rPr>
              <a:t> </a:t>
            </a:r>
            <a:r>
              <a:rPr lang="fa-IR" sz="4000" dirty="0" err="1" smtClean="0">
                <a:cs typeface="me_quran" pitchFamily="18" charset="-78"/>
              </a:rPr>
              <a:t>شَيْءٍ</a:t>
            </a:r>
            <a:r>
              <a:rPr lang="fa-IR" sz="4000" dirty="0" smtClean="0">
                <a:cs typeface="me_quran" pitchFamily="18" charset="-78"/>
              </a:rPr>
              <a:t> </a:t>
            </a:r>
            <a:r>
              <a:rPr lang="fa-IR" sz="4000" dirty="0" err="1" smtClean="0">
                <a:cs typeface="me_quran" pitchFamily="18" charset="-78"/>
              </a:rPr>
              <a:t>خَلَقْنَا</a:t>
            </a:r>
            <a:r>
              <a:rPr lang="fa-IR" sz="4000" dirty="0" smtClean="0">
                <a:cs typeface="me_quran" pitchFamily="18" charset="-78"/>
              </a:rPr>
              <a:t> </a:t>
            </a:r>
            <a:r>
              <a:rPr lang="fa-IR" sz="4000" dirty="0" err="1" smtClean="0">
                <a:cs typeface="me_quran" pitchFamily="18" charset="-78"/>
              </a:rPr>
              <a:t>زَوْجَيْنِ</a:t>
            </a:r>
            <a:r>
              <a:rPr lang="fa-IR" sz="4000" dirty="0" smtClean="0">
                <a:cs typeface="me_quran" pitchFamily="18" charset="-78"/>
              </a:rPr>
              <a:t> </a:t>
            </a:r>
            <a:r>
              <a:rPr lang="fa-IR" sz="4000" dirty="0" err="1" smtClean="0">
                <a:cs typeface="me_quran" pitchFamily="18" charset="-78"/>
              </a:rPr>
              <a:t>لَعَلَّكُمْ</a:t>
            </a:r>
            <a:r>
              <a:rPr lang="fa-IR" sz="4000" dirty="0" smtClean="0">
                <a:cs typeface="me_quran" pitchFamily="18" charset="-78"/>
              </a:rPr>
              <a:t> </a:t>
            </a:r>
            <a:r>
              <a:rPr lang="fa-IR" sz="4000" dirty="0" err="1" smtClean="0">
                <a:cs typeface="me_quran" pitchFamily="18" charset="-78"/>
              </a:rPr>
              <a:t>تَذَكَّرُونَ</a:t>
            </a:r>
            <a:r>
              <a:rPr lang="fa-IR" sz="4000" dirty="0" smtClean="0">
                <a:cs typeface="me_quran" pitchFamily="18" charset="-78"/>
              </a:rPr>
              <a:t> (</a:t>
            </a:r>
            <a:r>
              <a:rPr lang="fa-IR" sz="4000" dirty="0" err="1" smtClean="0">
                <a:cs typeface="me_quran" pitchFamily="18" charset="-78"/>
              </a:rPr>
              <a:t>٤٩</a:t>
            </a:r>
            <a:r>
              <a:rPr lang="fa-IR" sz="4000" dirty="0" smtClean="0">
                <a:cs typeface="me_quran" pitchFamily="18" charset="-78"/>
              </a:rPr>
              <a:t>)</a:t>
            </a:r>
            <a:r>
              <a:rPr lang="fa-IR" sz="4000" dirty="0" err="1" smtClean="0">
                <a:cs typeface="me_quran" pitchFamily="18" charset="-78"/>
              </a:rPr>
              <a:t>فَفِرُّوا</a:t>
            </a:r>
            <a:r>
              <a:rPr lang="fa-IR" sz="4000" dirty="0" smtClean="0">
                <a:cs typeface="me_quran" pitchFamily="18" charset="-78"/>
              </a:rPr>
              <a:t> </a:t>
            </a:r>
            <a:r>
              <a:rPr lang="fa-IR" sz="4000" dirty="0" err="1" smtClean="0">
                <a:cs typeface="me_quran" pitchFamily="18" charset="-78"/>
              </a:rPr>
              <a:t>إِلَى</a:t>
            </a:r>
            <a:r>
              <a:rPr lang="fa-IR" sz="4000" dirty="0" smtClean="0">
                <a:cs typeface="me_quran" pitchFamily="18" charset="-78"/>
              </a:rPr>
              <a:t> </a:t>
            </a:r>
            <a:r>
              <a:rPr lang="fa-IR" sz="4000" dirty="0" err="1" smtClean="0">
                <a:cs typeface="me_quran" pitchFamily="18" charset="-78"/>
              </a:rPr>
              <a:t>اللَّهِ</a:t>
            </a:r>
            <a:r>
              <a:rPr lang="fa-IR" sz="4000" dirty="0" smtClean="0">
                <a:cs typeface="me_quran" pitchFamily="18" charset="-78"/>
              </a:rPr>
              <a:t> </a:t>
            </a:r>
            <a:r>
              <a:rPr lang="fa-IR" sz="4000" dirty="0" err="1" smtClean="0">
                <a:cs typeface="me_quran" pitchFamily="18" charset="-78"/>
              </a:rPr>
              <a:t>إِنِّي</a:t>
            </a:r>
            <a:r>
              <a:rPr lang="fa-IR" sz="4000" dirty="0" smtClean="0">
                <a:cs typeface="me_quran" pitchFamily="18" charset="-78"/>
              </a:rPr>
              <a:t> </a:t>
            </a:r>
            <a:r>
              <a:rPr lang="fa-IR" sz="4000" dirty="0" err="1" smtClean="0">
                <a:cs typeface="me_quran" pitchFamily="18" charset="-78"/>
              </a:rPr>
              <a:t>لَكُمْ</a:t>
            </a:r>
            <a:r>
              <a:rPr lang="fa-IR" sz="4000" dirty="0" smtClean="0">
                <a:cs typeface="me_quran" pitchFamily="18" charset="-78"/>
              </a:rPr>
              <a:t> </a:t>
            </a:r>
            <a:r>
              <a:rPr lang="fa-IR" sz="4000" dirty="0" err="1" smtClean="0">
                <a:cs typeface="me_quran" pitchFamily="18" charset="-78"/>
              </a:rPr>
              <a:t>مِنْهُ</a:t>
            </a:r>
            <a:r>
              <a:rPr lang="fa-IR" sz="4000" dirty="0" smtClean="0">
                <a:cs typeface="me_quran" pitchFamily="18" charset="-78"/>
              </a:rPr>
              <a:t> </a:t>
            </a:r>
            <a:r>
              <a:rPr lang="fa-IR" sz="4000" dirty="0" err="1" smtClean="0">
                <a:cs typeface="me_quran" pitchFamily="18" charset="-78"/>
              </a:rPr>
              <a:t>نَذِيرٌ</a:t>
            </a:r>
            <a:r>
              <a:rPr lang="fa-IR" sz="4000" dirty="0" smtClean="0">
                <a:cs typeface="me_quran" pitchFamily="18" charset="-78"/>
              </a:rPr>
              <a:t> </a:t>
            </a:r>
            <a:r>
              <a:rPr lang="fa-IR" sz="4000" dirty="0" err="1" smtClean="0">
                <a:cs typeface="me_quran" pitchFamily="18" charset="-78"/>
              </a:rPr>
              <a:t>مُبِينٌ</a:t>
            </a:r>
            <a:r>
              <a:rPr lang="fa-IR" sz="4000" dirty="0" smtClean="0">
                <a:cs typeface="me_quran" pitchFamily="18" charset="-78"/>
              </a:rPr>
              <a:t> (</a:t>
            </a:r>
            <a:r>
              <a:rPr lang="fa-IR" sz="4000" dirty="0" err="1" smtClean="0">
                <a:cs typeface="me_quran" pitchFamily="18" charset="-78"/>
              </a:rPr>
              <a:t>٥٠</a:t>
            </a:r>
            <a:r>
              <a:rPr lang="fa-IR" sz="4000" dirty="0" smtClean="0">
                <a:cs typeface="me_quran" pitchFamily="18" charset="-78"/>
              </a:rPr>
              <a:t>)</a:t>
            </a:r>
            <a:r>
              <a:rPr lang="fa-IR" sz="4000" dirty="0" err="1" smtClean="0">
                <a:cs typeface="me_quran" pitchFamily="18" charset="-78"/>
              </a:rPr>
              <a:t>وَلا</a:t>
            </a:r>
            <a:r>
              <a:rPr lang="fa-IR" sz="4000" dirty="0" smtClean="0">
                <a:cs typeface="me_quran" pitchFamily="18" charset="-78"/>
              </a:rPr>
              <a:t> </a:t>
            </a:r>
            <a:r>
              <a:rPr lang="fa-IR" sz="4000" dirty="0" err="1" smtClean="0">
                <a:cs typeface="me_quran" pitchFamily="18" charset="-78"/>
              </a:rPr>
              <a:t>تَجْعَلُوا</a:t>
            </a:r>
            <a:r>
              <a:rPr lang="fa-IR" sz="4000" dirty="0" smtClean="0">
                <a:cs typeface="me_quran" pitchFamily="18" charset="-78"/>
              </a:rPr>
              <a:t> </a:t>
            </a:r>
            <a:r>
              <a:rPr lang="fa-IR" sz="4000" dirty="0" err="1" smtClean="0">
                <a:cs typeface="me_quran" pitchFamily="18" charset="-78"/>
              </a:rPr>
              <a:t>مَعَ</a:t>
            </a:r>
            <a:r>
              <a:rPr lang="fa-IR" sz="4000" dirty="0" smtClean="0">
                <a:cs typeface="me_quran" pitchFamily="18" charset="-78"/>
              </a:rPr>
              <a:t> </a:t>
            </a:r>
            <a:r>
              <a:rPr lang="fa-IR" sz="4000" dirty="0" err="1" smtClean="0">
                <a:cs typeface="me_quran" pitchFamily="18" charset="-78"/>
              </a:rPr>
              <a:t>اللَّهِ</a:t>
            </a:r>
            <a:r>
              <a:rPr lang="fa-IR" sz="4000" dirty="0" smtClean="0">
                <a:cs typeface="me_quran" pitchFamily="18" charset="-78"/>
              </a:rPr>
              <a:t> </a:t>
            </a:r>
            <a:r>
              <a:rPr lang="fa-IR" sz="4000" dirty="0" err="1" smtClean="0">
                <a:cs typeface="me_quran" pitchFamily="18" charset="-78"/>
              </a:rPr>
              <a:t>إِلَهًا</a:t>
            </a:r>
            <a:r>
              <a:rPr lang="fa-IR" sz="4000" dirty="0" smtClean="0">
                <a:cs typeface="me_quran" pitchFamily="18" charset="-78"/>
              </a:rPr>
              <a:t> آخَرَ </a:t>
            </a:r>
            <a:r>
              <a:rPr lang="fa-IR" sz="4000" dirty="0" err="1" smtClean="0">
                <a:cs typeface="me_quran" pitchFamily="18" charset="-78"/>
              </a:rPr>
              <a:t>إِنِّي</a:t>
            </a:r>
            <a:r>
              <a:rPr lang="fa-IR" sz="4000" dirty="0" smtClean="0">
                <a:cs typeface="me_quran" pitchFamily="18" charset="-78"/>
              </a:rPr>
              <a:t> </a:t>
            </a:r>
            <a:r>
              <a:rPr lang="fa-IR" sz="4000" dirty="0" err="1" smtClean="0">
                <a:cs typeface="me_quran" pitchFamily="18" charset="-78"/>
              </a:rPr>
              <a:t>لَكُمْ</a:t>
            </a:r>
            <a:r>
              <a:rPr lang="fa-IR" sz="4000" dirty="0" smtClean="0">
                <a:cs typeface="me_quran" pitchFamily="18" charset="-78"/>
              </a:rPr>
              <a:t> </a:t>
            </a:r>
            <a:r>
              <a:rPr lang="fa-IR" sz="4000" dirty="0" err="1" smtClean="0">
                <a:cs typeface="me_quran" pitchFamily="18" charset="-78"/>
              </a:rPr>
              <a:t>مِنْهُ</a:t>
            </a:r>
            <a:r>
              <a:rPr lang="fa-IR" sz="4000" dirty="0" smtClean="0">
                <a:cs typeface="me_quran" pitchFamily="18" charset="-78"/>
              </a:rPr>
              <a:t> </a:t>
            </a:r>
            <a:r>
              <a:rPr lang="fa-IR" sz="4000" dirty="0" err="1" smtClean="0">
                <a:cs typeface="me_quran" pitchFamily="18" charset="-78"/>
              </a:rPr>
              <a:t>نَذِيرٌ</a:t>
            </a:r>
            <a:r>
              <a:rPr lang="fa-IR" sz="4000" dirty="0" smtClean="0">
                <a:cs typeface="me_quran" pitchFamily="18" charset="-78"/>
              </a:rPr>
              <a:t> </a:t>
            </a:r>
            <a:r>
              <a:rPr lang="fa-IR" sz="4000" dirty="0" err="1" smtClean="0">
                <a:cs typeface="me_quran" pitchFamily="18" charset="-78"/>
              </a:rPr>
              <a:t>مُبِينٌ</a:t>
            </a:r>
            <a:r>
              <a:rPr lang="fa-IR" sz="4000" dirty="0" smtClean="0">
                <a:cs typeface="me_quran" pitchFamily="18" charset="-78"/>
              </a:rPr>
              <a:t> (</a:t>
            </a:r>
            <a:r>
              <a:rPr lang="fa-IR" sz="4000" dirty="0" err="1" smtClean="0">
                <a:cs typeface="me_quran" pitchFamily="18" charset="-78"/>
              </a:rPr>
              <a:t>٥١</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10. آیه 47 تا 51</a:t>
            </a:r>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كَذَلِكَ</a:t>
            </a:r>
            <a:r>
              <a:rPr lang="fa-IR" sz="4000" dirty="0" smtClean="0">
                <a:cs typeface="me_quran" pitchFamily="18" charset="-78"/>
              </a:rPr>
              <a:t> مَا </a:t>
            </a:r>
            <a:r>
              <a:rPr lang="fa-IR" sz="4000" dirty="0" err="1" smtClean="0">
                <a:cs typeface="me_quran" pitchFamily="18" charset="-78"/>
              </a:rPr>
              <a:t>أَتَى</a:t>
            </a:r>
            <a:r>
              <a:rPr lang="fa-IR" sz="4000" dirty="0" smtClean="0">
                <a:cs typeface="me_quran" pitchFamily="18" charset="-78"/>
              </a:rPr>
              <a:t> </a:t>
            </a:r>
            <a:r>
              <a:rPr lang="fa-IR" sz="4000" dirty="0" err="1" smtClean="0">
                <a:cs typeface="me_quran" pitchFamily="18" charset="-78"/>
              </a:rPr>
              <a:t>الَّذِينَ</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قَبْلِهِمْ</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رَسُولٍ</a:t>
            </a:r>
            <a:r>
              <a:rPr lang="fa-IR" sz="4000" dirty="0" smtClean="0">
                <a:cs typeface="me_quran" pitchFamily="18" charset="-78"/>
              </a:rPr>
              <a:t> </a:t>
            </a:r>
            <a:r>
              <a:rPr lang="fa-IR" sz="4000" dirty="0" err="1" smtClean="0">
                <a:cs typeface="me_quran" pitchFamily="18" charset="-78"/>
              </a:rPr>
              <a:t>إِلا</a:t>
            </a:r>
            <a:r>
              <a:rPr lang="fa-IR" sz="4000" dirty="0" smtClean="0">
                <a:cs typeface="me_quran" pitchFamily="18" charset="-78"/>
              </a:rPr>
              <a:t> </a:t>
            </a:r>
            <a:r>
              <a:rPr lang="fa-IR" sz="4000" dirty="0" err="1" smtClean="0">
                <a:cs typeface="me_quran" pitchFamily="18" charset="-78"/>
              </a:rPr>
              <a:t>قَالُوا</a:t>
            </a:r>
            <a:r>
              <a:rPr lang="fa-IR" sz="4000" dirty="0" smtClean="0">
                <a:cs typeface="me_quran" pitchFamily="18" charset="-78"/>
              </a:rPr>
              <a:t> </a:t>
            </a:r>
            <a:r>
              <a:rPr lang="fa-IR" sz="4000" dirty="0" err="1" smtClean="0">
                <a:cs typeface="me_quran" pitchFamily="18" charset="-78"/>
              </a:rPr>
              <a:t>سَاحِرٌ</a:t>
            </a:r>
            <a:r>
              <a:rPr lang="fa-IR" sz="4000" dirty="0" smtClean="0">
                <a:cs typeface="me_quran" pitchFamily="18" charset="-78"/>
              </a:rPr>
              <a:t> </a:t>
            </a:r>
            <a:r>
              <a:rPr lang="fa-IR" sz="4000" dirty="0" err="1" smtClean="0">
                <a:cs typeface="me_quran" pitchFamily="18" charset="-78"/>
              </a:rPr>
              <a:t>أَوْ</a:t>
            </a:r>
            <a:r>
              <a:rPr lang="fa-IR" sz="4000" dirty="0" smtClean="0">
                <a:cs typeface="me_quran" pitchFamily="18" charset="-78"/>
              </a:rPr>
              <a:t> </a:t>
            </a:r>
            <a:r>
              <a:rPr lang="fa-IR" sz="4000" dirty="0" err="1" smtClean="0">
                <a:cs typeface="me_quran" pitchFamily="18" charset="-78"/>
              </a:rPr>
              <a:t>مَجْنُونٌ</a:t>
            </a:r>
            <a:r>
              <a:rPr lang="fa-IR" sz="4000" dirty="0" smtClean="0">
                <a:cs typeface="me_quran" pitchFamily="18" charset="-78"/>
              </a:rPr>
              <a:t> (</a:t>
            </a:r>
            <a:r>
              <a:rPr lang="fa-IR" sz="4000" dirty="0" err="1" smtClean="0">
                <a:cs typeface="me_quran" pitchFamily="18" charset="-78"/>
              </a:rPr>
              <a:t>٥٢</a:t>
            </a:r>
            <a:r>
              <a:rPr lang="fa-IR" sz="4000" dirty="0" smtClean="0">
                <a:cs typeface="me_quran" pitchFamily="18" charset="-78"/>
              </a:rPr>
              <a:t>)</a:t>
            </a:r>
            <a:r>
              <a:rPr lang="fa-IR" sz="4000" dirty="0" err="1" smtClean="0">
                <a:cs typeface="me_quran" pitchFamily="18" charset="-78"/>
              </a:rPr>
              <a:t>أَتَوَاصَوْا</a:t>
            </a:r>
            <a:r>
              <a:rPr lang="fa-IR" sz="4000" dirty="0" smtClean="0">
                <a:cs typeface="me_quran" pitchFamily="18" charset="-78"/>
              </a:rPr>
              <a:t> </a:t>
            </a:r>
            <a:r>
              <a:rPr lang="fa-IR" sz="4000" dirty="0" err="1" smtClean="0">
                <a:cs typeface="me_quran" pitchFamily="18" charset="-78"/>
              </a:rPr>
              <a:t>بِهِ</a:t>
            </a:r>
            <a:r>
              <a:rPr lang="fa-IR" sz="4000" dirty="0" smtClean="0">
                <a:cs typeface="me_quran" pitchFamily="18" charset="-78"/>
              </a:rPr>
              <a:t> </a:t>
            </a:r>
            <a:r>
              <a:rPr lang="fa-IR" sz="4000" dirty="0" err="1" smtClean="0">
                <a:cs typeface="me_quran" pitchFamily="18" charset="-78"/>
              </a:rPr>
              <a:t>بَلْ</a:t>
            </a:r>
            <a:r>
              <a:rPr lang="fa-IR" sz="4000" dirty="0" smtClean="0">
                <a:cs typeface="me_quran" pitchFamily="18" charset="-78"/>
              </a:rPr>
              <a:t> </a:t>
            </a:r>
            <a:r>
              <a:rPr lang="fa-IR" sz="4000" dirty="0" err="1" smtClean="0">
                <a:cs typeface="me_quran" pitchFamily="18" charset="-78"/>
              </a:rPr>
              <a:t>هُمْ</a:t>
            </a:r>
            <a:r>
              <a:rPr lang="fa-IR" sz="4000" dirty="0" smtClean="0">
                <a:cs typeface="me_quran" pitchFamily="18" charset="-78"/>
              </a:rPr>
              <a:t> </a:t>
            </a:r>
            <a:r>
              <a:rPr lang="fa-IR" sz="4000" dirty="0" err="1" smtClean="0">
                <a:cs typeface="me_quran" pitchFamily="18" charset="-78"/>
              </a:rPr>
              <a:t>قَوْمٌ</a:t>
            </a:r>
            <a:r>
              <a:rPr lang="fa-IR" sz="4000" dirty="0" smtClean="0">
                <a:cs typeface="me_quran" pitchFamily="18" charset="-78"/>
              </a:rPr>
              <a:t> </a:t>
            </a:r>
            <a:r>
              <a:rPr lang="fa-IR" sz="4000" dirty="0" err="1" smtClean="0">
                <a:cs typeface="me_quran" pitchFamily="18" charset="-78"/>
              </a:rPr>
              <a:t>طَاغُونَ</a:t>
            </a:r>
            <a:r>
              <a:rPr lang="fa-IR" sz="4000" dirty="0" smtClean="0">
                <a:cs typeface="me_quran" pitchFamily="18" charset="-78"/>
              </a:rPr>
              <a:t> (</a:t>
            </a:r>
            <a:r>
              <a:rPr lang="fa-IR" sz="4000" dirty="0" err="1" smtClean="0">
                <a:cs typeface="me_quran" pitchFamily="18" charset="-78"/>
              </a:rPr>
              <a:t>٥٣</a:t>
            </a:r>
            <a:r>
              <a:rPr lang="fa-IR" sz="4000" dirty="0" smtClean="0">
                <a:cs typeface="me_quran" pitchFamily="18" charset="-78"/>
              </a:rPr>
              <a:t>)</a:t>
            </a:r>
            <a:r>
              <a:rPr lang="fa-IR" sz="4000" dirty="0" err="1" smtClean="0">
                <a:cs typeface="me_quran" pitchFamily="18" charset="-78"/>
              </a:rPr>
              <a:t>فَتَوَلَّ</a:t>
            </a:r>
            <a:r>
              <a:rPr lang="fa-IR" sz="4000" dirty="0" smtClean="0">
                <a:cs typeface="me_quran" pitchFamily="18" charset="-78"/>
              </a:rPr>
              <a:t> </a:t>
            </a:r>
            <a:r>
              <a:rPr lang="fa-IR" sz="4000" dirty="0" err="1" smtClean="0">
                <a:cs typeface="me_quran" pitchFamily="18" charset="-78"/>
              </a:rPr>
              <a:t>عَنْهُمْ</a:t>
            </a:r>
            <a:r>
              <a:rPr lang="fa-IR" sz="4000" dirty="0" smtClean="0">
                <a:cs typeface="me_quran" pitchFamily="18" charset="-78"/>
              </a:rPr>
              <a:t> </a:t>
            </a:r>
            <a:r>
              <a:rPr lang="fa-IR" sz="4000" dirty="0" err="1" smtClean="0">
                <a:cs typeface="me_quran" pitchFamily="18" charset="-78"/>
              </a:rPr>
              <a:t>فَمَا</a:t>
            </a:r>
            <a:r>
              <a:rPr lang="fa-IR" sz="4000" dirty="0" smtClean="0">
                <a:cs typeface="me_quran" pitchFamily="18" charset="-78"/>
              </a:rPr>
              <a:t> </a:t>
            </a:r>
            <a:r>
              <a:rPr lang="fa-IR" sz="4000" dirty="0" err="1" smtClean="0">
                <a:cs typeface="me_quran" pitchFamily="18" charset="-78"/>
              </a:rPr>
              <a:t>أَنْتَ</a:t>
            </a:r>
            <a:r>
              <a:rPr lang="fa-IR" sz="4000" dirty="0" smtClean="0">
                <a:cs typeface="me_quran" pitchFamily="18" charset="-78"/>
              </a:rPr>
              <a:t> </a:t>
            </a:r>
            <a:r>
              <a:rPr lang="fa-IR" sz="4000" dirty="0" err="1" smtClean="0">
                <a:cs typeface="me_quran" pitchFamily="18" charset="-78"/>
              </a:rPr>
              <a:t>بِمَلُومٍ</a:t>
            </a:r>
            <a:r>
              <a:rPr lang="fa-IR" sz="4000" dirty="0" smtClean="0">
                <a:cs typeface="me_quran" pitchFamily="18" charset="-78"/>
              </a:rPr>
              <a:t> (</a:t>
            </a:r>
            <a:r>
              <a:rPr lang="fa-IR" sz="4000" dirty="0" err="1" smtClean="0">
                <a:cs typeface="me_quran" pitchFamily="18" charset="-78"/>
              </a:rPr>
              <a:t>٥٤</a:t>
            </a:r>
            <a:r>
              <a:rPr lang="fa-IR" sz="4000" dirty="0" smtClean="0">
                <a:cs typeface="me_quran" pitchFamily="18" charset="-78"/>
              </a:rPr>
              <a:t>)</a:t>
            </a:r>
            <a:r>
              <a:rPr lang="fa-IR" sz="4000" dirty="0" err="1" smtClean="0">
                <a:cs typeface="me_quran" pitchFamily="18" charset="-78"/>
              </a:rPr>
              <a:t>وَذَكِّرْ</a:t>
            </a:r>
            <a:r>
              <a:rPr lang="fa-IR" sz="4000" dirty="0" smtClean="0">
                <a:cs typeface="me_quran" pitchFamily="18" charset="-78"/>
              </a:rPr>
              <a:t> </a:t>
            </a:r>
            <a:r>
              <a:rPr lang="fa-IR" sz="4000" dirty="0" err="1" smtClean="0">
                <a:cs typeface="me_quran" pitchFamily="18" charset="-78"/>
              </a:rPr>
              <a:t>فَإِنَّ</a:t>
            </a:r>
            <a:r>
              <a:rPr lang="fa-IR" sz="4000" dirty="0" smtClean="0">
                <a:cs typeface="me_quran" pitchFamily="18" charset="-78"/>
              </a:rPr>
              <a:t> </a:t>
            </a:r>
            <a:r>
              <a:rPr lang="fa-IR" sz="4000" dirty="0" err="1" smtClean="0">
                <a:cs typeface="me_quran" pitchFamily="18" charset="-78"/>
              </a:rPr>
              <a:t>الذِّكْرَى</a:t>
            </a:r>
            <a:r>
              <a:rPr lang="fa-IR" sz="4000" dirty="0" smtClean="0">
                <a:cs typeface="me_quran" pitchFamily="18" charset="-78"/>
              </a:rPr>
              <a:t> </a:t>
            </a:r>
            <a:r>
              <a:rPr lang="fa-IR" sz="4000" dirty="0" err="1" smtClean="0">
                <a:cs typeface="me_quran" pitchFamily="18" charset="-78"/>
              </a:rPr>
              <a:t>تَنْفَعُ</a:t>
            </a:r>
            <a:r>
              <a:rPr lang="fa-IR" sz="4000" dirty="0" smtClean="0">
                <a:cs typeface="me_quran" pitchFamily="18" charset="-78"/>
              </a:rPr>
              <a:t> </a:t>
            </a:r>
            <a:r>
              <a:rPr lang="fa-IR" sz="4000" dirty="0" err="1" smtClean="0">
                <a:cs typeface="me_quran" pitchFamily="18" charset="-78"/>
              </a:rPr>
              <a:t>الْمُؤْمِنِينَ</a:t>
            </a:r>
            <a:r>
              <a:rPr lang="fa-IR" sz="4000" dirty="0" smtClean="0">
                <a:cs typeface="me_quran" pitchFamily="18" charset="-78"/>
              </a:rPr>
              <a:t> (</a:t>
            </a:r>
            <a:r>
              <a:rPr lang="fa-IR" sz="4000" dirty="0" err="1" smtClean="0">
                <a:cs typeface="me_quran" pitchFamily="18" charset="-78"/>
              </a:rPr>
              <a:t>٥٥</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11. آیه 52 تا 55</a:t>
            </a:r>
            <a:endParaRPr lang="fa-I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92500" lnSpcReduction="20000"/>
          </a:bodyPr>
          <a:lstStyle/>
          <a:p>
            <a:pPr algn="justLow">
              <a:lnSpc>
                <a:spcPct val="150000"/>
              </a:lnSpc>
            </a:pP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خَلَقْتُ</a:t>
            </a:r>
            <a:r>
              <a:rPr lang="fa-IR" sz="4000" dirty="0" smtClean="0">
                <a:cs typeface="me_quran" pitchFamily="18" charset="-78"/>
              </a:rPr>
              <a:t> </a:t>
            </a:r>
            <a:r>
              <a:rPr lang="fa-IR" sz="4000" dirty="0" err="1" smtClean="0">
                <a:cs typeface="me_quran" pitchFamily="18" charset="-78"/>
              </a:rPr>
              <a:t>الْجِنَّ</a:t>
            </a:r>
            <a:r>
              <a:rPr lang="fa-IR" sz="4000" dirty="0" smtClean="0">
                <a:cs typeface="me_quran" pitchFamily="18" charset="-78"/>
              </a:rPr>
              <a:t> </a:t>
            </a:r>
            <a:r>
              <a:rPr lang="fa-IR" sz="4000" dirty="0" err="1" smtClean="0">
                <a:cs typeface="me_quran" pitchFamily="18" charset="-78"/>
              </a:rPr>
              <a:t>وَالإنْسَ</a:t>
            </a:r>
            <a:r>
              <a:rPr lang="fa-IR" sz="4000" dirty="0" smtClean="0">
                <a:cs typeface="me_quran" pitchFamily="18" charset="-78"/>
              </a:rPr>
              <a:t> </a:t>
            </a:r>
            <a:r>
              <a:rPr lang="fa-IR" sz="4000" dirty="0" err="1" smtClean="0">
                <a:cs typeface="me_quran" pitchFamily="18" charset="-78"/>
              </a:rPr>
              <a:t>إِلا</a:t>
            </a:r>
            <a:r>
              <a:rPr lang="fa-IR" sz="4000" dirty="0" smtClean="0">
                <a:cs typeface="me_quran" pitchFamily="18" charset="-78"/>
              </a:rPr>
              <a:t> </a:t>
            </a:r>
            <a:r>
              <a:rPr lang="fa-IR" sz="4000" dirty="0" err="1" smtClean="0">
                <a:cs typeface="me_quran" pitchFamily="18" charset="-78"/>
              </a:rPr>
              <a:t>لِيَعْبُدُونِ</a:t>
            </a:r>
            <a:r>
              <a:rPr lang="fa-IR" sz="4000" dirty="0" smtClean="0">
                <a:cs typeface="me_quran" pitchFamily="18" charset="-78"/>
              </a:rPr>
              <a:t> (</a:t>
            </a:r>
            <a:r>
              <a:rPr lang="fa-IR" sz="4000" dirty="0" err="1" smtClean="0">
                <a:cs typeface="me_quran" pitchFamily="18" charset="-78"/>
              </a:rPr>
              <a:t>٥٦</a:t>
            </a:r>
            <a:r>
              <a:rPr lang="fa-IR" sz="4000" dirty="0" smtClean="0">
                <a:cs typeface="me_quran" pitchFamily="18" charset="-78"/>
              </a:rPr>
              <a:t>)مَا </a:t>
            </a:r>
            <a:r>
              <a:rPr lang="fa-IR" sz="4000" dirty="0" err="1" smtClean="0">
                <a:cs typeface="me_quran" pitchFamily="18" charset="-78"/>
              </a:rPr>
              <a:t>أُرِيدُ</a:t>
            </a:r>
            <a:r>
              <a:rPr lang="fa-IR" sz="4000" dirty="0" smtClean="0">
                <a:cs typeface="me_quran" pitchFamily="18" charset="-78"/>
              </a:rPr>
              <a:t> </a:t>
            </a:r>
            <a:r>
              <a:rPr lang="fa-IR" sz="4000" dirty="0" err="1" smtClean="0">
                <a:cs typeface="me_quran" pitchFamily="18" charset="-78"/>
              </a:rPr>
              <a:t>مِنْهُمْ</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رِزْقٍ</a:t>
            </a:r>
            <a:r>
              <a:rPr lang="fa-IR" sz="4000" dirty="0" smtClean="0">
                <a:cs typeface="me_quran" pitchFamily="18" charset="-78"/>
              </a:rPr>
              <a:t> </a:t>
            </a: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أُرِيدُ</a:t>
            </a:r>
            <a:r>
              <a:rPr lang="fa-IR" sz="4000" dirty="0" smtClean="0">
                <a:cs typeface="me_quran" pitchFamily="18" charset="-78"/>
              </a:rPr>
              <a:t> </a:t>
            </a:r>
            <a:r>
              <a:rPr lang="fa-IR" sz="4000" dirty="0" err="1" smtClean="0">
                <a:cs typeface="me_quran" pitchFamily="18" charset="-78"/>
              </a:rPr>
              <a:t>أَنْ</a:t>
            </a:r>
            <a:r>
              <a:rPr lang="fa-IR" sz="4000" dirty="0" smtClean="0">
                <a:cs typeface="me_quran" pitchFamily="18" charset="-78"/>
              </a:rPr>
              <a:t> </a:t>
            </a:r>
            <a:r>
              <a:rPr lang="fa-IR" sz="4000" dirty="0" err="1" smtClean="0">
                <a:cs typeface="me_quran" pitchFamily="18" charset="-78"/>
              </a:rPr>
              <a:t>يُطْعِمُونِ</a:t>
            </a:r>
            <a:r>
              <a:rPr lang="fa-IR" sz="4000" dirty="0" smtClean="0">
                <a:cs typeface="me_quran" pitchFamily="18" charset="-78"/>
              </a:rPr>
              <a:t> (</a:t>
            </a:r>
            <a:r>
              <a:rPr lang="fa-IR" sz="4000" dirty="0" err="1" smtClean="0">
                <a:cs typeface="me_quran" pitchFamily="18" charset="-78"/>
              </a:rPr>
              <a:t>٥٧</a:t>
            </a:r>
            <a:r>
              <a:rPr lang="fa-IR" sz="4000" dirty="0" smtClean="0">
                <a:cs typeface="me_quran" pitchFamily="18" charset="-78"/>
              </a:rPr>
              <a:t>)</a:t>
            </a:r>
            <a:r>
              <a:rPr lang="fa-IR" sz="4000" dirty="0" err="1" smtClean="0">
                <a:cs typeface="me_quran" pitchFamily="18" charset="-78"/>
              </a:rPr>
              <a:t>إِنَّ</a:t>
            </a:r>
            <a:r>
              <a:rPr lang="fa-IR" sz="4000" dirty="0" smtClean="0">
                <a:cs typeface="me_quran" pitchFamily="18" charset="-78"/>
              </a:rPr>
              <a:t> اللَّهَ </a:t>
            </a:r>
            <a:r>
              <a:rPr lang="fa-IR" sz="4000" dirty="0" err="1" smtClean="0">
                <a:cs typeface="me_quran" pitchFamily="18" charset="-78"/>
              </a:rPr>
              <a:t>هُوَ</a:t>
            </a:r>
            <a:r>
              <a:rPr lang="fa-IR" sz="4000" dirty="0" smtClean="0">
                <a:cs typeface="me_quran" pitchFamily="18" charset="-78"/>
              </a:rPr>
              <a:t> </a:t>
            </a:r>
            <a:r>
              <a:rPr lang="fa-IR" sz="4000" dirty="0" err="1" smtClean="0">
                <a:cs typeface="me_quran" pitchFamily="18" charset="-78"/>
              </a:rPr>
              <a:t>الرَّزَّاقُ</a:t>
            </a:r>
            <a:r>
              <a:rPr lang="fa-IR" sz="4000" dirty="0" smtClean="0">
                <a:cs typeface="me_quran" pitchFamily="18" charset="-78"/>
              </a:rPr>
              <a:t> </a:t>
            </a:r>
            <a:r>
              <a:rPr lang="fa-IR" sz="4000" dirty="0" err="1" smtClean="0">
                <a:cs typeface="me_quran" pitchFamily="18" charset="-78"/>
              </a:rPr>
              <a:t>ذُو</a:t>
            </a:r>
            <a:r>
              <a:rPr lang="fa-IR" sz="4000" dirty="0" smtClean="0">
                <a:cs typeface="me_quran" pitchFamily="18" charset="-78"/>
              </a:rPr>
              <a:t> </a:t>
            </a:r>
            <a:r>
              <a:rPr lang="fa-IR" sz="4000" dirty="0" err="1" smtClean="0">
                <a:cs typeface="me_quran" pitchFamily="18" charset="-78"/>
              </a:rPr>
              <a:t>الْقُوَّةِ</a:t>
            </a:r>
            <a:r>
              <a:rPr lang="fa-IR" sz="4000" dirty="0" smtClean="0">
                <a:cs typeface="me_quran" pitchFamily="18" charset="-78"/>
              </a:rPr>
              <a:t> </a:t>
            </a:r>
            <a:r>
              <a:rPr lang="fa-IR" sz="4000" dirty="0" err="1" smtClean="0">
                <a:cs typeface="me_quran" pitchFamily="18" charset="-78"/>
              </a:rPr>
              <a:t>الْمَتِينُ</a:t>
            </a:r>
            <a:r>
              <a:rPr lang="fa-IR" sz="4000" dirty="0" smtClean="0">
                <a:cs typeface="me_quran" pitchFamily="18" charset="-78"/>
              </a:rPr>
              <a:t> (</a:t>
            </a:r>
            <a:r>
              <a:rPr lang="fa-IR" sz="4000" dirty="0" err="1" smtClean="0">
                <a:cs typeface="me_quran" pitchFamily="18" charset="-78"/>
              </a:rPr>
              <a:t>٥٨</a:t>
            </a:r>
            <a:r>
              <a:rPr lang="fa-IR" sz="4000" dirty="0" smtClean="0">
                <a:cs typeface="me_quran" pitchFamily="18" charset="-78"/>
              </a:rPr>
              <a:t>)</a:t>
            </a:r>
            <a:r>
              <a:rPr lang="fa-IR" sz="4000" dirty="0" err="1" smtClean="0">
                <a:cs typeface="me_quran" pitchFamily="18" charset="-78"/>
              </a:rPr>
              <a:t>فَإِنَّ</a:t>
            </a:r>
            <a:r>
              <a:rPr lang="fa-IR" sz="4000" dirty="0" smtClean="0">
                <a:cs typeface="me_quran" pitchFamily="18" charset="-78"/>
              </a:rPr>
              <a:t> </a:t>
            </a:r>
            <a:r>
              <a:rPr lang="fa-IR" sz="4000" dirty="0" err="1" smtClean="0">
                <a:cs typeface="me_quran" pitchFamily="18" charset="-78"/>
              </a:rPr>
              <a:t>لِلَّذِينَ</a:t>
            </a:r>
            <a:r>
              <a:rPr lang="fa-IR" sz="4000" dirty="0" smtClean="0">
                <a:cs typeface="me_quran" pitchFamily="18" charset="-78"/>
              </a:rPr>
              <a:t> </a:t>
            </a:r>
            <a:r>
              <a:rPr lang="fa-IR" sz="4000" dirty="0" err="1" smtClean="0">
                <a:cs typeface="me_quran" pitchFamily="18" charset="-78"/>
              </a:rPr>
              <a:t>ظَلَمُوا</a:t>
            </a:r>
            <a:r>
              <a:rPr lang="fa-IR" sz="4000" dirty="0" smtClean="0">
                <a:cs typeface="me_quran" pitchFamily="18" charset="-78"/>
              </a:rPr>
              <a:t> </a:t>
            </a:r>
            <a:r>
              <a:rPr lang="fa-IR" sz="4000" dirty="0" err="1" smtClean="0">
                <a:cs typeface="me_quran" pitchFamily="18" charset="-78"/>
              </a:rPr>
              <a:t>ذَنُوبًا</a:t>
            </a:r>
            <a:r>
              <a:rPr lang="fa-IR" sz="4000" dirty="0" smtClean="0">
                <a:cs typeface="me_quran" pitchFamily="18" charset="-78"/>
              </a:rPr>
              <a:t> </a:t>
            </a:r>
            <a:r>
              <a:rPr lang="fa-IR" sz="4000" dirty="0" err="1" smtClean="0">
                <a:cs typeface="me_quran" pitchFamily="18" charset="-78"/>
              </a:rPr>
              <a:t>مِثْلَ</a:t>
            </a:r>
            <a:r>
              <a:rPr lang="fa-IR" sz="4000" dirty="0" smtClean="0">
                <a:cs typeface="me_quran" pitchFamily="18" charset="-78"/>
              </a:rPr>
              <a:t> </a:t>
            </a:r>
            <a:r>
              <a:rPr lang="fa-IR" sz="4000" dirty="0" err="1" smtClean="0">
                <a:cs typeface="me_quran" pitchFamily="18" charset="-78"/>
              </a:rPr>
              <a:t>ذَنُوبِ</a:t>
            </a:r>
            <a:r>
              <a:rPr lang="fa-IR" sz="4000" dirty="0" smtClean="0">
                <a:cs typeface="me_quran" pitchFamily="18" charset="-78"/>
              </a:rPr>
              <a:t> </a:t>
            </a:r>
            <a:r>
              <a:rPr lang="fa-IR" sz="4000" dirty="0" err="1" smtClean="0">
                <a:cs typeface="me_quran" pitchFamily="18" charset="-78"/>
              </a:rPr>
              <a:t>أَصْحَابِهِمْ</a:t>
            </a:r>
            <a:r>
              <a:rPr lang="fa-IR" sz="4000" dirty="0" smtClean="0">
                <a:cs typeface="me_quran" pitchFamily="18" charset="-78"/>
              </a:rPr>
              <a:t> </a:t>
            </a:r>
            <a:r>
              <a:rPr lang="fa-IR" sz="4000" dirty="0" err="1" smtClean="0">
                <a:cs typeface="me_quran" pitchFamily="18" charset="-78"/>
              </a:rPr>
              <a:t>فَلا</a:t>
            </a:r>
            <a:r>
              <a:rPr lang="fa-IR" sz="4000" dirty="0" smtClean="0">
                <a:cs typeface="me_quran" pitchFamily="18" charset="-78"/>
              </a:rPr>
              <a:t> </a:t>
            </a:r>
            <a:r>
              <a:rPr lang="fa-IR" sz="4000" dirty="0" err="1" smtClean="0">
                <a:cs typeface="me_quran" pitchFamily="18" charset="-78"/>
              </a:rPr>
              <a:t>يَسْتَعْجِلُونِ</a:t>
            </a:r>
            <a:r>
              <a:rPr lang="fa-IR" sz="4000" dirty="0" smtClean="0">
                <a:cs typeface="me_quran" pitchFamily="18" charset="-78"/>
              </a:rPr>
              <a:t> (</a:t>
            </a:r>
            <a:r>
              <a:rPr lang="fa-IR" sz="4000" dirty="0" err="1" smtClean="0">
                <a:cs typeface="me_quran" pitchFamily="18" charset="-78"/>
              </a:rPr>
              <a:t>٥٩</a:t>
            </a:r>
            <a:r>
              <a:rPr lang="fa-IR" sz="4000" dirty="0" smtClean="0">
                <a:cs typeface="me_quran" pitchFamily="18" charset="-78"/>
              </a:rPr>
              <a:t>)</a:t>
            </a:r>
            <a:r>
              <a:rPr lang="fa-IR" sz="4000" dirty="0" err="1" smtClean="0">
                <a:cs typeface="me_quran" pitchFamily="18" charset="-78"/>
              </a:rPr>
              <a:t>فَوَيْلٌ</a:t>
            </a:r>
            <a:r>
              <a:rPr lang="fa-IR" sz="4000" dirty="0" smtClean="0">
                <a:cs typeface="me_quran" pitchFamily="18" charset="-78"/>
              </a:rPr>
              <a:t> </a:t>
            </a:r>
            <a:r>
              <a:rPr lang="fa-IR" sz="4000" dirty="0" err="1" smtClean="0">
                <a:cs typeface="me_quran" pitchFamily="18" charset="-78"/>
              </a:rPr>
              <a:t>لِلَّذِينَ</a:t>
            </a:r>
            <a:r>
              <a:rPr lang="fa-IR" sz="4000" dirty="0" smtClean="0">
                <a:cs typeface="me_quran" pitchFamily="18" charset="-78"/>
              </a:rPr>
              <a:t> </a:t>
            </a:r>
            <a:r>
              <a:rPr lang="fa-IR" sz="4000" dirty="0" err="1" smtClean="0">
                <a:cs typeface="me_quran" pitchFamily="18" charset="-78"/>
              </a:rPr>
              <a:t>كَفَرُوا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يَوْمِهِمُ</a:t>
            </a:r>
            <a:r>
              <a:rPr lang="fa-IR" sz="4000" dirty="0" smtClean="0">
                <a:cs typeface="me_quran" pitchFamily="18" charset="-78"/>
              </a:rPr>
              <a:t> </a:t>
            </a:r>
            <a:r>
              <a:rPr lang="fa-IR" sz="4000" dirty="0" err="1" smtClean="0">
                <a:cs typeface="me_quran" pitchFamily="18" charset="-78"/>
              </a:rPr>
              <a:t>الَّذِي</a:t>
            </a:r>
            <a:r>
              <a:rPr lang="fa-IR" sz="4000" dirty="0" smtClean="0">
                <a:cs typeface="me_quran" pitchFamily="18" charset="-78"/>
              </a:rPr>
              <a:t> </a:t>
            </a:r>
            <a:r>
              <a:rPr lang="fa-IR" sz="4000" dirty="0" err="1" smtClean="0">
                <a:cs typeface="me_quran" pitchFamily="18" charset="-78"/>
              </a:rPr>
              <a:t>يُوعَدُونَ</a:t>
            </a:r>
            <a:r>
              <a:rPr lang="fa-IR" sz="4000" dirty="0" smtClean="0">
                <a:cs typeface="me_quran" pitchFamily="18" charset="-78"/>
              </a:rPr>
              <a:t> (</a:t>
            </a:r>
            <a:r>
              <a:rPr lang="fa-IR" sz="4000" dirty="0" err="1" smtClean="0">
                <a:cs typeface="me_quran" pitchFamily="18" charset="-78"/>
              </a:rPr>
              <a:t>٦٠</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12. آیه 56 تا 60</a:t>
            </a:r>
            <a:endParaRPr lang="fa-I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نگهدارنده مکان محتوا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2"/>
          <p:cNvSpPr>
            <a:spLocks noGrp="1"/>
          </p:cNvSpPr>
          <p:nvPr>
            <p:ph type="title"/>
          </p:nvPr>
        </p:nvSpPr>
        <p:spPr/>
        <p:txBody>
          <a:bodyPr>
            <a:normAutofit/>
          </a:bodyPr>
          <a:lstStyle/>
          <a:p>
            <a:r>
              <a:rPr lang="fa-IR" dirty="0" smtClean="0">
                <a:cs typeface="B Jadid" pitchFamily="2" charset="-78"/>
              </a:rPr>
              <a:t>نمودار مطالب</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dirty="0" smtClean="0">
                <a:cs typeface="B Jadid" pitchFamily="2" charset="-78"/>
              </a:rPr>
              <a:t>تشخیص </a:t>
            </a:r>
            <a:r>
              <a:rPr lang="fa-IR" dirty="0" err="1" smtClean="0">
                <a:cs typeface="B Jadid" pitchFamily="2" charset="-78"/>
              </a:rPr>
              <a:t>سیاقها</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40000" lnSpcReduction="20000"/>
          </a:bodyPr>
          <a:lstStyle/>
          <a:p>
            <a:pPr algn="ctr">
              <a:lnSpc>
                <a:spcPct val="170000"/>
              </a:lnSpc>
              <a:buNone/>
            </a:pPr>
            <a:r>
              <a:rPr lang="fa-IR" sz="4000" dirty="0" err="1" smtClean="0">
                <a:cs typeface="me_quran" pitchFamily="18" charset="-78"/>
              </a:rPr>
              <a:t>بِسْمِ</a:t>
            </a:r>
            <a:r>
              <a:rPr lang="fa-IR" sz="4000" dirty="0" smtClean="0">
                <a:cs typeface="me_quran" pitchFamily="18" charset="-78"/>
              </a:rPr>
              <a:t> </a:t>
            </a:r>
            <a:r>
              <a:rPr lang="fa-IR" sz="4000" dirty="0" err="1" smtClean="0">
                <a:cs typeface="me_quran" pitchFamily="18" charset="-78"/>
              </a:rPr>
              <a:t>اللَّهِ</a:t>
            </a:r>
            <a:r>
              <a:rPr lang="fa-IR" sz="4000" dirty="0" smtClean="0">
                <a:cs typeface="me_quran" pitchFamily="18" charset="-78"/>
              </a:rPr>
              <a:t> </a:t>
            </a:r>
            <a:r>
              <a:rPr lang="fa-IR" sz="4000" dirty="0" err="1" smtClean="0">
                <a:cs typeface="me_quran" pitchFamily="18" charset="-78"/>
              </a:rPr>
              <a:t>الرَّحْمَنِ</a:t>
            </a:r>
            <a:r>
              <a:rPr lang="fa-IR" sz="4000" dirty="0" smtClean="0">
                <a:cs typeface="me_quran" pitchFamily="18" charset="-78"/>
              </a:rPr>
              <a:t> </a:t>
            </a:r>
            <a:r>
              <a:rPr lang="fa-IR" sz="4000" dirty="0" err="1" smtClean="0">
                <a:cs typeface="me_quran" pitchFamily="18" charset="-78"/>
              </a:rPr>
              <a:t>الرَّحِيمِ</a:t>
            </a:r>
            <a:endParaRPr lang="en-US" sz="4000" dirty="0" smtClean="0">
              <a:cs typeface="me_quran" pitchFamily="18" charset="-78"/>
            </a:endParaRPr>
          </a:p>
          <a:p>
            <a:pPr algn="justLow">
              <a:lnSpc>
                <a:spcPct val="170000"/>
              </a:lnSpc>
            </a:pPr>
            <a:r>
              <a:rPr lang="fa-IR" sz="4000" dirty="0" err="1" smtClean="0">
                <a:cs typeface="me_quran" pitchFamily="18" charset="-78"/>
              </a:rPr>
              <a:t>وَالذَّارِيَاتِ</a:t>
            </a:r>
            <a:r>
              <a:rPr lang="fa-IR" sz="4000" dirty="0" smtClean="0">
                <a:cs typeface="me_quran" pitchFamily="18" charset="-78"/>
              </a:rPr>
              <a:t> </a:t>
            </a:r>
            <a:r>
              <a:rPr lang="fa-IR" sz="4000" dirty="0" err="1" smtClean="0">
                <a:cs typeface="me_quran" pitchFamily="18" charset="-78"/>
              </a:rPr>
              <a:t>ذَرْوًا</a:t>
            </a:r>
            <a:r>
              <a:rPr lang="fa-IR" sz="4000" dirty="0" smtClean="0">
                <a:cs typeface="me_quran" pitchFamily="18" charset="-78"/>
              </a:rPr>
              <a:t> (١)</a:t>
            </a:r>
            <a:r>
              <a:rPr lang="fa-IR" sz="4000" dirty="0" err="1" smtClean="0">
                <a:cs typeface="me_quran" pitchFamily="18" charset="-78"/>
              </a:rPr>
              <a:t>فَالْحَامِلاتِ</a:t>
            </a:r>
            <a:r>
              <a:rPr lang="fa-IR" sz="4000" dirty="0" smtClean="0">
                <a:cs typeface="me_quran" pitchFamily="18" charset="-78"/>
              </a:rPr>
              <a:t> </a:t>
            </a:r>
            <a:r>
              <a:rPr lang="fa-IR" sz="4000" dirty="0" err="1" smtClean="0">
                <a:cs typeface="me_quran" pitchFamily="18" charset="-78"/>
              </a:rPr>
              <a:t>وِقْرًا</a:t>
            </a:r>
            <a:r>
              <a:rPr lang="fa-IR" sz="4000" dirty="0" smtClean="0">
                <a:cs typeface="me_quran" pitchFamily="18" charset="-78"/>
              </a:rPr>
              <a:t> (٢)</a:t>
            </a:r>
            <a:r>
              <a:rPr lang="fa-IR" sz="4000" dirty="0" err="1" smtClean="0">
                <a:cs typeface="me_quran" pitchFamily="18" charset="-78"/>
              </a:rPr>
              <a:t>فَالْجَارِيَاتِ</a:t>
            </a:r>
            <a:r>
              <a:rPr lang="fa-IR" sz="4000" dirty="0" smtClean="0">
                <a:cs typeface="me_quran" pitchFamily="18" charset="-78"/>
              </a:rPr>
              <a:t> </a:t>
            </a:r>
            <a:r>
              <a:rPr lang="fa-IR" sz="4000" dirty="0" err="1" smtClean="0">
                <a:cs typeface="me_quran" pitchFamily="18" charset="-78"/>
              </a:rPr>
              <a:t>يُسْرًا</a:t>
            </a:r>
            <a:r>
              <a:rPr lang="fa-IR" sz="4000" dirty="0" smtClean="0">
                <a:cs typeface="me_quran" pitchFamily="18" charset="-78"/>
              </a:rPr>
              <a:t> (٣)</a:t>
            </a:r>
            <a:r>
              <a:rPr lang="fa-IR" sz="4000" dirty="0" err="1" smtClean="0">
                <a:cs typeface="me_quran" pitchFamily="18" charset="-78"/>
              </a:rPr>
              <a:t>فَالْمُقَسِّمَاتِ</a:t>
            </a:r>
            <a:r>
              <a:rPr lang="fa-IR" sz="4000" dirty="0" smtClean="0">
                <a:cs typeface="me_quran" pitchFamily="18" charset="-78"/>
              </a:rPr>
              <a:t> </a:t>
            </a:r>
            <a:r>
              <a:rPr lang="fa-IR" sz="4000" dirty="0" err="1" smtClean="0">
                <a:cs typeface="me_quran" pitchFamily="18" charset="-78"/>
              </a:rPr>
              <a:t>أَمْرًا</a:t>
            </a:r>
            <a:r>
              <a:rPr lang="fa-IR" sz="4000" dirty="0" smtClean="0">
                <a:cs typeface="me_quran" pitchFamily="18" charset="-78"/>
              </a:rPr>
              <a:t> (٤)</a:t>
            </a:r>
            <a:r>
              <a:rPr lang="fa-IR" sz="4000" dirty="0" err="1" smtClean="0">
                <a:cs typeface="me_quran" pitchFamily="18" charset="-78"/>
              </a:rPr>
              <a:t>إِنَّمَا</a:t>
            </a:r>
            <a:r>
              <a:rPr lang="fa-IR" sz="4000" dirty="0" smtClean="0">
                <a:cs typeface="me_quran" pitchFamily="18" charset="-78"/>
              </a:rPr>
              <a:t> </a:t>
            </a:r>
            <a:r>
              <a:rPr lang="fa-IR" sz="4000" dirty="0" err="1" smtClean="0">
                <a:cs typeface="me_quran" pitchFamily="18" charset="-78"/>
              </a:rPr>
              <a:t>تُوعَدُونَ</a:t>
            </a:r>
            <a:r>
              <a:rPr lang="fa-IR" sz="4000" dirty="0" smtClean="0">
                <a:cs typeface="me_quran" pitchFamily="18" charset="-78"/>
              </a:rPr>
              <a:t> </a:t>
            </a:r>
            <a:r>
              <a:rPr lang="fa-IR" sz="4000" dirty="0" err="1" smtClean="0">
                <a:cs typeface="me_quran" pitchFamily="18" charset="-78"/>
              </a:rPr>
              <a:t>لَصَادِقٌ</a:t>
            </a:r>
            <a:r>
              <a:rPr lang="fa-IR" sz="4000" dirty="0" smtClean="0">
                <a:cs typeface="me_quran" pitchFamily="18" charset="-78"/>
              </a:rPr>
              <a:t> (٥)</a:t>
            </a:r>
            <a:r>
              <a:rPr lang="fa-IR" sz="4000" dirty="0" err="1" smtClean="0">
                <a:cs typeface="me_quran" pitchFamily="18" charset="-78"/>
              </a:rPr>
              <a:t>وَإِنَّ</a:t>
            </a:r>
            <a:r>
              <a:rPr lang="fa-IR" sz="4000" dirty="0" smtClean="0">
                <a:cs typeface="me_quran" pitchFamily="18" charset="-78"/>
              </a:rPr>
              <a:t> </a:t>
            </a:r>
            <a:r>
              <a:rPr lang="fa-IR" sz="4000" dirty="0" err="1" smtClean="0">
                <a:cs typeface="me_quran" pitchFamily="18" charset="-78"/>
              </a:rPr>
              <a:t>الدِّينَ</a:t>
            </a:r>
            <a:r>
              <a:rPr lang="fa-IR" sz="4000" dirty="0" smtClean="0">
                <a:cs typeface="me_quran" pitchFamily="18" charset="-78"/>
              </a:rPr>
              <a:t> </a:t>
            </a:r>
            <a:r>
              <a:rPr lang="fa-IR" sz="4000" dirty="0" err="1" smtClean="0">
                <a:cs typeface="me_quran" pitchFamily="18" charset="-78"/>
              </a:rPr>
              <a:t>لَوَاقِعٌ</a:t>
            </a:r>
            <a:r>
              <a:rPr lang="fa-IR" sz="4000" dirty="0" smtClean="0">
                <a:cs typeface="me_quran" pitchFamily="18" charset="-78"/>
              </a:rPr>
              <a:t> (٦)</a:t>
            </a:r>
            <a:endParaRPr lang="en-US" sz="4000" dirty="0" smtClean="0">
              <a:cs typeface="me_quran" pitchFamily="18" charset="-78"/>
            </a:endParaRPr>
          </a:p>
          <a:p>
            <a:pPr algn="justLow">
              <a:lnSpc>
                <a:spcPct val="170000"/>
              </a:lnSpc>
            </a:pPr>
            <a:r>
              <a:rPr lang="fa-IR" sz="4000" dirty="0" err="1" smtClean="0">
                <a:cs typeface="me_quran" pitchFamily="18" charset="-78"/>
              </a:rPr>
              <a:t>وَالسَّمَاءِ</a:t>
            </a:r>
            <a:r>
              <a:rPr lang="fa-IR" sz="4000" dirty="0" smtClean="0">
                <a:cs typeface="me_quran" pitchFamily="18" charset="-78"/>
              </a:rPr>
              <a:t> </a:t>
            </a:r>
            <a:r>
              <a:rPr lang="fa-IR" sz="4000" dirty="0" err="1" smtClean="0">
                <a:cs typeface="me_quran" pitchFamily="18" charset="-78"/>
              </a:rPr>
              <a:t>ذَاتِ</a:t>
            </a:r>
            <a:r>
              <a:rPr lang="fa-IR" sz="4000" dirty="0" smtClean="0">
                <a:cs typeface="me_quran" pitchFamily="18" charset="-78"/>
              </a:rPr>
              <a:t> </a:t>
            </a:r>
            <a:r>
              <a:rPr lang="fa-IR" sz="4000" dirty="0" err="1" smtClean="0">
                <a:cs typeface="me_quran" pitchFamily="18" charset="-78"/>
              </a:rPr>
              <a:t>الْحُبُكِ</a:t>
            </a:r>
            <a:r>
              <a:rPr lang="fa-IR" sz="4000" dirty="0" smtClean="0">
                <a:cs typeface="me_quran" pitchFamily="18" charset="-78"/>
              </a:rPr>
              <a:t> (٧)</a:t>
            </a:r>
            <a:r>
              <a:rPr lang="fa-IR" sz="4000" dirty="0" err="1" smtClean="0">
                <a:cs typeface="me_quran" pitchFamily="18" charset="-78"/>
              </a:rPr>
              <a:t>إِنَّكُمْ</a:t>
            </a:r>
            <a:r>
              <a:rPr lang="fa-IR" sz="4000" dirty="0" smtClean="0">
                <a:cs typeface="me_quran" pitchFamily="18" charset="-78"/>
              </a:rPr>
              <a:t> </a:t>
            </a:r>
            <a:r>
              <a:rPr lang="fa-IR" sz="4000" dirty="0" err="1" smtClean="0">
                <a:cs typeface="me_quran" pitchFamily="18" charset="-78"/>
              </a:rPr>
              <a:t>لَفِي</a:t>
            </a:r>
            <a:r>
              <a:rPr lang="fa-IR" sz="4000" dirty="0" smtClean="0">
                <a:cs typeface="me_quran" pitchFamily="18" charset="-78"/>
              </a:rPr>
              <a:t> </a:t>
            </a:r>
            <a:r>
              <a:rPr lang="fa-IR" sz="4000" dirty="0" err="1" smtClean="0">
                <a:cs typeface="me_quran" pitchFamily="18" charset="-78"/>
              </a:rPr>
              <a:t>قَوْلٍ</a:t>
            </a:r>
            <a:r>
              <a:rPr lang="fa-IR" sz="4000" dirty="0" smtClean="0">
                <a:cs typeface="me_quran" pitchFamily="18" charset="-78"/>
              </a:rPr>
              <a:t> </a:t>
            </a:r>
            <a:r>
              <a:rPr lang="fa-IR" sz="4000" dirty="0" err="1" smtClean="0">
                <a:cs typeface="me_quran" pitchFamily="18" charset="-78"/>
              </a:rPr>
              <a:t>مُخْتَلِفٍ</a:t>
            </a:r>
            <a:r>
              <a:rPr lang="fa-IR" sz="4000" dirty="0" smtClean="0">
                <a:cs typeface="me_quran" pitchFamily="18" charset="-78"/>
              </a:rPr>
              <a:t> (٨)</a:t>
            </a:r>
            <a:r>
              <a:rPr lang="fa-IR" sz="4000" dirty="0" err="1" smtClean="0">
                <a:cs typeface="me_quran" pitchFamily="18" charset="-78"/>
              </a:rPr>
              <a:t>يُؤْفَكُ</a:t>
            </a:r>
            <a:r>
              <a:rPr lang="fa-IR" sz="4000" dirty="0" smtClean="0">
                <a:cs typeface="me_quran" pitchFamily="18" charset="-78"/>
              </a:rPr>
              <a:t> </a:t>
            </a:r>
            <a:r>
              <a:rPr lang="fa-IR" sz="4000" dirty="0" err="1" smtClean="0">
                <a:cs typeface="me_quran" pitchFamily="18" charset="-78"/>
              </a:rPr>
              <a:t>عَنْهُ</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أُفِكَ</a:t>
            </a:r>
            <a:r>
              <a:rPr lang="fa-IR" sz="4000" dirty="0" smtClean="0">
                <a:cs typeface="me_quran" pitchFamily="18" charset="-78"/>
              </a:rPr>
              <a:t> (٩)</a:t>
            </a:r>
            <a:endParaRPr lang="en-US" sz="4000" dirty="0" smtClean="0">
              <a:cs typeface="me_quran" pitchFamily="18" charset="-78"/>
            </a:endParaRPr>
          </a:p>
          <a:p>
            <a:pPr algn="justLow">
              <a:lnSpc>
                <a:spcPct val="170000"/>
              </a:lnSpc>
            </a:pPr>
            <a:r>
              <a:rPr lang="fa-IR" sz="4000" dirty="0" err="1" smtClean="0">
                <a:cs typeface="me_quran" pitchFamily="18" charset="-78"/>
              </a:rPr>
              <a:t>قُتِلَ</a:t>
            </a:r>
            <a:r>
              <a:rPr lang="fa-IR" sz="4000" dirty="0" smtClean="0">
                <a:cs typeface="me_quran" pitchFamily="18" charset="-78"/>
              </a:rPr>
              <a:t> </a:t>
            </a:r>
            <a:r>
              <a:rPr lang="fa-IR" sz="4000" dirty="0" err="1" smtClean="0">
                <a:cs typeface="me_quran" pitchFamily="18" charset="-78"/>
              </a:rPr>
              <a:t>الْخَرَّاصُونَ</a:t>
            </a:r>
            <a:r>
              <a:rPr lang="fa-IR" sz="4000" dirty="0" smtClean="0">
                <a:cs typeface="me_quran" pitchFamily="18" charset="-78"/>
              </a:rPr>
              <a:t> (</a:t>
            </a:r>
            <a:r>
              <a:rPr lang="fa-IR" sz="4000" dirty="0" err="1" smtClean="0">
                <a:cs typeface="me_quran" pitchFamily="18" charset="-78"/>
              </a:rPr>
              <a:t>١٠</a:t>
            </a:r>
            <a:r>
              <a:rPr lang="fa-IR" sz="4000" dirty="0" smtClean="0">
                <a:cs typeface="me_quran" pitchFamily="18" charset="-78"/>
              </a:rPr>
              <a:t>)</a:t>
            </a:r>
            <a:r>
              <a:rPr lang="fa-IR" sz="4000" dirty="0" err="1" smtClean="0">
                <a:cs typeface="me_quran" pitchFamily="18" charset="-78"/>
              </a:rPr>
              <a:t>الَّذِينَ</a:t>
            </a:r>
            <a:r>
              <a:rPr lang="fa-IR" sz="4000" dirty="0" smtClean="0">
                <a:cs typeface="me_quran" pitchFamily="18" charset="-78"/>
              </a:rPr>
              <a:t> </a:t>
            </a:r>
            <a:r>
              <a:rPr lang="fa-IR" sz="4000" dirty="0" err="1" smtClean="0">
                <a:cs typeface="me_quran" pitchFamily="18" charset="-78"/>
              </a:rPr>
              <a:t>هُمْ</a:t>
            </a:r>
            <a:r>
              <a:rPr lang="fa-IR" sz="4000" dirty="0" smtClean="0">
                <a:cs typeface="me_quran" pitchFamily="18" charset="-78"/>
              </a:rPr>
              <a:t> </a:t>
            </a:r>
            <a:r>
              <a:rPr lang="fa-IR" sz="4000" dirty="0" err="1" smtClean="0">
                <a:cs typeface="me_quran" pitchFamily="18" charset="-78"/>
              </a:rPr>
              <a:t>فِي</a:t>
            </a:r>
            <a:r>
              <a:rPr lang="fa-IR" sz="4000" dirty="0" smtClean="0">
                <a:cs typeface="me_quran" pitchFamily="18" charset="-78"/>
              </a:rPr>
              <a:t> </a:t>
            </a:r>
            <a:r>
              <a:rPr lang="fa-IR" sz="4000" dirty="0" err="1" smtClean="0">
                <a:cs typeface="me_quran" pitchFamily="18" charset="-78"/>
              </a:rPr>
              <a:t>غَمْرَةٍ</a:t>
            </a:r>
            <a:r>
              <a:rPr lang="fa-IR" sz="4000" dirty="0" smtClean="0">
                <a:cs typeface="me_quran" pitchFamily="18" charset="-78"/>
              </a:rPr>
              <a:t> </a:t>
            </a:r>
            <a:r>
              <a:rPr lang="fa-IR" sz="4000" dirty="0" err="1" smtClean="0">
                <a:cs typeface="me_quran" pitchFamily="18" charset="-78"/>
              </a:rPr>
              <a:t>سَاهُونَ</a:t>
            </a:r>
            <a:r>
              <a:rPr lang="fa-IR" sz="4000" dirty="0" smtClean="0">
                <a:cs typeface="me_quran" pitchFamily="18" charset="-78"/>
              </a:rPr>
              <a:t> (</a:t>
            </a:r>
            <a:r>
              <a:rPr lang="fa-IR" sz="4000" dirty="0" err="1" smtClean="0">
                <a:cs typeface="me_quran" pitchFamily="18" charset="-78"/>
              </a:rPr>
              <a:t>١١</a:t>
            </a:r>
            <a:r>
              <a:rPr lang="fa-IR" sz="4000" dirty="0" smtClean="0">
                <a:cs typeface="me_quran" pitchFamily="18" charset="-78"/>
              </a:rPr>
              <a:t>)</a:t>
            </a:r>
            <a:r>
              <a:rPr lang="fa-IR" sz="4000" dirty="0" err="1" smtClean="0">
                <a:cs typeface="me_quran" pitchFamily="18" charset="-78"/>
              </a:rPr>
              <a:t>يَسْأَلُونَ</a:t>
            </a:r>
            <a:r>
              <a:rPr lang="fa-IR" sz="4000" dirty="0" smtClean="0">
                <a:cs typeface="me_quran" pitchFamily="18" charset="-78"/>
              </a:rPr>
              <a:t> </a:t>
            </a:r>
            <a:r>
              <a:rPr lang="fa-IR" sz="4000" dirty="0" err="1" smtClean="0">
                <a:cs typeface="me_quran" pitchFamily="18" charset="-78"/>
              </a:rPr>
              <a:t>أَيَّانَ</a:t>
            </a:r>
            <a:r>
              <a:rPr lang="fa-IR" sz="4000" dirty="0" smtClean="0">
                <a:cs typeface="me_quran" pitchFamily="18" charset="-78"/>
              </a:rPr>
              <a:t> </a:t>
            </a:r>
            <a:r>
              <a:rPr lang="fa-IR" sz="4000" dirty="0" err="1" smtClean="0">
                <a:cs typeface="me_quran" pitchFamily="18" charset="-78"/>
              </a:rPr>
              <a:t>يَوْمُ</a:t>
            </a:r>
            <a:r>
              <a:rPr lang="fa-IR" sz="4000" dirty="0" smtClean="0">
                <a:cs typeface="me_quran" pitchFamily="18" charset="-78"/>
              </a:rPr>
              <a:t> </a:t>
            </a:r>
            <a:r>
              <a:rPr lang="fa-IR" sz="4000" dirty="0" err="1" smtClean="0">
                <a:cs typeface="me_quran" pitchFamily="18" charset="-78"/>
              </a:rPr>
              <a:t>الدِّينِ</a:t>
            </a:r>
            <a:r>
              <a:rPr lang="fa-IR" sz="4000" dirty="0" smtClean="0">
                <a:cs typeface="me_quran" pitchFamily="18" charset="-78"/>
              </a:rPr>
              <a:t> (</a:t>
            </a:r>
            <a:r>
              <a:rPr lang="fa-IR" sz="4000" dirty="0" err="1" smtClean="0">
                <a:cs typeface="me_quran" pitchFamily="18" charset="-78"/>
              </a:rPr>
              <a:t>١٢</a:t>
            </a:r>
            <a:r>
              <a:rPr lang="fa-IR" sz="4000" dirty="0" smtClean="0">
                <a:cs typeface="me_quran" pitchFamily="18" charset="-78"/>
              </a:rPr>
              <a:t>)</a:t>
            </a:r>
            <a:r>
              <a:rPr lang="fa-IR" sz="4000" dirty="0" err="1" smtClean="0">
                <a:cs typeface="me_quran" pitchFamily="18" charset="-78"/>
              </a:rPr>
              <a:t>يَوْمَ</a:t>
            </a:r>
            <a:r>
              <a:rPr lang="fa-IR" sz="4000" dirty="0" smtClean="0">
                <a:cs typeface="me_quran" pitchFamily="18" charset="-78"/>
              </a:rPr>
              <a:t> </a:t>
            </a:r>
            <a:r>
              <a:rPr lang="fa-IR" sz="4000" dirty="0" err="1" smtClean="0">
                <a:cs typeface="me_quran" pitchFamily="18" charset="-78"/>
              </a:rPr>
              <a:t>هُمْ</a:t>
            </a:r>
            <a:r>
              <a:rPr lang="fa-IR" sz="4000" dirty="0" smtClean="0">
                <a:cs typeface="me_quran" pitchFamily="18" charset="-78"/>
              </a:rPr>
              <a:t> </a:t>
            </a:r>
            <a:r>
              <a:rPr lang="fa-IR" sz="4000" dirty="0" err="1" smtClean="0">
                <a:cs typeface="me_quran" pitchFamily="18" charset="-78"/>
              </a:rPr>
              <a:t>عَلَى</a:t>
            </a:r>
            <a:r>
              <a:rPr lang="fa-IR" sz="4000" dirty="0" smtClean="0">
                <a:cs typeface="me_quran" pitchFamily="18" charset="-78"/>
              </a:rPr>
              <a:t> </a:t>
            </a:r>
            <a:r>
              <a:rPr lang="fa-IR" sz="4000" dirty="0" err="1" smtClean="0">
                <a:cs typeface="me_quran" pitchFamily="18" charset="-78"/>
              </a:rPr>
              <a:t>النَّارِ</a:t>
            </a:r>
            <a:r>
              <a:rPr lang="fa-IR" sz="4000" dirty="0" smtClean="0">
                <a:cs typeface="me_quran" pitchFamily="18" charset="-78"/>
              </a:rPr>
              <a:t> </a:t>
            </a:r>
            <a:r>
              <a:rPr lang="fa-IR" sz="4000" dirty="0" err="1" smtClean="0">
                <a:cs typeface="me_quran" pitchFamily="18" charset="-78"/>
              </a:rPr>
              <a:t>يُفْتَنُونَ</a:t>
            </a:r>
            <a:r>
              <a:rPr lang="fa-IR" sz="4000" dirty="0" smtClean="0">
                <a:cs typeface="me_quran" pitchFamily="18" charset="-78"/>
              </a:rPr>
              <a:t> (</a:t>
            </a:r>
            <a:r>
              <a:rPr lang="fa-IR" sz="4000" dirty="0" err="1" smtClean="0">
                <a:cs typeface="me_quran" pitchFamily="18" charset="-78"/>
              </a:rPr>
              <a:t>١٣</a:t>
            </a:r>
            <a:r>
              <a:rPr lang="fa-IR" sz="4000" dirty="0" smtClean="0">
                <a:cs typeface="me_quran" pitchFamily="18" charset="-78"/>
              </a:rPr>
              <a:t>)</a:t>
            </a:r>
            <a:r>
              <a:rPr lang="fa-IR" sz="4000" dirty="0" err="1" smtClean="0">
                <a:cs typeface="me_quran" pitchFamily="18" charset="-78"/>
              </a:rPr>
              <a:t>ذُوقُوا</a:t>
            </a:r>
            <a:r>
              <a:rPr lang="fa-IR" sz="4000" dirty="0" smtClean="0">
                <a:cs typeface="me_quran" pitchFamily="18" charset="-78"/>
              </a:rPr>
              <a:t> </a:t>
            </a:r>
            <a:r>
              <a:rPr lang="fa-IR" sz="4000" dirty="0" err="1" smtClean="0">
                <a:cs typeface="me_quran" pitchFamily="18" charset="-78"/>
              </a:rPr>
              <a:t>فِتْنَتَكُمْ</a:t>
            </a:r>
            <a:r>
              <a:rPr lang="fa-IR" sz="4000" dirty="0" smtClean="0">
                <a:cs typeface="me_quran" pitchFamily="18" charset="-78"/>
              </a:rPr>
              <a:t> </a:t>
            </a:r>
            <a:r>
              <a:rPr lang="fa-IR" sz="4000" dirty="0" err="1" smtClean="0">
                <a:cs typeface="me_quran" pitchFamily="18" charset="-78"/>
              </a:rPr>
              <a:t>هَذَا</a:t>
            </a:r>
            <a:r>
              <a:rPr lang="fa-IR" sz="4000" dirty="0" smtClean="0">
                <a:cs typeface="me_quran" pitchFamily="18" charset="-78"/>
              </a:rPr>
              <a:t> </a:t>
            </a:r>
            <a:r>
              <a:rPr lang="fa-IR" sz="4000" dirty="0" err="1" smtClean="0">
                <a:cs typeface="me_quran" pitchFamily="18" charset="-78"/>
              </a:rPr>
              <a:t>الَّذِي</a:t>
            </a:r>
            <a:r>
              <a:rPr lang="fa-IR" sz="4000" dirty="0" smtClean="0">
                <a:cs typeface="me_quran" pitchFamily="18" charset="-78"/>
              </a:rPr>
              <a:t> </a:t>
            </a:r>
            <a:r>
              <a:rPr lang="fa-IR" sz="4000" dirty="0" err="1" smtClean="0">
                <a:cs typeface="me_quran" pitchFamily="18" charset="-78"/>
              </a:rPr>
              <a:t>كُنْتُمْ</a:t>
            </a:r>
            <a:r>
              <a:rPr lang="fa-IR" sz="4000" dirty="0" smtClean="0">
                <a:cs typeface="me_quran" pitchFamily="18" charset="-78"/>
              </a:rPr>
              <a:t> </a:t>
            </a:r>
            <a:r>
              <a:rPr lang="fa-IR" sz="4000" dirty="0" err="1" smtClean="0">
                <a:cs typeface="me_quran" pitchFamily="18" charset="-78"/>
              </a:rPr>
              <a:t>بِهِ</a:t>
            </a:r>
            <a:r>
              <a:rPr lang="fa-IR" sz="4000" dirty="0" smtClean="0">
                <a:cs typeface="me_quran" pitchFamily="18" charset="-78"/>
              </a:rPr>
              <a:t> </a:t>
            </a:r>
            <a:r>
              <a:rPr lang="fa-IR" sz="4000" dirty="0" err="1" smtClean="0">
                <a:cs typeface="me_quran" pitchFamily="18" charset="-78"/>
              </a:rPr>
              <a:t>تَسْتَعْجِلُونَ</a:t>
            </a:r>
            <a:r>
              <a:rPr lang="fa-IR" sz="4000" dirty="0" smtClean="0">
                <a:cs typeface="me_quran" pitchFamily="18" charset="-78"/>
              </a:rPr>
              <a:t> (</a:t>
            </a:r>
            <a:r>
              <a:rPr lang="fa-IR" sz="4000" dirty="0" err="1" smtClean="0">
                <a:cs typeface="me_quran" pitchFamily="18" charset="-78"/>
              </a:rPr>
              <a:t>١٤</a:t>
            </a:r>
            <a:r>
              <a:rPr lang="fa-IR" sz="4000" dirty="0" smtClean="0">
                <a:cs typeface="me_quran" pitchFamily="18" charset="-78"/>
              </a:rPr>
              <a:t>)</a:t>
            </a:r>
            <a:r>
              <a:rPr lang="fa-IR" sz="4000" dirty="0" err="1" smtClean="0">
                <a:cs typeface="me_quran" pitchFamily="18" charset="-78"/>
              </a:rPr>
              <a:t>إِنَّ</a:t>
            </a:r>
            <a:r>
              <a:rPr lang="fa-IR" sz="4000" dirty="0" smtClean="0">
                <a:cs typeface="me_quran" pitchFamily="18" charset="-78"/>
              </a:rPr>
              <a:t> </a:t>
            </a:r>
            <a:r>
              <a:rPr lang="fa-IR" sz="4000" dirty="0" err="1" smtClean="0">
                <a:cs typeface="me_quran" pitchFamily="18" charset="-78"/>
              </a:rPr>
              <a:t>الْمُتَّقِينَ</a:t>
            </a:r>
            <a:r>
              <a:rPr lang="fa-IR" sz="4000" dirty="0" smtClean="0">
                <a:cs typeface="me_quran" pitchFamily="18" charset="-78"/>
              </a:rPr>
              <a:t> </a:t>
            </a:r>
            <a:r>
              <a:rPr lang="fa-IR" sz="4000" dirty="0" err="1" smtClean="0">
                <a:cs typeface="me_quran" pitchFamily="18" charset="-78"/>
              </a:rPr>
              <a:t>فِي</a:t>
            </a:r>
            <a:r>
              <a:rPr lang="fa-IR" sz="4000" dirty="0" smtClean="0">
                <a:cs typeface="me_quran" pitchFamily="18" charset="-78"/>
              </a:rPr>
              <a:t> </a:t>
            </a:r>
            <a:r>
              <a:rPr lang="fa-IR" sz="4000" dirty="0" err="1" smtClean="0">
                <a:cs typeface="me_quran" pitchFamily="18" charset="-78"/>
              </a:rPr>
              <a:t>جَنَّاتٍ</a:t>
            </a:r>
            <a:r>
              <a:rPr lang="fa-IR" sz="4000" dirty="0" smtClean="0">
                <a:cs typeface="me_quran" pitchFamily="18" charset="-78"/>
              </a:rPr>
              <a:t> </a:t>
            </a:r>
            <a:r>
              <a:rPr lang="fa-IR" sz="4000" dirty="0" err="1" smtClean="0">
                <a:cs typeface="me_quran" pitchFamily="18" charset="-78"/>
              </a:rPr>
              <a:t>وَعُيُونٍ</a:t>
            </a:r>
            <a:r>
              <a:rPr lang="fa-IR" sz="4000" dirty="0" smtClean="0">
                <a:cs typeface="me_quran" pitchFamily="18" charset="-78"/>
              </a:rPr>
              <a:t> (</a:t>
            </a:r>
            <a:r>
              <a:rPr lang="fa-IR" sz="4000" dirty="0" err="1" smtClean="0">
                <a:cs typeface="me_quran" pitchFamily="18" charset="-78"/>
              </a:rPr>
              <a:t>١٥</a:t>
            </a:r>
            <a:r>
              <a:rPr lang="fa-IR" sz="4000" dirty="0" smtClean="0">
                <a:cs typeface="me_quran" pitchFamily="18" charset="-78"/>
              </a:rPr>
              <a:t>)</a:t>
            </a:r>
            <a:r>
              <a:rPr lang="fa-IR" sz="4000" dirty="0" err="1" smtClean="0">
                <a:cs typeface="me_quran" pitchFamily="18" charset="-78"/>
              </a:rPr>
              <a:t>آخِذِينَ</a:t>
            </a:r>
            <a:r>
              <a:rPr lang="fa-IR" sz="4000" dirty="0" smtClean="0">
                <a:cs typeface="me_quran" pitchFamily="18" charset="-78"/>
              </a:rPr>
              <a:t> مَا </a:t>
            </a:r>
            <a:r>
              <a:rPr lang="fa-IR" sz="4000" dirty="0" err="1" smtClean="0">
                <a:cs typeface="me_quran" pitchFamily="18" charset="-78"/>
              </a:rPr>
              <a:t>آتَاهُمْ</a:t>
            </a:r>
            <a:r>
              <a:rPr lang="fa-IR" sz="4000" dirty="0" smtClean="0">
                <a:cs typeface="me_quran" pitchFamily="18" charset="-78"/>
              </a:rPr>
              <a:t> </a:t>
            </a:r>
            <a:r>
              <a:rPr lang="fa-IR" sz="4000" dirty="0" err="1" smtClean="0">
                <a:cs typeface="me_quran" pitchFamily="18" charset="-78"/>
              </a:rPr>
              <a:t>رَبُّهُمْ</a:t>
            </a:r>
            <a:r>
              <a:rPr lang="fa-IR" sz="4000" dirty="0" smtClean="0">
                <a:cs typeface="me_quran" pitchFamily="18" charset="-78"/>
              </a:rPr>
              <a:t> </a:t>
            </a:r>
            <a:r>
              <a:rPr lang="fa-IR" sz="4000" dirty="0" err="1" smtClean="0">
                <a:cs typeface="me_quran" pitchFamily="18" charset="-78"/>
              </a:rPr>
              <a:t>إِنَّهُمْ</a:t>
            </a:r>
            <a:r>
              <a:rPr lang="fa-IR" sz="4000" dirty="0" smtClean="0">
                <a:cs typeface="me_quran" pitchFamily="18" charset="-78"/>
              </a:rPr>
              <a:t> </a:t>
            </a:r>
            <a:r>
              <a:rPr lang="fa-IR" sz="4000" dirty="0" err="1" smtClean="0">
                <a:cs typeface="me_quran" pitchFamily="18" charset="-78"/>
              </a:rPr>
              <a:t>كَانُوا</a:t>
            </a:r>
            <a:r>
              <a:rPr lang="fa-IR" sz="4000" dirty="0" smtClean="0">
                <a:cs typeface="me_quran" pitchFamily="18" charset="-78"/>
              </a:rPr>
              <a:t> </a:t>
            </a:r>
            <a:r>
              <a:rPr lang="fa-IR" sz="4000" dirty="0" err="1" smtClean="0">
                <a:cs typeface="me_quran" pitchFamily="18" charset="-78"/>
              </a:rPr>
              <a:t>قَبْلَ</a:t>
            </a:r>
            <a:r>
              <a:rPr lang="fa-IR" sz="4000" dirty="0" smtClean="0">
                <a:cs typeface="me_quran" pitchFamily="18" charset="-78"/>
              </a:rPr>
              <a:t> </a:t>
            </a:r>
            <a:r>
              <a:rPr lang="fa-IR" sz="4000" dirty="0" err="1" smtClean="0">
                <a:cs typeface="me_quran" pitchFamily="18" charset="-78"/>
              </a:rPr>
              <a:t>ذَلِكَ</a:t>
            </a:r>
            <a:r>
              <a:rPr lang="fa-IR" sz="4000" dirty="0" smtClean="0">
                <a:cs typeface="me_quran" pitchFamily="18" charset="-78"/>
              </a:rPr>
              <a:t> </a:t>
            </a:r>
            <a:r>
              <a:rPr lang="fa-IR" sz="4000" dirty="0" err="1" smtClean="0">
                <a:cs typeface="me_quran" pitchFamily="18" charset="-78"/>
              </a:rPr>
              <a:t>مُحْسِنِينَ</a:t>
            </a:r>
            <a:r>
              <a:rPr lang="fa-IR" sz="4000" dirty="0" smtClean="0">
                <a:cs typeface="me_quran" pitchFamily="18" charset="-78"/>
              </a:rPr>
              <a:t> (</a:t>
            </a:r>
            <a:r>
              <a:rPr lang="fa-IR" sz="4000" dirty="0" err="1" smtClean="0">
                <a:cs typeface="me_quran" pitchFamily="18" charset="-78"/>
              </a:rPr>
              <a:t>١٦</a:t>
            </a:r>
            <a:r>
              <a:rPr lang="fa-IR" sz="4000" dirty="0" smtClean="0">
                <a:cs typeface="me_quran" pitchFamily="18" charset="-78"/>
              </a:rPr>
              <a:t>)</a:t>
            </a:r>
            <a:r>
              <a:rPr lang="fa-IR" sz="4000" dirty="0" err="1" smtClean="0">
                <a:cs typeface="me_quran" pitchFamily="18" charset="-78"/>
              </a:rPr>
              <a:t>كَانُوا</a:t>
            </a:r>
            <a:r>
              <a:rPr lang="fa-IR" sz="4000" dirty="0" smtClean="0">
                <a:cs typeface="me_quran" pitchFamily="18" charset="-78"/>
              </a:rPr>
              <a:t> </a:t>
            </a:r>
            <a:r>
              <a:rPr lang="fa-IR" sz="4000" dirty="0" err="1" smtClean="0">
                <a:cs typeface="me_quran" pitchFamily="18" charset="-78"/>
              </a:rPr>
              <a:t>قَلِيلا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اللَّيْلِ</a:t>
            </a:r>
            <a:r>
              <a:rPr lang="fa-IR" sz="4000" dirty="0" smtClean="0">
                <a:cs typeface="me_quran" pitchFamily="18" charset="-78"/>
              </a:rPr>
              <a:t> مَا </a:t>
            </a:r>
            <a:r>
              <a:rPr lang="fa-IR" sz="4000" dirty="0" err="1" smtClean="0">
                <a:cs typeface="me_quran" pitchFamily="18" charset="-78"/>
              </a:rPr>
              <a:t>يَهْجَعُونَ</a:t>
            </a:r>
            <a:r>
              <a:rPr lang="fa-IR" sz="4000" dirty="0" smtClean="0">
                <a:cs typeface="me_quran" pitchFamily="18" charset="-78"/>
              </a:rPr>
              <a:t> (</a:t>
            </a:r>
            <a:r>
              <a:rPr lang="fa-IR" sz="4000" dirty="0" err="1" smtClean="0">
                <a:cs typeface="me_quran" pitchFamily="18" charset="-78"/>
              </a:rPr>
              <a:t>١٧</a:t>
            </a:r>
            <a:r>
              <a:rPr lang="fa-IR" sz="4000" dirty="0" smtClean="0">
                <a:cs typeface="me_quran" pitchFamily="18" charset="-78"/>
              </a:rPr>
              <a:t>)</a:t>
            </a:r>
            <a:r>
              <a:rPr lang="fa-IR" sz="4000" dirty="0" err="1" smtClean="0">
                <a:cs typeface="me_quran" pitchFamily="18" charset="-78"/>
              </a:rPr>
              <a:t>وَبِالأسْحَارِ</a:t>
            </a:r>
            <a:r>
              <a:rPr lang="fa-IR" sz="4000" dirty="0" smtClean="0">
                <a:cs typeface="me_quran" pitchFamily="18" charset="-78"/>
              </a:rPr>
              <a:t> </a:t>
            </a:r>
            <a:r>
              <a:rPr lang="fa-IR" sz="4000" dirty="0" err="1" smtClean="0">
                <a:cs typeface="me_quran" pitchFamily="18" charset="-78"/>
              </a:rPr>
              <a:t>هُمْ</a:t>
            </a:r>
            <a:r>
              <a:rPr lang="fa-IR" sz="4000" dirty="0" smtClean="0">
                <a:cs typeface="me_quran" pitchFamily="18" charset="-78"/>
              </a:rPr>
              <a:t> </a:t>
            </a:r>
            <a:r>
              <a:rPr lang="fa-IR" sz="4000" dirty="0" err="1" smtClean="0">
                <a:cs typeface="me_quran" pitchFamily="18" charset="-78"/>
              </a:rPr>
              <a:t>يَسْتَغْفِرُونَ</a:t>
            </a:r>
            <a:r>
              <a:rPr lang="fa-IR" sz="4000" dirty="0" smtClean="0">
                <a:cs typeface="me_quran" pitchFamily="18" charset="-78"/>
              </a:rPr>
              <a:t> (</a:t>
            </a:r>
            <a:r>
              <a:rPr lang="fa-IR" sz="4000" dirty="0" err="1" smtClean="0">
                <a:cs typeface="me_quran" pitchFamily="18" charset="-78"/>
              </a:rPr>
              <a:t>١٨</a:t>
            </a:r>
            <a:r>
              <a:rPr lang="fa-IR" sz="4000" dirty="0" smtClean="0">
                <a:cs typeface="me_quran" pitchFamily="18" charset="-78"/>
              </a:rPr>
              <a:t>)</a:t>
            </a: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أَمْوَالِهِمْ</a:t>
            </a:r>
            <a:r>
              <a:rPr lang="fa-IR" sz="4000" dirty="0" smtClean="0">
                <a:cs typeface="me_quran" pitchFamily="18" charset="-78"/>
              </a:rPr>
              <a:t> </a:t>
            </a:r>
            <a:r>
              <a:rPr lang="fa-IR" sz="4000" dirty="0" err="1" smtClean="0">
                <a:cs typeface="me_quran" pitchFamily="18" charset="-78"/>
              </a:rPr>
              <a:t>حَقٌّ</a:t>
            </a:r>
            <a:r>
              <a:rPr lang="fa-IR" sz="4000" dirty="0" smtClean="0">
                <a:cs typeface="me_quran" pitchFamily="18" charset="-78"/>
              </a:rPr>
              <a:t> </a:t>
            </a:r>
            <a:r>
              <a:rPr lang="fa-IR" sz="4000" dirty="0" err="1" smtClean="0">
                <a:cs typeface="me_quran" pitchFamily="18" charset="-78"/>
              </a:rPr>
              <a:t>لِلسَّائِلِ</a:t>
            </a:r>
            <a:r>
              <a:rPr lang="fa-IR" sz="4000" dirty="0" smtClean="0">
                <a:cs typeface="me_quran" pitchFamily="18" charset="-78"/>
              </a:rPr>
              <a:t> </a:t>
            </a:r>
            <a:r>
              <a:rPr lang="fa-IR" sz="4000" dirty="0" err="1" smtClean="0">
                <a:cs typeface="me_quran" pitchFamily="18" charset="-78"/>
              </a:rPr>
              <a:t>وَالْمَحْرُومِ</a:t>
            </a:r>
            <a:r>
              <a:rPr lang="fa-IR" sz="4000" dirty="0" smtClean="0">
                <a:cs typeface="me_quran" pitchFamily="18" charset="-78"/>
              </a:rPr>
              <a:t> (</a:t>
            </a:r>
            <a:r>
              <a:rPr lang="fa-IR" sz="4000" dirty="0" err="1" smtClean="0">
                <a:cs typeface="me_quran" pitchFamily="18" charset="-78"/>
              </a:rPr>
              <a:t>١٩</a:t>
            </a:r>
            <a:r>
              <a:rPr lang="fa-IR" sz="4000" dirty="0" smtClean="0">
                <a:cs typeface="me_quran" pitchFamily="18" charset="-78"/>
              </a:rPr>
              <a:t>)</a:t>
            </a:r>
            <a:endParaRPr lang="en-US" sz="4000" dirty="0" smtClean="0">
              <a:cs typeface="me_quran" pitchFamily="18" charset="-78"/>
            </a:endParaRPr>
          </a:p>
          <a:p>
            <a:pPr algn="justLow">
              <a:lnSpc>
                <a:spcPct val="17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الأرْضِ</a:t>
            </a:r>
            <a:r>
              <a:rPr lang="fa-IR" sz="4000" dirty="0" smtClean="0">
                <a:cs typeface="me_quran" pitchFamily="18" charset="-78"/>
              </a:rPr>
              <a:t> </a:t>
            </a:r>
            <a:r>
              <a:rPr lang="fa-IR" sz="4000" dirty="0" err="1" smtClean="0">
                <a:cs typeface="me_quran" pitchFamily="18" charset="-78"/>
              </a:rPr>
              <a:t>آيَاتٌ</a:t>
            </a:r>
            <a:r>
              <a:rPr lang="fa-IR" sz="4000" dirty="0" smtClean="0">
                <a:cs typeface="me_quran" pitchFamily="18" charset="-78"/>
              </a:rPr>
              <a:t> </a:t>
            </a:r>
            <a:r>
              <a:rPr lang="fa-IR" sz="4000" dirty="0" err="1" smtClean="0">
                <a:cs typeface="me_quran" pitchFamily="18" charset="-78"/>
              </a:rPr>
              <a:t>لِلْمُوقِنِينَ</a:t>
            </a:r>
            <a:r>
              <a:rPr lang="fa-IR" sz="4000" dirty="0" smtClean="0">
                <a:cs typeface="me_quran" pitchFamily="18" charset="-78"/>
              </a:rPr>
              <a:t> (</a:t>
            </a:r>
            <a:r>
              <a:rPr lang="fa-IR" sz="4000" dirty="0" err="1" smtClean="0">
                <a:cs typeface="me_quran" pitchFamily="18" charset="-78"/>
              </a:rPr>
              <a:t>٢٠</a:t>
            </a:r>
            <a:r>
              <a:rPr lang="fa-IR" sz="4000" dirty="0" smtClean="0">
                <a:cs typeface="me_quran" pitchFamily="18" charset="-78"/>
              </a:rPr>
              <a:t>)</a:t>
            </a: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أَنْفُسِكُمْ</a:t>
            </a:r>
            <a:r>
              <a:rPr lang="fa-IR" sz="4000" dirty="0" smtClean="0">
                <a:cs typeface="me_quran" pitchFamily="18" charset="-78"/>
              </a:rPr>
              <a:t> </a:t>
            </a:r>
            <a:r>
              <a:rPr lang="fa-IR" sz="4000" dirty="0" err="1" smtClean="0">
                <a:cs typeface="me_quran" pitchFamily="18" charset="-78"/>
              </a:rPr>
              <a:t>أَفَلا</a:t>
            </a:r>
            <a:r>
              <a:rPr lang="fa-IR" sz="4000" dirty="0" smtClean="0">
                <a:cs typeface="me_quran" pitchFamily="18" charset="-78"/>
              </a:rPr>
              <a:t> </a:t>
            </a:r>
            <a:r>
              <a:rPr lang="fa-IR" sz="4000" dirty="0" err="1" smtClean="0">
                <a:cs typeface="me_quran" pitchFamily="18" charset="-78"/>
              </a:rPr>
              <a:t>تُبْصِرُونَ</a:t>
            </a:r>
            <a:r>
              <a:rPr lang="fa-IR" sz="4000" dirty="0" smtClean="0">
                <a:cs typeface="me_quran" pitchFamily="18" charset="-78"/>
              </a:rPr>
              <a:t> (</a:t>
            </a:r>
            <a:r>
              <a:rPr lang="fa-IR" sz="4000" dirty="0" err="1" smtClean="0">
                <a:cs typeface="me_quran" pitchFamily="18" charset="-78"/>
              </a:rPr>
              <a:t>٢١</a:t>
            </a:r>
            <a:r>
              <a:rPr lang="fa-IR" sz="4000" dirty="0" smtClean="0">
                <a:cs typeface="me_quran" pitchFamily="18" charset="-78"/>
              </a:rPr>
              <a:t>)</a:t>
            </a: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السَّمَاءِ</a:t>
            </a:r>
            <a:r>
              <a:rPr lang="fa-IR" sz="4000" dirty="0" smtClean="0">
                <a:cs typeface="me_quran" pitchFamily="18" charset="-78"/>
              </a:rPr>
              <a:t> </a:t>
            </a:r>
            <a:r>
              <a:rPr lang="fa-IR" sz="4000" dirty="0" err="1" smtClean="0">
                <a:cs typeface="me_quran" pitchFamily="18" charset="-78"/>
              </a:rPr>
              <a:t>رِزْقُكُمْ</a:t>
            </a:r>
            <a:r>
              <a:rPr lang="fa-IR" sz="4000" dirty="0" smtClean="0">
                <a:cs typeface="me_quran" pitchFamily="18" charset="-78"/>
              </a:rPr>
              <a:t> </a:t>
            </a: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تُوعَدُونَ</a:t>
            </a:r>
            <a:r>
              <a:rPr lang="fa-IR" sz="4000" dirty="0" smtClean="0">
                <a:cs typeface="me_quran" pitchFamily="18" charset="-78"/>
              </a:rPr>
              <a:t> (</a:t>
            </a:r>
            <a:r>
              <a:rPr lang="fa-IR" sz="4000" dirty="0" err="1" smtClean="0">
                <a:cs typeface="me_quran" pitchFamily="18" charset="-78"/>
              </a:rPr>
              <a:t>٢٢</a:t>
            </a:r>
            <a:r>
              <a:rPr lang="fa-IR" sz="4000" dirty="0" smtClean="0">
                <a:cs typeface="me_quran" pitchFamily="18" charset="-78"/>
              </a:rPr>
              <a:t>)</a:t>
            </a:r>
            <a:r>
              <a:rPr lang="fa-IR" sz="4000" dirty="0" err="1" smtClean="0">
                <a:cs typeface="me_quran" pitchFamily="18" charset="-78"/>
              </a:rPr>
              <a:t>فَوَرَبِّ</a:t>
            </a:r>
            <a:r>
              <a:rPr lang="fa-IR" sz="4000" dirty="0" smtClean="0">
                <a:cs typeface="me_quran" pitchFamily="18" charset="-78"/>
              </a:rPr>
              <a:t> </a:t>
            </a:r>
            <a:r>
              <a:rPr lang="fa-IR" sz="4000" dirty="0" err="1" smtClean="0">
                <a:cs typeface="me_quran" pitchFamily="18" charset="-78"/>
              </a:rPr>
              <a:t>السَّمَاءِ</a:t>
            </a:r>
            <a:r>
              <a:rPr lang="fa-IR" sz="4000" dirty="0" smtClean="0">
                <a:cs typeface="me_quran" pitchFamily="18" charset="-78"/>
              </a:rPr>
              <a:t> </a:t>
            </a:r>
            <a:r>
              <a:rPr lang="fa-IR" sz="4000" dirty="0" err="1" smtClean="0">
                <a:cs typeface="me_quran" pitchFamily="18" charset="-78"/>
              </a:rPr>
              <a:t>وَالأرْضِ</a:t>
            </a:r>
            <a:r>
              <a:rPr lang="fa-IR" sz="4000" dirty="0" smtClean="0">
                <a:cs typeface="me_quran" pitchFamily="18" charset="-78"/>
              </a:rPr>
              <a:t> </a:t>
            </a:r>
            <a:r>
              <a:rPr lang="fa-IR" sz="4000" dirty="0" err="1" smtClean="0">
                <a:cs typeface="me_quran" pitchFamily="18" charset="-78"/>
              </a:rPr>
              <a:t>إِنَّهُ</a:t>
            </a:r>
            <a:r>
              <a:rPr lang="fa-IR" sz="4000" dirty="0" smtClean="0">
                <a:cs typeface="me_quran" pitchFamily="18" charset="-78"/>
              </a:rPr>
              <a:t> </a:t>
            </a:r>
            <a:r>
              <a:rPr lang="fa-IR" sz="4000" dirty="0" err="1" smtClean="0">
                <a:cs typeface="me_quran" pitchFamily="18" charset="-78"/>
              </a:rPr>
              <a:t>لَحَقٌّ</a:t>
            </a:r>
            <a:r>
              <a:rPr lang="fa-IR" sz="4000" dirty="0" smtClean="0">
                <a:cs typeface="me_quran" pitchFamily="18" charset="-78"/>
              </a:rPr>
              <a:t> </a:t>
            </a:r>
            <a:r>
              <a:rPr lang="fa-IR" sz="4000" dirty="0" err="1" smtClean="0">
                <a:cs typeface="me_quran" pitchFamily="18" charset="-78"/>
              </a:rPr>
              <a:t>مِثْلَ</a:t>
            </a:r>
            <a:r>
              <a:rPr lang="fa-IR" sz="4000" dirty="0" smtClean="0">
                <a:cs typeface="me_quran" pitchFamily="18" charset="-78"/>
              </a:rPr>
              <a:t> مَا </a:t>
            </a:r>
            <a:r>
              <a:rPr lang="fa-IR" sz="4000" dirty="0" err="1" smtClean="0">
                <a:cs typeface="me_quran" pitchFamily="18" charset="-78"/>
              </a:rPr>
              <a:t>أَنَّكُمْ</a:t>
            </a:r>
            <a:r>
              <a:rPr lang="fa-IR" sz="4000" dirty="0" smtClean="0">
                <a:cs typeface="me_quran" pitchFamily="18" charset="-78"/>
              </a:rPr>
              <a:t> </a:t>
            </a:r>
            <a:r>
              <a:rPr lang="fa-IR" sz="4000" dirty="0" err="1" smtClean="0">
                <a:cs typeface="me_quran" pitchFamily="18" charset="-78"/>
              </a:rPr>
              <a:t>تَنْطِقُونَ</a:t>
            </a:r>
            <a:r>
              <a:rPr lang="fa-IR" sz="4000" dirty="0" smtClean="0">
                <a:cs typeface="me_quran" pitchFamily="18" charset="-78"/>
              </a:rPr>
              <a:t> (</a:t>
            </a:r>
            <a:r>
              <a:rPr lang="fa-IR" sz="4000" dirty="0" err="1" smtClean="0">
                <a:cs typeface="me_quran" pitchFamily="18" charset="-78"/>
              </a:rPr>
              <a:t>٢٣</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سیاق 1. آیه 1 تا 23</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40000" lnSpcReduction="20000"/>
          </a:bodyPr>
          <a:lstStyle/>
          <a:p>
            <a:pPr algn="justLow">
              <a:lnSpc>
                <a:spcPct val="150000"/>
              </a:lnSpc>
            </a:pPr>
            <a:r>
              <a:rPr lang="fa-IR" sz="4000" dirty="0" err="1" smtClean="0">
                <a:cs typeface="me_quran" pitchFamily="18" charset="-78"/>
              </a:rPr>
              <a:t>هَلْ</a:t>
            </a:r>
            <a:r>
              <a:rPr lang="fa-IR" sz="4000" dirty="0" smtClean="0">
                <a:cs typeface="me_quran" pitchFamily="18" charset="-78"/>
              </a:rPr>
              <a:t> </a:t>
            </a:r>
            <a:r>
              <a:rPr lang="fa-IR" sz="4000" dirty="0" err="1" smtClean="0">
                <a:cs typeface="me_quran" pitchFamily="18" charset="-78"/>
              </a:rPr>
              <a:t>أَتَاكَ</a:t>
            </a:r>
            <a:r>
              <a:rPr lang="fa-IR" sz="4000" dirty="0" smtClean="0">
                <a:cs typeface="me_quran" pitchFamily="18" charset="-78"/>
              </a:rPr>
              <a:t> </a:t>
            </a:r>
            <a:r>
              <a:rPr lang="fa-IR" sz="4000" dirty="0" err="1" smtClean="0">
                <a:cs typeface="me_quran" pitchFamily="18" charset="-78"/>
              </a:rPr>
              <a:t>حَدِيثُ</a:t>
            </a:r>
            <a:r>
              <a:rPr lang="fa-IR" sz="4000" dirty="0" smtClean="0">
                <a:cs typeface="me_quran" pitchFamily="18" charset="-78"/>
              </a:rPr>
              <a:t> </a:t>
            </a:r>
            <a:r>
              <a:rPr lang="fa-IR" sz="4000" dirty="0" err="1" smtClean="0">
                <a:cs typeface="me_quran" pitchFamily="18" charset="-78"/>
              </a:rPr>
              <a:t>ضَيْفِ</a:t>
            </a:r>
            <a:r>
              <a:rPr lang="fa-IR" sz="4000" dirty="0" smtClean="0">
                <a:cs typeface="me_quran" pitchFamily="18" charset="-78"/>
              </a:rPr>
              <a:t> </a:t>
            </a:r>
            <a:r>
              <a:rPr lang="fa-IR" sz="4000" dirty="0" err="1" smtClean="0">
                <a:cs typeface="me_quran" pitchFamily="18" charset="-78"/>
              </a:rPr>
              <a:t>إِبْرَاهِيمَ</a:t>
            </a:r>
            <a:r>
              <a:rPr lang="fa-IR" sz="4000" dirty="0" smtClean="0">
                <a:cs typeface="me_quran" pitchFamily="18" charset="-78"/>
              </a:rPr>
              <a:t> </a:t>
            </a:r>
            <a:r>
              <a:rPr lang="fa-IR" sz="4000" dirty="0" err="1" smtClean="0">
                <a:cs typeface="me_quran" pitchFamily="18" charset="-78"/>
              </a:rPr>
              <a:t>الْمُكْرَمِينَ</a:t>
            </a:r>
            <a:r>
              <a:rPr lang="fa-IR" sz="4000" dirty="0" smtClean="0">
                <a:cs typeface="me_quran" pitchFamily="18" charset="-78"/>
              </a:rPr>
              <a:t> (</a:t>
            </a:r>
            <a:r>
              <a:rPr lang="fa-IR" sz="4000" dirty="0" err="1" smtClean="0">
                <a:cs typeface="me_quran" pitchFamily="18" charset="-78"/>
              </a:rPr>
              <a:t>٢٤</a:t>
            </a:r>
            <a:r>
              <a:rPr lang="fa-IR" sz="4000" dirty="0" smtClean="0">
                <a:cs typeface="me_quran" pitchFamily="18" charset="-78"/>
              </a:rPr>
              <a:t>)</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دَخَلُوا</a:t>
            </a:r>
            <a:r>
              <a:rPr lang="fa-IR" sz="4000" dirty="0" smtClean="0">
                <a:cs typeface="me_quran" pitchFamily="18" charset="-78"/>
              </a:rPr>
              <a:t> </a:t>
            </a:r>
            <a:r>
              <a:rPr lang="fa-IR" sz="4000" dirty="0" err="1" smtClean="0">
                <a:cs typeface="me_quran" pitchFamily="18" charset="-78"/>
              </a:rPr>
              <a:t>عَلَيْهِ</a:t>
            </a:r>
            <a:r>
              <a:rPr lang="fa-IR" sz="4000" dirty="0" smtClean="0">
                <a:cs typeface="me_quran" pitchFamily="18" charset="-78"/>
              </a:rPr>
              <a:t> </a:t>
            </a:r>
            <a:r>
              <a:rPr lang="fa-IR" sz="4000" dirty="0" err="1" smtClean="0">
                <a:cs typeface="me_quran" pitchFamily="18" charset="-78"/>
              </a:rPr>
              <a:t>فَقَالُوا</a:t>
            </a:r>
            <a:r>
              <a:rPr lang="fa-IR" sz="4000" dirty="0" smtClean="0">
                <a:cs typeface="me_quran" pitchFamily="18" charset="-78"/>
              </a:rPr>
              <a:t> </a:t>
            </a:r>
            <a:r>
              <a:rPr lang="fa-IR" sz="4000" dirty="0" err="1" smtClean="0">
                <a:cs typeface="me_quran" pitchFamily="18" charset="-78"/>
              </a:rPr>
              <a:t>سَلامًا</a:t>
            </a:r>
            <a:r>
              <a:rPr lang="fa-IR" sz="4000" dirty="0" smtClean="0">
                <a:cs typeface="me_quran" pitchFamily="18" charset="-78"/>
              </a:rPr>
              <a:t> قَالَ </a:t>
            </a:r>
            <a:r>
              <a:rPr lang="fa-IR" sz="4000" dirty="0" err="1" smtClean="0">
                <a:cs typeface="me_quran" pitchFamily="18" charset="-78"/>
              </a:rPr>
              <a:t>سَلامٌ</a:t>
            </a:r>
            <a:r>
              <a:rPr lang="fa-IR" sz="4000" dirty="0" smtClean="0">
                <a:cs typeface="me_quran" pitchFamily="18" charset="-78"/>
              </a:rPr>
              <a:t> </a:t>
            </a:r>
            <a:r>
              <a:rPr lang="fa-IR" sz="4000" dirty="0" err="1" smtClean="0">
                <a:cs typeface="me_quran" pitchFamily="18" charset="-78"/>
              </a:rPr>
              <a:t>قَوْمٌ</a:t>
            </a:r>
            <a:r>
              <a:rPr lang="fa-IR" sz="4000" dirty="0" smtClean="0">
                <a:cs typeface="me_quran" pitchFamily="18" charset="-78"/>
              </a:rPr>
              <a:t> </a:t>
            </a:r>
            <a:r>
              <a:rPr lang="fa-IR" sz="4000" dirty="0" err="1" smtClean="0">
                <a:cs typeface="me_quran" pitchFamily="18" charset="-78"/>
              </a:rPr>
              <a:t>مُنْكَرُونَ</a:t>
            </a:r>
            <a:r>
              <a:rPr lang="fa-IR" sz="4000" dirty="0" smtClean="0">
                <a:cs typeface="me_quran" pitchFamily="18" charset="-78"/>
              </a:rPr>
              <a:t> (</a:t>
            </a:r>
            <a:r>
              <a:rPr lang="fa-IR" sz="4000" dirty="0" err="1" smtClean="0">
                <a:cs typeface="me_quran" pitchFamily="18" charset="-78"/>
              </a:rPr>
              <a:t>٢٥</a:t>
            </a:r>
            <a:r>
              <a:rPr lang="fa-IR" sz="4000" dirty="0" smtClean="0">
                <a:cs typeface="me_quran" pitchFamily="18" charset="-78"/>
              </a:rPr>
              <a:t>)فَرَاغَ </a:t>
            </a:r>
            <a:r>
              <a:rPr lang="fa-IR" sz="4000" dirty="0" err="1" smtClean="0">
                <a:cs typeface="me_quran" pitchFamily="18" charset="-78"/>
              </a:rPr>
              <a:t>إِلَى</a:t>
            </a:r>
            <a:r>
              <a:rPr lang="fa-IR" sz="4000" dirty="0" smtClean="0">
                <a:cs typeface="me_quran" pitchFamily="18" charset="-78"/>
              </a:rPr>
              <a:t> </a:t>
            </a:r>
            <a:r>
              <a:rPr lang="fa-IR" sz="4000" dirty="0" err="1" smtClean="0">
                <a:cs typeface="me_quran" pitchFamily="18" charset="-78"/>
              </a:rPr>
              <a:t>أَهْلِهِ</a:t>
            </a:r>
            <a:r>
              <a:rPr lang="fa-IR" sz="4000" dirty="0" smtClean="0">
                <a:cs typeface="me_quran" pitchFamily="18" charset="-78"/>
              </a:rPr>
              <a:t> </a:t>
            </a:r>
            <a:r>
              <a:rPr lang="fa-IR" sz="4000" dirty="0" err="1" smtClean="0">
                <a:cs typeface="me_quran" pitchFamily="18" charset="-78"/>
              </a:rPr>
              <a:t>فَجَاءَ</a:t>
            </a:r>
            <a:r>
              <a:rPr lang="fa-IR" sz="4000" dirty="0" smtClean="0">
                <a:cs typeface="me_quran" pitchFamily="18" charset="-78"/>
              </a:rPr>
              <a:t> </a:t>
            </a:r>
            <a:r>
              <a:rPr lang="fa-IR" sz="4000" dirty="0" err="1" smtClean="0">
                <a:cs typeface="me_quran" pitchFamily="18" charset="-78"/>
              </a:rPr>
              <a:t>بِعِجْلٍ</a:t>
            </a:r>
            <a:r>
              <a:rPr lang="fa-IR" sz="4000" dirty="0" smtClean="0">
                <a:cs typeface="me_quran" pitchFamily="18" charset="-78"/>
              </a:rPr>
              <a:t> </a:t>
            </a:r>
            <a:r>
              <a:rPr lang="fa-IR" sz="4000" dirty="0" err="1" smtClean="0">
                <a:cs typeface="me_quran" pitchFamily="18" charset="-78"/>
              </a:rPr>
              <a:t>سَمِينٍ</a:t>
            </a:r>
            <a:r>
              <a:rPr lang="fa-IR" sz="4000" dirty="0" smtClean="0">
                <a:cs typeface="me_quran" pitchFamily="18" charset="-78"/>
              </a:rPr>
              <a:t> (</a:t>
            </a:r>
            <a:r>
              <a:rPr lang="fa-IR" sz="4000" dirty="0" err="1" smtClean="0">
                <a:cs typeface="me_quran" pitchFamily="18" charset="-78"/>
              </a:rPr>
              <a:t>٢٦</a:t>
            </a:r>
            <a:r>
              <a:rPr lang="fa-IR" sz="4000" dirty="0" smtClean="0">
                <a:cs typeface="me_quran" pitchFamily="18" charset="-78"/>
              </a:rPr>
              <a:t>)</a:t>
            </a:r>
            <a:r>
              <a:rPr lang="fa-IR" sz="4000" dirty="0" err="1" smtClean="0">
                <a:cs typeface="me_quran" pitchFamily="18" charset="-78"/>
              </a:rPr>
              <a:t>فَقَرَّبَهُ</a:t>
            </a:r>
            <a:r>
              <a:rPr lang="fa-IR" sz="4000" dirty="0" smtClean="0">
                <a:cs typeface="me_quran" pitchFamily="18" charset="-78"/>
              </a:rPr>
              <a:t> </a:t>
            </a:r>
            <a:r>
              <a:rPr lang="fa-IR" sz="4000" dirty="0" err="1" smtClean="0">
                <a:cs typeface="me_quran" pitchFamily="18" charset="-78"/>
              </a:rPr>
              <a:t>إِلَيْهِمْ</a:t>
            </a:r>
            <a:r>
              <a:rPr lang="fa-IR" sz="4000" dirty="0" smtClean="0">
                <a:cs typeface="me_quran" pitchFamily="18" charset="-78"/>
              </a:rPr>
              <a:t> قَالَ </a:t>
            </a:r>
            <a:r>
              <a:rPr lang="fa-IR" sz="4000" dirty="0" err="1" smtClean="0">
                <a:cs typeface="me_quran" pitchFamily="18" charset="-78"/>
              </a:rPr>
              <a:t>أَلا</a:t>
            </a:r>
            <a:r>
              <a:rPr lang="fa-IR" sz="4000" dirty="0" smtClean="0">
                <a:cs typeface="me_quran" pitchFamily="18" charset="-78"/>
              </a:rPr>
              <a:t> </a:t>
            </a:r>
            <a:r>
              <a:rPr lang="fa-IR" sz="4000" dirty="0" err="1" smtClean="0">
                <a:cs typeface="me_quran" pitchFamily="18" charset="-78"/>
              </a:rPr>
              <a:t>تَأْكُلُونَ</a:t>
            </a:r>
            <a:r>
              <a:rPr lang="fa-IR" sz="4000" dirty="0" smtClean="0">
                <a:cs typeface="me_quran" pitchFamily="18" charset="-78"/>
              </a:rPr>
              <a:t> (</a:t>
            </a:r>
            <a:r>
              <a:rPr lang="fa-IR" sz="4000" dirty="0" err="1" smtClean="0">
                <a:cs typeface="me_quran" pitchFamily="18" charset="-78"/>
              </a:rPr>
              <a:t>٢٧)فَأَوْجَسَ</a:t>
            </a:r>
            <a:r>
              <a:rPr lang="fa-IR" sz="4000" dirty="0" smtClean="0">
                <a:cs typeface="me_quran" pitchFamily="18" charset="-78"/>
              </a:rPr>
              <a:t> </a:t>
            </a:r>
            <a:r>
              <a:rPr lang="fa-IR" sz="4000" dirty="0" err="1" smtClean="0">
                <a:cs typeface="me_quran" pitchFamily="18" charset="-78"/>
              </a:rPr>
              <a:t>مِنْهُمْ</a:t>
            </a:r>
            <a:r>
              <a:rPr lang="fa-IR" sz="4000" dirty="0" smtClean="0">
                <a:cs typeface="me_quran" pitchFamily="18" charset="-78"/>
              </a:rPr>
              <a:t> </a:t>
            </a:r>
            <a:r>
              <a:rPr lang="fa-IR" sz="4000" dirty="0" err="1" smtClean="0">
                <a:cs typeface="me_quran" pitchFamily="18" charset="-78"/>
              </a:rPr>
              <a:t>خِيفَةً</a:t>
            </a:r>
            <a:r>
              <a:rPr lang="fa-IR" sz="4000" dirty="0" smtClean="0">
                <a:cs typeface="me_quran" pitchFamily="18" charset="-78"/>
              </a:rPr>
              <a:t> </a:t>
            </a:r>
            <a:r>
              <a:rPr lang="fa-IR" sz="4000" dirty="0" err="1" smtClean="0">
                <a:cs typeface="me_quran" pitchFamily="18" charset="-78"/>
              </a:rPr>
              <a:t>قَالُوا</a:t>
            </a:r>
            <a:r>
              <a:rPr lang="fa-IR" sz="4000" dirty="0" smtClean="0">
                <a:cs typeface="me_quran" pitchFamily="18" charset="-78"/>
              </a:rPr>
              <a:t> لا </a:t>
            </a:r>
            <a:r>
              <a:rPr lang="fa-IR" sz="4000" dirty="0" err="1" smtClean="0">
                <a:cs typeface="me_quran" pitchFamily="18" charset="-78"/>
              </a:rPr>
              <a:t>تَخَفْ</a:t>
            </a:r>
            <a:r>
              <a:rPr lang="fa-IR" sz="4000" dirty="0" smtClean="0">
                <a:cs typeface="me_quran" pitchFamily="18" charset="-78"/>
              </a:rPr>
              <a:t> </a:t>
            </a:r>
            <a:r>
              <a:rPr lang="fa-IR" sz="4000" dirty="0" err="1" smtClean="0">
                <a:cs typeface="me_quran" pitchFamily="18" charset="-78"/>
              </a:rPr>
              <a:t>وَبَشَّرُوهُ</a:t>
            </a:r>
            <a:r>
              <a:rPr lang="fa-IR" sz="4000" dirty="0" smtClean="0">
                <a:cs typeface="me_quran" pitchFamily="18" charset="-78"/>
              </a:rPr>
              <a:t> </a:t>
            </a:r>
            <a:r>
              <a:rPr lang="fa-IR" sz="4000" dirty="0" err="1" smtClean="0">
                <a:cs typeface="me_quran" pitchFamily="18" charset="-78"/>
              </a:rPr>
              <a:t>بِغُلامٍ</a:t>
            </a:r>
            <a:r>
              <a:rPr lang="fa-IR" sz="4000" dirty="0" smtClean="0">
                <a:cs typeface="me_quran" pitchFamily="18" charset="-78"/>
              </a:rPr>
              <a:t> </a:t>
            </a:r>
            <a:r>
              <a:rPr lang="fa-IR" sz="4000" dirty="0" err="1" smtClean="0">
                <a:cs typeface="me_quran" pitchFamily="18" charset="-78"/>
              </a:rPr>
              <a:t>عَلِيمٍ</a:t>
            </a:r>
            <a:r>
              <a:rPr lang="fa-IR" sz="4000" dirty="0" smtClean="0">
                <a:cs typeface="me_quran" pitchFamily="18" charset="-78"/>
              </a:rPr>
              <a:t> (</a:t>
            </a:r>
            <a:r>
              <a:rPr lang="fa-IR" sz="4000" dirty="0" err="1" smtClean="0">
                <a:cs typeface="me_quran" pitchFamily="18" charset="-78"/>
              </a:rPr>
              <a:t>٢٨</a:t>
            </a:r>
            <a:r>
              <a:rPr lang="fa-IR" sz="4000" dirty="0" smtClean="0">
                <a:cs typeface="me_quran" pitchFamily="18" charset="-78"/>
              </a:rPr>
              <a:t>)</a:t>
            </a:r>
            <a:r>
              <a:rPr lang="fa-IR" sz="4000" dirty="0" err="1" smtClean="0">
                <a:cs typeface="me_quran" pitchFamily="18" charset="-78"/>
              </a:rPr>
              <a:t>فَأَقْبَلَتِ</a:t>
            </a:r>
            <a:r>
              <a:rPr lang="fa-IR" sz="4000" dirty="0" smtClean="0">
                <a:cs typeface="me_quran" pitchFamily="18" charset="-78"/>
              </a:rPr>
              <a:t> </a:t>
            </a:r>
            <a:r>
              <a:rPr lang="fa-IR" sz="4000" dirty="0" err="1" smtClean="0">
                <a:cs typeface="me_quran" pitchFamily="18" charset="-78"/>
              </a:rPr>
              <a:t>امْرَأَتُهُ</a:t>
            </a:r>
            <a:r>
              <a:rPr lang="fa-IR" sz="4000" dirty="0" smtClean="0">
                <a:cs typeface="me_quran" pitchFamily="18" charset="-78"/>
              </a:rPr>
              <a:t> </a:t>
            </a:r>
            <a:r>
              <a:rPr lang="fa-IR" sz="4000" dirty="0" err="1" smtClean="0">
                <a:cs typeface="me_quran" pitchFamily="18" charset="-78"/>
              </a:rPr>
              <a:t>فِي</a:t>
            </a:r>
            <a:r>
              <a:rPr lang="fa-IR" sz="4000" dirty="0" smtClean="0">
                <a:cs typeface="me_quran" pitchFamily="18" charset="-78"/>
              </a:rPr>
              <a:t> </a:t>
            </a:r>
            <a:r>
              <a:rPr lang="fa-IR" sz="4000" dirty="0" err="1" smtClean="0">
                <a:cs typeface="me_quran" pitchFamily="18" charset="-78"/>
              </a:rPr>
              <a:t>صَرَّةٍ</a:t>
            </a:r>
            <a:r>
              <a:rPr lang="fa-IR" sz="4000" dirty="0" smtClean="0">
                <a:cs typeface="me_quran" pitchFamily="18" charset="-78"/>
              </a:rPr>
              <a:t> </a:t>
            </a:r>
            <a:r>
              <a:rPr lang="fa-IR" sz="4000" dirty="0" err="1" smtClean="0">
                <a:cs typeface="me_quran" pitchFamily="18" charset="-78"/>
              </a:rPr>
              <a:t>فَصَكَّتْ</a:t>
            </a:r>
            <a:r>
              <a:rPr lang="fa-IR" sz="4000" dirty="0" smtClean="0">
                <a:cs typeface="me_quran" pitchFamily="18" charset="-78"/>
              </a:rPr>
              <a:t> </a:t>
            </a:r>
            <a:r>
              <a:rPr lang="fa-IR" sz="4000" dirty="0" err="1" smtClean="0">
                <a:cs typeface="me_quran" pitchFamily="18" charset="-78"/>
              </a:rPr>
              <a:t>وَجْهَهَا</a:t>
            </a:r>
            <a:r>
              <a:rPr lang="fa-IR" sz="4000" dirty="0" smtClean="0">
                <a:cs typeface="me_quran" pitchFamily="18" charset="-78"/>
              </a:rPr>
              <a:t> </a:t>
            </a:r>
            <a:r>
              <a:rPr lang="fa-IR" sz="4000" dirty="0" err="1" smtClean="0">
                <a:cs typeface="me_quran" pitchFamily="18" charset="-78"/>
              </a:rPr>
              <a:t>وَقَالَتْ</a:t>
            </a:r>
            <a:r>
              <a:rPr lang="fa-IR" sz="4000" dirty="0" smtClean="0">
                <a:cs typeface="me_quran" pitchFamily="18" charset="-78"/>
              </a:rPr>
              <a:t> </a:t>
            </a:r>
            <a:r>
              <a:rPr lang="fa-IR" sz="4000" dirty="0" err="1" smtClean="0">
                <a:cs typeface="me_quran" pitchFamily="18" charset="-78"/>
              </a:rPr>
              <a:t>عَجُوزٌ</a:t>
            </a:r>
            <a:r>
              <a:rPr lang="fa-IR" sz="4000" dirty="0" smtClean="0">
                <a:cs typeface="me_quran" pitchFamily="18" charset="-78"/>
              </a:rPr>
              <a:t> </a:t>
            </a:r>
            <a:r>
              <a:rPr lang="fa-IR" sz="4000" dirty="0" err="1" smtClean="0">
                <a:cs typeface="me_quran" pitchFamily="18" charset="-78"/>
              </a:rPr>
              <a:t>عَقِيمٌ</a:t>
            </a:r>
            <a:r>
              <a:rPr lang="fa-IR" sz="4000" dirty="0" smtClean="0">
                <a:cs typeface="me_quran" pitchFamily="18" charset="-78"/>
              </a:rPr>
              <a:t> (</a:t>
            </a:r>
            <a:r>
              <a:rPr lang="fa-IR" sz="4000" dirty="0" err="1" smtClean="0">
                <a:cs typeface="me_quran" pitchFamily="18" charset="-78"/>
              </a:rPr>
              <a:t>٢٩</a:t>
            </a:r>
            <a:r>
              <a:rPr lang="fa-IR" sz="4000" dirty="0" smtClean="0">
                <a:cs typeface="me_quran" pitchFamily="18" charset="-78"/>
              </a:rPr>
              <a:t>)</a:t>
            </a:r>
            <a:r>
              <a:rPr lang="fa-IR" sz="4000" dirty="0" err="1" smtClean="0">
                <a:cs typeface="me_quran" pitchFamily="18" charset="-78"/>
              </a:rPr>
              <a:t>قَالُوا</a:t>
            </a:r>
            <a:r>
              <a:rPr lang="fa-IR" sz="4000" dirty="0" smtClean="0">
                <a:cs typeface="me_quran" pitchFamily="18" charset="-78"/>
              </a:rPr>
              <a:t> </a:t>
            </a:r>
            <a:r>
              <a:rPr lang="fa-IR" sz="4000" dirty="0" err="1" smtClean="0">
                <a:cs typeface="me_quran" pitchFamily="18" charset="-78"/>
              </a:rPr>
              <a:t>كَذَلِكَ</a:t>
            </a:r>
            <a:r>
              <a:rPr lang="fa-IR" sz="4000" dirty="0" smtClean="0">
                <a:cs typeface="me_quran" pitchFamily="18" charset="-78"/>
              </a:rPr>
              <a:t> قَالَ </a:t>
            </a:r>
            <a:r>
              <a:rPr lang="fa-IR" sz="4000" dirty="0" err="1" smtClean="0">
                <a:cs typeface="me_quran" pitchFamily="18" charset="-78"/>
              </a:rPr>
              <a:t>رَبُّكِ</a:t>
            </a:r>
            <a:r>
              <a:rPr lang="fa-IR" sz="4000" dirty="0" smtClean="0">
                <a:cs typeface="me_quran" pitchFamily="18" charset="-78"/>
              </a:rPr>
              <a:t> </a:t>
            </a:r>
            <a:r>
              <a:rPr lang="fa-IR" sz="4000" dirty="0" err="1" smtClean="0">
                <a:cs typeface="me_quran" pitchFamily="18" charset="-78"/>
              </a:rPr>
              <a:t>إِنَّهُ</a:t>
            </a:r>
            <a:r>
              <a:rPr lang="fa-IR" sz="4000" dirty="0" smtClean="0">
                <a:cs typeface="me_quran" pitchFamily="18" charset="-78"/>
              </a:rPr>
              <a:t> </a:t>
            </a:r>
            <a:r>
              <a:rPr lang="fa-IR" sz="4000" dirty="0" err="1" smtClean="0">
                <a:cs typeface="me_quran" pitchFamily="18" charset="-78"/>
              </a:rPr>
              <a:t>هُوَ</a:t>
            </a:r>
            <a:r>
              <a:rPr lang="fa-IR" sz="4000" dirty="0" smtClean="0">
                <a:cs typeface="me_quran" pitchFamily="18" charset="-78"/>
              </a:rPr>
              <a:t> </a:t>
            </a:r>
            <a:r>
              <a:rPr lang="fa-IR" sz="4000" dirty="0" err="1" smtClean="0">
                <a:cs typeface="me_quran" pitchFamily="18" charset="-78"/>
              </a:rPr>
              <a:t>الْحَكِيمُ</a:t>
            </a:r>
            <a:r>
              <a:rPr lang="fa-IR" sz="4000" dirty="0" smtClean="0">
                <a:cs typeface="me_quran" pitchFamily="18" charset="-78"/>
              </a:rPr>
              <a:t> </a:t>
            </a:r>
            <a:r>
              <a:rPr lang="fa-IR" sz="4000" dirty="0" err="1" smtClean="0">
                <a:cs typeface="me_quran" pitchFamily="18" charset="-78"/>
              </a:rPr>
              <a:t>الْعَلِيمُ</a:t>
            </a:r>
            <a:r>
              <a:rPr lang="fa-IR" sz="4000" dirty="0" smtClean="0">
                <a:cs typeface="me_quran" pitchFamily="18" charset="-78"/>
              </a:rPr>
              <a:t> (</a:t>
            </a:r>
            <a:r>
              <a:rPr lang="fa-IR" sz="4000" dirty="0" err="1" smtClean="0">
                <a:cs typeface="me_quran" pitchFamily="18" charset="-78"/>
              </a:rPr>
              <a:t>٣٠</a:t>
            </a:r>
            <a:r>
              <a:rPr lang="fa-IR" sz="4000" dirty="0" smtClean="0">
                <a:cs typeface="me_quran" pitchFamily="18" charset="-78"/>
              </a:rPr>
              <a:t>)قَالَ </a:t>
            </a:r>
            <a:r>
              <a:rPr lang="fa-IR" sz="4000" dirty="0" err="1" smtClean="0">
                <a:cs typeface="me_quran" pitchFamily="18" charset="-78"/>
              </a:rPr>
              <a:t>فَمَا</a:t>
            </a:r>
            <a:r>
              <a:rPr lang="fa-IR" sz="4000" dirty="0" smtClean="0">
                <a:cs typeface="me_quran" pitchFamily="18" charset="-78"/>
              </a:rPr>
              <a:t> </a:t>
            </a:r>
            <a:r>
              <a:rPr lang="fa-IR" sz="4000" dirty="0" err="1" smtClean="0">
                <a:cs typeface="me_quran" pitchFamily="18" charset="-78"/>
              </a:rPr>
              <a:t>خَطْبُكُمْ</a:t>
            </a:r>
            <a:r>
              <a:rPr lang="fa-IR" sz="4000" dirty="0" smtClean="0">
                <a:cs typeface="me_quran" pitchFamily="18" charset="-78"/>
              </a:rPr>
              <a:t> </a:t>
            </a:r>
            <a:r>
              <a:rPr lang="fa-IR" sz="4000" dirty="0" err="1" smtClean="0">
                <a:cs typeface="me_quran" pitchFamily="18" charset="-78"/>
              </a:rPr>
              <a:t>أَيُّهَا</a:t>
            </a:r>
            <a:r>
              <a:rPr lang="fa-IR" sz="4000" dirty="0" smtClean="0">
                <a:cs typeface="me_quran" pitchFamily="18" charset="-78"/>
              </a:rPr>
              <a:t> </a:t>
            </a:r>
            <a:r>
              <a:rPr lang="fa-IR" sz="4000" dirty="0" err="1" smtClean="0">
                <a:cs typeface="me_quran" pitchFamily="18" charset="-78"/>
              </a:rPr>
              <a:t>الْمُرْسَلُونَ</a:t>
            </a:r>
            <a:r>
              <a:rPr lang="fa-IR" sz="4000" dirty="0" smtClean="0">
                <a:cs typeface="me_quran" pitchFamily="18" charset="-78"/>
              </a:rPr>
              <a:t> (</a:t>
            </a:r>
            <a:r>
              <a:rPr lang="fa-IR" sz="4000" dirty="0" err="1" smtClean="0">
                <a:cs typeface="me_quran" pitchFamily="18" charset="-78"/>
              </a:rPr>
              <a:t>٣١</a:t>
            </a:r>
            <a:r>
              <a:rPr lang="fa-IR" sz="4000" dirty="0" smtClean="0">
                <a:cs typeface="me_quran" pitchFamily="18" charset="-78"/>
              </a:rPr>
              <a:t>)</a:t>
            </a:r>
            <a:r>
              <a:rPr lang="fa-IR" sz="4000" dirty="0" err="1" smtClean="0">
                <a:cs typeface="me_quran" pitchFamily="18" charset="-78"/>
              </a:rPr>
              <a:t>قَالُوا</a:t>
            </a:r>
            <a:r>
              <a:rPr lang="fa-IR" sz="4000" dirty="0" smtClean="0">
                <a:cs typeface="me_quran" pitchFamily="18" charset="-78"/>
              </a:rPr>
              <a:t> </a:t>
            </a:r>
            <a:r>
              <a:rPr lang="fa-IR" sz="4000" dirty="0" err="1" smtClean="0">
                <a:cs typeface="me_quran" pitchFamily="18" charset="-78"/>
              </a:rPr>
              <a:t>إِنَّا</a:t>
            </a:r>
            <a:r>
              <a:rPr lang="fa-IR" sz="4000" dirty="0" smtClean="0">
                <a:cs typeface="me_quran" pitchFamily="18" charset="-78"/>
              </a:rPr>
              <a:t> </a:t>
            </a:r>
            <a:r>
              <a:rPr lang="fa-IR" sz="4000" dirty="0" err="1" smtClean="0">
                <a:cs typeface="me_quran" pitchFamily="18" charset="-78"/>
              </a:rPr>
              <a:t>أُرْسِلْنَا</a:t>
            </a:r>
            <a:r>
              <a:rPr lang="fa-IR" sz="4000" dirty="0" smtClean="0">
                <a:cs typeface="me_quran" pitchFamily="18" charset="-78"/>
              </a:rPr>
              <a:t> </a:t>
            </a:r>
            <a:r>
              <a:rPr lang="fa-IR" sz="4000" dirty="0" err="1" smtClean="0">
                <a:cs typeface="me_quran" pitchFamily="18" charset="-78"/>
              </a:rPr>
              <a:t>إِلَى</a:t>
            </a:r>
            <a:r>
              <a:rPr lang="fa-IR" sz="4000" dirty="0" smtClean="0">
                <a:cs typeface="me_quran" pitchFamily="18" charset="-78"/>
              </a:rPr>
              <a:t> </a:t>
            </a:r>
            <a:r>
              <a:rPr lang="fa-IR" sz="4000" dirty="0" err="1" smtClean="0">
                <a:cs typeface="me_quran" pitchFamily="18" charset="-78"/>
              </a:rPr>
              <a:t>قَوْمٍ</a:t>
            </a:r>
            <a:r>
              <a:rPr lang="fa-IR" sz="4000" dirty="0" smtClean="0">
                <a:cs typeface="me_quran" pitchFamily="18" charset="-78"/>
              </a:rPr>
              <a:t> </a:t>
            </a:r>
            <a:r>
              <a:rPr lang="fa-IR" sz="4000" dirty="0" err="1" smtClean="0">
                <a:cs typeface="me_quran" pitchFamily="18" charset="-78"/>
              </a:rPr>
              <a:t>مُجْرِمِينَ</a:t>
            </a:r>
            <a:r>
              <a:rPr lang="fa-IR" sz="4000" dirty="0" smtClean="0">
                <a:cs typeface="me_quran" pitchFamily="18" charset="-78"/>
              </a:rPr>
              <a:t> (</a:t>
            </a:r>
            <a:r>
              <a:rPr lang="fa-IR" sz="4000" dirty="0" err="1" smtClean="0">
                <a:cs typeface="me_quran" pitchFamily="18" charset="-78"/>
              </a:rPr>
              <a:t>٣٢</a:t>
            </a:r>
            <a:r>
              <a:rPr lang="fa-IR" sz="4000" dirty="0" smtClean="0">
                <a:cs typeface="me_quran" pitchFamily="18" charset="-78"/>
              </a:rPr>
              <a:t>)</a:t>
            </a:r>
            <a:r>
              <a:rPr lang="fa-IR" sz="4000" dirty="0" err="1" smtClean="0">
                <a:cs typeface="me_quran" pitchFamily="18" charset="-78"/>
              </a:rPr>
              <a:t>لِنُرْسِلَ</a:t>
            </a:r>
            <a:r>
              <a:rPr lang="fa-IR" sz="4000" dirty="0" smtClean="0">
                <a:cs typeface="me_quran" pitchFamily="18" charset="-78"/>
              </a:rPr>
              <a:t> </a:t>
            </a:r>
            <a:r>
              <a:rPr lang="fa-IR" sz="4000" dirty="0" err="1" smtClean="0">
                <a:cs typeface="me_quran" pitchFamily="18" charset="-78"/>
              </a:rPr>
              <a:t>عَلَيْهِمْ</a:t>
            </a:r>
            <a:r>
              <a:rPr lang="fa-IR" sz="4000" dirty="0" smtClean="0">
                <a:cs typeface="me_quran" pitchFamily="18" charset="-78"/>
              </a:rPr>
              <a:t> </a:t>
            </a:r>
            <a:r>
              <a:rPr lang="fa-IR" sz="4000" dirty="0" err="1" smtClean="0">
                <a:cs typeface="me_quran" pitchFamily="18" charset="-78"/>
              </a:rPr>
              <a:t>حِجَارَةً</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طِينٍ</a:t>
            </a:r>
            <a:r>
              <a:rPr lang="fa-IR" sz="4000" dirty="0" smtClean="0">
                <a:cs typeface="me_quran" pitchFamily="18" charset="-78"/>
              </a:rPr>
              <a:t> (</a:t>
            </a:r>
            <a:r>
              <a:rPr lang="fa-IR" sz="4000" dirty="0" err="1" smtClean="0">
                <a:cs typeface="me_quran" pitchFamily="18" charset="-78"/>
              </a:rPr>
              <a:t>٣٣</a:t>
            </a:r>
            <a:r>
              <a:rPr lang="fa-IR" sz="4000" dirty="0" smtClean="0">
                <a:cs typeface="me_quran" pitchFamily="18" charset="-78"/>
              </a:rPr>
              <a:t>)</a:t>
            </a:r>
            <a:r>
              <a:rPr lang="fa-IR" sz="4000" dirty="0" err="1" smtClean="0">
                <a:cs typeface="me_quran" pitchFamily="18" charset="-78"/>
              </a:rPr>
              <a:t>مُسَوَّمَةً</a:t>
            </a:r>
            <a:r>
              <a:rPr lang="fa-IR" sz="4000" dirty="0" smtClean="0">
                <a:cs typeface="me_quran" pitchFamily="18" charset="-78"/>
              </a:rPr>
              <a:t> </a:t>
            </a:r>
            <a:r>
              <a:rPr lang="fa-IR" sz="4000" dirty="0" err="1" smtClean="0">
                <a:cs typeface="me_quran" pitchFamily="18" charset="-78"/>
              </a:rPr>
              <a:t>عِنْدَ</a:t>
            </a:r>
            <a:r>
              <a:rPr lang="fa-IR" sz="4000" dirty="0" smtClean="0">
                <a:cs typeface="me_quran" pitchFamily="18" charset="-78"/>
              </a:rPr>
              <a:t> </a:t>
            </a:r>
            <a:r>
              <a:rPr lang="fa-IR" sz="4000" dirty="0" err="1" smtClean="0">
                <a:cs typeface="me_quran" pitchFamily="18" charset="-78"/>
              </a:rPr>
              <a:t>رَبِّكَ</a:t>
            </a:r>
            <a:r>
              <a:rPr lang="fa-IR" sz="4000" dirty="0" smtClean="0">
                <a:cs typeface="me_quran" pitchFamily="18" charset="-78"/>
              </a:rPr>
              <a:t> </a:t>
            </a:r>
            <a:r>
              <a:rPr lang="fa-IR" sz="4000" dirty="0" err="1" smtClean="0">
                <a:cs typeface="me_quran" pitchFamily="18" charset="-78"/>
              </a:rPr>
              <a:t>لِلْمُسْرِفِينَ</a:t>
            </a:r>
            <a:r>
              <a:rPr lang="fa-IR" sz="4000" dirty="0" smtClean="0">
                <a:cs typeface="me_quran" pitchFamily="18" charset="-78"/>
              </a:rPr>
              <a:t> (</a:t>
            </a:r>
            <a:r>
              <a:rPr lang="fa-IR" sz="4000" dirty="0" err="1" smtClean="0">
                <a:cs typeface="me_quran" pitchFamily="18" charset="-78"/>
              </a:rPr>
              <a:t>٣٤</a:t>
            </a:r>
            <a:r>
              <a:rPr lang="fa-IR" sz="4000" dirty="0" smtClean="0">
                <a:cs typeface="me_quran" pitchFamily="18" charset="-78"/>
              </a:rPr>
              <a:t>)</a:t>
            </a:r>
            <a:r>
              <a:rPr lang="fa-IR" sz="4000" dirty="0" err="1" smtClean="0">
                <a:cs typeface="me_quran" pitchFamily="18" charset="-78"/>
              </a:rPr>
              <a:t>فَأَخْرَجْنَا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كَانَ</a:t>
            </a:r>
            <a:r>
              <a:rPr lang="fa-IR" sz="4000" dirty="0" smtClean="0">
                <a:cs typeface="me_quran" pitchFamily="18" charset="-78"/>
              </a:rPr>
              <a:t> </a:t>
            </a:r>
            <a:r>
              <a:rPr lang="fa-IR" sz="4000" dirty="0" err="1" smtClean="0">
                <a:cs typeface="me_quran" pitchFamily="18" charset="-78"/>
              </a:rPr>
              <a:t>فِيهَا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الْمُؤْمِنِينَ</a:t>
            </a:r>
            <a:r>
              <a:rPr lang="fa-IR" sz="4000" dirty="0" smtClean="0">
                <a:cs typeface="me_quran" pitchFamily="18" charset="-78"/>
              </a:rPr>
              <a:t> (</a:t>
            </a:r>
            <a:r>
              <a:rPr lang="fa-IR" sz="4000" dirty="0" err="1" smtClean="0">
                <a:cs typeface="me_quran" pitchFamily="18" charset="-78"/>
              </a:rPr>
              <a:t>٣٥</a:t>
            </a:r>
            <a:r>
              <a:rPr lang="fa-IR" sz="4000" dirty="0" smtClean="0">
                <a:cs typeface="me_quran" pitchFamily="18" charset="-78"/>
              </a:rPr>
              <a:t>)</a:t>
            </a:r>
            <a:r>
              <a:rPr lang="fa-IR" sz="4000" dirty="0" err="1" smtClean="0">
                <a:cs typeface="me_quran" pitchFamily="18" charset="-78"/>
              </a:rPr>
              <a:t>فَمَا</a:t>
            </a:r>
            <a:r>
              <a:rPr lang="fa-IR" sz="4000" dirty="0" smtClean="0">
                <a:cs typeface="me_quran" pitchFamily="18" charset="-78"/>
              </a:rPr>
              <a:t> </a:t>
            </a:r>
            <a:r>
              <a:rPr lang="fa-IR" sz="4000" dirty="0" err="1" smtClean="0">
                <a:cs typeface="me_quran" pitchFamily="18" charset="-78"/>
              </a:rPr>
              <a:t>وَجَدْنَا</a:t>
            </a:r>
            <a:r>
              <a:rPr lang="fa-IR" sz="4000" dirty="0" smtClean="0">
                <a:cs typeface="me_quran" pitchFamily="18" charset="-78"/>
              </a:rPr>
              <a:t> </a:t>
            </a:r>
            <a:r>
              <a:rPr lang="fa-IR" sz="4000" dirty="0" err="1" smtClean="0">
                <a:cs typeface="me_quran" pitchFamily="18" charset="-78"/>
              </a:rPr>
              <a:t>فِيهَا</a:t>
            </a:r>
            <a:r>
              <a:rPr lang="fa-IR" sz="4000" dirty="0" smtClean="0">
                <a:cs typeface="me_quran" pitchFamily="18" charset="-78"/>
              </a:rPr>
              <a:t> </a:t>
            </a:r>
            <a:r>
              <a:rPr lang="fa-IR" sz="4000" dirty="0" err="1" smtClean="0">
                <a:cs typeface="me_quran" pitchFamily="18" charset="-78"/>
              </a:rPr>
              <a:t>غَيْرَ</a:t>
            </a:r>
            <a:r>
              <a:rPr lang="fa-IR" sz="4000" dirty="0" smtClean="0">
                <a:cs typeface="me_quran" pitchFamily="18" charset="-78"/>
              </a:rPr>
              <a:t> </a:t>
            </a:r>
            <a:r>
              <a:rPr lang="fa-IR" sz="4000" dirty="0" err="1" smtClean="0">
                <a:cs typeface="me_quran" pitchFamily="18" charset="-78"/>
              </a:rPr>
              <a:t>بَيْتٍ</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الْمُسْلِمِينَ</a:t>
            </a:r>
            <a:r>
              <a:rPr lang="fa-IR" sz="4000" dirty="0" smtClean="0">
                <a:cs typeface="me_quran" pitchFamily="18" charset="-78"/>
              </a:rPr>
              <a:t> (</a:t>
            </a:r>
            <a:r>
              <a:rPr lang="fa-IR" sz="4000" dirty="0" err="1" smtClean="0">
                <a:cs typeface="me_quran" pitchFamily="18" charset="-78"/>
              </a:rPr>
              <a:t>٣٦</a:t>
            </a:r>
            <a:r>
              <a:rPr lang="fa-IR" sz="4000" dirty="0" smtClean="0">
                <a:cs typeface="me_quran" pitchFamily="18" charset="-78"/>
              </a:rPr>
              <a:t>)</a:t>
            </a:r>
            <a:r>
              <a:rPr lang="fa-IR" sz="4000" dirty="0" err="1" smtClean="0">
                <a:cs typeface="me_quran" pitchFamily="18" charset="-78"/>
              </a:rPr>
              <a:t>وَتَرَكْنَا</a:t>
            </a:r>
            <a:r>
              <a:rPr lang="fa-IR" sz="4000" dirty="0" smtClean="0">
                <a:cs typeface="me_quran" pitchFamily="18" charset="-78"/>
              </a:rPr>
              <a:t> </a:t>
            </a:r>
            <a:r>
              <a:rPr lang="fa-IR" sz="4000" dirty="0" err="1" smtClean="0">
                <a:cs typeface="me_quran" pitchFamily="18" charset="-78"/>
              </a:rPr>
              <a:t>فِيهَا</a:t>
            </a:r>
            <a:r>
              <a:rPr lang="fa-IR" sz="4000" dirty="0" smtClean="0">
                <a:cs typeface="me_quran" pitchFamily="18" charset="-78"/>
              </a:rPr>
              <a:t> </a:t>
            </a:r>
            <a:r>
              <a:rPr lang="fa-IR" sz="4000" dirty="0" err="1" smtClean="0">
                <a:cs typeface="me_quran" pitchFamily="18" charset="-78"/>
              </a:rPr>
              <a:t>آيَةً</a:t>
            </a:r>
            <a:r>
              <a:rPr lang="fa-IR" sz="4000" dirty="0" smtClean="0">
                <a:cs typeface="me_quran" pitchFamily="18" charset="-78"/>
              </a:rPr>
              <a:t> </a:t>
            </a:r>
            <a:r>
              <a:rPr lang="fa-IR" sz="4000" dirty="0" err="1" smtClean="0">
                <a:cs typeface="me_quran" pitchFamily="18" charset="-78"/>
              </a:rPr>
              <a:t>لِلَّذِينَ</a:t>
            </a:r>
            <a:r>
              <a:rPr lang="fa-IR" sz="4000" dirty="0" smtClean="0">
                <a:cs typeface="me_quran" pitchFamily="18" charset="-78"/>
              </a:rPr>
              <a:t> </a:t>
            </a:r>
            <a:r>
              <a:rPr lang="fa-IR" sz="4000" dirty="0" err="1" smtClean="0">
                <a:cs typeface="me_quran" pitchFamily="18" charset="-78"/>
              </a:rPr>
              <a:t>يَخَافُونَ</a:t>
            </a:r>
            <a:r>
              <a:rPr lang="fa-IR" sz="4000" dirty="0" smtClean="0">
                <a:cs typeface="me_quran" pitchFamily="18" charset="-78"/>
              </a:rPr>
              <a:t> </a:t>
            </a:r>
            <a:r>
              <a:rPr lang="fa-IR" sz="4000" dirty="0" err="1" smtClean="0">
                <a:cs typeface="me_quran" pitchFamily="18" charset="-78"/>
              </a:rPr>
              <a:t>الْعَذَابَ</a:t>
            </a:r>
            <a:r>
              <a:rPr lang="fa-IR" sz="4000" dirty="0" smtClean="0">
                <a:cs typeface="me_quran" pitchFamily="18" charset="-78"/>
              </a:rPr>
              <a:t> </a:t>
            </a:r>
            <a:r>
              <a:rPr lang="fa-IR" sz="4000" dirty="0" err="1" smtClean="0">
                <a:cs typeface="me_quran" pitchFamily="18" charset="-78"/>
              </a:rPr>
              <a:t>الألِيمَ</a:t>
            </a:r>
            <a:r>
              <a:rPr lang="fa-IR" sz="4000" dirty="0" smtClean="0">
                <a:cs typeface="me_quran" pitchFamily="18" charset="-78"/>
              </a:rPr>
              <a:t> (</a:t>
            </a:r>
            <a:r>
              <a:rPr lang="fa-IR" sz="4000" dirty="0" err="1" smtClean="0">
                <a:cs typeface="me_quran" pitchFamily="18" charset="-78"/>
              </a:rPr>
              <a:t>٣٧</a:t>
            </a:r>
            <a:r>
              <a:rPr lang="fa-IR" sz="4000" dirty="0" smtClean="0">
                <a:cs typeface="me_quran" pitchFamily="18" charset="-78"/>
              </a:rPr>
              <a:t>)</a:t>
            </a:r>
            <a:endParaRPr lang="en-US" sz="4000" dirty="0" smtClean="0">
              <a:cs typeface="me_quran" pitchFamily="18" charset="-78"/>
            </a:endParaRPr>
          </a:p>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مُوسَى</a:t>
            </a:r>
            <a:r>
              <a:rPr lang="fa-IR" sz="4000" dirty="0" smtClean="0">
                <a:cs typeface="me_quran" pitchFamily="18" charset="-78"/>
              </a:rPr>
              <a:t> </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أَرْسَلْنَاهُ</a:t>
            </a:r>
            <a:r>
              <a:rPr lang="fa-IR" sz="4000" dirty="0" smtClean="0">
                <a:cs typeface="me_quran" pitchFamily="18" charset="-78"/>
              </a:rPr>
              <a:t> </a:t>
            </a:r>
            <a:r>
              <a:rPr lang="fa-IR" sz="4000" dirty="0" err="1" smtClean="0">
                <a:cs typeface="me_quran" pitchFamily="18" charset="-78"/>
              </a:rPr>
              <a:t>إِلَى</a:t>
            </a:r>
            <a:r>
              <a:rPr lang="fa-IR" sz="4000" dirty="0" smtClean="0">
                <a:cs typeface="me_quran" pitchFamily="18" charset="-78"/>
              </a:rPr>
              <a:t> </a:t>
            </a:r>
            <a:r>
              <a:rPr lang="fa-IR" sz="4000" dirty="0" err="1" smtClean="0">
                <a:cs typeface="me_quran" pitchFamily="18" charset="-78"/>
              </a:rPr>
              <a:t>فِرْعَوْنَ</a:t>
            </a:r>
            <a:r>
              <a:rPr lang="fa-IR" sz="4000" dirty="0" smtClean="0">
                <a:cs typeface="me_quran" pitchFamily="18" charset="-78"/>
              </a:rPr>
              <a:t> </a:t>
            </a:r>
            <a:r>
              <a:rPr lang="fa-IR" sz="4000" dirty="0" err="1" smtClean="0">
                <a:cs typeface="me_quran" pitchFamily="18" charset="-78"/>
              </a:rPr>
              <a:t>بِسُلْطَانٍ</a:t>
            </a:r>
            <a:r>
              <a:rPr lang="fa-IR" sz="4000" dirty="0" smtClean="0">
                <a:cs typeface="me_quran" pitchFamily="18" charset="-78"/>
              </a:rPr>
              <a:t> </a:t>
            </a:r>
            <a:r>
              <a:rPr lang="fa-IR" sz="4000" dirty="0" err="1" smtClean="0">
                <a:cs typeface="me_quran" pitchFamily="18" charset="-78"/>
              </a:rPr>
              <a:t>مُبِينٍ</a:t>
            </a:r>
            <a:r>
              <a:rPr lang="fa-IR" sz="4000" dirty="0" smtClean="0">
                <a:cs typeface="me_quran" pitchFamily="18" charset="-78"/>
              </a:rPr>
              <a:t> (</a:t>
            </a:r>
            <a:r>
              <a:rPr lang="fa-IR" sz="4000" dirty="0" err="1" smtClean="0">
                <a:cs typeface="me_quran" pitchFamily="18" charset="-78"/>
              </a:rPr>
              <a:t>٣٨)فَتَوَلَّى</a:t>
            </a:r>
            <a:r>
              <a:rPr lang="fa-IR" sz="4000" dirty="0" smtClean="0">
                <a:cs typeface="me_quran" pitchFamily="18" charset="-78"/>
              </a:rPr>
              <a:t> </a:t>
            </a:r>
            <a:r>
              <a:rPr lang="fa-IR" sz="4000" dirty="0" err="1" smtClean="0">
                <a:cs typeface="me_quran" pitchFamily="18" charset="-78"/>
              </a:rPr>
              <a:t>بِرُكْنِهِ</a:t>
            </a:r>
            <a:r>
              <a:rPr lang="fa-IR" sz="4000" dirty="0" smtClean="0">
                <a:cs typeface="me_quran" pitchFamily="18" charset="-78"/>
              </a:rPr>
              <a:t> </a:t>
            </a:r>
            <a:r>
              <a:rPr lang="fa-IR" sz="4000" dirty="0" err="1" smtClean="0">
                <a:cs typeface="me_quran" pitchFamily="18" charset="-78"/>
              </a:rPr>
              <a:t>وَقَالَ</a:t>
            </a:r>
            <a:r>
              <a:rPr lang="fa-IR" sz="4000" dirty="0" smtClean="0">
                <a:cs typeface="me_quran" pitchFamily="18" charset="-78"/>
              </a:rPr>
              <a:t> </a:t>
            </a:r>
            <a:r>
              <a:rPr lang="fa-IR" sz="4000" dirty="0" err="1" smtClean="0">
                <a:cs typeface="me_quran" pitchFamily="18" charset="-78"/>
              </a:rPr>
              <a:t>سَاحِرٌ</a:t>
            </a:r>
            <a:r>
              <a:rPr lang="fa-IR" sz="4000" dirty="0" smtClean="0">
                <a:cs typeface="me_quran" pitchFamily="18" charset="-78"/>
              </a:rPr>
              <a:t> </a:t>
            </a:r>
            <a:r>
              <a:rPr lang="fa-IR" sz="4000" dirty="0" err="1" smtClean="0">
                <a:cs typeface="me_quran" pitchFamily="18" charset="-78"/>
              </a:rPr>
              <a:t>أَوْ</a:t>
            </a:r>
            <a:r>
              <a:rPr lang="fa-IR" sz="4000" dirty="0" smtClean="0">
                <a:cs typeface="me_quran" pitchFamily="18" charset="-78"/>
              </a:rPr>
              <a:t> </a:t>
            </a:r>
            <a:r>
              <a:rPr lang="fa-IR" sz="4000" dirty="0" err="1" smtClean="0">
                <a:cs typeface="me_quran" pitchFamily="18" charset="-78"/>
              </a:rPr>
              <a:t>مَجْنُونٌ</a:t>
            </a:r>
            <a:r>
              <a:rPr lang="fa-IR" sz="4000" dirty="0" smtClean="0">
                <a:cs typeface="me_quran" pitchFamily="18" charset="-78"/>
              </a:rPr>
              <a:t> (</a:t>
            </a:r>
            <a:r>
              <a:rPr lang="fa-IR" sz="4000" dirty="0" err="1" smtClean="0">
                <a:cs typeface="me_quran" pitchFamily="18" charset="-78"/>
              </a:rPr>
              <a:t>٣٩</a:t>
            </a:r>
            <a:r>
              <a:rPr lang="fa-IR" sz="4000" dirty="0" smtClean="0">
                <a:cs typeface="me_quran" pitchFamily="18" charset="-78"/>
              </a:rPr>
              <a:t>)</a:t>
            </a:r>
            <a:r>
              <a:rPr lang="fa-IR" sz="4000" dirty="0" err="1" smtClean="0">
                <a:cs typeface="me_quran" pitchFamily="18" charset="-78"/>
              </a:rPr>
              <a:t>فَأَخَذْنَاهُ</a:t>
            </a:r>
            <a:r>
              <a:rPr lang="fa-IR" sz="4000" dirty="0" smtClean="0">
                <a:cs typeface="me_quran" pitchFamily="18" charset="-78"/>
              </a:rPr>
              <a:t> </a:t>
            </a:r>
            <a:r>
              <a:rPr lang="fa-IR" sz="4000" dirty="0" err="1" smtClean="0">
                <a:cs typeface="me_quran" pitchFamily="18" charset="-78"/>
              </a:rPr>
              <a:t>وَجُنُودَهُ</a:t>
            </a:r>
            <a:r>
              <a:rPr lang="fa-IR" sz="4000" dirty="0" smtClean="0">
                <a:cs typeface="me_quran" pitchFamily="18" charset="-78"/>
              </a:rPr>
              <a:t> </a:t>
            </a:r>
            <a:r>
              <a:rPr lang="fa-IR" sz="4000" dirty="0" err="1" smtClean="0">
                <a:cs typeface="me_quran" pitchFamily="18" charset="-78"/>
              </a:rPr>
              <a:t>فَنَبَذْنَاهُمْ</a:t>
            </a:r>
            <a:r>
              <a:rPr lang="fa-IR" sz="4000" dirty="0" smtClean="0">
                <a:cs typeface="me_quran" pitchFamily="18" charset="-78"/>
              </a:rPr>
              <a:t> </a:t>
            </a:r>
            <a:r>
              <a:rPr lang="fa-IR" sz="4000" dirty="0" err="1" smtClean="0">
                <a:cs typeface="me_quran" pitchFamily="18" charset="-78"/>
              </a:rPr>
              <a:t>فِي</a:t>
            </a:r>
            <a:r>
              <a:rPr lang="fa-IR" sz="4000" dirty="0" smtClean="0">
                <a:cs typeface="me_quran" pitchFamily="18" charset="-78"/>
              </a:rPr>
              <a:t> </a:t>
            </a:r>
            <a:r>
              <a:rPr lang="fa-IR" sz="4000" dirty="0" err="1" smtClean="0">
                <a:cs typeface="me_quran" pitchFamily="18" charset="-78"/>
              </a:rPr>
              <a:t>الْيَمِّ</a:t>
            </a:r>
            <a:r>
              <a:rPr lang="fa-IR" sz="4000" dirty="0" smtClean="0">
                <a:cs typeface="me_quran" pitchFamily="18" charset="-78"/>
              </a:rPr>
              <a:t> </a:t>
            </a:r>
            <a:r>
              <a:rPr lang="fa-IR" sz="4000" dirty="0" err="1" smtClean="0">
                <a:cs typeface="me_quran" pitchFamily="18" charset="-78"/>
              </a:rPr>
              <a:t>وَهُوَ</a:t>
            </a:r>
            <a:r>
              <a:rPr lang="fa-IR" sz="4000" dirty="0" smtClean="0">
                <a:cs typeface="me_quran" pitchFamily="18" charset="-78"/>
              </a:rPr>
              <a:t> </a:t>
            </a:r>
            <a:r>
              <a:rPr lang="fa-IR" sz="4000" dirty="0" err="1" smtClean="0">
                <a:cs typeface="me_quran" pitchFamily="18" charset="-78"/>
              </a:rPr>
              <a:t>مُلِيمٌ</a:t>
            </a:r>
            <a:r>
              <a:rPr lang="fa-IR" sz="4000" dirty="0" smtClean="0">
                <a:cs typeface="me_quran" pitchFamily="18" charset="-78"/>
              </a:rPr>
              <a:t> (</a:t>
            </a:r>
            <a:r>
              <a:rPr lang="fa-IR" sz="4000" dirty="0" err="1" smtClean="0">
                <a:cs typeface="me_quran" pitchFamily="18" charset="-78"/>
              </a:rPr>
              <a:t>٤٠</a:t>
            </a:r>
            <a:r>
              <a:rPr lang="fa-IR" sz="4000" dirty="0" smtClean="0">
                <a:cs typeface="me_quran" pitchFamily="18" charset="-78"/>
              </a:rPr>
              <a:t>)</a:t>
            </a:r>
            <a:endParaRPr lang="en-US" sz="4000" dirty="0" smtClean="0">
              <a:cs typeface="me_quran" pitchFamily="18" charset="-78"/>
            </a:endParaRPr>
          </a:p>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عَادٍ</a:t>
            </a:r>
            <a:r>
              <a:rPr lang="fa-IR" sz="4000" dirty="0" smtClean="0">
                <a:cs typeface="me_quran" pitchFamily="18" charset="-78"/>
              </a:rPr>
              <a:t> </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أَرْسَلْنَا</a:t>
            </a:r>
            <a:r>
              <a:rPr lang="fa-IR" sz="4000" dirty="0" smtClean="0">
                <a:cs typeface="me_quran" pitchFamily="18" charset="-78"/>
              </a:rPr>
              <a:t> </a:t>
            </a:r>
            <a:r>
              <a:rPr lang="fa-IR" sz="4000" dirty="0" err="1" smtClean="0">
                <a:cs typeface="me_quran" pitchFamily="18" charset="-78"/>
              </a:rPr>
              <a:t>عَلَيْهِمُ</a:t>
            </a:r>
            <a:r>
              <a:rPr lang="fa-IR" sz="4000" dirty="0" smtClean="0">
                <a:cs typeface="me_quran" pitchFamily="18" charset="-78"/>
              </a:rPr>
              <a:t> </a:t>
            </a:r>
            <a:r>
              <a:rPr lang="fa-IR" sz="4000" dirty="0" err="1" smtClean="0">
                <a:cs typeface="me_quran" pitchFamily="18" charset="-78"/>
              </a:rPr>
              <a:t>الرِّيحَ</a:t>
            </a:r>
            <a:r>
              <a:rPr lang="fa-IR" sz="4000" dirty="0" smtClean="0">
                <a:cs typeface="me_quran" pitchFamily="18" charset="-78"/>
              </a:rPr>
              <a:t> </a:t>
            </a:r>
            <a:r>
              <a:rPr lang="fa-IR" sz="4000" dirty="0" err="1" smtClean="0">
                <a:cs typeface="me_quran" pitchFamily="18" charset="-78"/>
              </a:rPr>
              <a:t>الْعَقِيمَ</a:t>
            </a:r>
            <a:r>
              <a:rPr lang="fa-IR" sz="4000" dirty="0" smtClean="0">
                <a:cs typeface="me_quran" pitchFamily="18" charset="-78"/>
              </a:rPr>
              <a:t> (</a:t>
            </a:r>
            <a:r>
              <a:rPr lang="fa-IR" sz="4000" dirty="0" err="1" smtClean="0">
                <a:cs typeface="me_quran" pitchFamily="18" charset="-78"/>
              </a:rPr>
              <a:t>٤١</a:t>
            </a:r>
            <a:r>
              <a:rPr lang="fa-IR" sz="4000" dirty="0" smtClean="0">
                <a:cs typeface="me_quran" pitchFamily="18" charset="-78"/>
              </a:rPr>
              <a:t>)مَا </a:t>
            </a:r>
            <a:r>
              <a:rPr lang="fa-IR" sz="4000" dirty="0" err="1" smtClean="0">
                <a:cs typeface="me_quran" pitchFamily="18" charset="-78"/>
              </a:rPr>
              <a:t>تَذَرُ</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شَيْءٍ</a:t>
            </a:r>
            <a:r>
              <a:rPr lang="fa-IR" sz="4000" dirty="0" smtClean="0">
                <a:cs typeface="me_quran" pitchFamily="18" charset="-78"/>
              </a:rPr>
              <a:t> </a:t>
            </a:r>
            <a:r>
              <a:rPr lang="fa-IR" sz="4000" dirty="0" err="1" smtClean="0">
                <a:cs typeface="me_quran" pitchFamily="18" charset="-78"/>
              </a:rPr>
              <a:t>أَتَتْ</a:t>
            </a:r>
            <a:r>
              <a:rPr lang="fa-IR" sz="4000" dirty="0" smtClean="0">
                <a:cs typeface="me_quran" pitchFamily="18" charset="-78"/>
              </a:rPr>
              <a:t> </a:t>
            </a:r>
            <a:r>
              <a:rPr lang="fa-IR" sz="4000" dirty="0" err="1" smtClean="0">
                <a:cs typeface="me_quran" pitchFamily="18" charset="-78"/>
              </a:rPr>
              <a:t>عَلَيْهِ</a:t>
            </a:r>
            <a:r>
              <a:rPr lang="fa-IR" sz="4000" dirty="0" smtClean="0">
                <a:cs typeface="me_quran" pitchFamily="18" charset="-78"/>
              </a:rPr>
              <a:t> </a:t>
            </a:r>
            <a:r>
              <a:rPr lang="fa-IR" sz="4000" dirty="0" err="1" smtClean="0">
                <a:cs typeface="me_quran" pitchFamily="18" charset="-78"/>
              </a:rPr>
              <a:t>إِلا</a:t>
            </a:r>
            <a:r>
              <a:rPr lang="fa-IR" sz="4000" dirty="0" smtClean="0">
                <a:cs typeface="me_quran" pitchFamily="18" charset="-78"/>
              </a:rPr>
              <a:t> </a:t>
            </a:r>
            <a:r>
              <a:rPr lang="fa-IR" sz="4000" dirty="0" err="1" smtClean="0">
                <a:cs typeface="me_quran" pitchFamily="18" charset="-78"/>
              </a:rPr>
              <a:t>جَعَلَتْهُ</a:t>
            </a:r>
            <a:r>
              <a:rPr lang="fa-IR" sz="4000" dirty="0" smtClean="0">
                <a:cs typeface="me_quran" pitchFamily="18" charset="-78"/>
              </a:rPr>
              <a:t> </a:t>
            </a:r>
            <a:r>
              <a:rPr lang="fa-IR" sz="4000" dirty="0" err="1" smtClean="0">
                <a:cs typeface="me_quran" pitchFamily="18" charset="-78"/>
              </a:rPr>
              <a:t>كَالرَّمِيمِ</a:t>
            </a:r>
            <a:r>
              <a:rPr lang="fa-IR" sz="4000" dirty="0" smtClean="0">
                <a:cs typeface="me_quran" pitchFamily="18" charset="-78"/>
              </a:rPr>
              <a:t> (</a:t>
            </a:r>
            <a:r>
              <a:rPr lang="fa-IR" sz="4000" dirty="0" err="1" smtClean="0">
                <a:cs typeface="me_quran" pitchFamily="18" charset="-78"/>
              </a:rPr>
              <a:t>٤٢</a:t>
            </a:r>
            <a:r>
              <a:rPr lang="fa-IR" sz="4000" dirty="0" smtClean="0">
                <a:cs typeface="me_quran" pitchFamily="18" charset="-78"/>
              </a:rPr>
              <a:t>)</a:t>
            </a:r>
            <a:endParaRPr lang="en-US" sz="4000" dirty="0" smtClean="0">
              <a:cs typeface="me_quran" pitchFamily="18" charset="-78"/>
            </a:endParaRPr>
          </a:p>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ثَمُودَ</a:t>
            </a:r>
            <a:r>
              <a:rPr lang="fa-IR" sz="4000" dirty="0" smtClean="0">
                <a:cs typeface="me_quran" pitchFamily="18" charset="-78"/>
              </a:rPr>
              <a:t> </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قِيلَ</a:t>
            </a:r>
            <a:r>
              <a:rPr lang="fa-IR" sz="4000" dirty="0" smtClean="0">
                <a:cs typeface="me_quran" pitchFamily="18" charset="-78"/>
              </a:rPr>
              <a:t> </a:t>
            </a:r>
            <a:r>
              <a:rPr lang="fa-IR" sz="4000" dirty="0" err="1" smtClean="0">
                <a:cs typeface="me_quran" pitchFamily="18" charset="-78"/>
              </a:rPr>
              <a:t>لَهُمْ</a:t>
            </a:r>
            <a:r>
              <a:rPr lang="fa-IR" sz="4000" dirty="0" smtClean="0">
                <a:cs typeface="me_quran" pitchFamily="18" charset="-78"/>
              </a:rPr>
              <a:t> </a:t>
            </a:r>
            <a:r>
              <a:rPr lang="fa-IR" sz="4000" dirty="0" err="1" smtClean="0">
                <a:cs typeface="me_quran" pitchFamily="18" charset="-78"/>
              </a:rPr>
              <a:t>تَمَتَّعُوا</a:t>
            </a:r>
            <a:r>
              <a:rPr lang="fa-IR" sz="4000" dirty="0" smtClean="0">
                <a:cs typeface="me_quran" pitchFamily="18" charset="-78"/>
              </a:rPr>
              <a:t> </a:t>
            </a:r>
            <a:r>
              <a:rPr lang="fa-IR" sz="4000" dirty="0" err="1" smtClean="0">
                <a:cs typeface="me_quran" pitchFamily="18" charset="-78"/>
              </a:rPr>
              <a:t>حَتَّى</a:t>
            </a:r>
            <a:r>
              <a:rPr lang="fa-IR" sz="4000" dirty="0" smtClean="0">
                <a:cs typeface="me_quran" pitchFamily="18" charset="-78"/>
              </a:rPr>
              <a:t> </a:t>
            </a:r>
            <a:r>
              <a:rPr lang="fa-IR" sz="4000" dirty="0" err="1" smtClean="0">
                <a:cs typeface="me_quran" pitchFamily="18" charset="-78"/>
              </a:rPr>
              <a:t>حِينٍ</a:t>
            </a:r>
            <a:r>
              <a:rPr lang="fa-IR" sz="4000" dirty="0" smtClean="0">
                <a:cs typeface="me_quran" pitchFamily="18" charset="-78"/>
              </a:rPr>
              <a:t> (</a:t>
            </a:r>
            <a:r>
              <a:rPr lang="fa-IR" sz="4000" dirty="0" err="1" smtClean="0">
                <a:cs typeface="me_quran" pitchFamily="18" charset="-78"/>
              </a:rPr>
              <a:t>٤٣)فَعَتَوْا</a:t>
            </a:r>
            <a:r>
              <a:rPr lang="fa-IR" sz="4000" dirty="0" smtClean="0">
                <a:cs typeface="me_quran" pitchFamily="18" charset="-78"/>
              </a:rPr>
              <a:t> </a:t>
            </a:r>
            <a:r>
              <a:rPr lang="fa-IR" sz="4000" dirty="0" err="1" smtClean="0">
                <a:cs typeface="me_quran" pitchFamily="18" charset="-78"/>
              </a:rPr>
              <a:t>عَنْ</a:t>
            </a:r>
            <a:r>
              <a:rPr lang="fa-IR" sz="4000" dirty="0" smtClean="0">
                <a:cs typeface="me_quran" pitchFamily="18" charset="-78"/>
              </a:rPr>
              <a:t> </a:t>
            </a:r>
            <a:r>
              <a:rPr lang="fa-IR" sz="4000" dirty="0" err="1" smtClean="0">
                <a:cs typeface="me_quran" pitchFamily="18" charset="-78"/>
              </a:rPr>
              <a:t>أَمْرِ</a:t>
            </a:r>
            <a:r>
              <a:rPr lang="fa-IR" sz="4000" dirty="0" smtClean="0">
                <a:cs typeface="me_quran" pitchFamily="18" charset="-78"/>
              </a:rPr>
              <a:t> </a:t>
            </a:r>
            <a:r>
              <a:rPr lang="fa-IR" sz="4000" dirty="0" err="1" smtClean="0">
                <a:cs typeface="me_quran" pitchFamily="18" charset="-78"/>
              </a:rPr>
              <a:t>رَبِّهِمْ</a:t>
            </a:r>
            <a:r>
              <a:rPr lang="fa-IR" sz="4000" dirty="0" smtClean="0">
                <a:cs typeface="me_quran" pitchFamily="18" charset="-78"/>
              </a:rPr>
              <a:t> </a:t>
            </a:r>
            <a:r>
              <a:rPr lang="fa-IR" sz="4000" dirty="0" err="1" smtClean="0">
                <a:cs typeface="me_quran" pitchFamily="18" charset="-78"/>
              </a:rPr>
              <a:t>فَأَخَذَتْهُمُ</a:t>
            </a:r>
            <a:r>
              <a:rPr lang="fa-IR" sz="4000" dirty="0" smtClean="0">
                <a:cs typeface="me_quran" pitchFamily="18" charset="-78"/>
              </a:rPr>
              <a:t> </a:t>
            </a:r>
            <a:r>
              <a:rPr lang="fa-IR" sz="4000" dirty="0" err="1" smtClean="0">
                <a:cs typeface="me_quran" pitchFamily="18" charset="-78"/>
              </a:rPr>
              <a:t>الصَّاعِقَةُ</a:t>
            </a:r>
            <a:r>
              <a:rPr lang="fa-IR" sz="4000" dirty="0" smtClean="0">
                <a:cs typeface="me_quran" pitchFamily="18" charset="-78"/>
              </a:rPr>
              <a:t> </a:t>
            </a:r>
            <a:r>
              <a:rPr lang="fa-IR" sz="4000" dirty="0" err="1" smtClean="0">
                <a:cs typeface="me_quran" pitchFamily="18" charset="-78"/>
              </a:rPr>
              <a:t>وَهُمْ</a:t>
            </a:r>
            <a:r>
              <a:rPr lang="fa-IR" sz="4000" dirty="0" smtClean="0">
                <a:cs typeface="me_quran" pitchFamily="18" charset="-78"/>
              </a:rPr>
              <a:t> </a:t>
            </a:r>
            <a:r>
              <a:rPr lang="fa-IR" sz="4000" dirty="0" err="1" smtClean="0">
                <a:cs typeface="me_quran" pitchFamily="18" charset="-78"/>
              </a:rPr>
              <a:t>يَنْظُرُونَ</a:t>
            </a:r>
            <a:r>
              <a:rPr lang="fa-IR" sz="4000" dirty="0" smtClean="0">
                <a:cs typeface="me_quran" pitchFamily="18" charset="-78"/>
              </a:rPr>
              <a:t> (</a:t>
            </a:r>
            <a:r>
              <a:rPr lang="fa-IR" sz="4000" dirty="0" err="1" smtClean="0">
                <a:cs typeface="me_quran" pitchFamily="18" charset="-78"/>
              </a:rPr>
              <a:t>٤٤</a:t>
            </a:r>
            <a:r>
              <a:rPr lang="fa-IR" sz="4000" dirty="0" smtClean="0">
                <a:cs typeface="me_quran" pitchFamily="18" charset="-78"/>
              </a:rPr>
              <a:t>)</a:t>
            </a:r>
            <a:r>
              <a:rPr lang="fa-IR" sz="4000" dirty="0" err="1" smtClean="0">
                <a:cs typeface="me_quran" pitchFamily="18" charset="-78"/>
              </a:rPr>
              <a:t>فَمَا</a:t>
            </a:r>
            <a:r>
              <a:rPr lang="fa-IR" sz="4000" dirty="0" smtClean="0">
                <a:cs typeface="me_quran" pitchFamily="18" charset="-78"/>
              </a:rPr>
              <a:t> </a:t>
            </a:r>
            <a:r>
              <a:rPr lang="fa-IR" sz="4000" dirty="0" err="1" smtClean="0">
                <a:cs typeface="me_quran" pitchFamily="18" charset="-78"/>
              </a:rPr>
              <a:t>اسْتَطَاعُوا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قِيَامٍ</a:t>
            </a:r>
            <a:r>
              <a:rPr lang="fa-IR" sz="4000" dirty="0" smtClean="0">
                <a:cs typeface="me_quran" pitchFamily="18" charset="-78"/>
              </a:rPr>
              <a:t> </a:t>
            </a: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كَانُوا</a:t>
            </a:r>
            <a:r>
              <a:rPr lang="fa-IR" sz="4000" dirty="0" smtClean="0">
                <a:cs typeface="me_quran" pitchFamily="18" charset="-78"/>
              </a:rPr>
              <a:t> </a:t>
            </a:r>
            <a:r>
              <a:rPr lang="fa-IR" sz="4000" dirty="0" err="1" smtClean="0">
                <a:cs typeface="me_quran" pitchFamily="18" charset="-78"/>
              </a:rPr>
              <a:t>مُنْتَصِرِينَ</a:t>
            </a:r>
            <a:r>
              <a:rPr lang="fa-IR" sz="4000" dirty="0" smtClean="0">
                <a:cs typeface="me_quran" pitchFamily="18" charset="-78"/>
              </a:rPr>
              <a:t> (</a:t>
            </a:r>
            <a:r>
              <a:rPr lang="fa-IR" sz="4000" dirty="0" err="1" smtClean="0">
                <a:cs typeface="me_quran" pitchFamily="18" charset="-78"/>
              </a:rPr>
              <a:t>٤٥</a:t>
            </a:r>
            <a:r>
              <a:rPr lang="fa-IR" sz="4000" dirty="0" smtClean="0">
                <a:cs typeface="me_quran" pitchFamily="18" charset="-78"/>
              </a:rPr>
              <a:t>)</a:t>
            </a:r>
            <a:endParaRPr lang="en-US" sz="4000" dirty="0" smtClean="0">
              <a:cs typeface="me_quran" pitchFamily="18" charset="-78"/>
            </a:endParaRPr>
          </a:p>
          <a:p>
            <a:pPr algn="justLow">
              <a:lnSpc>
                <a:spcPct val="150000"/>
              </a:lnSpc>
            </a:pPr>
            <a:r>
              <a:rPr lang="fa-IR" sz="4000" dirty="0" err="1" smtClean="0">
                <a:cs typeface="me_quran" pitchFamily="18" charset="-78"/>
              </a:rPr>
              <a:t>وَقَوْمَ</a:t>
            </a:r>
            <a:r>
              <a:rPr lang="fa-IR" sz="4000" dirty="0" smtClean="0">
                <a:cs typeface="me_quran" pitchFamily="18" charset="-78"/>
              </a:rPr>
              <a:t> </a:t>
            </a:r>
            <a:r>
              <a:rPr lang="fa-IR" sz="4000" dirty="0" err="1" smtClean="0">
                <a:cs typeface="me_quran" pitchFamily="18" charset="-78"/>
              </a:rPr>
              <a:t>نُوحٍ</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قَبْلُ</a:t>
            </a:r>
            <a:r>
              <a:rPr lang="fa-IR" sz="4000" dirty="0" smtClean="0">
                <a:cs typeface="me_quran" pitchFamily="18" charset="-78"/>
              </a:rPr>
              <a:t> </a:t>
            </a:r>
            <a:r>
              <a:rPr lang="fa-IR" sz="4000" dirty="0" err="1" smtClean="0">
                <a:cs typeface="me_quran" pitchFamily="18" charset="-78"/>
              </a:rPr>
              <a:t>إِنَّهُمْ</a:t>
            </a:r>
            <a:r>
              <a:rPr lang="fa-IR" sz="4000" dirty="0" smtClean="0">
                <a:cs typeface="me_quran" pitchFamily="18" charset="-78"/>
              </a:rPr>
              <a:t> </a:t>
            </a:r>
            <a:r>
              <a:rPr lang="fa-IR" sz="4000" dirty="0" err="1" smtClean="0">
                <a:cs typeface="me_quran" pitchFamily="18" charset="-78"/>
              </a:rPr>
              <a:t>كَانُوا</a:t>
            </a:r>
            <a:r>
              <a:rPr lang="fa-IR" sz="4000" dirty="0" smtClean="0">
                <a:cs typeface="me_quran" pitchFamily="18" charset="-78"/>
              </a:rPr>
              <a:t> </a:t>
            </a:r>
            <a:r>
              <a:rPr lang="fa-IR" sz="4000" dirty="0" err="1" smtClean="0">
                <a:cs typeface="me_quran" pitchFamily="18" charset="-78"/>
              </a:rPr>
              <a:t>قَوْمًا</a:t>
            </a:r>
            <a:r>
              <a:rPr lang="fa-IR" sz="4000" dirty="0" smtClean="0">
                <a:cs typeface="me_quran" pitchFamily="18" charset="-78"/>
              </a:rPr>
              <a:t> </a:t>
            </a:r>
            <a:r>
              <a:rPr lang="fa-IR" sz="4000" dirty="0" err="1" smtClean="0">
                <a:cs typeface="me_quran" pitchFamily="18" charset="-78"/>
              </a:rPr>
              <a:t>فَاسِقِينَ</a:t>
            </a:r>
            <a:r>
              <a:rPr lang="fa-IR" sz="4000" dirty="0" smtClean="0">
                <a:cs typeface="me_quran" pitchFamily="18" charset="-78"/>
              </a:rPr>
              <a:t> (</a:t>
            </a:r>
            <a:r>
              <a:rPr lang="fa-IR" sz="4000" dirty="0" err="1" smtClean="0">
                <a:cs typeface="me_quran" pitchFamily="18" charset="-78"/>
              </a:rPr>
              <a:t>٤٦</a:t>
            </a:r>
            <a:r>
              <a:rPr lang="fa-IR" sz="4000" dirty="0" smtClean="0">
                <a:cs typeface="me_quran" pitchFamily="18" charset="-78"/>
              </a:rPr>
              <a:t>)</a:t>
            </a:r>
            <a:endParaRPr lang="en-US" sz="4000" dirty="0" err="1"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سیاق 2. آیه 24 تا 46</a:t>
            </a:r>
            <a:endParaRPr lang="fa-I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55000" lnSpcReduction="20000"/>
          </a:bodyPr>
          <a:lstStyle/>
          <a:p>
            <a:pPr algn="justLow">
              <a:lnSpc>
                <a:spcPct val="170000"/>
              </a:lnSpc>
            </a:pPr>
            <a:r>
              <a:rPr lang="fa-IR" sz="4000" dirty="0" err="1" smtClean="0">
                <a:cs typeface="me_quran" pitchFamily="18" charset="-78"/>
              </a:rPr>
              <a:t>وَالسَّمَاءَ</a:t>
            </a:r>
            <a:r>
              <a:rPr lang="fa-IR" sz="4000" dirty="0" smtClean="0">
                <a:cs typeface="me_quran" pitchFamily="18" charset="-78"/>
              </a:rPr>
              <a:t> </a:t>
            </a:r>
            <a:r>
              <a:rPr lang="fa-IR" sz="4000" dirty="0" err="1" smtClean="0">
                <a:cs typeface="me_quran" pitchFamily="18" charset="-78"/>
              </a:rPr>
              <a:t>بَنَيْنَاهَا</a:t>
            </a:r>
            <a:r>
              <a:rPr lang="fa-IR" sz="4000" dirty="0" smtClean="0">
                <a:cs typeface="me_quran" pitchFamily="18" charset="-78"/>
              </a:rPr>
              <a:t> </a:t>
            </a:r>
            <a:r>
              <a:rPr lang="fa-IR" sz="4000" dirty="0" err="1" smtClean="0">
                <a:cs typeface="me_quran" pitchFamily="18" charset="-78"/>
              </a:rPr>
              <a:t>بِأَيْدٍ</a:t>
            </a:r>
            <a:r>
              <a:rPr lang="fa-IR" sz="4000" dirty="0" smtClean="0">
                <a:cs typeface="me_quran" pitchFamily="18" charset="-78"/>
              </a:rPr>
              <a:t> </a:t>
            </a:r>
            <a:r>
              <a:rPr lang="fa-IR" sz="4000" dirty="0" err="1" smtClean="0">
                <a:cs typeface="me_quran" pitchFamily="18" charset="-78"/>
              </a:rPr>
              <a:t>وَإِنَّا</a:t>
            </a:r>
            <a:r>
              <a:rPr lang="fa-IR" sz="4000" dirty="0" smtClean="0">
                <a:cs typeface="me_quran" pitchFamily="18" charset="-78"/>
              </a:rPr>
              <a:t> </a:t>
            </a:r>
            <a:r>
              <a:rPr lang="fa-IR" sz="4000" dirty="0" err="1" smtClean="0">
                <a:cs typeface="me_quran" pitchFamily="18" charset="-78"/>
              </a:rPr>
              <a:t>لَمُوسِعُونَ</a:t>
            </a:r>
            <a:r>
              <a:rPr lang="fa-IR" sz="4000" dirty="0" smtClean="0">
                <a:cs typeface="me_quran" pitchFamily="18" charset="-78"/>
              </a:rPr>
              <a:t> (</a:t>
            </a:r>
            <a:r>
              <a:rPr lang="fa-IR" sz="4000" dirty="0" err="1" smtClean="0">
                <a:cs typeface="me_quran" pitchFamily="18" charset="-78"/>
              </a:rPr>
              <a:t>٤٧</a:t>
            </a:r>
            <a:r>
              <a:rPr lang="fa-IR" sz="4000" dirty="0" smtClean="0">
                <a:cs typeface="me_quran" pitchFamily="18" charset="-78"/>
              </a:rPr>
              <a:t>)</a:t>
            </a:r>
            <a:r>
              <a:rPr lang="fa-IR" sz="4000" dirty="0" err="1" smtClean="0">
                <a:cs typeface="me_quran" pitchFamily="18" charset="-78"/>
              </a:rPr>
              <a:t>وَالأرْضَ</a:t>
            </a:r>
            <a:r>
              <a:rPr lang="fa-IR" sz="4000" dirty="0" smtClean="0">
                <a:cs typeface="me_quran" pitchFamily="18" charset="-78"/>
              </a:rPr>
              <a:t> </a:t>
            </a:r>
            <a:r>
              <a:rPr lang="fa-IR" sz="4000" dirty="0" err="1" smtClean="0">
                <a:cs typeface="me_quran" pitchFamily="18" charset="-78"/>
              </a:rPr>
              <a:t>فَرَشْنَاهَا</a:t>
            </a:r>
            <a:r>
              <a:rPr lang="fa-IR" sz="4000" dirty="0" smtClean="0">
                <a:cs typeface="me_quran" pitchFamily="18" charset="-78"/>
              </a:rPr>
              <a:t> </a:t>
            </a:r>
            <a:r>
              <a:rPr lang="fa-IR" sz="4000" dirty="0" err="1" smtClean="0">
                <a:cs typeface="me_quran" pitchFamily="18" charset="-78"/>
              </a:rPr>
              <a:t>فَنِعْمَ</a:t>
            </a:r>
            <a:r>
              <a:rPr lang="fa-IR" sz="4000" dirty="0" smtClean="0">
                <a:cs typeface="me_quran" pitchFamily="18" charset="-78"/>
              </a:rPr>
              <a:t> </a:t>
            </a:r>
            <a:r>
              <a:rPr lang="fa-IR" sz="4000" dirty="0" err="1" smtClean="0">
                <a:cs typeface="me_quran" pitchFamily="18" charset="-78"/>
              </a:rPr>
              <a:t>الْمَاهِدُونَ</a:t>
            </a:r>
            <a:r>
              <a:rPr lang="fa-IR" sz="4000" dirty="0" smtClean="0">
                <a:cs typeface="me_quran" pitchFamily="18" charset="-78"/>
              </a:rPr>
              <a:t> (</a:t>
            </a:r>
            <a:r>
              <a:rPr lang="fa-IR" sz="4000" dirty="0" err="1" smtClean="0">
                <a:cs typeface="me_quran" pitchFamily="18" charset="-78"/>
              </a:rPr>
              <a:t>٤٨)وَمِنْ</a:t>
            </a:r>
            <a:r>
              <a:rPr lang="fa-IR" sz="4000" dirty="0" smtClean="0">
                <a:cs typeface="me_quran" pitchFamily="18" charset="-78"/>
              </a:rPr>
              <a:t> </a:t>
            </a:r>
            <a:r>
              <a:rPr lang="fa-IR" sz="4000" dirty="0" err="1" smtClean="0">
                <a:cs typeface="me_quran" pitchFamily="18" charset="-78"/>
              </a:rPr>
              <a:t>كُلِّ</a:t>
            </a:r>
            <a:r>
              <a:rPr lang="fa-IR" sz="4000" dirty="0" smtClean="0">
                <a:cs typeface="me_quran" pitchFamily="18" charset="-78"/>
              </a:rPr>
              <a:t> </a:t>
            </a:r>
            <a:r>
              <a:rPr lang="fa-IR" sz="4000" dirty="0" err="1" smtClean="0">
                <a:cs typeface="me_quran" pitchFamily="18" charset="-78"/>
              </a:rPr>
              <a:t>شَيْءٍ</a:t>
            </a:r>
            <a:r>
              <a:rPr lang="fa-IR" sz="4000" dirty="0" smtClean="0">
                <a:cs typeface="me_quran" pitchFamily="18" charset="-78"/>
              </a:rPr>
              <a:t> </a:t>
            </a:r>
            <a:r>
              <a:rPr lang="fa-IR" sz="4000" dirty="0" err="1" smtClean="0">
                <a:cs typeface="me_quran" pitchFamily="18" charset="-78"/>
              </a:rPr>
              <a:t>خَلَقْنَا</a:t>
            </a:r>
            <a:r>
              <a:rPr lang="fa-IR" sz="4000" dirty="0" smtClean="0">
                <a:cs typeface="me_quran" pitchFamily="18" charset="-78"/>
              </a:rPr>
              <a:t> </a:t>
            </a:r>
            <a:r>
              <a:rPr lang="fa-IR" sz="4000" dirty="0" err="1" smtClean="0">
                <a:cs typeface="me_quran" pitchFamily="18" charset="-78"/>
              </a:rPr>
              <a:t>زَوْجَيْنِ</a:t>
            </a:r>
            <a:r>
              <a:rPr lang="fa-IR" sz="4000" dirty="0" smtClean="0">
                <a:cs typeface="me_quran" pitchFamily="18" charset="-78"/>
              </a:rPr>
              <a:t> </a:t>
            </a:r>
            <a:r>
              <a:rPr lang="fa-IR" sz="4000" dirty="0" err="1" smtClean="0">
                <a:cs typeface="me_quran" pitchFamily="18" charset="-78"/>
              </a:rPr>
              <a:t>لَعَلَّكُمْ</a:t>
            </a:r>
            <a:r>
              <a:rPr lang="fa-IR" sz="4000" dirty="0" smtClean="0">
                <a:cs typeface="me_quran" pitchFamily="18" charset="-78"/>
              </a:rPr>
              <a:t> </a:t>
            </a:r>
            <a:r>
              <a:rPr lang="fa-IR" sz="4000" dirty="0" err="1" smtClean="0">
                <a:cs typeface="me_quran" pitchFamily="18" charset="-78"/>
              </a:rPr>
              <a:t>تَذَكَّرُونَ</a:t>
            </a:r>
            <a:r>
              <a:rPr lang="fa-IR" sz="4000" dirty="0" smtClean="0">
                <a:cs typeface="me_quran" pitchFamily="18" charset="-78"/>
              </a:rPr>
              <a:t> (</a:t>
            </a:r>
            <a:r>
              <a:rPr lang="fa-IR" sz="4000" dirty="0" err="1" smtClean="0">
                <a:cs typeface="me_quran" pitchFamily="18" charset="-78"/>
              </a:rPr>
              <a:t>٤٩</a:t>
            </a:r>
            <a:r>
              <a:rPr lang="fa-IR" sz="4000" dirty="0" smtClean="0">
                <a:cs typeface="me_quran" pitchFamily="18" charset="-78"/>
              </a:rPr>
              <a:t>)</a:t>
            </a:r>
            <a:r>
              <a:rPr lang="fa-IR" sz="4000" dirty="0" err="1" smtClean="0">
                <a:cs typeface="me_quran" pitchFamily="18" charset="-78"/>
              </a:rPr>
              <a:t>فَفِرُّوا</a:t>
            </a:r>
            <a:r>
              <a:rPr lang="fa-IR" sz="4000" dirty="0" smtClean="0">
                <a:cs typeface="me_quran" pitchFamily="18" charset="-78"/>
              </a:rPr>
              <a:t> </a:t>
            </a:r>
            <a:r>
              <a:rPr lang="fa-IR" sz="4000" dirty="0" err="1" smtClean="0">
                <a:cs typeface="me_quran" pitchFamily="18" charset="-78"/>
              </a:rPr>
              <a:t>إِلَى</a:t>
            </a:r>
            <a:r>
              <a:rPr lang="fa-IR" sz="4000" dirty="0" smtClean="0">
                <a:cs typeface="me_quran" pitchFamily="18" charset="-78"/>
              </a:rPr>
              <a:t> </a:t>
            </a:r>
            <a:r>
              <a:rPr lang="fa-IR" sz="4000" dirty="0" err="1" smtClean="0">
                <a:cs typeface="me_quran" pitchFamily="18" charset="-78"/>
              </a:rPr>
              <a:t>اللَّهِ</a:t>
            </a:r>
            <a:r>
              <a:rPr lang="fa-IR" sz="4000" dirty="0" smtClean="0">
                <a:cs typeface="me_quran" pitchFamily="18" charset="-78"/>
              </a:rPr>
              <a:t> </a:t>
            </a:r>
            <a:r>
              <a:rPr lang="fa-IR" sz="4000" dirty="0" err="1" smtClean="0">
                <a:cs typeface="me_quran" pitchFamily="18" charset="-78"/>
              </a:rPr>
              <a:t>إِنِّي</a:t>
            </a:r>
            <a:r>
              <a:rPr lang="fa-IR" sz="4000" dirty="0" smtClean="0">
                <a:cs typeface="me_quran" pitchFamily="18" charset="-78"/>
              </a:rPr>
              <a:t> </a:t>
            </a:r>
            <a:r>
              <a:rPr lang="fa-IR" sz="4000" dirty="0" err="1" smtClean="0">
                <a:cs typeface="me_quran" pitchFamily="18" charset="-78"/>
              </a:rPr>
              <a:t>لَكُمْ</a:t>
            </a:r>
            <a:r>
              <a:rPr lang="fa-IR" sz="4000" dirty="0" smtClean="0">
                <a:cs typeface="me_quran" pitchFamily="18" charset="-78"/>
              </a:rPr>
              <a:t> </a:t>
            </a:r>
            <a:r>
              <a:rPr lang="fa-IR" sz="4000" dirty="0" err="1" smtClean="0">
                <a:cs typeface="me_quran" pitchFamily="18" charset="-78"/>
              </a:rPr>
              <a:t>مِنْهُ</a:t>
            </a:r>
            <a:r>
              <a:rPr lang="fa-IR" sz="4000" dirty="0" smtClean="0">
                <a:cs typeface="me_quran" pitchFamily="18" charset="-78"/>
              </a:rPr>
              <a:t> </a:t>
            </a:r>
            <a:r>
              <a:rPr lang="fa-IR" sz="4000" dirty="0" err="1" smtClean="0">
                <a:cs typeface="me_quran" pitchFamily="18" charset="-78"/>
              </a:rPr>
              <a:t>نَذِيرٌ</a:t>
            </a:r>
            <a:r>
              <a:rPr lang="fa-IR" sz="4000" dirty="0" smtClean="0">
                <a:cs typeface="me_quran" pitchFamily="18" charset="-78"/>
              </a:rPr>
              <a:t> </a:t>
            </a:r>
            <a:r>
              <a:rPr lang="fa-IR" sz="4000" dirty="0" err="1" smtClean="0">
                <a:cs typeface="me_quran" pitchFamily="18" charset="-78"/>
              </a:rPr>
              <a:t>مُبِينٌ</a:t>
            </a:r>
            <a:r>
              <a:rPr lang="fa-IR" sz="4000" dirty="0" smtClean="0">
                <a:cs typeface="me_quran" pitchFamily="18" charset="-78"/>
              </a:rPr>
              <a:t> (</a:t>
            </a:r>
            <a:r>
              <a:rPr lang="fa-IR" sz="4000" dirty="0" err="1" smtClean="0">
                <a:cs typeface="me_quran" pitchFamily="18" charset="-78"/>
              </a:rPr>
              <a:t>٥٠</a:t>
            </a:r>
            <a:r>
              <a:rPr lang="fa-IR" sz="4000" dirty="0" smtClean="0">
                <a:cs typeface="me_quran" pitchFamily="18" charset="-78"/>
              </a:rPr>
              <a:t>)</a:t>
            </a:r>
            <a:r>
              <a:rPr lang="fa-IR" sz="4000" dirty="0" err="1" smtClean="0">
                <a:cs typeface="me_quran" pitchFamily="18" charset="-78"/>
              </a:rPr>
              <a:t>وَلا</a:t>
            </a:r>
            <a:r>
              <a:rPr lang="fa-IR" sz="4000" dirty="0" smtClean="0">
                <a:cs typeface="me_quran" pitchFamily="18" charset="-78"/>
              </a:rPr>
              <a:t> </a:t>
            </a:r>
            <a:r>
              <a:rPr lang="fa-IR" sz="4000" dirty="0" err="1" smtClean="0">
                <a:cs typeface="me_quran" pitchFamily="18" charset="-78"/>
              </a:rPr>
              <a:t>تَجْعَلُوا</a:t>
            </a:r>
            <a:r>
              <a:rPr lang="fa-IR" sz="4000" dirty="0" smtClean="0">
                <a:cs typeface="me_quran" pitchFamily="18" charset="-78"/>
              </a:rPr>
              <a:t> </a:t>
            </a:r>
            <a:r>
              <a:rPr lang="fa-IR" sz="4000" dirty="0" err="1" smtClean="0">
                <a:cs typeface="me_quran" pitchFamily="18" charset="-78"/>
              </a:rPr>
              <a:t>مَعَ</a:t>
            </a:r>
            <a:r>
              <a:rPr lang="fa-IR" sz="4000" dirty="0" smtClean="0">
                <a:cs typeface="me_quran" pitchFamily="18" charset="-78"/>
              </a:rPr>
              <a:t> </a:t>
            </a:r>
            <a:r>
              <a:rPr lang="fa-IR" sz="4000" dirty="0" err="1" smtClean="0">
                <a:cs typeface="me_quran" pitchFamily="18" charset="-78"/>
              </a:rPr>
              <a:t>اللَّهِ</a:t>
            </a:r>
            <a:r>
              <a:rPr lang="fa-IR" sz="4000" dirty="0" smtClean="0">
                <a:cs typeface="me_quran" pitchFamily="18" charset="-78"/>
              </a:rPr>
              <a:t> </a:t>
            </a:r>
            <a:r>
              <a:rPr lang="fa-IR" sz="4000" dirty="0" err="1" smtClean="0">
                <a:cs typeface="me_quran" pitchFamily="18" charset="-78"/>
              </a:rPr>
              <a:t>إِلَهًا</a:t>
            </a:r>
            <a:r>
              <a:rPr lang="fa-IR" sz="4000" dirty="0" smtClean="0">
                <a:cs typeface="me_quran" pitchFamily="18" charset="-78"/>
              </a:rPr>
              <a:t> آخَرَ </a:t>
            </a:r>
            <a:r>
              <a:rPr lang="fa-IR" sz="4000" dirty="0" err="1" smtClean="0">
                <a:cs typeface="me_quran" pitchFamily="18" charset="-78"/>
              </a:rPr>
              <a:t>إِنِّي</a:t>
            </a:r>
            <a:r>
              <a:rPr lang="fa-IR" sz="4000" dirty="0" smtClean="0">
                <a:cs typeface="me_quran" pitchFamily="18" charset="-78"/>
              </a:rPr>
              <a:t> </a:t>
            </a:r>
            <a:r>
              <a:rPr lang="fa-IR" sz="4000" dirty="0" err="1" smtClean="0">
                <a:cs typeface="me_quran" pitchFamily="18" charset="-78"/>
              </a:rPr>
              <a:t>لَكُمْ</a:t>
            </a:r>
            <a:r>
              <a:rPr lang="fa-IR" sz="4000" dirty="0" smtClean="0">
                <a:cs typeface="me_quran" pitchFamily="18" charset="-78"/>
              </a:rPr>
              <a:t> </a:t>
            </a:r>
            <a:r>
              <a:rPr lang="fa-IR" sz="4000" dirty="0" err="1" smtClean="0">
                <a:cs typeface="me_quran" pitchFamily="18" charset="-78"/>
              </a:rPr>
              <a:t>مِنْهُ</a:t>
            </a:r>
            <a:r>
              <a:rPr lang="fa-IR" sz="4000" dirty="0" smtClean="0">
                <a:cs typeface="me_quran" pitchFamily="18" charset="-78"/>
              </a:rPr>
              <a:t> </a:t>
            </a:r>
            <a:r>
              <a:rPr lang="fa-IR" sz="4000" dirty="0" err="1" smtClean="0">
                <a:cs typeface="me_quran" pitchFamily="18" charset="-78"/>
              </a:rPr>
              <a:t>نَذِيرٌ</a:t>
            </a:r>
            <a:r>
              <a:rPr lang="fa-IR" sz="4000" dirty="0" smtClean="0">
                <a:cs typeface="me_quran" pitchFamily="18" charset="-78"/>
              </a:rPr>
              <a:t> </a:t>
            </a:r>
            <a:r>
              <a:rPr lang="fa-IR" sz="4000" dirty="0" err="1" smtClean="0">
                <a:cs typeface="me_quran" pitchFamily="18" charset="-78"/>
              </a:rPr>
              <a:t>مُبِينٌ</a:t>
            </a:r>
            <a:r>
              <a:rPr lang="fa-IR" sz="4000" dirty="0" smtClean="0">
                <a:cs typeface="me_quran" pitchFamily="18" charset="-78"/>
              </a:rPr>
              <a:t> (</a:t>
            </a:r>
            <a:r>
              <a:rPr lang="fa-IR" sz="4000" dirty="0" err="1" smtClean="0">
                <a:cs typeface="me_quran" pitchFamily="18" charset="-78"/>
              </a:rPr>
              <a:t>٥١</a:t>
            </a:r>
            <a:r>
              <a:rPr lang="fa-IR" sz="4000" dirty="0" smtClean="0">
                <a:cs typeface="me_quran" pitchFamily="18" charset="-78"/>
              </a:rPr>
              <a:t>)</a:t>
            </a:r>
            <a:endParaRPr lang="en-US" sz="4000" dirty="0" smtClean="0">
              <a:cs typeface="me_quran" pitchFamily="18" charset="-78"/>
            </a:endParaRPr>
          </a:p>
          <a:p>
            <a:pPr algn="justLow">
              <a:lnSpc>
                <a:spcPct val="170000"/>
              </a:lnSpc>
            </a:pPr>
            <a:r>
              <a:rPr lang="fa-IR" sz="4000" dirty="0" err="1" smtClean="0">
                <a:cs typeface="me_quran" pitchFamily="18" charset="-78"/>
              </a:rPr>
              <a:t>كَذَلِكَ</a:t>
            </a:r>
            <a:r>
              <a:rPr lang="fa-IR" sz="4000" dirty="0" smtClean="0">
                <a:cs typeface="me_quran" pitchFamily="18" charset="-78"/>
              </a:rPr>
              <a:t> مَا </a:t>
            </a:r>
            <a:r>
              <a:rPr lang="fa-IR" sz="4000" dirty="0" err="1" smtClean="0">
                <a:cs typeface="me_quran" pitchFamily="18" charset="-78"/>
              </a:rPr>
              <a:t>أَتَى</a:t>
            </a:r>
            <a:r>
              <a:rPr lang="fa-IR" sz="4000" dirty="0" smtClean="0">
                <a:cs typeface="me_quran" pitchFamily="18" charset="-78"/>
              </a:rPr>
              <a:t> </a:t>
            </a:r>
            <a:r>
              <a:rPr lang="fa-IR" sz="4000" dirty="0" err="1" smtClean="0">
                <a:cs typeface="me_quran" pitchFamily="18" charset="-78"/>
              </a:rPr>
              <a:t>الَّذِينَ</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قَبْلِهِمْ</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رَسُولٍ</a:t>
            </a:r>
            <a:r>
              <a:rPr lang="fa-IR" sz="4000" dirty="0" smtClean="0">
                <a:cs typeface="me_quran" pitchFamily="18" charset="-78"/>
              </a:rPr>
              <a:t> </a:t>
            </a:r>
            <a:r>
              <a:rPr lang="fa-IR" sz="4000" dirty="0" err="1" smtClean="0">
                <a:cs typeface="me_quran" pitchFamily="18" charset="-78"/>
              </a:rPr>
              <a:t>إِلا</a:t>
            </a:r>
            <a:r>
              <a:rPr lang="fa-IR" sz="4000" dirty="0" smtClean="0">
                <a:cs typeface="me_quran" pitchFamily="18" charset="-78"/>
              </a:rPr>
              <a:t> </a:t>
            </a:r>
            <a:r>
              <a:rPr lang="fa-IR" sz="4000" dirty="0" err="1" smtClean="0">
                <a:cs typeface="me_quran" pitchFamily="18" charset="-78"/>
              </a:rPr>
              <a:t>قَالُوا</a:t>
            </a:r>
            <a:r>
              <a:rPr lang="fa-IR" sz="4000" dirty="0" smtClean="0">
                <a:cs typeface="me_quran" pitchFamily="18" charset="-78"/>
              </a:rPr>
              <a:t> </a:t>
            </a:r>
            <a:r>
              <a:rPr lang="fa-IR" sz="4000" dirty="0" err="1" smtClean="0">
                <a:cs typeface="me_quran" pitchFamily="18" charset="-78"/>
              </a:rPr>
              <a:t>سَاحِرٌ</a:t>
            </a:r>
            <a:r>
              <a:rPr lang="fa-IR" sz="4000" dirty="0" smtClean="0">
                <a:cs typeface="me_quran" pitchFamily="18" charset="-78"/>
              </a:rPr>
              <a:t> </a:t>
            </a:r>
            <a:r>
              <a:rPr lang="fa-IR" sz="4000" dirty="0" err="1" smtClean="0">
                <a:cs typeface="me_quran" pitchFamily="18" charset="-78"/>
              </a:rPr>
              <a:t>أَوْ</a:t>
            </a:r>
            <a:r>
              <a:rPr lang="fa-IR" sz="4000" dirty="0" smtClean="0">
                <a:cs typeface="me_quran" pitchFamily="18" charset="-78"/>
              </a:rPr>
              <a:t> </a:t>
            </a:r>
            <a:r>
              <a:rPr lang="fa-IR" sz="4000" dirty="0" err="1" smtClean="0">
                <a:cs typeface="me_quran" pitchFamily="18" charset="-78"/>
              </a:rPr>
              <a:t>مَجْنُونٌ</a:t>
            </a:r>
            <a:r>
              <a:rPr lang="fa-IR" sz="4000" dirty="0" smtClean="0">
                <a:cs typeface="me_quran" pitchFamily="18" charset="-78"/>
              </a:rPr>
              <a:t> (</a:t>
            </a:r>
            <a:r>
              <a:rPr lang="fa-IR" sz="4000" dirty="0" err="1" smtClean="0">
                <a:cs typeface="me_quran" pitchFamily="18" charset="-78"/>
              </a:rPr>
              <a:t>٥٢</a:t>
            </a:r>
            <a:r>
              <a:rPr lang="fa-IR" sz="4000" dirty="0" smtClean="0">
                <a:cs typeface="me_quran" pitchFamily="18" charset="-78"/>
              </a:rPr>
              <a:t>)</a:t>
            </a:r>
            <a:r>
              <a:rPr lang="fa-IR" sz="4000" dirty="0" err="1" smtClean="0">
                <a:cs typeface="me_quran" pitchFamily="18" charset="-78"/>
              </a:rPr>
              <a:t>أَتَوَاصَوْا</a:t>
            </a:r>
            <a:r>
              <a:rPr lang="fa-IR" sz="4000" dirty="0" smtClean="0">
                <a:cs typeface="me_quran" pitchFamily="18" charset="-78"/>
              </a:rPr>
              <a:t> </a:t>
            </a:r>
            <a:r>
              <a:rPr lang="fa-IR" sz="4000" dirty="0" err="1" smtClean="0">
                <a:cs typeface="me_quran" pitchFamily="18" charset="-78"/>
              </a:rPr>
              <a:t>بِهِ</a:t>
            </a:r>
            <a:r>
              <a:rPr lang="fa-IR" sz="4000" dirty="0" smtClean="0">
                <a:cs typeface="me_quran" pitchFamily="18" charset="-78"/>
              </a:rPr>
              <a:t> </a:t>
            </a:r>
            <a:r>
              <a:rPr lang="fa-IR" sz="4000" dirty="0" err="1" smtClean="0">
                <a:cs typeface="me_quran" pitchFamily="18" charset="-78"/>
              </a:rPr>
              <a:t>بَلْ</a:t>
            </a:r>
            <a:r>
              <a:rPr lang="fa-IR" sz="4000" dirty="0" smtClean="0">
                <a:cs typeface="me_quran" pitchFamily="18" charset="-78"/>
              </a:rPr>
              <a:t> </a:t>
            </a:r>
            <a:r>
              <a:rPr lang="fa-IR" sz="4000" dirty="0" err="1" smtClean="0">
                <a:cs typeface="me_quran" pitchFamily="18" charset="-78"/>
              </a:rPr>
              <a:t>هُمْ</a:t>
            </a:r>
            <a:r>
              <a:rPr lang="fa-IR" sz="4000" dirty="0" smtClean="0">
                <a:cs typeface="me_quran" pitchFamily="18" charset="-78"/>
              </a:rPr>
              <a:t> </a:t>
            </a:r>
            <a:r>
              <a:rPr lang="fa-IR" sz="4000" dirty="0" err="1" smtClean="0">
                <a:cs typeface="me_quran" pitchFamily="18" charset="-78"/>
              </a:rPr>
              <a:t>قَوْمٌ</a:t>
            </a:r>
            <a:r>
              <a:rPr lang="fa-IR" sz="4000" dirty="0" smtClean="0">
                <a:cs typeface="me_quran" pitchFamily="18" charset="-78"/>
              </a:rPr>
              <a:t> </a:t>
            </a:r>
            <a:r>
              <a:rPr lang="fa-IR" sz="4000" dirty="0" err="1" smtClean="0">
                <a:cs typeface="me_quran" pitchFamily="18" charset="-78"/>
              </a:rPr>
              <a:t>طَاغُونَ</a:t>
            </a:r>
            <a:r>
              <a:rPr lang="fa-IR" sz="4000" dirty="0" smtClean="0">
                <a:cs typeface="me_quran" pitchFamily="18" charset="-78"/>
              </a:rPr>
              <a:t> (</a:t>
            </a:r>
            <a:r>
              <a:rPr lang="fa-IR" sz="4000" dirty="0" err="1" smtClean="0">
                <a:cs typeface="me_quran" pitchFamily="18" charset="-78"/>
              </a:rPr>
              <a:t>٥٣</a:t>
            </a:r>
            <a:r>
              <a:rPr lang="fa-IR" sz="4000" dirty="0" smtClean="0">
                <a:cs typeface="me_quran" pitchFamily="18" charset="-78"/>
              </a:rPr>
              <a:t>)</a:t>
            </a:r>
            <a:r>
              <a:rPr lang="fa-IR" sz="4000" dirty="0" err="1" smtClean="0">
                <a:cs typeface="me_quran" pitchFamily="18" charset="-78"/>
              </a:rPr>
              <a:t>فَتَوَلَّ</a:t>
            </a:r>
            <a:r>
              <a:rPr lang="fa-IR" sz="4000" dirty="0" smtClean="0">
                <a:cs typeface="me_quran" pitchFamily="18" charset="-78"/>
              </a:rPr>
              <a:t> </a:t>
            </a:r>
            <a:r>
              <a:rPr lang="fa-IR" sz="4000" dirty="0" err="1" smtClean="0">
                <a:cs typeface="me_quran" pitchFamily="18" charset="-78"/>
              </a:rPr>
              <a:t>عَنْهُمْ</a:t>
            </a:r>
            <a:r>
              <a:rPr lang="fa-IR" sz="4000" dirty="0" smtClean="0">
                <a:cs typeface="me_quran" pitchFamily="18" charset="-78"/>
              </a:rPr>
              <a:t> </a:t>
            </a:r>
            <a:r>
              <a:rPr lang="fa-IR" sz="4000" dirty="0" err="1" smtClean="0">
                <a:cs typeface="me_quran" pitchFamily="18" charset="-78"/>
              </a:rPr>
              <a:t>فَمَا</a:t>
            </a:r>
            <a:r>
              <a:rPr lang="fa-IR" sz="4000" dirty="0" smtClean="0">
                <a:cs typeface="me_quran" pitchFamily="18" charset="-78"/>
              </a:rPr>
              <a:t> </a:t>
            </a:r>
            <a:r>
              <a:rPr lang="fa-IR" sz="4000" dirty="0" err="1" smtClean="0">
                <a:cs typeface="me_quran" pitchFamily="18" charset="-78"/>
              </a:rPr>
              <a:t>أَنْتَ</a:t>
            </a:r>
            <a:r>
              <a:rPr lang="fa-IR" sz="4000" dirty="0" smtClean="0">
                <a:cs typeface="me_quran" pitchFamily="18" charset="-78"/>
              </a:rPr>
              <a:t> </a:t>
            </a:r>
            <a:r>
              <a:rPr lang="fa-IR" sz="4000" dirty="0" err="1" smtClean="0">
                <a:cs typeface="me_quran" pitchFamily="18" charset="-78"/>
              </a:rPr>
              <a:t>بِمَلُومٍ</a:t>
            </a:r>
            <a:r>
              <a:rPr lang="fa-IR" sz="4000" dirty="0" smtClean="0">
                <a:cs typeface="me_quran" pitchFamily="18" charset="-78"/>
              </a:rPr>
              <a:t> (</a:t>
            </a:r>
            <a:r>
              <a:rPr lang="fa-IR" sz="4000" dirty="0" err="1" smtClean="0">
                <a:cs typeface="me_quran" pitchFamily="18" charset="-78"/>
              </a:rPr>
              <a:t>٥٤</a:t>
            </a:r>
            <a:r>
              <a:rPr lang="fa-IR" sz="4000" dirty="0" smtClean="0">
                <a:cs typeface="me_quran" pitchFamily="18" charset="-78"/>
              </a:rPr>
              <a:t>)</a:t>
            </a:r>
            <a:r>
              <a:rPr lang="fa-IR" sz="4000" dirty="0" err="1" smtClean="0">
                <a:cs typeface="me_quran" pitchFamily="18" charset="-78"/>
              </a:rPr>
              <a:t>وَذَكِّرْ</a:t>
            </a:r>
            <a:r>
              <a:rPr lang="fa-IR" sz="4000" dirty="0" smtClean="0">
                <a:cs typeface="me_quran" pitchFamily="18" charset="-78"/>
              </a:rPr>
              <a:t> </a:t>
            </a:r>
            <a:r>
              <a:rPr lang="fa-IR" sz="4000" dirty="0" err="1" smtClean="0">
                <a:cs typeface="me_quran" pitchFamily="18" charset="-78"/>
              </a:rPr>
              <a:t>فَإِنَّ</a:t>
            </a:r>
            <a:r>
              <a:rPr lang="fa-IR" sz="4000" dirty="0" smtClean="0">
                <a:cs typeface="me_quran" pitchFamily="18" charset="-78"/>
              </a:rPr>
              <a:t> </a:t>
            </a:r>
            <a:r>
              <a:rPr lang="fa-IR" sz="4000" dirty="0" err="1" smtClean="0">
                <a:cs typeface="me_quran" pitchFamily="18" charset="-78"/>
              </a:rPr>
              <a:t>الذِّكْرَى</a:t>
            </a:r>
            <a:r>
              <a:rPr lang="fa-IR" sz="4000" dirty="0" smtClean="0">
                <a:cs typeface="me_quran" pitchFamily="18" charset="-78"/>
              </a:rPr>
              <a:t> </a:t>
            </a:r>
            <a:r>
              <a:rPr lang="fa-IR" sz="4000" dirty="0" err="1" smtClean="0">
                <a:cs typeface="me_quran" pitchFamily="18" charset="-78"/>
              </a:rPr>
              <a:t>تَنْفَعُ</a:t>
            </a:r>
            <a:r>
              <a:rPr lang="fa-IR" sz="4000" dirty="0" smtClean="0">
                <a:cs typeface="me_quran" pitchFamily="18" charset="-78"/>
              </a:rPr>
              <a:t> </a:t>
            </a:r>
            <a:r>
              <a:rPr lang="fa-IR" sz="4000" dirty="0" err="1" smtClean="0">
                <a:cs typeface="me_quran" pitchFamily="18" charset="-78"/>
              </a:rPr>
              <a:t>الْمُؤْمِنِينَ</a:t>
            </a:r>
            <a:r>
              <a:rPr lang="fa-IR" sz="4000" dirty="0" smtClean="0">
                <a:cs typeface="me_quran" pitchFamily="18" charset="-78"/>
              </a:rPr>
              <a:t> (</a:t>
            </a:r>
            <a:r>
              <a:rPr lang="fa-IR" sz="4000" dirty="0" err="1" smtClean="0">
                <a:cs typeface="me_quran" pitchFamily="18" charset="-78"/>
              </a:rPr>
              <a:t>٥٥</a:t>
            </a:r>
            <a:r>
              <a:rPr lang="fa-IR" sz="4000" dirty="0" smtClean="0">
                <a:cs typeface="me_quran" pitchFamily="18" charset="-78"/>
              </a:rPr>
              <a:t>)</a:t>
            </a:r>
            <a:endParaRPr lang="en-US" sz="4000" dirty="0" smtClean="0">
              <a:cs typeface="me_quran" pitchFamily="18" charset="-78"/>
            </a:endParaRPr>
          </a:p>
          <a:p>
            <a:pPr algn="justLow">
              <a:lnSpc>
                <a:spcPct val="170000"/>
              </a:lnSpc>
            </a:pP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خَلَقْتُ</a:t>
            </a:r>
            <a:r>
              <a:rPr lang="fa-IR" sz="4000" dirty="0" smtClean="0">
                <a:cs typeface="me_quran" pitchFamily="18" charset="-78"/>
              </a:rPr>
              <a:t> </a:t>
            </a:r>
            <a:r>
              <a:rPr lang="fa-IR" sz="4000" dirty="0" err="1" smtClean="0">
                <a:cs typeface="me_quran" pitchFamily="18" charset="-78"/>
              </a:rPr>
              <a:t>الْجِنَّ</a:t>
            </a:r>
            <a:r>
              <a:rPr lang="fa-IR" sz="4000" dirty="0" smtClean="0">
                <a:cs typeface="me_quran" pitchFamily="18" charset="-78"/>
              </a:rPr>
              <a:t> </a:t>
            </a:r>
            <a:r>
              <a:rPr lang="fa-IR" sz="4000" dirty="0" err="1" smtClean="0">
                <a:cs typeface="me_quran" pitchFamily="18" charset="-78"/>
              </a:rPr>
              <a:t>وَالإنْسَ</a:t>
            </a:r>
            <a:r>
              <a:rPr lang="fa-IR" sz="4000" dirty="0" smtClean="0">
                <a:cs typeface="me_quran" pitchFamily="18" charset="-78"/>
              </a:rPr>
              <a:t> </a:t>
            </a:r>
            <a:r>
              <a:rPr lang="fa-IR" sz="4000" dirty="0" err="1" smtClean="0">
                <a:cs typeface="me_quran" pitchFamily="18" charset="-78"/>
              </a:rPr>
              <a:t>إِلا</a:t>
            </a:r>
            <a:r>
              <a:rPr lang="fa-IR" sz="4000" dirty="0" smtClean="0">
                <a:cs typeface="me_quran" pitchFamily="18" charset="-78"/>
              </a:rPr>
              <a:t> </a:t>
            </a:r>
            <a:r>
              <a:rPr lang="fa-IR" sz="4000" dirty="0" err="1" smtClean="0">
                <a:cs typeface="me_quran" pitchFamily="18" charset="-78"/>
              </a:rPr>
              <a:t>لِيَعْبُدُونِ</a:t>
            </a:r>
            <a:r>
              <a:rPr lang="fa-IR" sz="4000" dirty="0" smtClean="0">
                <a:cs typeface="me_quran" pitchFamily="18" charset="-78"/>
              </a:rPr>
              <a:t> (</a:t>
            </a:r>
            <a:r>
              <a:rPr lang="fa-IR" sz="4000" dirty="0" err="1" smtClean="0">
                <a:cs typeface="me_quran" pitchFamily="18" charset="-78"/>
              </a:rPr>
              <a:t>٥٦</a:t>
            </a:r>
            <a:r>
              <a:rPr lang="fa-IR" sz="4000" dirty="0" smtClean="0">
                <a:cs typeface="me_quran" pitchFamily="18" charset="-78"/>
              </a:rPr>
              <a:t>)مَا </a:t>
            </a:r>
            <a:r>
              <a:rPr lang="fa-IR" sz="4000" dirty="0" err="1" smtClean="0">
                <a:cs typeface="me_quran" pitchFamily="18" charset="-78"/>
              </a:rPr>
              <a:t>أُرِيدُ</a:t>
            </a:r>
            <a:r>
              <a:rPr lang="fa-IR" sz="4000" dirty="0" smtClean="0">
                <a:cs typeface="me_quran" pitchFamily="18" charset="-78"/>
              </a:rPr>
              <a:t> </a:t>
            </a:r>
            <a:r>
              <a:rPr lang="fa-IR" sz="4000" dirty="0" err="1" smtClean="0">
                <a:cs typeface="me_quran" pitchFamily="18" charset="-78"/>
              </a:rPr>
              <a:t>مِنْهُمْ</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رِزْقٍ</a:t>
            </a:r>
            <a:r>
              <a:rPr lang="fa-IR" sz="4000" dirty="0" smtClean="0">
                <a:cs typeface="me_quran" pitchFamily="18" charset="-78"/>
              </a:rPr>
              <a:t> </a:t>
            </a: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أُرِيدُ</a:t>
            </a:r>
            <a:r>
              <a:rPr lang="fa-IR" sz="4000" dirty="0" smtClean="0">
                <a:cs typeface="me_quran" pitchFamily="18" charset="-78"/>
              </a:rPr>
              <a:t> </a:t>
            </a:r>
            <a:r>
              <a:rPr lang="fa-IR" sz="4000" dirty="0" err="1" smtClean="0">
                <a:cs typeface="me_quran" pitchFamily="18" charset="-78"/>
              </a:rPr>
              <a:t>أَنْ</a:t>
            </a:r>
            <a:r>
              <a:rPr lang="fa-IR" sz="4000" dirty="0" smtClean="0">
                <a:cs typeface="me_quran" pitchFamily="18" charset="-78"/>
              </a:rPr>
              <a:t> </a:t>
            </a:r>
            <a:r>
              <a:rPr lang="fa-IR" sz="4000" dirty="0" err="1" smtClean="0">
                <a:cs typeface="me_quran" pitchFamily="18" charset="-78"/>
              </a:rPr>
              <a:t>يُطْعِمُونِ</a:t>
            </a:r>
            <a:r>
              <a:rPr lang="fa-IR" sz="4000" dirty="0" smtClean="0">
                <a:cs typeface="me_quran" pitchFamily="18" charset="-78"/>
              </a:rPr>
              <a:t> (</a:t>
            </a:r>
            <a:r>
              <a:rPr lang="fa-IR" sz="4000" dirty="0" err="1" smtClean="0">
                <a:cs typeface="me_quran" pitchFamily="18" charset="-78"/>
              </a:rPr>
              <a:t>٥٧</a:t>
            </a:r>
            <a:r>
              <a:rPr lang="fa-IR" sz="4000" dirty="0" smtClean="0">
                <a:cs typeface="me_quran" pitchFamily="18" charset="-78"/>
              </a:rPr>
              <a:t>)</a:t>
            </a:r>
            <a:r>
              <a:rPr lang="fa-IR" sz="4000" dirty="0" err="1" smtClean="0">
                <a:cs typeface="me_quran" pitchFamily="18" charset="-78"/>
              </a:rPr>
              <a:t>إِنَّ</a:t>
            </a:r>
            <a:r>
              <a:rPr lang="fa-IR" sz="4000" dirty="0" smtClean="0">
                <a:cs typeface="me_quran" pitchFamily="18" charset="-78"/>
              </a:rPr>
              <a:t> اللَّهَ </a:t>
            </a:r>
            <a:r>
              <a:rPr lang="fa-IR" sz="4000" dirty="0" err="1" smtClean="0">
                <a:cs typeface="me_quran" pitchFamily="18" charset="-78"/>
              </a:rPr>
              <a:t>هُوَ</a:t>
            </a:r>
            <a:r>
              <a:rPr lang="fa-IR" sz="4000" dirty="0" smtClean="0">
                <a:cs typeface="me_quran" pitchFamily="18" charset="-78"/>
              </a:rPr>
              <a:t> </a:t>
            </a:r>
            <a:r>
              <a:rPr lang="fa-IR" sz="4000" dirty="0" err="1" smtClean="0">
                <a:cs typeface="me_quran" pitchFamily="18" charset="-78"/>
              </a:rPr>
              <a:t>الرَّزَّاقُ</a:t>
            </a:r>
            <a:r>
              <a:rPr lang="fa-IR" sz="4000" dirty="0" smtClean="0">
                <a:cs typeface="me_quran" pitchFamily="18" charset="-78"/>
              </a:rPr>
              <a:t> </a:t>
            </a:r>
            <a:r>
              <a:rPr lang="fa-IR" sz="4000" dirty="0" err="1" smtClean="0">
                <a:cs typeface="me_quran" pitchFamily="18" charset="-78"/>
              </a:rPr>
              <a:t>ذُو</a:t>
            </a:r>
            <a:r>
              <a:rPr lang="fa-IR" sz="4000" dirty="0" smtClean="0">
                <a:cs typeface="me_quran" pitchFamily="18" charset="-78"/>
              </a:rPr>
              <a:t> </a:t>
            </a:r>
            <a:r>
              <a:rPr lang="fa-IR" sz="4000" dirty="0" err="1" smtClean="0">
                <a:cs typeface="me_quran" pitchFamily="18" charset="-78"/>
              </a:rPr>
              <a:t>الْقُوَّةِ</a:t>
            </a:r>
            <a:r>
              <a:rPr lang="fa-IR" sz="4000" dirty="0" smtClean="0">
                <a:cs typeface="me_quran" pitchFamily="18" charset="-78"/>
              </a:rPr>
              <a:t> </a:t>
            </a:r>
            <a:r>
              <a:rPr lang="fa-IR" sz="4000" dirty="0" err="1" smtClean="0">
                <a:cs typeface="me_quran" pitchFamily="18" charset="-78"/>
              </a:rPr>
              <a:t>الْمَتِينُ</a:t>
            </a:r>
            <a:r>
              <a:rPr lang="fa-IR" sz="4000" dirty="0" smtClean="0">
                <a:cs typeface="me_quran" pitchFamily="18" charset="-78"/>
              </a:rPr>
              <a:t> (</a:t>
            </a:r>
            <a:r>
              <a:rPr lang="fa-IR" sz="4000" dirty="0" err="1" smtClean="0">
                <a:cs typeface="me_quran" pitchFamily="18" charset="-78"/>
              </a:rPr>
              <a:t>٥٨</a:t>
            </a:r>
            <a:r>
              <a:rPr lang="fa-IR" sz="4000" dirty="0" smtClean="0">
                <a:cs typeface="me_quran" pitchFamily="18" charset="-78"/>
              </a:rPr>
              <a:t>)</a:t>
            </a:r>
            <a:r>
              <a:rPr lang="fa-IR" sz="4000" dirty="0" err="1" smtClean="0">
                <a:cs typeface="me_quran" pitchFamily="18" charset="-78"/>
              </a:rPr>
              <a:t>فَإِنَّ</a:t>
            </a:r>
            <a:r>
              <a:rPr lang="fa-IR" sz="4000" dirty="0" smtClean="0">
                <a:cs typeface="me_quran" pitchFamily="18" charset="-78"/>
              </a:rPr>
              <a:t> </a:t>
            </a:r>
            <a:r>
              <a:rPr lang="fa-IR" sz="4000" dirty="0" err="1" smtClean="0">
                <a:cs typeface="me_quran" pitchFamily="18" charset="-78"/>
              </a:rPr>
              <a:t>لِلَّذِينَ</a:t>
            </a:r>
            <a:r>
              <a:rPr lang="fa-IR" sz="4000" dirty="0" smtClean="0">
                <a:cs typeface="me_quran" pitchFamily="18" charset="-78"/>
              </a:rPr>
              <a:t> </a:t>
            </a:r>
            <a:r>
              <a:rPr lang="fa-IR" sz="4000" dirty="0" err="1" smtClean="0">
                <a:cs typeface="me_quran" pitchFamily="18" charset="-78"/>
              </a:rPr>
              <a:t>ظَلَمُوا</a:t>
            </a:r>
            <a:r>
              <a:rPr lang="fa-IR" sz="4000" dirty="0" smtClean="0">
                <a:cs typeface="me_quran" pitchFamily="18" charset="-78"/>
              </a:rPr>
              <a:t> </a:t>
            </a:r>
            <a:r>
              <a:rPr lang="fa-IR" sz="4000" dirty="0" err="1" smtClean="0">
                <a:cs typeface="me_quran" pitchFamily="18" charset="-78"/>
              </a:rPr>
              <a:t>ذَنُوبًا</a:t>
            </a:r>
            <a:r>
              <a:rPr lang="fa-IR" sz="4000" dirty="0" smtClean="0">
                <a:cs typeface="me_quran" pitchFamily="18" charset="-78"/>
              </a:rPr>
              <a:t> </a:t>
            </a:r>
            <a:r>
              <a:rPr lang="fa-IR" sz="4000" dirty="0" err="1" smtClean="0">
                <a:cs typeface="me_quran" pitchFamily="18" charset="-78"/>
              </a:rPr>
              <a:t>مِثْلَ</a:t>
            </a:r>
            <a:r>
              <a:rPr lang="fa-IR" sz="4000" dirty="0" smtClean="0">
                <a:cs typeface="me_quran" pitchFamily="18" charset="-78"/>
              </a:rPr>
              <a:t> </a:t>
            </a:r>
            <a:r>
              <a:rPr lang="fa-IR" sz="4000" dirty="0" err="1" smtClean="0">
                <a:cs typeface="me_quran" pitchFamily="18" charset="-78"/>
              </a:rPr>
              <a:t>ذَنُوبِ</a:t>
            </a:r>
            <a:r>
              <a:rPr lang="fa-IR" sz="4000" dirty="0" smtClean="0">
                <a:cs typeface="me_quran" pitchFamily="18" charset="-78"/>
              </a:rPr>
              <a:t> </a:t>
            </a:r>
            <a:r>
              <a:rPr lang="fa-IR" sz="4000" dirty="0" err="1" smtClean="0">
                <a:cs typeface="me_quran" pitchFamily="18" charset="-78"/>
              </a:rPr>
              <a:t>أَصْحَابِهِمْ</a:t>
            </a:r>
            <a:r>
              <a:rPr lang="fa-IR" sz="4000" dirty="0" smtClean="0">
                <a:cs typeface="me_quran" pitchFamily="18" charset="-78"/>
              </a:rPr>
              <a:t> </a:t>
            </a:r>
            <a:r>
              <a:rPr lang="fa-IR" sz="4000" dirty="0" err="1" smtClean="0">
                <a:cs typeface="me_quran" pitchFamily="18" charset="-78"/>
              </a:rPr>
              <a:t>فَلا</a:t>
            </a:r>
            <a:r>
              <a:rPr lang="fa-IR" sz="4000" dirty="0" smtClean="0">
                <a:cs typeface="me_quran" pitchFamily="18" charset="-78"/>
              </a:rPr>
              <a:t> </a:t>
            </a:r>
            <a:r>
              <a:rPr lang="fa-IR" sz="4000" dirty="0" err="1" smtClean="0">
                <a:cs typeface="me_quran" pitchFamily="18" charset="-78"/>
              </a:rPr>
              <a:t>يَسْتَعْجِلُونِ</a:t>
            </a:r>
            <a:r>
              <a:rPr lang="fa-IR" sz="4000" dirty="0" smtClean="0">
                <a:cs typeface="me_quran" pitchFamily="18" charset="-78"/>
              </a:rPr>
              <a:t> (</a:t>
            </a:r>
            <a:r>
              <a:rPr lang="fa-IR" sz="4000" dirty="0" err="1" smtClean="0">
                <a:cs typeface="me_quran" pitchFamily="18" charset="-78"/>
              </a:rPr>
              <a:t>٥٩</a:t>
            </a:r>
            <a:r>
              <a:rPr lang="fa-IR" sz="4000" dirty="0" smtClean="0">
                <a:cs typeface="me_quran" pitchFamily="18" charset="-78"/>
              </a:rPr>
              <a:t>)</a:t>
            </a:r>
            <a:r>
              <a:rPr lang="fa-IR" sz="4000" dirty="0" err="1" smtClean="0">
                <a:cs typeface="me_quran" pitchFamily="18" charset="-78"/>
              </a:rPr>
              <a:t>فَوَيْلٌ</a:t>
            </a:r>
            <a:r>
              <a:rPr lang="fa-IR" sz="4000" dirty="0" smtClean="0">
                <a:cs typeface="me_quran" pitchFamily="18" charset="-78"/>
              </a:rPr>
              <a:t> </a:t>
            </a:r>
            <a:r>
              <a:rPr lang="fa-IR" sz="4000" dirty="0" err="1" smtClean="0">
                <a:cs typeface="me_quran" pitchFamily="18" charset="-78"/>
              </a:rPr>
              <a:t>لِلَّذِينَ</a:t>
            </a:r>
            <a:r>
              <a:rPr lang="fa-IR" sz="4000" dirty="0" smtClean="0">
                <a:cs typeface="me_quran" pitchFamily="18" charset="-78"/>
              </a:rPr>
              <a:t> </a:t>
            </a:r>
            <a:r>
              <a:rPr lang="fa-IR" sz="4000" dirty="0" err="1" smtClean="0">
                <a:cs typeface="me_quran" pitchFamily="18" charset="-78"/>
              </a:rPr>
              <a:t>كَفَرُوا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يَوْمِهِمُ</a:t>
            </a:r>
            <a:r>
              <a:rPr lang="fa-IR" sz="4000" dirty="0" smtClean="0">
                <a:cs typeface="me_quran" pitchFamily="18" charset="-78"/>
              </a:rPr>
              <a:t> </a:t>
            </a:r>
            <a:r>
              <a:rPr lang="fa-IR" sz="4000" dirty="0" err="1" smtClean="0">
                <a:cs typeface="me_quran" pitchFamily="18" charset="-78"/>
              </a:rPr>
              <a:t>الَّذِي</a:t>
            </a:r>
            <a:r>
              <a:rPr lang="fa-IR" sz="4000" dirty="0" smtClean="0">
                <a:cs typeface="me_quran" pitchFamily="18" charset="-78"/>
              </a:rPr>
              <a:t> </a:t>
            </a:r>
            <a:r>
              <a:rPr lang="fa-IR" sz="4000" dirty="0" err="1" smtClean="0">
                <a:cs typeface="me_quran" pitchFamily="18" charset="-78"/>
              </a:rPr>
              <a:t>يُوعَدُونَ</a:t>
            </a:r>
            <a:r>
              <a:rPr lang="fa-IR" sz="4000" dirty="0" smtClean="0">
                <a:cs typeface="me_quran" pitchFamily="18" charset="-78"/>
              </a:rPr>
              <a:t> (</a:t>
            </a:r>
            <a:r>
              <a:rPr lang="fa-IR" sz="4000" dirty="0" err="1" smtClean="0">
                <a:cs typeface="me_quran" pitchFamily="18" charset="-78"/>
              </a:rPr>
              <a:t>٦٠</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سیاق 3. آیه 47 تا 60</a:t>
            </a: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dirty="0" smtClean="0">
                <a:cs typeface="B Jadid" pitchFamily="2" charset="-78"/>
              </a:rPr>
              <a:t>تشخیص مطالب</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نگهدارنده مکان محتوا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2"/>
          <p:cNvSpPr>
            <a:spLocks noGrp="1"/>
          </p:cNvSpPr>
          <p:nvPr>
            <p:ph type="title"/>
          </p:nvPr>
        </p:nvSpPr>
        <p:spPr/>
        <p:txBody>
          <a:bodyPr>
            <a:normAutofit/>
          </a:bodyPr>
          <a:lstStyle/>
          <a:p>
            <a:r>
              <a:rPr lang="fa-IR" dirty="0" smtClean="0">
                <a:cs typeface="B Jadid" pitchFamily="2" charset="-78"/>
              </a:rPr>
              <a:t>نمودار </a:t>
            </a:r>
            <a:r>
              <a:rPr lang="fa-IR" dirty="0" err="1" smtClean="0">
                <a:cs typeface="B Jadid" pitchFamily="2" charset="-78"/>
              </a:rPr>
              <a:t>سیاقها</a:t>
            </a:r>
            <a:endParaRPr lang="fa-IR" dirty="0" smtClean="0">
              <a:cs typeface="B Jadid"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dirty="0" smtClean="0">
                <a:cs typeface="B Jadid" pitchFamily="2" charset="-78"/>
              </a:rPr>
              <a:t>سیاق 1. آیه 1 تا 23</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lnSpcReduction="10000"/>
          </a:bodyPr>
          <a:lstStyle/>
          <a:p>
            <a:pPr algn="justLow">
              <a:lnSpc>
                <a:spcPct val="150000"/>
              </a:lnSpc>
            </a:pPr>
            <a:r>
              <a:rPr lang="fa-IR" sz="2400" dirty="0" smtClean="0">
                <a:cs typeface="B Mitra" pitchFamily="2" charset="-78"/>
              </a:rPr>
              <a:t>تردید در صدق وعده خدا بر وقوع </a:t>
            </a:r>
            <a:r>
              <a:rPr lang="fa-IR" sz="2400" dirty="0" err="1" smtClean="0">
                <a:cs typeface="B Mitra" pitchFamily="2" charset="-78"/>
              </a:rPr>
              <a:t>جزاء</a:t>
            </a:r>
            <a:r>
              <a:rPr lang="fa-IR" sz="2400" dirty="0" smtClean="0">
                <a:cs typeface="B Mitra" pitchFamily="2" charset="-78"/>
              </a:rPr>
              <a:t> و چشم </a:t>
            </a:r>
            <a:r>
              <a:rPr lang="fa-IR" sz="2400" dirty="0" err="1" smtClean="0">
                <a:cs typeface="B Mitra" pitchFamily="2" charset="-78"/>
              </a:rPr>
              <a:t>فروبستن</a:t>
            </a:r>
            <a:r>
              <a:rPr lang="fa-IR" sz="2400" dirty="0" smtClean="0">
                <a:cs typeface="B Mitra" pitchFamily="2" charset="-78"/>
              </a:rPr>
              <a:t> بر آیات و نشانه های صدق این وعده و اصرار بر نفی صدق این وعده و منحرف خواندن کسانی که صدق آن را باور کرده </a:t>
            </a:r>
            <a:r>
              <a:rPr lang="fa-IR" sz="2400" dirty="0" err="1" smtClean="0">
                <a:cs typeface="B Mitra" pitchFamily="2" charset="-78"/>
              </a:rPr>
              <a:t>اند</a:t>
            </a:r>
            <a:r>
              <a:rPr lang="fa-IR" sz="2400" dirty="0" smtClean="0">
                <a:cs typeface="B Mitra" pitchFamily="2" charset="-78"/>
              </a:rPr>
              <a:t>.</a:t>
            </a:r>
          </a:p>
          <a:p>
            <a:pPr algn="justLow">
              <a:lnSpc>
                <a:spcPct val="150000"/>
              </a:lnSpc>
            </a:pPr>
            <a:r>
              <a:rPr lang="fa-IR" sz="2400" dirty="0" smtClean="0">
                <a:cs typeface="B Mitra" pitchFamily="2" charset="-78"/>
              </a:rPr>
              <a:t>آری عده ای</a:t>
            </a:r>
            <a:r>
              <a:rPr lang="ar-SA" sz="2400" dirty="0" smtClean="0">
                <a:cs typeface="B Mitra" pitchFamily="2" charset="-78"/>
              </a:rPr>
              <a:t> بر اساس خرص و تخمین، صدق وعده خدا بر وقوع جزاء را نفی می کنند؛ و نسبت به </a:t>
            </a:r>
            <a:r>
              <a:rPr lang="fa-IR" sz="2400" dirty="0" smtClean="0">
                <a:cs typeface="B Mitra" pitchFamily="2" charset="-78"/>
              </a:rPr>
              <a:t>این </a:t>
            </a:r>
            <a:r>
              <a:rPr lang="ar-SA" sz="2400" dirty="0" smtClean="0">
                <a:cs typeface="B Mitra" pitchFamily="2" charset="-78"/>
              </a:rPr>
              <a:t>وعده، غافلانه در وضعیتی ناگوار به سر می برند؛ </a:t>
            </a:r>
            <a:r>
              <a:rPr lang="fa-IR" sz="2400" dirty="0" smtClean="0">
                <a:cs typeface="B Mitra" pitchFamily="2" charset="-78"/>
              </a:rPr>
              <a:t>و </a:t>
            </a:r>
            <a:r>
              <a:rPr lang="ar-SA" sz="2400" dirty="0" smtClean="0">
                <a:cs typeface="B Mitra" pitchFamily="2" charset="-78"/>
              </a:rPr>
              <a:t>در مقام نفی صدق </a:t>
            </a:r>
            <a:r>
              <a:rPr lang="fa-IR" sz="2400" dirty="0" smtClean="0">
                <a:cs typeface="B Mitra" pitchFamily="2" charset="-78"/>
              </a:rPr>
              <a:t>این </a:t>
            </a:r>
            <a:r>
              <a:rPr lang="ar-SA" sz="2400" dirty="0" smtClean="0">
                <a:cs typeface="B Mitra" pitchFamily="2" charset="-78"/>
              </a:rPr>
              <a:t>وعده، </a:t>
            </a:r>
            <a:r>
              <a:rPr lang="fa-IR" sz="2400" dirty="0" smtClean="0">
                <a:cs typeface="B Mitra" pitchFamily="2" charset="-78"/>
              </a:rPr>
              <a:t>فتنه جویی کرده و </a:t>
            </a:r>
            <a:r>
              <a:rPr lang="fa-IR" sz="2400" dirty="0" err="1" smtClean="0">
                <a:cs typeface="B Mitra" pitchFamily="2" charset="-78"/>
              </a:rPr>
              <a:t>جزاء</a:t>
            </a:r>
            <a:r>
              <a:rPr lang="ar-SA" sz="2400" dirty="0" smtClean="0">
                <a:cs typeface="B Mitra" pitchFamily="2" charset="-78"/>
              </a:rPr>
              <a:t> را با عجله طلب می کنند؛</a:t>
            </a:r>
            <a:endParaRPr lang="fa-IR" sz="2400" dirty="0" smtClean="0">
              <a:cs typeface="B Mitra" pitchFamily="2" charset="-78"/>
            </a:endParaRPr>
          </a:p>
          <a:p>
            <a:pPr algn="justLow">
              <a:lnSpc>
                <a:spcPct val="150000"/>
              </a:lnSpc>
            </a:pPr>
            <a:r>
              <a:rPr lang="fa-IR" sz="2400" dirty="0" smtClean="0">
                <a:cs typeface="B Mitra" pitchFamily="2" charset="-78"/>
              </a:rPr>
              <a:t>در مقابل </a:t>
            </a:r>
            <a:r>
              <a:rPr lang="ar-SA" sz="2400" dirty="0" smtClean="0">
                <a:cs typeface="B Mitra" pitchFamily="2" charset="-78"/>
              </a:rPr>
              <a:t>تقوا پیشگانی </a:t>
            </a:r>
            <a:r>
              <a:rPr lang="fa-IR" sz="2400" dirty="0" smtClean="0">
                <a:cs typeface="B Mitra" pitchFamily="2" charset="-78"/>
              </a:rPr>
              <a:t>هستند </a:t>
            </a:r>
            <a:r>
              <a:rPr lang="ar-SA" sz="2400" dirty="0" smtClean="0">
                <a:cs typeface="B Mitra" pitchFamily="2" charset="-78"/>
              </a:rPr>
              <a:t>که</a:t>
            </a:r>
            <a:r>
              <a:rPr lang="fa-IR" sz="2400" dirty="0" smtClean="0">
                <a:cs typeface="B Mitra" pitchFamily="2" charset="-78"/>
              </a:rPr>
              <a:t> </a:t>
            </a:r>
            <a:r>
              <a:rPr lang="ar-SA" sz="2400" dirty="0" smtClean="0">
                <a:cs typeface="B Mitra" pitchFamily="2" charset="-78"/>
              </a:rPr>
              <a:t>وعده پروردگارشان بر وقوع جزاء را باور کرده و راه نیکوکاری را در پیش گرفته اند؛ و تنها اندکی از شب را </a:t>
            </a:r>
            <a:r>
              <a:rPr lang="fa-IR" sz="2400" dirty="0" smtClean="0">
                <a:cs typeface="B Mitra" pitchFamily="2" charset="-78"/>
              </a:rPr>
              <a:t>می </a:t>
            </a:r>
            <a:r>
              <a:rPr lang="fa-IR" sz="2400" dirty="0" err="1" smtClean="0">
                <a:cs typeface="B Mitra" pitchFamily="2" charset="-78"/>
              </a:rPr>
              <a:t>خوابند</a:t>
            </a:r>
            <a:r>
              <a:rPr lang="ar-SA" sz="2400" dirty="0" smtClean="0">
                <a:cs typeface="B Mitra" pitchFamily="2" charset="-78"/>
              </a:rPr>
              <a:t>؛ و سحرگاهان از گناهانشان طلب مغفرت می کنند؛ و در اموالشان حقی برای سائل و محروم هست</a:t>
            </a:r>
            <a:r>
              <a:rPr lang="fa-IR" sz="2400" dirty="0" smtClean="0">
                <a:cs typeface="B Mitra" pitchFamily="2" charset="-78"/>
              </a:rPr>
              <a:t>.</a:t>
            </a:r>
          </a:p>
        </p:txBody>
      </p:sp>
      <p:sp>
        <p:nvSpPr>
          <p:cNvPr id="3" name="عنوان 2"/>
          <p:cNvSpPr>
            <a:spLocks noGrp="1"/>
          </p:cNvSpPr>
          <p:nvPr>
            <p:ph type="title"/>
          </p:nvPr>
        </p:nvSpPr>
        <p:spPr/>
        <p:txBody>
          <a:bodyPr>
            <a:normAutofit/>
          </a:bodyPr>
          <a:lstStyle/>
          <a:p>
            <a:r>
              <a:rPr lang="fa-IR" dirty="0" smtClean="0">
                <a:cs typeface="B Jadid" pitchFamily="2" charset="-78"/>
              </a:rPr>
              <a:t>فضای سخن</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62500" lnSpcReduction="20000"/>
          </a:bodyPr>
          <a:lstStyle/>
          <a:p>
            <a:pPr algn="ctr">
              <a:lnSpc>
                <a:spcPct val="170000"/>
              </a:lnSpc>
              <a:buNone/>
            </a:pPr>
            <a:r>
              <a:rPr lang="fa-IR" sz="4000" dirty="0" err="1" smtClean="0">
                <a:cs typeface="me_quran" pitchFamily="18" charset="-78"/>
              </a:rPr>
              <a:t>بِسْمِ</a:t>
            </a:r>
            <a:r>
              <a:rPr lang="fa-IR" sz="4000" dirty="0" smtClean="0">
                <a:cs typeface="me_quran" pitchFamily="18" charset="-78"/>
              </a:rPr>
              <a:t> </a:t>
            </a:r>
            <a:r>
              <a:rPr lang="fa-IR" sz="4000" dirty="0" err="1" smtClean="0">
                <a:cs typeface="me_quran" pitchFamily="18" charset="-78"/>
              </a:rPr>
              <a:t>اللَّهِ</a:t>
            </a:r>
            <a:r>
              <a:rPr lang="fa-IR" sz="4000" dirty="0" smtClean="0">
                <a:cs typeface="me_quran" pitchFamily="18" charset="-78"/>
              </a:rPr>
              <a:t> </a:t>
            </a:r>
            <a:r>
              <a:rPr lang="fa-IR" sz="4000" dirty="0" err="1" smtClean="0">
                <a:cs typeface="me_quran" pitchFamily="18" charset="-78"/>
              </a:rPr>
              <a:t>الرَّحْمَنِ</a:t>
            </a:r>
            <a:r>
              <a:rPr lang="fa-IR" sz="4000" dirty="0" smtClean="0">
                <a:cs typeface="me_quran" pitchFamily="18" charset="-78"/>
              </a:rPr>
              <a:t> </a:t>
            </a:r>
            <a:r>
              <a:rPr lang="fa-IR" sz="4000" dirty="0" err="1" smtClean="0">
                <a:cs typeface="me_quran" pitchFamily="18" charset="-78"/>
              </a:rPr>
              <a:t>الرَّحِيمِ</a:t>
            </a:r>
            <a:endParaRPr lang="en-US" sz="4000" dirty="0" smtClean="0">
              <a:cs typeface="me_quran" pitchFamily="18" charset="-78"/>
            </a:endParaRPr>
          </a:p>
          <a:p>
            <a:pPr algn="justLow">
              <a:lnSpc>
                <a:spcPct val="170000"/>
              </a:lnSpc>
            </a:pPr>
            <a:r>
              <a:rPr lang="fa-IR" sz="4000" dirty="0" err="1" smtClean="0">
                <a:cs typeface="me_quran" pitchFamily="18" charset="-78"/>
              </a:rPr>
              <a:t>وَالذَّارِيَاتِ</a:t>
            </a:r>
            <a:r>
              <a:rPr lang="fa-IR" sz="4000" dirty="0" smtClean="0">
                <a:cs typeface="me_quran" pitchFamily="18" charset="-78"/>
              </a:rPr>
              <a:t> </a:t>
            </a:r>
            <a:r>
              <a:rPr lang="fa-IR" sz="4000" dirty="0" err="1" smtClean="0">
                <a:cs typeface="me_quran" pitchFamily="18" charset="-78"/>
              </a:rPr>
              <a:t>ذَرْوًا</a:t>
            </a:r>
            <a:r>
              <a:rPr lang="fa-IR" sz="4000" dirty="0" smtClean="0">
                <a:cs typeface="me_quran" pitchFamily="18" charset="-78"/>
              </a:rPr>
              <a:t> (١)</a:t>
            </a:r>
          </a:p>
          <a:p>
            <a:pPr algn="justLow">
              <a:lnSpc>
                <a:spcPct val="170000"/>
              </a:lnSpc>
            </a:pPr>
            <a:r>
              <a:rPr lang="fa-IR" sz="4000" dirty="0" err="1" smtClean="0">
                <a:cs typeface="me_quran" pitchFamily="18" charset="-78"/>
              </a:rPr>
              <a:t>فَالْحَامِلاتِ</a:t>
            </a:r>
            <a:r>
              <a:rPr lang="fa-IR" sz="4000" dirty="0" smtClean="0">
                <a:cs typeface="me_quran" pitchFamily="18" charset="-78"/>
              </a:rPr>
              <a:t> </a:t>
            </a:r>
            <a:r>
              <a:rPr lang="fa-IR" sz="4000" dirty="0" err="1" smtClean="0">
                <a:cs typeface="me_quran" pitchFamily="18" charset="-78"/>
              </a:rPr>
              <a:t>وِقْرًا</a:t>
            </a:r>
            <a:r>
              <a:rPr lang="fa-IR" sz="4000" dirty="0" smtClean="0">
                <a:cs typeface="me_quran" pitchFamily="18" charset="-78"/>
              </a:rPr>
              <a:t> (٢)</a:t>
            </a:r>
          </a:p>
          <a:p>
            <a:pPr algn="justLow">
              <a:lnSpc>
                <a:spcPct val="170000"/>
              </a:lnSpc>
            </a:pPr>
            <a:r>
              <a:rPr lang="fa-IR" sz="4000" dirty="0" err="1" smtClean="0">
                <a:cs typeface="me_quran" pitchFamily="18" charset="-78"/>
              </a:rPr>
              <a:t>فَالْجَارِيَــــاتِ</a:t>
            </a:r>
            <a:r>
              <a:rPr lang="fa-IR" sz="4000" dirty="0" smtClean="0">
                <a:cs typeface="me_quran" pitchFamily="18" charset="-78"/>
              </a:rPr>
              <a:t> </a:t>
            </a:r>
            <a:r>
              <a:rPr lang="fa-IR" sz="4000" dirty="0" err="1" smtClean="0">
                <a:cs typeface="me_quran" pitchFamily="18" charset="-78"/>
              </a:rPr>
              <a:t>يُسْرًا</a:t>
            </a:r>
            <a:r>
              <a:rPr lang="fa-IR" sz="4000" dirty="0" smtClean="0">
                <a:cs typeface="me_quran" pitchFamily="18" charset="-78"/>
              </a:rPr>
              <a:t> (٣)</a:t>
            </a:r>
          </a:p>
          <a:p>
            <a:pPr algn="justLow">
              <a:lnSpc>
                <a:spcPct val="170000"/>
              </a:lnSpc>
            </a:pPr>
            <a:r>
              <a:rPr lang="fa-IR" sz="4000" dirty="0" err="1" smtClean="0">
                <a:cs typeface="me_quran" pitchFamily="18" charset="-78"/>
              </a:rPr>
              <a:t>فَالْمُقَسِّمَاتِ</a:t>
            </a:r>
            <a:r>
              <a:rPr lang="fa-IR" sz="4000" dirty="0" smtClean="0">
                <a:cs typeface="me_quran" pitchFamily="18" charset="-78"/>
              </a:rPr>
              <a:t> </a:t>
            </a:r>
            <a:r>
              <a:rPr lang="fa-IR" sz="4000" dirty="0" err="1" smtClean="0">
                <a:cs typeface="me_quran" pitchFamily="18" charset="-78"/>
              </a:rPr>
              <a:t>أَمْرًا</a:t>
            </a:r>
            <a:r>
              <a:rPr lang="fa-IR" sz="4000" dirty="0" smtClean="0">
                <a:cs typeface="me_quran" pitchFamily="18" charset="-78"/>
              </a:rPr>
              <a:t> (٤)</a:t>
            </a:r>
          </a:p>
          <a:p>
            <a:pPr algn="l">
              <a:lnSpc>
                <a:spcPct val="170000"/>
              </a:lnSpc>
            </a:pPr>
            <a:r>
              <a:rPr lang="fa-IR" sz="4000" dirty="0" err="1" smtClean="0">
                <a:cs typeface="me_quran" pitchFamily="18" charset="-78"/>
              </a:rPr>
              <a:t>إِنَّمَا</a:t>
            </a:r>
            <a:r>
              <a:rPr lang="fa-IR" sz="4000" dirty="0" smtClean="0">
                <a:cs typeface="me_quran" pitchFamily="18" charset="-78"/>
              </a:rPr>
              <a:t> </a:t>
            </a:r>
            <a:r>
              <a:rPr lang="fa-IR" sz="4000" dirty="0" err="1" smtClean="0">
                <a:cs typeface="me_quran" pitchFamily="18" charset="-78"/>
              </a:rPr>
              <a:t>تُوعَدُونَ</a:t>
            </a:r>
            <a:r>
              <a:rPr lang="fa-IR" sz="4000" dirty="0" smtClean="0">
                <a:cs typeface="me_quran" pitchFamily="18" charset="-78"/>
              </a:rPr>
              <a:t> </a:t>
            </a:r>
            <a:r>
              <a:rPr lang="fa-IR" sz="4000" dirty="0" err="1" smtClean="0">
                <a:cs typeface="me_quran" pitchFamily="18" charset="-78"/>
              </a:rPr>
              <a:t>لَصَادِقٌ</a:t>
            </a:r>
            <a:r>
              <a:rPr lang="fa-IR" sz="4000" dirty="0" smtClean="0">
                <a:cs typeface="me_quran" pitchFamily="18" charset="-78"/>
              </a:rPr>
              <a:t> (٥)</a:t>
            </a:r>
          </a:p>
          <a:p>
            <a:pPr algn="l">
              <a:lnSpc>
                <a:spcPct val="170000"/>
              </a:lnSpc>
            </a:pPr>
            <a:r>
              <a:rPr lang="fa-IR" sz="4000" dirty="0" err="1" smtClean="0">
                <a:cs typeface="me_quran" pitchFamily="18" charset="-78"/>
              </a:rPr>
              <a:t>وَإِنَّ</a:t>
            </a:r>
            <a:r>
              <a:rPr lang="fa-IR" sz="4000" dirty="0" smtClean="0">
                <a:cs typeface="me_quran" pitchFamily="18" charset="-78"/>
              </a:rPr>
              <a:t> </a:t>
            </a:r>
            <a:r>
              <a:rPr lang="fa-IR" sz="4000" dirty="0" err="1" smtClean="0">
                <a:cs typeface="me_quran" pitchFamily="18" charset="-78"/>
              </a:rPr>
              <a:t>الدِّينَ</a:t>
            </a:r>
            <a:r>
              <a:rPr lang="fa-IR" sz="4000" dirty="0" smtClean="0">
                <a:cs typeface="me_quran" pitchFamily="18" charset="-78"/>
              </a:rPr>
              <a:t> </a:t>
            </a:r>
            <a:r>
              <a:rPr lang="fa-IR" sz="4000" dirty="0" err="1" smtClean="0">
                <a:cs typeface="me_quran" pitchFamily="18" charset="-78"/>
              </a:rPr>
              <a:t>لَوَاقِعٌ</a:t>
            </a:r>
            <a:r>
              <a:rPr lang="fa-IR" sz="4000" dirty="0" smtClean="0">
                <a:cs typeface="me_quran" pitchFamily="18" charset="-78"/>
              </a:rPr>
              <a:t> (٦)</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وَالسَّمَاءِ</a:t>
            </a:r>
            <a:r>
              <a:rPr lang="fa-IR" sz="4000" dirty="0" smtClean="0">
                <a:cs typeface="me_quran" pitchFamily="18" charset="-78"/>
              </a:rPr>
              <a:t> </a:t>
            </a:r>
            <a:r>
              <a:rPr lang="fa-IR" sz="4000" dirty="0" err="1" smtClean="0">
                <a:cs typeface="me_quran" pitchFamily="18" charset="-78"/>
              </a:rPr>
              <a:t>ذَاتِ</a:t>
            </a:r>
            <a:r>
              <a:rPr lang="fa-IR" sz="4000" dirty="0" smtClean="0">
                <a:cs typeface="me_quran" pitchFamily="18" charset="-78"/>
              </a:rPr>
              <a:t> </a:t>
            </a:r>
            <a:r>
              <a:rPr lang="fa-IR" sz="4000" dirty="0" err="1" smtClean="0">
                <a:cs typeface="me_quran" pitchFamily="18" charset="-78"/>
              </a:rPr>
              <a:t>الْحُبُكِ</a:t>
            </a:r>
            <a:r>
              <a:rPr lang="fa-IR" sz="4000" dirty="0" smtClean="0">
                <a:cs typeface="me_quran" pitchFamily="18" charset="-78"/>
              </a:rPr>
              <a:t> (٧)</a:t>
            </a:r>
          </a:p>
          <a:p>
            <a:pPr algn="l">
              <a:lnSpc>
                <a:spcPct val="150000"/>
              </a:lnSpc>
            </a:pPr>
            <a:r>
              <a:rPr lang="fa-IR" sz="4000" dirty="0" err="1" smtClean="0">
                <a:cs typeface="me_quran" pitchFamily="18" charset="-78"/>
              </a:rPr>
              <a:t>إِنَّكُمْ</a:t>
            </a:r>
            <a:r>
              <a:rPr lang="fa-IR" sz="4000" dirty="0" smtClean="0">
                <a:cs typeface="me_quran" pitchFamily="18" charset="-78"/>
              </a:rPr>
              <a:t> </a:t>
            </a:r>
            <a:r>
              <a:rPr lang="fa-IR" sz="4000" dirty="0" err="1" smtClean="0">
                <a:cs typeface="me_quran" pitchFamily="18" charset="-78"/>
              </a:rPr>
              <a:t>لَفِي</a:t>
            </a:r>
            <a:r>
              <a:rPr lang="fa-IR" sz="4000" dirty="0" smtClean="0">
                <a:cs typeface="me_quran" pitchFamily="18" charset="-78"/>
              </a:rPr>
              <a:t> </a:t>
            </a:r>
            <a:r>
              <a:rPr lang="fa-IR" sz="4000" dirty="0" err="1" smtClean="0">
                <a:cs typeface="me_quran" pitchFamily="18" charset="-78"/>
              </a:rPr>
              <a:t>قَوْلٍ</a:t>
            </a:r>
            <a:r>
              <a:rPr lang="fa-IR" sz="4000" dirty="0" smtClean="0">
                <a:cs typeface="me_quran" pitchFamily="18" charset="-78"/>
              </a:rPr>
              <a:t> </a:t>
            </a:r>
            <a:r>
              <a:rPr lang="fa-IR" sz="4000" dirty="0" err="1" smtClean="0">
                <a:cs typeface="me_quran" pitchFamily="18" charset="-78"/>
              </a:rPr>
              <a:t>مُخْتَلِفٍ</a:t>
            </a:r>
            <a:r>
              <a:rPr lang="fa-IR" sz="4000" dirty="0" smtClean="0">
                <a:cs typeface="me_quran" pitchFamily="18" charset="-78"/>
              </a:rPr>
              <a:t> (٨)</a:t>
            </a:r>
          </a:p>
          <a:p>
            <a:pPr algn="l">
              <a:lnSpc>
                <a:spcPct val="150000"/>
              </a:lnSpc>
            </a:pPr>
            <a:r>
              <a:rPr lang="fa-IR" sz="4000" dirty="0" err="1" smtClean="0">
                <a:cs typeface="me_quran" pitchFamily="18" charset="-78"/>
              </a:rPr>
              <a:t>يُؤْفَكُ</a:t>
            </a:r>
            <a:r>
              <a:rPr lang="fa-IR" sz="4000" dirty="0" smtClean="0">
                <a:cs typeface="me_quran" pitchFamily="18" charset="-78"/>
              </a:rPr>
              <a:t> </a:t>
            </a:r>
            <a:r>
              <a:rPr lang="fa-IR" sz="4000" dirty="0" err="1" smtClean="0">
                <a:cs typeface="me_quran" pitchFamily="18" charset="-78"/>
              </a:rPr>
              <a:t>عَنْهُ</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أُفِكَ</a:t>
            </a:r>
            <a:r>
              <a:rPr lang="fa-IR" sz="4000" dirty="0" smtClean="0">
                <a:cs typeface="me_quran" pitchFamily="18" charset="-78"/>
              </a:rPr>
              <a:t> (٩)</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62500" lnSpcReduction="20000"/>
          </a:bodyPr>
          <a:lstStyle/>
          <a:p>
            <a:pPr algn="justLow">
              <a:lnSpc>
                <a:spcPct val="170000"/>
              </a:lnSpc>
            </a:pPr>
            <a:r>
              <a:rPr lang="fa-IR" sz="4000" dirty="0" err="1" smtClean="0">
                <a:cs typeface="me_quran" pitchFamily="18" charset="-78"/>
              </a:rPr>
              <a:t>قُتِلَ</a:t>
            </a:r>
            <a:r>
              <a:rPr lang="fa-IR" sz="4000" dirty="0" smtClean="0">
                <a:cs typeface="me_quran" pitchFamily="18" charset="-78"/>
              </a:rPr>
              <a:t> </a:t>
            </a:r>
            <a:r>
              <a:rPr lang="fa-IR" sz="4000" dirty="0" err="1" smtClean="0">
                <a:cs typeface="me_quran" pitchFamily="18" charset="-78"/>
              </a:rPr>
              <a:t>الْخَرَّاصُونَ</a:t>
            </a:r>
            <a:r>
              <a:rPr lang="fa-IR" sz="4000" dirty="0" smtClean="0">
                <a:cs typeface="me_quran" pitchFamily="18" charset="-78"/>
              </a:rPr>
              <a:t> (</a:t>
            </a:r>
            <a:r>
              <a:rPr lang="fa-IR" sz="4000" dirty="0" err="1" smtClean="0">
                <a:cs typeface="me_quran" pitchFamily="18" charset="-78"/>
              </a:rPr>
              <a:t>١٠</a:t>
            </a:r>
            <a:r>
              <a:rPr lang="fa-IR" sz="4000" dirty="0" smtClean="0">
                <a:cs typeface="me_quran" pitchFamily="18" charset="-78"/>
              </a:rPr>
              <a:t>)</a:t>
            </a:r>
            <a:r>
              <a:rPr lang="fa-IR" sz="4000" dirty="0" err="1" smtClean="0">
                <a:cs typeface="me_quran" pitchFamily="18" charset="-78"/>
              </a:rPr>
              <a:t>الَّذِينَ</a:t>
            </a:r>
            <a:r>
              <a:rPr lang="fa-IR" sz="4000" dirty="0" smtClean="0">
                <a:cs typeface="me_quran" pitchFamily="18" charset="-78"/>
              </a:rPr>
              <a:t> </a:t>
            </a:r>
            <a:r>
              <a:rPr lang="fa-IR" sz="4000" dirty="0" err="1" smtClean="0">
                <a:cs typeface="me_quran" pitchFamily="18" charset="-78"/>
              </a:rPr>
              <a:t>هُمْ</a:t>
            </a:r>
            <a:r>
              <a:rPr lang="fa-IR" sz="4000" dirty="0" smtClean="0">
                <a:cs typeface="me_quran" pitchFamily="18" charset="-78"/>
              </a:rPr>
              <a:t> </a:t>
            </a:r>
            <a:r>
              <a:rPr lang="fa-IR" sz="4000" dirty="0" err="1" smtClean="0">
                <a:cs typeface="me_quran" pitchFamily="18" charset="-78"/>
              </a:rPr>
              <a:t>فِي</a:t>
            </a:r>
            <a:r>
              <a:rPr lang="fa-IR" sz="4000" dirty="0" smtClean="0">
                <a:cs typeface="me_quran" pitchFamily="18" charset="-78"/>
              </a:rPr>
              <a:t> </a:t>
            </a:r>
            <a:r>
              <a:rPr lang="fa-IR" sz="4000" dirty="0" err="1" smtClean="0">
                <a:cs typeface="me_quran" pitchFamily="18" charset="-78"/>
              </a:rPr>
              <a:t>غَمْرَةٍ</a:t>
            </a:r>
            <a:r>
              <a:rPr lang="fa-IR" sz="4000" dirty="0" smtClean="0">
                <a:cs typeface="me_quran" pitchFamily="18" charset="-78"/>
              </a:rPr>
              <a:t> </a:t>
            </a:r>
            <a:r>
              <a:rPr lang="fa-IR" sz="4000" dirty="0" err="1" smtClean="0">
                <a:cs typeface="me_quran" pitchFamily="18" charset="-78"/>
              </a:rPr>
              <a:t>سَاهُونَ</a:t>
            </a:r>
            <a:r>
              <a:rPr lang="fa-IR" sz="4000" dirty="0" smtClean="0">
                <a:cs typeface="me_quran" pitchFamily="18" charset="-78"/>
              </a:rPr>
              <a:t> (</a:t>
            </a:r>
            <a:r>
              <a:rPr lang="fa-IR" sz="4000" dirty="0" err="1" smtClean="0">
                <a:cs typeface="me_quran" pitchFamily="18" charset="-78"/>
              </a:rPr>
              <a:t>١١</a:t>
            </a:r>
            <a:r>
              <a:rPr lang="fa-IR" sz="4000" dirty="0" smtClean="0">
                <a:cs typeface="me_quran" pitchFamily="18" charset="-78"/>
              </a:rPr>
              <a:t>)</a:t>
            </a:r>
            <a:r>
              <a:rPr lang="fa-IR" sz="4000" dirty="0" err="1" smtClean="0">
                <a:cs typeface="me_quran" pitchFamily="18" charset="-78"/>
              </a:rPr>
              <a:t>يَسْأَلُونَ</a:t>
            </a:r>
            <a:r>
              <a:rPr lang="fa-IR" sz="4000" dirty="0" smtClean="0">
                <a:cs typeface="me_quran" pitchFamily="18" charset="-78"/>
              </a:rPr>
              <a:t> </a:t>
            </a:r>
            <a:r>
              <a:rPr lang="fa-IR" sz="4000" dirty="0" err="1" smtClean="0">
                <a:cs typeface="me_quran" pitchFamily="18" charset="-78"/>
              </a:rPr>
              <a:t>أَيَّانَ</a:t>
            </a:r>
            <a:r>
              <a:rPr lang="fa-IR" sz="4000" dirty="0" smtClean="0">
                <a:cs typeface="me_quran" pitchFamily="18" charset="-78"/>
              </a:rPr>
              <a:t> </a:t>
            </a:r>
            <a:r>
              <a:rPr lang="fa-IR" sz="4000" dirty="0" err="1" smtClean="0">
                <a:cs typeface="me_quran" pitchFamily="18" charset="-78"/>
              </a:rPr>
              <a:t>يَوْمُ</a:t>
            </a:r>
            <a:r>
              <a:rPr lang="fa-IR" sz="4000" dirty="0" smtClean="0">
                <a:cs typeface="me_quran" pitchFamily="18" charset="-78"/>
              </a:rPr>
              <a:t> </a:t>
            </a:r>
            <a:r>
              <a:rPr lang="fa-IR" sz="4000" dirty="0" err="1" smtClean="0">
                <a:cs typeface="me_quran" pitchFamily="18" charset="-78"/>
              </a:rPr>
              <a:t>الدِّينِ</a:t>
            </a:r>
            <a:r>
              <a:rPr lang="fa-IR" sz="4000" dirty="0" smtClean="0">
                <a:cs typeface="me_quran" pitchFamily="18" charset="-78"/>
              </a:rPr>
              <a:t> (</a:t>
            </a:r>
            <a:r>
              <a:rPr lang="fa-IR" sz="4000" dirty="0" err="1" smtClean="0">
                <a:cs typeface="me_quran" pitchFamily="18" charset="-78"/>
              </a:rPr>
              <a:t>١٢</a:t>
            </a:r>
            <a:r>
              <a:rPr lang="fa-IR" sz="4000" dirty="0" smtClean="0">
                <a:cs typeface="me_quran" pitchFamily="18" charset="-78"/>
              </a:rPr>
              <a:t>)</a:t>
            </a:r>
            <a:r>
              <a:rPr lang="fa-IR" sz="4000" dirty="0" err="1" smtClean="0">
                <a:cs typeface="me_quran" pitchFamily="18" charset="-78"/>
              </a:rPr>
              <a:t>يَوْمَ</a:t>
            </a:r>
            <a:r>
              <a:rPr lang="fa-IR" sz="4000" dirty="0" smtClean="0">
                <a:cs typeface="me_quran" pitchFamily="18" charset="-78"/>
              </a:rPr>
              <a:t> </a:t>
            </a:r>
            <a:r>
              <a:rPr lang="fa-IR" sz="4000" dirty="0" err="1" smtClean="0">
                <a:cs typeface="me_quran" pitchFamily="18" charset="-78"/>
              </a:rPr>
              <a:t>هُمْ</a:t>
            </a:r>
            <a:r>
              <a:rPr lang="fa-IR" sz="4000" dirty="0" smtClean="0">
                <a:cs typeface="me_quran" pitchFamily="18" charset="-78"/>
              </a:rPr>
              <a:t> </a:t>
            </a:r>
            <a:r>
              <a:rPr lang="fa-IR" sz="4000" dirty="0" err="1" smtClean="0">
                <a:cs typeface="me_quran" pitchFamily="18" charset="-78"/>
              </a:rPr>
              <a:t>عَلَى</a:t>
            </a:r>
            <a:r>
              <a:rPr lang="fa-IR" sz="4000" dirty="0" smtClean="0">
                <a:cs typeface="me_quran" pitchFamily="18" charset="-78"/>
              </a:rPr>
              <a:t> </a:t>
            </a:r>
            <a:r>
              <a:rPr lang="fa-IR" sz="4000" dirty="0" err="1" smtClean="0">
                <a:cs typeface="me_quran" pitchFamily="18" charset="-78"/>
              </a:rPr>
              <a:t>النَّارِ</a:t>
            </a:r>
            <a:r>
              <a:rPr lang="fa-IR" sz="4000" dirty="0" smtClean="0">
                <a:cs typeface="me_quran" pitchFamily="18" charset="-78"/>
              </a:rPr>
              <a:t> </a:t>
            </a:r>
            <a:r>
              <a:rPr lang="fa-IR" sz="4000" dirty="0" err="1" smtClean="0">
                <a:cs typeface="me_quran" pitchFamily="18" charset="-78"/>
              </a:rPr>
              <a:t>يُفْتَنُونَ</a:t>
            </a:r>
            <a:r>
              <a:rPr lang="fa-IR" sz="4000" dirty="0" smtClean="0">
                <a:cs typeface="me_quran" pitchFamily="18" charset="-78"/>
              </a:rPr>
              <a:t> (</a:t>
            </a:r>
            <a:r>
              <a:rPr lang="fa-IR" sz="4000" dirty="0" err="1" smtClean="0">
                <a:cs typeface="me_quran" pitchFamily="18" charset="-78"/>
              </a:rPr>
              <a:t>١٣</a:t>
            </a:r>
            <a:r>
              <a:rPr lang="fa-IR" sz="4000" dirty="0" smtClean="0">
                <a:cs typeface="me_quran" pitchFamily="18" charset="-78"/>
              </a:rPr>
              <a:t>)</a:t>
            </a:r>
            <a:r>
              <a:rPr lang="fa-IR" sz="4000" dirty="0" err="1" smtClean="0">
                <a:cs typeface="me_quran" pitchFamily="18" charset="-78"/>
              </a:rPr>
              <a:t>ذُوقُوا</a:t>
            </a:r>
            <a:r>
              <a:rPr lang="fa-IR" sz="4000" dirty="0" smtClean="0">
                <a:cs typeface="me_quran" pitchFamily="18" charset="-78"/>
              </a:rPr>
              <a:t> </a:t>
            </a:r>
            <a:r>
              <a:rPr lang="fa-IR" sz="4000" dirty="0" err="1" smtClean="0">
                <a:cs typeface="me_quran" pitchFamily="18" charset="-78"/>
              </a:rPr>
              <a:t>فِتْنَتَكُمْ</a:t>
            </a:r>
            <a:r>
              <a:rPr lang="fa-IR" sz="4000" dirty="0" smtClean="0">
                <a:cs typeface="me_quran" pitchFamily="18" charset="-78"/>
              </a:rPr>
              <a:t> </a:t>
            </a:r>
            <a:r>
              <a:rPr lang="fa-IR" sz="4000" dirty="0" err="1" smtClean="0">
                <a:cs typeface="me_quran" pitchFamily="18" charset="-78"/>
              </a:rPr>
              <a:t>هَذَا</a:t>
            </a:r>
            <a:r>
              <a:rPr lang="fa-IR" sz="4000" dirty="0" smtClean="0">
                <a:cs typeface="me_quran" pitchFamily="18" charset="-78"/>
              </a:rPr>
              <a:t> </a:t>
            </a:r>
            <a:r>
              <a:rPr lang="fa-IR" sz="4000" dirty="0" err="1" smtClean="0">
                <a:cs typeface="me_quran" pitchFamily="18" charset="-78"/>
              </a:rPr>
              <a:t>الَّذِي</a:t>
            </a:r>
            <a:r>
              <a:rPr lang="fa-IR" sz="4000" dirty="0" smtClean="0">
                <a:cs typeface="me_quran" pitchFamily="18" charset="-78"/>
              </a:rPr>
              <a:t> </a:t>
            </a:r>
            <a:r>
              <a:rPr lang="fa-IR" sz="4000" dirty="0" err="1" smtClean="0">
                <a:cs typeface="me_quran" pitchFamily="18" charset="-78"/>
              </a:rPr>
              <a:t>كُنْتُمْ</a:t>
            </a:r>
            <a:r>
              <a:rPr lang="fa-IR" sz="4000" dirty="0" smtClean="0">
                <a:cs typeface="me_quran" pitchFamily="18" charset="-78"/>
              </a:rPr>
              <a:t> </a:t>
            </a:r>
            <a:r>
              <a:rPr lang="fa-IR" sz="4000" dirty="0" err="1" smtClean="0">
                <a:cs typeface="me_quran" pitchFamily="18" charset="-78"/>
              </a:rPr>
              <a:t>بِهِ</a:t>
            </a:r>
            <a:r>
              <a:rPr lang="fa-IR" sz="4000" dirty="0" smtClean="0">
                <a:cs typeface="me_quran" pitchFamily="18" charset="-78"/>
              </a:rPr>
              <a:t> </a:t>
            </a:r>
            <a:r>
              <a:rPr lang="fa-IR" sz="4000" dirty="0" err="1" smtClean="0">
                <a:cs typeface="me_quran" pitchFamily="18" charset="-78"/>
              </a:rPr>
              <a:t>تَسْتَعْجِلُونَ</a:t>
            </a:r>
            <a:r>
              <a:rPr lang="fa-IR" sz="4000" dirty="0" smtClean="0">
                <a:cs typeface="me_quran" pitchFamily="18" charset="-78"/>
              </a:rPr>
              <a:t> (</a:t>
            </a:r>
            <a:r>
              <a:rPr lang="fa-IR" sz="4000" dirty="0" err="1" smtClean="0">
                <a:cs typeface="me_quran" pitchFamily="18" charset="-78"/>
              </a:rPr>
              <a:t>١٤</a:t>
            </a:r>
            <a:r>
              <a:rPr lang="fa-IR" sz="4000" dirty="0" smtClean="0">
                <a:cs typeface="me_quran" pitchFamily="18" charset="-78"/>
              </a:rPr>
              <a:t>)</a:t>
            </a:r>
          </a:p>
          <a:p>
            <a:pPr algn="justLow">
              <a:lnSpc>
                <a:spcPct val="170000"/>
              </a:lnSpc>
            </a:pPr>
            <a:r>
              <a:rPr lang="fa-IR" sz="4000" dirty="0" err="1" smtClean="0">
                <a:cs typeface="me_quran" pitchFamily="18" charset="-78"/>
              </a:rPr>
              <a:t>إِنَّ</a:t>
            </a:r>
            <a:r>
              <a:rPr lang="fa-IR" sz="4000" dirty="0" smtClean="0">
                <a:cs typeface="me_quran" pitchFamily="18" charset="-78"/>
              </a:rPr>
              <a:t> </a:t>
            </a:r>
            <a:r>
              <a:rPr lang="fa-IR" sz="4000" dirty="0" err="1" smtClean="0">
                <a:cs typeface="me_quran" pitchFamily="18" charset="-78"/>
              </a:rPr>
              <a:t>الْمُتَّقِينَ</a:t>
            </a:r>
            <a:r>
              <a:rPr lang="fa-IR" sz="4000" dirty="0" smtClean="0">
                <a:cs typeface="me_quran" pitchFamily="18" charset="-78"/>
              </a:rPr>
              <a:t> </a:t>
            </a:r>
            <a:r>
              <a:rPr lang="fa-IR" sz="4000" dirty="0" err="1" smtClean="0">
                <a:cs typeface="me_quran" pitchFamily="18" charset="-78"/>
              </a:rPr>
              <a:t>فِي</a:t>
            </a:r>
            <a:r>
              <a:rPr lang="fa-IR" sz="4000" dirty="0" smtClean="0">
                <a:cs typeface="me_quran" pitchFamily="18" charset="-78"/>
              </a:rPr>
              <a:t> </a:t>
            </a:r>
            <a:r>
              <a:rPr lang="fa-IR" sz="4000" dirty="0" err="1" smtClean="0">
                <a:cs typeface="me_quran" pitchFamily="18" charset="-78"/>
              </a:rPr>
              <a:t>جَنَّاتٍ</a:t>
            </a:r>
            <a:r>
              <a:rPr lang="fa-IR" sz="4000" dirty="0" smtClean="0">
                <a:cs typeface="me_quran" pitchFamily="18" charset="-78"/>
              </a:rPr>
              <a:t> </a:t>
            </a:r>
            <a:r>
              <a:rPr lang="fa-IR" sz="4000" dirty="0" err="1" smtClean="0">
                <a:cs typeface="me_quran" pitchFamily="18" charset="-78"/>
              </a:rPr>
              <a:t>وَعُيُونٍ</a:t>
            </a:r>
            <a:r>
              <a:rPr lang="fa-IR" sz="4000" dirty="0" smtClean="0">
                <a:cs typeface="me_quran" pitchFamily="18" charset="-78"/>
              </a:rPr>
              <a:t> (</a:t>
            </a:r>
            <a:r>
              <a:rPr lang="fa-IR" sz="4000" dirty="0" err="1" smtClean="0">
                <a:cs typeface="me_quran" pitchFamily="18" charset="-78"/>
              </a:rPr>
              <a:t>١٥</a:t>
            </a:r>
            <a:r>
              <a:rPr lang="fa-IR" sz="4000" dirty="0" smtClean="0">
                <a:cs typeface="me_quran" pitchFamily="18" charset="-78"/>
              </a:rPr>
              <a:t>)</a:t>
            </a:r>
            <a:r>
              <a:rPr lang="fa-IR" sz="4000" dirty="0" err="1" smtClean="0">
                <a:cs typeface="me_quran" pitchFamily="18" charset="-78"/>
              </a:rPr>
              <a:t>آخِذِينَ</a:t>
            </a:r>
            <a:r>
              <a:rPr lang="fa-IR" sz="4000" dirty="0" smtClean="0">
                <a:cs typeface="me_quran" pitchFamily="18" charset="-78"/>
              </a:rPr>
              <a:t> مَا </a:t>
            </a:r>
            <a:r>
              <a:rPr lang="fa-IR" sz="4000" dirty="0" err="1" smtClean="0">
                <a:cs typeface="me_quran" pitchFamily="18" charset="-78"/>
              </a:rPr>
              <a:t>آتَاهُمْ</a:t>
            </a:r>
            <a:r>
              <a:rPr lang="fa-IR" sz="4000" dirty="0" smtClean="0">
                <a:cs typeface="me_quran" pitchFamily="18" charset="-78"/>
              </a:rPr>
              <a:t> </a:t>
            </a:r>
            <a:r>
              <a:rPr lang="fa-IR" sz="4000" dirty="0" err="1" smtClean="0">
                <a:cs typeface="me_quran" pitchFamily="18" charset="-78"/>
              </a:rPr>
              <a:t>رَبُّهُمْ</a:t>
            </a:r>
            <a:r>
              <a:rPr lang="fa-IR" sz="4000" dirty="0" smtClean="0">
                <a:cs typeface="me_quran" pitchFamily="18" charset="-78"/>
              </a:rPr>
              <a:t> </a:t>
            </a:r>
            <a:r>
              <a:rPr lang="fa-IR" sz="4000" dirty="0" err="1" smtClean="0">
                <a:cs typeface="me_quran" pitchFamily="18" charset="-78"/>
              </a:rPr>
              <a:t>إِنَّهُمْ</a:t>
            </a:r>
            <a:r>
              <a:rPr lang="fa-IR" sz="4000" dirty="0" smtClean="0">
                <a:cs typeface="me_quran" pitchFamily="18" charset="-78"/>
              </a:rPr>
              <a:t> </a:t>
            </a:r>
            <a:r>
              <a:rPr lang="fa-IR" sz="4000" dirty="0" err="1" smtClean="0">
                <a:cs typeface="me_quran" pitchFamily="18" charset="-78"/>
              </a:rPr>
              <a:t>كَانُوا</a:t>
            </a:r>
            <a:r>
              <a:rPr lang="fa-IR" sz="4000" dirty="0" smtClean="0">
                <a:cs typeface="me_quran" pitchFamily="18" charset="-78"/>
              </a:rPr>
              <a:t> </a:t>
            </a:r>
            <a:r>
              <a:rPr lang="fa-IR" sz="4000" dirty="0" err="1" smtClean="0">
                <a:cs typeface="me_quran" pitchFamily="18" charset="-78"/>
              </a:rPr>
              <a:t>قَبْلَ</a:t>
            </a:r>
            <a:r>
              <a:rPr lang="fa-IR" sz="4000" dirty="0" smtClean="0">
                <a:cs typeface="me_quran" pitchFamily="18" charset="-78"/>
              </a:rPr>
              <a:t> </a:t>
            </a:r>
            <a:r>
              <a:rPr lang="fa-IR" sz="4000" dirty="0" err="1" smtClean="0">
                <a:cs typeface="me_quran" pitchFamily="18" charset="-78"/>
              </a:rPr>
              <a:t>ذَلِكَ</a:t>
            </a:r>
            <a:r>
              <a:rPr lang="fa-IR" sz="4000" dirty="0" smtClean="0">
                <a:cs typeface="me_quran" pitchFamily="18" charset="-78"/>
              </a:rPr>
              <a:t> </a:t>
            </a:r>
            <a:r>
              <a:rPr lang="fa-IR" sz="4000" dirty="0" err="1" smtClean="0">
                <a:cs typeface="me_quran" pitchFamily="18" charset="-78"/>
              </a:rPr>
              <a:t>مُحْسِنِينَ</a:t>
            </a:r>
            <a:r>
              <a:rPr lang="fa-IR" sz="4000" dirty="0" smtClean="0">
                <a:cs typeface="me_quran" pitchFamily="18" charset="-78"/>
              </a:rPr>
              <a:t> (</a:t>
            </a:r>
            <a:r>
              <a:rPr lang="fa-IR" sz="4000" dirty="0" err="1" smtClean="0">
                <a:cs typeface="me_quran" pitchFamily="18" charset="-78"/>
              </a:rPr>
              <a:t>١٦</a:t>
            </a:r>
            <a:r>
              <a:rPr lang="fa-IR" sz="4000" dirty="0" smtClean="0">
                <a:cs typeface="me_quran" pitchFamily="18" charset="-78"/>
              </a:rPr>
              <a:t>)</a:t>
            </a:r>
            <a:r>
              <a:rPr lang="fa-IR" sz="4000" dirty="0" err="1" smtClean="0">
                <a:cs typeface="me_quran" pitchFamily="18" charset="-78"/>
              </a:rPr>
              <a:t>كَانُوا</a:t>
            </a:r>
            <a:r>
              <a:rPr lang="fa-IR" sz="4000" dirty="0" smtClean="0">
                <a:cs typeface="me_quran" pitchFamily="18" charset="-78"/>
              </a:rPr>
              <a:t> </a:t>
            </a:r>
            <a:r>
              <a:rPr lang="fa-IR" sz="4000" dirty="0" err="1" smtClean="0">
                <a:cs typeface="me_quran" pitchFamily="18" charset="-78"/>
              </a:rPr>
              <a:t>قَلِيلا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اللَّيْلِ</a:t>
            </a:r>
            <a:r>
              <a:rPr lang="fa-IR" sz="4000" dirty="0" smtClean="0">
                <a:cs typeface="me_quran" pitchFamily="18" charset="-78"/>
              </a:rPr>
              <a:t> مَا </a:t>
            </a:r>
            <a:r>
              <a:rPr lang="fa-IR" sz="4000" dirty="0" err="1" smtClean="0">
                <a:cs typeface="me_quran" pitchFamily="18" charset="-78"/>
              </a:rPr>
              <a:t>يَهْجَعُونَ</a:t>
            </a:r>
            <a:r>
              <a:rPr lang="fa-IR" sz="4000" dirty="0" smtClean="0">
                <a:cs typeface="me_quran" pitchFamily="18" charset="-78"/>
              </a:rPr>
              <a:t> (</a:t>
            </a:r>
            <a:r>
              <a:rPr lang="fa-IR" sz="4000" dirty="0" err="1" smtClean="0">
                <a:cs typeface="me_quran" pitchFamily="18" charset="-78"/>
              </a:rPr>
              <a:t>١٧</a:t>
            </a:r>
            <a:r>
              <a:rPr lang="fa-IR" sz="4000" dirty="0" smtClean="0">
                <a:cs typeface="me_quran" pitchFamily="18" charset="-78"/>
              </a:rPr>
              <a:t>)</a:t>
            </a:r>
            <a:r>
              <a:rPr lang="fa-IR" sz="4000" dirty="0" err="1" smtClean="0">
                <a:cs typeface="me_quran" pitchFamily="18" charset="-78"/>
              </a:rPr>
              <a:t>وَبِالأسْحَارِ</a:t>
            </a:r>
            <a:r>
              <a:rPr lang="fa-IR" sz="4000" dirty="0" smtClean="0">
                <a:cs typeface="me_quran" pitchFamily="18" charset="-78"/>
              </a:rPr>
              <a:t> </a:t>
            </a:r>
            <a:r>
              <a:rPr lang="fa-IR" sz="4000" dirty="0" err="1" smtClean="0">
                <a:cs typeface="me_quran" pitchFamily="18" charset="-78"/>
              </a:rPr>
              <a:t>هُمْ</a:t>
            </a:r>
            <a:r>
              <a:rPr lang="fa-IR" sz="4000" dirty="0" smtClean="0">
                <a:cs typeface="me_quran" pitchFamily="18" charset="-78"/>
              </a:rPr>
              <a:t> </a:t>
            </a:r>
            <a:r>
              <a:rPr lang="fa-IR" sz="4000" dirty="0" err="1" smtClean="0">
                <a:cs typeface="me_quran" pitchFamily="18" charset="-78"/>
              </a:rPr>
              <a:t>يَسْتَغْفِرُونَ</a:t>
            </a:r>
            <a:r>
              <a:rPr lang="fa-IR" sz="4000" dirty="0" smtClean="0">
                <a:cs typeface="me_quran" pitchFamily="18" charset="-78"/>
              </a:rPr>
              <a:t> (</a:t>
            </a:r>
            <a:r>
              <a:rPr lang="fa-IR" sz="4000" dirty="0" err="1" smtClean="0">
                <a:cs typeface="me_quran" pitchFamily="18" charset="-78"/>
              </a:rPr>
              <a:t>١٨</a:t>
            </a:r>
            <a:r>
              <a:rPr lang="fa-IR" sz="4000" dirty="0" smtClean="0">
                <a:cs typeface="me_quran" pitchFamily="18" charset="-78"/>
              </a:rPr>
              <a:t>)</a:t>
            </a: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أَمْوَالِهِمْ</a:t>
            </a:r>
            <a:r>
              <a:rPr lang="fa-IR" sz="4000" dirty="0" smtClean="0">
                <a:cs typeface="me_quran" pitchFamily="18" charset="-78"/>
              </a:rPr>
              <a:t> </a:t>
            </a:r>
            <a:r>
              <a:rPr lang="fa-IR" sz="4000" dirty="0" err="1" smtClean="0">
                <a:cs typeface="me_quran" pitchFamily="18" charset="-78"/>
              </a:rPr>
              <a:t>حَقٌّ</a:t>
            </a:r>
            <a:r>
              <a:rPr lang="fa-IR" sz="4000" dirty="0" smtClean="0">
                <a:cs typeface="me_quran" pitchFamily="18" charset="-78"/>
              </a:rPr>
              <a:t> </a:t>
            </a:r>
            <a:r>
              <a:rPr lang="fa-IR" sz="4000" dirty="0" err="1" smtClean="0">
                <a:cs typeface="me_quran" pitchFamily="18" charset="-78"/>
              </a:rPr>
              <a:t>لِلسَّائِلِ</a:t>
            </a:r>
            <a:r>
              <a:rPr lang="fa-IR" sz="4000" dirty="0" smtClean="0">
                <a:cs typeface="me_quran" pitchFamily="18" charset="-78"/>
              </a:rPr>
              <a:t> </a:t>
            </a:r>
            <a:r>
              <a:rPr lang="fa-IR" sz="4000" dirty="0" err="1" smtClean="0">
                <a:cs typeface="me_quran" pitchFamily="18" charset="-78"/>
              </a:rPr>
              <a:t>وَالْمَحْرُومِ</a:t>
            </a:r>
            <a:r>
              <a:rPr lang="fa-IR" sz="4000" dirty="0" smtClean="0">
                <a:cs typeface="me_quran" pitchFamily="18" charset="-78"/>
              </a:rPr>
              <a:t> (</a:t>
            </a:r>
            <a:r>
              <a:rPr lang="fa-IR" sz="4000" dirty="0" err="1" smtClean="0">
                <a:cs typeface="me_quran" pitchFamily="18" charset="-78"/>
              </a:rPr>
              <a:t>١٩</a:t>
            </a:r>
            <a:r>
              <a:rPr lang="fa-IR" sz="4000" dirty="0" smtClean="0">
                <a:cs typeface="me_quran" pitchFamily="18" charset="-78"/>
              </a:rPr>
              <a:t>)</a:t>
            </a:r>
            <a:endParaRPr lang="en-US" sz="4000" dirty="0" err="1"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85000" lnSpcReduction="20000"/>
          </a:bodyPr>
          <a:lstStyle/>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الأرْضِ</a:t>
            </a:r>
            <a:r>
              <a:rPr lang="fa-IR" sz="4000" dirty="0" smtClean="0">
                <a:cs typeface="me_quran" pitchFamily="18" charset="-78"/>
              </a:rPr>
              <a:t> </a:t>
            </a:r>
            <a:r>
              <a:rPr lang="fa-IR" sz="4000" dirty="0" err="1" smtClean="0">
                <a:cs typeface="me_quran" pitchFamily="18" charset="-78"/>
              </a:rPr>
              <a:t>آيَاتٌ</a:t>
            </a:r>
            <a:r>
              <a:rPr lang="fa-IR" sz="4000" dirty="0" smtClean="0">
                <a:cs typeface="me_quran" pitchFamily="18" charset="-78"/>
              </a:rPr>
              <a:t> </a:t>
            </a:r>
            <a:r>
              <a:rPr lang="fa-IR" sz="4000" dirty="0" err="1" smtClean="0">
                <a:cs typeface="me_quran" pitchFamily="18" charset="-78"/>
              </a:rPr>
              <a:t>لِلْمُوقِنِينَ</a:t>
            </a:r>
            <a:r>
              <a:rPr lang="fa-IR" sz="4000" dirty="0" smtClean="0">
                <a:cs typeface="me_quran" pitchFamily="18" charset="-78"/>
              </a:rPr>
              <a:t> (</a:t>
            </a:r>
            <a:r>
              <a:rPr lang="fa-IR" sz="4000" dirty="0" err="1" smtClean="0">
                <a:cs typeface="me_quran" pitchFamily="18" charset="-78"/>
              </a:rPr>
              <a:t>٢٠</a:t>
            </a:r>
            <a:r>
              <a:rPr lang="fa-IR" sz="4000" dirty="0" smtClean="0">
                <a:cs typeface="me_quran" pitchFamily="18" charset="-78"/>
              </a:rPr>
              <a:t>)</a:t>
            </a:r>
          </a:p>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أَنْفُسِكُمْ</a:t>
            </a:r>
            <a:endParaRPr lang="fa-IR" sz="4000" dirty="0" smtClean="0">
              <a:cs typeface="me_quran" pitchFamily="18" charset="-78"/>
            </a:endParaRPr>
          </a:p>
          <a:p>
            <a:pPr algn="l">
              <a:lnSpc>
                <a:spcPct val="150000"/>
              </a:lnSpc>
            </a:pPr>
            <a:r>
              <a:rPr lang="fa-IR" sz="4000" dirty="0" smtClean="0">
                <a:cs typeface="me_quran" pitchFamily="18" charset="-78"/>
              </a:rPr>
              <a:t> </a:t>
            </a:r>
            <a:r>
              <a:rPr lang="fa-IR" sz="4000" dirty="0" err="1" smtClean="0">
                <a:cs typeface="me_quran" pitchFamily="18" charset="-78"/>
              </a:rPr>
              <a:t>أَفَلا</a:t>
            </a:r>
            <a:r>
              <a:rPr lang="fa-IR" sz="4000" dirty="0" smtClean="0">
                <a:cs typeface="me_quran" pitchFamily="18" charset="-78"/>
              </a:rPr>
              <a:t> </a:t>
            </a:r>
            <a:r>
              <a:rPr lang="fa-IR" sz="4000" dirty="0" err="1" smtClean="0">
                <a:cs typeface="me_quran" pitchFamily="18" charset="-78"/>
              </a:rPr>
              <a:t>تُبْصِرُونَ</a:t>
            </a:r>
            <a:r>
              <a:rPr lang="fa-IR" sz="4000" dirty="0" smtClean="0">
                <a:cs typeface="me_quran" pitchFamily="18" charset="-78"/>
              </a:rPr>
              <a:t> (</a:t>
            </a:r>
            <a:r>
              <a:rPr lang="fa-IR" sz="4000" dirty="0" err="1" smtClean="0">
                <a:cs typeface="me_quran" pitchFamily="18" charset="-78"/>
              </a:rPr>
              <a:t>٢١</a:t>
            </a:r>
            <a:r>
              <a:rPr lang="fa-IR" sz="4000" dirty="0" smtClean="0">
                <a:cs typeface="me_quran" pitchFamily="18" charset="-78"/>
              </a:rPr>
              <a:t>)</a:t>
            </a:r>
          </a:p>
          <a:p>
            <a:pPr algn="ctr">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السَّمَاءِ</a:t>
            </a:r>
            <a:r>
              <a:rPr lang="fa-IR" sz="4000" dirty="0" smtClean="0">
                <a:cs typeface="me_quran" pitchFamily="18" charset="-78"/>
              </a:rPr>
              <a:t> </a:t>
            </a:r>
            <a:r>
              <a:rPr lang="fa-IR" sz="4000" dirty="0" err="1" smtClean="0">
                <a:cs typeface="me_quran" pitchFamily="18" charset="-78"/>
              </a:rPr>
              <a:t>رِزْقُكُمْ</a:t>
            </a:r>
            <a:r>
              <a:rPr lang="fa-IR" sz="4000" dirty="0" smtClean="0">
                <a:cs typeface="me_quran" pitchFamily="18" charset="-78"/>
              </a:rPr>
              <a:t> </a:t>
            </a: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تُوعَدُونَ</a:t>
            </a:r>
            <a:r>
              <a:rPr lang="fa-IR" sz="4000" dirty="0" smtClean="0">
                <a:cs typeface="me_quran" pitchFamily="18" charset="-78"/>
              </a:rPr>
              <a:t> (</a:t>
            </a:r>
            <a:r>
              <a:rPr lang="fa-IR" sz="4000" dirty="0" err="1" smtClean="0">
                <a:cs typeface="me_quran" pitchFamily="18" charset="-78"/>
              </a:rPr>
              <a:t>٢٢</a:t>
            </a:r>
            <a:r>
              <a:rPr lang="fa-IR" sz="4000" dirty="0" smtClean="0">
                <a:cs typeface="me_quran" pitchFamily="18" charset="-78"/>
              </a:rPr>
              <a:t>)</a:t>
            </a:r>
          </a:p>
          <a:p>
            <a:pPr algn="justLow">
              <a:lnSpc>
                <a:spcPct val="150000"/>
              </a:lnSpc>
            </a:pPr>
            <a:r>
              <a:rPr lang="fa-IR" sz="4000" dirty="0" err="1" smtClean="0">
                <a:cs typeface="me_quran" pitchFamily="18" charset="-78"/>
              </a:rPr>
              <a:t>فَوَرَبِّ</a:t>
            </a:r>
            <a:r>
              <a:rPr lang="fa-IR" sz="4000" dirty="0" smtClean="0">
                <a:cs typeface="me_quran" pitchFamily="18" charset="-78"/>
              </a:rPr>
              <a:t> </a:t>
            </a:r>
            <a:r>
              <a:rPr lang="fa-IR" sz="4000" dirty="0" err="1" smtClean="0">
                <a:cs typeface="me_quran" pitchFamily="18" charset="-78"/>
              </a:rPr>
              <a:t>السَّمَاءِ</a:t>
            </a:r>
            <a:r>
              <a:rPr lang="fa-IR" sz="4000" dirty="0" smtClean="0">
                <a:cs typeface="me_quran" pitchFamily="18" charset="-78"/>
              </a:rPr>
              <a:t> </a:t>
            </a:r>
            <a:r>
              <a:rPr lang="fa-IR" sz="4000" dirty="0" err="1" smtClean="0">
                <a:cs typeface="me_quran" pitchFamily="18" charset="-78"/>
              </a:rPr>
              <a:t>وَالأرْضِ</a:t>
            </a:r>
            <a:endParaRPr lang="fa-IR" sz="4000" dirty="0" smtClean="0">
              <a:cs typeface="me_quran" pitchFamily="18" charset="-78"/>
            </a:endParaRPr>
          </a:p>
          <a:p>
            <a:pPr algn="l">
              <a:lnSpc>
                <a:spcPct val="150000"/>
              </a:lnSpc>
            </a:pPr>
            <a:r>
              <a:rPr lang="fa-IR" sz="4000" dirty="0" smtClean="0">
                <a:cs typeface="me_quran" pitchFamily="18" charset="-78"/>
              </a:rPr>
              <a:t> </a:t>
            </a:r>
            <a:r>
              <a:rPr lang="fa-IR" sz="4000" dirty="0" err="1" smtClean="0">
                <a:cs typeface="me_quran" pitchFamily="18" charset="-78"/>
              </a:rPr>
              <a:t>إِنَّهُ</a:t>
            </a:r>
            <a:r>
              <a:rPr lang="fa-IR" sz="4000" dirty="0" smtClean="0">
                <a:cs typeface="me_quran" pitchFamily="18" charset="-78"/>
              </a:rPr>
              <a:t> </a:t>
            </a:r>
            <a:r>
              <a:rPr lang="fa-IR" sz="4000" dirty="0" err="1" smtClean="0">
                <a:cs typeface="me_quran" pitchFamily="18" charset="-78"/>
              </a:rPr>
              <a:t>لَحَقٌّ</a:t>
            </a:r>
            <a:r>
              <a:rPr lang="fa-IR" sz="4000" dirty="0" smtClean="0">
                <a:cs typeface="me_quran" pitchFamily="18" charset="-78"/>
              </a:rPr>
              <a:t> </a:t>
            </a:r>
            <a:r>
              <a:rPr lang="fa-IR" sz="4000" dirty="0" err="1" smtClean="0">
                <a:cs typeface="me_quran" pitchFamily="18" charset="-78"/>
              </a:rPr>
              <a:t>مِثْلَ</a:t>
            </a:r>
            <a:r>
              <a:rPr lang="fa-IR" sz="4000" dirty="0" smtClean="0">
                <a:cs typeface="me_quran" pitchFamily="18" charset="-78"/>
              </a:rPr>
              <a:t> مَا </a:t>
            </a:r>
            <a:r>
              <a:rPr lang="fa-IR" sz="4000" dirty="0" err="1" smtClean="0">
                <a:cs typeface="me_quran" pitchFamily="18" charset="-78"/>
              </a:rPr>
              <a:t>أَنَّكُمْ</a:t>
            </a:r>
            <a:r>
              <a:rPr lang="fa-IR" sz="4000" dirty="0" smtClean="0">
                <a:cs typeface="me_quran" pitchFamily="18" charset="-78"/>
              </a:rPr>
              <a:t> </a:t>
            </a:r>
            <a:r>
              <a:rPr lang="fa-IR" sz="4000" dirty="0" err="1" smtClean="0">
                <a:cs typeface="me_quran" pitchFamily="18" charset="-78"/>
              </a:rPr>
              <a:t>تَنْطِقُونَ</a:t>
            </a:r>
            <a:r>
              <a:rPr lang="fa-IR" sz="4000" dirty="0" smtClean="0">
                <a:cs typeface="me_quran" pitchFamily="18" charset="-78"/>
              </a:rPr>
              <a:t> (</a:t>
            </a:r>
            <a:r>
              <a:rPr lang="fa-IR" sz="4000" dirty="0" err="1" smtClean="0">
                <a:cs typeface="me_quran" pitchFamily="18" charset="-78"/>
              </a:rPr>
              <a:t>٢٣</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92500"/>
          </a:bodyPr>
          <a:lstStyle/>
          <a:p>
            <a:pPr algn="justLow">
              <a:lnSpc>
                <a:spcPct val="170000"/>
              </a:lnSpc>
            </a:pPr>
            <a:r>
              <a:rPr lang="fa-IR" sz="2000" b="1" dirty="0" smtClean="0">
                <a:cs typeface="B Mitra" pitchFamily="2" charset="-78"/>
              </a:rPr>
              <a:t>تأکید و </a:t>
            </a:r>
            <a:r>
              <a:rPr lang="fa-IR" sz="2000" b="1" dirty="0" err="1" smtClean="0">
                <a:cs typeface="B Mitra" pitchFamily="2" charset="-78"/>
              </a:rPr>
              <a:t>انذار</a:t>
            </a:r>
            <a:r>
              <a:rPr lang="fa-IR" sz="2000" b="1" dirty="0" smtClean="0">
                <a:cs typeface="B Mitra" pitchFamily="2" charset="-78"/>
              </a:rPr>
              <a:t> و </a:t>
            </a:r>
            <a:r>
              <a:rPr lang="fa-IR" sz="2000" b="1" dirty="0" err="1" smtClean="0">
                <a:cs typeface="B Mitra" pitchFamily="2" charset="-78"/>
              </a:rPr>
              <a:t>تبشیر</a:t>
            </a:r>
            <a:r>
              <a:rPr lang="fa-IR" sz="2000" b="1" dirty="0" smtClean="0">
                <a:cs typeface="B Mitra" pitchFamily="2" charset="-78"/>
              </a:rPr>
              <a:t> و دعوت به مطالعه در جهت دستیابی به باور صدق وعده خدا بر وقوع </a:t>
            </a:r>
            <a:r>
              <a:rPr lang="fa-IR" sz="2000" b="1" dirty="0" err="1" smtClean="0">
                <a:cs typeface="B Mitra" pitchFamily="2" charset="-78"/>
              </a:rPr>
              <a:t>جزاء</a:t>
            </a:r>
            <a:endParaRPr lang="fa-IR" sz="2000" b="1" dirty="0" smtClean="0">
              <a:cs typeface="B Mitra" pitchFamily="2" charset="-78"/>
            </a:endParaRPr>
          </a:p>
          <a:p>
            <a:pPr algn="justLow">
              <a:lnSpc>
                <a:spcPct val="170000"/>
              </a:lnSpc>
            </a:pPr>
            <a:r>
              <a:rPr lang="fa-IR" sz="2000" dirty="0" smtClean="0">
                <a:cs typeface="B Mitra" pitchFamily="2" charset="-78"/>
              </a:rPr>
              <a:t>«تأکید بر صدق وعده خدا بر وقوع </a:t>
            </a:r>
            <a:r>
              <a:rPr lang="fa-IR" sz="2000" dirty="0" err="1" smtClean="0">
                <a:cs typeface="B Mitra" pitchFamily="2" charset="-78"/>
              </a:rPr>
              <a:t>جزاء</a:t>
            </a:r>
            <a:r>
              <a:rPr lang="fa-IR" sz="2000" dirty="0" smtClean="0">
                <a:cs typeface="B Mitra" pitchFamily="2" charset="-78"/>
              </a:rPr>
              <a:t>»</a:t>
            </a:r>
            <a:endParaRPr lang="en-US" sz="2000" dirty="0" smtClean="0">
              <a:cs typeface="B Mitra" pitchFamily="2" charset="-78"/>
            </a:endParaRPr>
          </a:p>
          <a:p>
            <a:pPr algn="justLow">
              <a:lnSpc>
                <a:spcPct val="170000"/>
              </a:lnSpc>
            </a:pPr>
            <a:r>
              <a:rPr lang="fa-IR" sz="2000" dirty="0" smtClean="0">
                <a:cs typeface="B Mitra" pitchFamily="2" charset="-78"/>
              </a:rPr>
              <a:t>«تأکید بر وجود اختلاف در نفی صدق وعده خدا بر وقوع </a:t>
            </a:r>
            <a:r>
              <a:rPr lang="fa-IR" sz="2000" dirty="0" err="1" smtClean="0">
                <a:cs typeface="B Mitra" pitchFamily="2" charset="-78"/>
              </a:rPr>
              <a:t>جزاء</a:t>
            </a:r>
            <a:r>
              <a:rPr lang="fa-IR" sz="2000" dirty="0" smtClean="0">
                <a:cs typeface="B Mitra" pitchFamily="2" charset="-78"/>
              </a:rPr>
              <a:t>؛ و مدح کسانی که صدق این وعده را باور کرده </a:t>
            </a:r>
            <a:r>
              <a:rPr lang="fa-IR" sz="2000" dirty="0" err="1" smtClean="0">
                <a:cs typeface="B Mitra" pitchFamily="2" charset="-78"/>
              </a:rPr>
              <a:t>اند</a:t>
            </a:r>
            <a:r>
              <a:rPr lang="fa-IR" sz="2000" dirty="0" smtClean="0">
                <a:cs typeface="B Mitra" pitchFamily="2" charset="-78"/>
              </a:rPr>
              <a:t>.»</a:t>
            </a:r>
            <a:endParaRPr lang="en-US" sz="2000" dirty="0" smtClean="0">
              <a:cs typeface="B Mitra" pitchFamily="2" charset="-78"/>
            </a:endParaRPr>
          </a:p>
          <a:p>
            <a:pPr algn="justLow">
              <a:lnSpc>
                <a:spcPct val="170000"/>
              </a:lnSpc>
            </a:pPr>
            <a:r>
              <a:rPr lang="fa-IR" sz="2000" dirty="0" smtClean="0">
                <a:cs typeface="B Mitra" pitchFamily="2" charset="-78"/>
              </a:rPr>
              <a:t>«</a:t>
            </a:r>
            <a:r>
              <a:rPr lang="ar-SA" sz="2000" dirty="0" smtClean="0">
                <a:cs typeface="B Mitra" pitchFamily="2" charset="-78"/>
              </a:rPr>
              <a:t>انذار کسانی که بر مبنای سست خرص و تخمین، صدق وعده خدا بر وقوع جزاء را نفی کرده و نسبت به این وعده، غافلانه در وضعیتی ناگوار به سر می برند؛ و تبشیر تقواپیشگانی که وعده خدا بر وقوع جزاء را قبول کرده و بر این اساس، راه نیکوکاری را در پیش گرفته اند</a:t>
            </a:r>
            <a:r>
              <a:rPr lang="fa-IR" sz="2000" dirty="0" smtClean="0">
                <a:cs typeface="B Mitra" pitchFamily="2" charset="-78"/>
              </a:rPr>
              <a:t>.»</a:t>
            </a:r>
          </a:p>
          <a:p>
            <a:pPr algn="justLow">
              <a:lnSpc>
                <a:spcPct val="170000"/>
              </a:lnSpc>
            </a:pPr>
            <a:r>
              <a:rPr lang="fa-IR" sz="2000" dirty="0" smtClean="0">
                <a:cs typeface="B Mitra" pitchFamily="2" charset="-78"/>
              </a:rPr>
              <a:t>«</a:t>
            </a:r>
            <a:r>
              <a:rPr lang="ar-SA" sz="2000" dirty="0" smtClean="0">
                <a:cs typeface="B Mitra" pitchFamily="2" charset="-78"/>
              </a:rPr>
              <a:t>سوق دادن به سوی یقین به صدق وعده خدا بر وقوع</a:t>
            </a:r>
            <a:r>
              <a:rPr lang="fa-IR" sz="2000" dirty="0" smtClean="0">
                <a:cs typeface="B Mitra" pitchFamily="2" charset="-78"/>
              </a:rPr>
              <a:t> </a:t>
            </a:r>
            <a:r>
              <a:rPr lang="ar-SA" sz="2000" dirty="0" smtClean="0">
                <a:cs typeface="B Mitra" pitchFamily="2" charset="-78"/>
              </a:rPr>
              <a:t>جزاء؛ از طریق توجه دادن به نشانه های صدق </a:t>
            </a:r>
            <a:r>
              <a:rPr lang="fa-IR" sz="2000" dirty="0" smtClean="0">
                <a:cs typeface="B Mitra" pitchFamily="2" charset="-78"/>
              </a:rPr>
              <a:t>این </a:t>
            </a:r>
            <a:r>
              <a:rPr lang="ar-SA" sz="2000" dirty="0" smtClean="0">
                <a:cs typeface="B Mitra" pitchFamily="2" charset="-78"/>
              </a:rPr>
              <a:t>وعده در زمین و خویشتن؛ </a:t>
            </a:r>
            <a:r>
              <a:rPr lang="fa-IR" sz="2000" dirty="0" smtClean="0">
                <a:cs typeface="B Mitra" pitchFamily="2" charset="-78"/>
              </a:rPr>
              <a:t>و </a:t>
            </a:r>
            <a:r>
              <a:rPr lang="ar-SA" sz="2000" dirty="0" smtClean="0">
                <a:cs typeface="B Mitra" pitchFamily="2" charset="-78"/>
              </a:rPr>
              <a:t>توجه دادن به وحدت جایگاه رزق و وعده </a:t>
            </a:r>
            <a:r>
              <a:rPr lang="fa-IR" sz="2000" dirty="0" smtClean="0">
                <a:cs typeface="B Mitra" pitchFamily="2" charset="-78"/>
              </a:rPr>
              <a:t>الهی </a:t>
            </a:r>
            <a:r>
              <a:rPr lang="ar-SA" sz="2000" dirty="0" smtClean="0">
                <a:cs typeface="B Mitra" pitchFamily="2" charset="-78"/>
              </a:rPr>
              <a:t>جزاء؛ </a:t>
            </a:r>
            <a:r>
              <a:rPr lang="fa-IR" sz="2000" dirty="0" smtClean="0">
                <a:cs typeface="B Mitra" pitchFamily="2" charset="-78"/>
              </a:rPr>
              <a:t>و </a:t>
            </a:r>
            <a:r>
              <a:rPr lang="ar-SA" sz="2000" dirty="0" smtClean="0">
                <a:cs typeface="B Mitra" pitchFamily="2" charset="-78"/>
              </a:rPr>
              <a:t>تأکید</a:t>
            </a:r>
            <a:r>
              <a:rPr lang="fa-IR" sz="2000" dirty="0" smtClean="0">
                <a:cs typeface="B Mitra" pitchFamily="2" charset="-78"/>
              </a:rPr>
              <a:t>»</a:t>
            </a:r>
            <a:endParaRPr lang="en-US" sz="2000" dirty="0" smtClean="0">
              <a:cs typeface="B Mitra" pitchFamily="2" charset="-78"/>
            </a:endParaRPr>
          </a:p>
        </p:txBody>
      </p:sp>
      <p:sp>
        <p:nvSpPr>
          <p:cNvPr id="3" name="عنوان 2"/>
          <p:cNvSpPr>
            <a:spLocks noGrp="1"/>
          </p:cNvSpPr>
          <p:nvPr>
            <p:ph type="title"/>
          </p:nvPr>
        </p:nvSpPr>
        <p:spPr/>
        <p:txBody>
          <a:bodyPr/>
          <a:lstStyle/>
          <a:p>
            <a:r>
              <a:rPr lang="fa-IR" dirty="0" smtClean="0">
                <a:cs typeface="B Jadid" pitchFamily="2" charset="-78"/>
              </a:rPr>
              <a:t>جهت هدایتی</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dirty="0" smtClean="0">
                <a:cs typeface="B Jadid" pitchFamily="2" charset="-78"/>
              </a:rPr>
              <a:t>سیاق 2. آیه 24 تا 46</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92500" lnSpcReduction="10000"/>
          </a:bodyPr>
          <a:lstStyle/>
          <a:p>
            <a:pPr algn="justLow">
              <a:lnSpc>
                <a:spcPct val="150000"/>
              </a:lnSpc>
            </a:pPr>
            <a:r>
              <a:rPr lang="fa-IR" sz="3600" dirty="0" smtClean="0">
                <a:cs typeface="B Mitra" pitchFamily="2" charset="-78"/>
              </a:rPr>
              <a:t>«منکران وعده </a:t>
            </a:r>
            <a:r>
              <a:rPr lang="fa-IR" sz="3600" dirty="0" err="1" smtClean="0">
                <a:cs typeface="B Mitra" pitchFamily="2" charset="-78"/>
              </a:rPr>
              <a:t>جزاء</a:t>
            </a:r>
            <a:r>
              <a:rPr lang="fa-IR" sz="3600" dirty="0" smtClean="0">
                <a:cs typeface="B Mitra" pitchFamily="2" charset="-78"/>
              </a:rPr>
              <a:t> و </a:t>
            </a:r>
            <a:r>
              <a:rPr lang="fa-IR" sz="3600" dirty="0" err="1" smtClean="0">
                <a:cs typeface="B Mitra" pitchFamily="2" charset="-78"/>
              </a:rPr>
              <a:t>مجرمانی</a:t>
            </a:r>
            <a:r>
              <a:rPr lang="fa-IR" sz="3600" dirty="0" smtClean="0">
                <a:cs typeface="B Mitra" pitchFamily="2" charset="-78"/>
              </a:rPr>
              <a:t> </a:t>
            </a:r>
            <a:r>
              <a:rPr lang="fa-IR" sz="3600" dirty="0" err="1" smtClean="0">
                <a:cs typeface="B Mitra" pitchFamily="2" charset="-78"/>
              </a:rPr>
              <a:t>مسرف</a:t>
            </a:r>
            <a:r>
              <a:rPr lang="fa-IR" sz="3600" dirty="0" smtClean="0">
                <a:cs typeface="B Mitra" pitchFamily="2" charset="-78"/>
              </a:rPr>
              <a:t> و در معرض عذاب، که با اعتماد به </a:t>
            </a:r>
            <a:r>
              <a:rPr lang="fa-IR" sz="3600" dirty="0" err="1" smtClean="0">
                <a:cs typeface="B Mitra" pitchFamily="2" charset="-78"/>
              </a:rPr>
              <a:t>عِدّه</a:t>
            </a:r>
            <a:r>
              <a:rPr lang="fa-IR" sz="3600" dirty="0" smtClean="0">
                <a:cs typeface="B Mitra" pitchFamily="2" charset="-78"/>
              </a:rPr>
              <a:t> و </a:t>
            </a:r>
            <a:r>
              <a:rPr lang="fa-IR" sz="3600" dirty="0" err="1" smtClean="0">
                <a:cs typeface="B Mitra" pitchFamily="2" charset="-78"/>
              </a:rPr>
              <a:t>عُدّه</a:t>
            </a:r>
            <a:r>
              <a:rPr lang="fa-IR" sz="3600" dirty="0" smtClean="0">
                <a:cs typeface="B Mitra" pitchFamily="2" charset="-78"/>
              </a:rPr>
              <a:t> خویش به رسول خدا صلی الله علیه و </a:t>
            </a:r>
            <a:r>
              <a:rPr lang="fa-IR" sz="3600" dirty="0" err="1" smtClean="0">
                <a:cs typeface="B Mitra" pitchFamily="2" charset="-78"/>
              </a:rPr>
              <a:t>آله</a:t>
            </a:r>
            <a:r>
              <a:rPr lang="fa-IR" sz="3600" dirty="0" smtClean="0">
                <a:cs typeface="B Mitra" pitchFamily="2" charset="-78"/>
              </a:rPr>
              <a:t> و سلم پشت می کنند و ایشان را به سحر و جنون متهم می سازند. مشغول این دنیای فانی </a:t>
            </a:r>
            <a:r>
              <a:rPr lang="fa-IR" sz="3600" dirty="0" err="1" smtClean="0">
                <a:cs typeface="B Mitra" pitchFamily="2" charset="-78"/>
              </a:rPr>
              <a:t>اند</a:t>
            </a:r>
            <a:r>
              <a:rPr lang="fa-IR" sz="3600" dirty="0" smtClean="0">
                <a:cs typeface="B Mitra" pitchFamily="2" charset="-78"/>
              </a:rPr>
              <a:t> و از فرمان خدا سرپیچی می کنند و راه فسق را در پیش می گیرند؛</a:t>
            </a:r>
          </a:p>
          <a:p>
            <a:pPr algn="justLow">
              <a:lnSpc>
                <a:spcPct val="150000"/>
              </a:lnSpc>
            </a:pPr>
            <a:r>
              <a:rPr lang="fa-IR" sz="3600" dirty="0" smtClean="0">
                <a:cs typeface="B Mitra" pitchFamily="2" charset="-78"/>
              </a:rPr>
              <a:t>و رسولی که در برابر ایشان و محتاج حمایت خداست.»</a:t>
            </a:r>
            <a:endParaRPr lang="en-US" sz="3600" dirty="0" smtClean="0">
              <a:cs typeface="B Mitra" pitchFamily="2" charset="-78"/>
            </a:endParaRPr>
          </a:p>
        </p:txBody>
      </p:sp>
      <p:sp>
        <p:nvSpPr>
          <p:cNvPr id="3" name="عنوان 2"/>
          <p:cNvSpPr>
            <a:spLocks noGrp="1"/>
          </p:cNvSpPr>
          <p:nvPr>
            <p:ph type="title"/>
          </p:nvPr>
        </p:nvSpPr>
        <p:spPr/>
        <p:txBody>
          <a:bodyPr/>
          <a:lstStyle/>
          <a:p>
            <a:r>
              <a:rPr lang="fa-IR" dirty="0" smtClean="0">
                <a:cs typeface="B Jadid" pitchFamily="2" charset="-78"/>
              </a:rPr>
              <a:t>فضای سخن</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ctr">
              <a:lnSpc>
                <a:spcPct val="150000"/>
              </a:lnSpc>
              <a:buNone/>
            </a:pPr>
            <a:r>
              <a:rPr lang="fa-IR" sz="4000" dirty="0" err="1" smtClean="0">
                <a:cs typeface="me_quran" pitchFamily="18" charset="-78"/>
              </a:rPr>
              <a:t>بِسْمِ</a:t>
            </a:r>
            <a:r>
              <a:rPr lang="fa-IR" sz="4000" dirty="0" smtClean="0">
                <a:cs typeface="me_quran" pitchFamily="18" charset="-78"/>
              </a:rPr>
              <a:t> </a:t>
            </a:r>
            <a:r>
              <a:rPr lang="fa-IR" sz="4000" dirty="0" err="1" smtClean="0">
                <a:cs typeface="me_quran" pitchFamily="18" charset="-78"/>
              </a:rPr>
              <a:t>اللَّهِ</a:t>
            </a:r>
            <a:r>
              <a:rPr lang="fa-IR" sz="4000" dirty="0" smtClean="0">
                <a:cs typeface="me_quran" pitchFamily="18" charset="-78"/>
              </a:rPr>
              <a:t> </a:t>
            </a:r>
            <a:r>
              <a:rPr lang="fa-IR" sz="4000" dirty="0" err="1" smtClean="0">
                <a:cs typeface="me_quran" pitchFamily="18" charset="-78"/>
              </a:rPr>
              <a:t>الرَّحْمَنِ</a:t>
            </a:r>
            <a:r>
              <a:rPr lang="fa-IR" sz="4000" dirty="0" smtClean="0">
                <a:cs typeface="me_quran" pitchFamily="18" charset="-78"/>
              </a:rPr>
              <a:t> </a:t>
            </a:r>
            <a:r>
              <a:rPr lang="fa-IR" sz="4000" dirty="0" err="1" smtClean="0">
                <a:cs typeface="me_quran" pitchFamily="18" charset="-78"/>
              </a:rPr>
              <a:t>الرَّحِيمِ</a:t>
            </a:r>
            <a:endParaRPr lang="en-US" sz="4000" dirty="0" smtClean="0">
              <a:cs typeface="me_quran" pitchFamily="18" charset="-78"/>
            </a:endParaRPr>
          </a:p>
          <a:p>
            <a:pPr algn="justLow">
              <a:lnSpc>
                <a:spcPct val="150000"/>
              </a:lnSpc>
            </a:pPr>
            <a:r>
              <a:rPr lang="fa-IR" sz="4000" dirty="0" err="1" smtClean="0">
                <a:cs typeface="me_quran" pitchFamily="18" charset="-78"/>
              </a:rPr>
              <a:t>وَالذَّارِيَاتِ</a:t>
            </a:r>
            <a:r>
              <a:rPr lang="fa-IR" sz="4000" dirty="0" smtClean="0">
                <a:cs typeface="me_quran" pitchFamily="18" charset="-78"/>
              </a:rPr>
              <a:t> </a:t>
            </a:r>
            <a:r>
              <a:rPr lang="fa-IR" sz="4000" dirty="0" err="1" smtClean="0">
                <a:cs typeface="me_quran" pitchFamily="18" charset="-78"/>
              </a:rPr>
              <a:t>ذَرْوًا</a:t>
            </a:r>
            <a:r>
              <a:rPr lang="fa-IR" sz="4000" dirty="0" smtClean="0">
                <a:cs typeface="me_quran" pitchFamily="18" charset="-78"/>
              </a:rPr>
              <a:t> (١)</a:t>
            </a:r>
            <a:r>
              <a:rPr lang="fa-IR" sz="4000" dirty="0" err="1" smtClean="0">
                <a:cs typeface="me_quran" pitchFamily="18" charset="-78"/>
              </a:rPr>
              <a:t>فَالْحَامِلاتِ</a:t>
            </a:r>
            <a:r>
              <a:rPr lang="fa-IR" sz="4000" dirty="0" smtClean="0">
                <a:cs typeface="me_quran" pitchFamily="18" charset="-78"/>
              </a:rPr>
              <a:t> </a:t>
            </a:r>
            <a:r>
              <a:rPr lang="fa-IR" sz="4000" dirty="0" err="1" smtClean="0">
                <a:cs typeface="me_quran" pitchFamily="18" charset="-78"/>
              </a:rPr>
              <a:t>وِقْرًا</a:t>
            </a:r>
            <a:r>
              <a:rPr lang="fa-IR" sz="4000" dirty="0" smtClean="0">
                <a:cs typeface="me_quran" pitchFamily="18" charset="-78"/>
              </a:rPr>
              <a:t> (٢)</a:t>
            </a:r>
            <a:r>
              <a:rPr lang="fa-IR" sz="4000" dirty="0" err="1" smtClean="0">
                <a:cs typeface="me_quran" pitchFamily="18" charset="-78"/>
              </a:rPr>
              <a:t>فَالْجَارِيَــــاتِ</a:t>
            </a:r>
            <a:r>
              <a:rPr lang="fa-IR" sz="4000" dirty="0" smtClean="0">
                <a:cs typeface="me_quran" pitchFamily="18" charset="-78"/>
              </a:rPr>
              <a:t> </a:t>
            </a:r>
            <a:r>
              <a:rPr lang="fa-IR" sz="4000" dirty="0" err="1" smtClean="0">
                <a:cs typeface="me_quran" pitchFamily="18" charset="-78"/>
              </a:rPr>
              <a:t>يُسْرًا</a:t>
            </a:r>
            <a:r>
              <a:rPr lang="fa-IR" sz="4000" dirty="0" smtClean="0">
                <a:cs typeface="me_quran" pitchFamily="18" charset="-78"/>
              </a:rPr>
              <a:t> (٣)</a:t>
            </a:r>
            <a:r>
              <a:rPr lang="fa-IR" sz="4000" dirty="0" err="1" smtClean="0">
                <a:cs typeface="me_quran" pitchFamily="18" charset="-78"/>
              </a:rPr>
              <a:t>فَالْمُقَسِّمَاتِ</a:t>
            </a:r>
            <a:r>
              <a:rPr lang="fa-IR" sz="4000" dirty="0" smtClean="0">
                <a:cs typeface="me_quran" pitchFamily="18" charset="-78"/>
              </a:rPr>
              <a:t> </a:t>
            </a:r>
            <a:r>
              <a:rPr lang="fa-IR" sz="4000" dirty="0" err="1" smtClean="0">
                <a:cs typeface="me_quran" pitchFamily="18" charset="-78"/>
              </a:rPr>
              <a:t>أَمْرًا</a:t>
            </a:r>
            <a:r>
              <a:rPr lang="fa-IR" sz="4000" dirty="0" smtClean="0">
                <a:cs typeface="me_quran" pitchFamily="18" charset="-78"/>
              </a:rPr>
              <a:t> (٤)</a:t>
            </a:r>
            <a:r>
              <a:rPr lang="fa-IR" sz="4000" dirty="0" err="1" smtClean="0">
                <a:cs typeface="me_quran" pitchFamily="18" charset="-78"/>
              </a:rPr>
              <a:t>إِنَّمَا</a:t>
            </a:r>
            <a:r>
              <a:rPr lang="fa-IR" sz="4000" dirty="0" smtClean="0">
                <a:cs typeface="me_quran" pitchFamily="18" charset="-78"/>
              </a:rPr>
              <a:t> </a:t>
            </a:r>
            <a:r>
              <a:rPr lang="fa-IR" sz="4000" dirty="0" err="1" smtClean="0">
                <a:cs typeface="me_quran" pitchFamily="18" charset="-78"/>
              </a:rPr>
              <a:t>تُوعَدُونَ</a:t>
            </a:r>
            <a:r>
              <a:rPr lang="fa-IR" sz="4000" dirty="0" smtClean="0">
                <a:cs typeface="me_quran" pitchFamily="18" charset="-78"/>
              </a:rPr>
              <a:t> </a:t>
            </a:r>
            <a:r>
              <a:rPr lang="fa-IR" sz="4000" dirty="0" err="1" smtClean="0">
                <a:cs typeface="me_quran" pitchFamily="18" charset="-78"/>
              </a:rPr>
              <a:t>لَصَادِقٌ</a:t>
            </a:r>
            <a:r>
              <a:rPr lang="fa-IR" sz="4000" dirty="0" smtClean="0">
                <a:cs typeface="me_quran" pitchFamily="18" charset="-78"/>
              </a:rPr>
              <a:t> (٥)</a:t>
            </a:r>
            <a:r>
              <a:rPr lang="fa-IR" sz="4000" dirty="0" err="1" smtClean="0">
                <a:cs typeface="me_quran" pitchFamily="18" charset="-78"/>
              </a:rPr>
              <a:t>وَإِنَّ</a:t>
            </a:r>
            <a:r>
              <a:rPr lang="fa-IR" sz="4000" dirty="0" smtClean="0">
                <a:cs typeface="me_quran" pitchFamily="18" charset="-78"/>
              </a:rPr>
              <a:t> </a:t>
            </a:r>
            <a:r>
              <a:rPr lang="fa-IR" sz="4000" dirty="0" err="1" smtClean="0">
                <a:cs typeface="me_quran" pitchFamily="18" charset="-78"/>
              </a:rPr>
              <a:t>الدِّينَ</a:t>
            </a:r>
            <a:r>
              <a:rPr lang="fa-IR" sz="4000" dirty="0" smtClean="0">
                <a:cs typeface="me_quran" pitchFamily="18" charset="-78"/>
              </a:rPr>
              <a:t> </a:t>
            </a:r>
            <a:r>
              <a:rPr lang="fa-IR" sz="4000" dirty="0" err="1" smtClean="0">
                <a:cs typeface="me_quran" pitchFamily="18" charset="-78"/>
              </a:rPr>
              <a:t>لَوَاقِعٌ</a:t>
            </a:r>
            <a:r>
              <a:rPr lang="fa-IR" sz="4000" dirty="0" smtClean="0">
                <a:cs typeface="me_quran" pitchFamily="18" charset="-78"/>
              </a:rPr>
              <a:t> (٦)</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1. آیه 1 تا 6</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92500"/>
          </a:bodyPr>
          <a:lstStyle/>
          <a:p>
            <a:pPr algn="ctr">
              <a:lnSpc>
                <a:spcPct val="170000"/>
              </a:lnSpc>
            </a:pPr>
            <a:r>
              <a:rPr lang="fa-IR" sz="2000" dirty="0" err="1" smtClean="0">
                <a:cs typeface="me_quran" pitchFamily="18" charset="-78"/>
              </a:rPr>
              <a:t>هَلْ</a:t>
            </a:r>
            <a:r>
              <a:rPr lang="fa-IR" sz="2000" dirty="0" smtClean="0">
                <a:cs typeface="me_quran" pitchFamily="18" charset="-78"/>
              </a:rPr>
              <a:t> </a:t>
            </a:r>
            <a:r>
              <a:rPr lang="fa-IR" sz="2000" dirty="0" err="1" smtClean="0">
                <a:cs typeface="me_quran" pitchFamily="18" charset="-78"/>
              </a:rPr>
              <a:t>أَتَاكَ</a:t>
            </a:r>
            <a:r>
              <a:rPr lang="fa-IR" sz="2000" dirty="0" smtClean="0">
                <a:cs typeface="me_quran" pitchFamily="18" charset="-78"/>
              </a:rPr>
              <a:t> </a:t>
            </a:r>
            <a:r>
              <a:rPr lang="fa-IR" sz="2000" dirty="0" err="1" smtClean="0">
                <a:cs typeface="me_quran" pitchFamily="18" charset="-78"/>
              </a:rPr>
              <a:t>حَدِيثُ</a:t>
            </a:r>
            <a:r>
              <a:rPr lang="fa-IR" sz="2000" dirty="0" smtClean="0">
                <a:cs typeface="me_quran" pitchFamily="18" charset="-78"/>
              </a:rPr>
              <a:t> </a:t>
            </a:r>
            <a:r>
              <a:rPr lang="fa-IR" sz="2000" dirty="0" err="1" smtClean="0">
                <a:cs typeface="me_quran" pitchFamily="18" charset="-78"/>
              </a:rPr>
              <a:t>ضَيْفِ</a:t>
            </a:r>
            <a:r>
              <a:rPr lang="fa-IR" sz="2000" dirty="0" smtClean="0">
                <a:cs typeface="me_quran" pitchFamily="18" charset="-78"/>
              </a:rPr>
              <a:t> </a:t>
            </a:r>
            <a:r>
              <a:rPr lang="fa-IR" sz="2000" dirty="0" err="1" smtClean="0">
                <a:cs typeface="me_quran" pitchFamily="18" charset="-78"/>
              </a:rPr>
              <a:t>إِبْرَاهِيمَ</a:t>
            </a:r>
            <a:r>
              <a:rPr lang="fa-IR" sz="2000" dirty="0" smtClean="0">
                <a:cs typeface="me_quran" pitchFamily="18" charset="-78"/>
              </a:rPr>
              <a:t> </a:t>
            </a:r>
            <a:r>
              <a:rPr lang="fa-IR" sz="2000" dirty="0" err="1" smtClean="0">
                <a:cs typeface="me_quran" pitchFamily="18" charset="-78"/>
              </a:rPr>
              <a:t>الْمُكْرَمِينَ</a:t>
            </a:r>
            <a:r>
              <a:rPr lang="fa-IR" sz="2000" dirty="0" smtClean="0">
                <a:cs typeface="me_quran" pitchFamily="18" charset="-78"/>
              </a:rPr>
              <a:t> (</a:t>
            </a:r>
            <a:r>
              <a:rPr lang="fa-IR" sz="2000" dirty="0" err="1" smtClean="0">
                <a:cs typeface="me_quran" pitchFamily="18" charset="-78"/>
              </a:rPr>
              <a:t>٢٤</a:t>
            </a:r>
            <a:r>
              <a:rPr lang="fa-IR" sz="2000" dirty="0" smtClean="0">
                <a:cs typeface="me_quran" pitchFamily="18" charset="-78"/>
              </a:rPr>
              <a:t>)</a:t>
            </a:r>
          </a:p>
          <a:p>
            <a:pPr algn="justLow">
              <a:lnSpc>
                <a:spcPct val="170000"/>
              </a:lnSpc>
            </a:pPr>
            <a:r>
              <a:rPr lang="fa-IR" sz="2000" dirty="0" err="1" smtClean="0">
                <a:cs typeface="me_quran" pitchFamily="18" charset="-78"/>
              </a:rPr>
              <a:t>إِذْ</a:t>
            </a:r>
            <a:r>
              <a:rPr lang="fa-IR" sz="2000" dirty="0" smtClean="0">
                <a:cs typeface="me_quran" pitchFamily="18" charset="-78"/>
              </a:rPr>
              <a:t> </a:t>
            </a:r>
            <a:r>
              <a:rPr lang="fa-IR" sz="2000" dirty="0" err="1" smtClean="0">
                <a:cs typeface="me_quran" pitchFamily="18" charset="-78"/>
              </a:rPr>
              <a:t>دَخَلُوا</a:t>
            </a:r>
            <a:r>
              <a:rPr lang="fa-IR" sz="2000" dirty="0" smtClean="0">
                <a:cs typeface="me_quran" pitchFamily="18" charset="-78"/>
              </a:rPr>
              <a:t> </a:t>
            </a:r>
            <a:r>
              <a:rPr lang="fa-IR" sz="2000" dirty="0" err="1" smtClean="0">
                <a:cs typeface="me_quran" pitchFamily="18" charset="-78"/>
              </a:rPr>
              <a:t>عَلَيْهِ</a:t>
            </a:r>
            <a:r>
              <a:rPr lang="fa-IR" sz="2000" dirty="0" smtClean="0">
                <a:cs typeface="me_quran" pitchFamily="18" charset="-78"/>
              </a:rPr>
              <a:t> </a:t>
            </a:r>
            <a:r>
              <a:rPr lang="fa-IR" sz="2000" dirty="0" err="1" smtClean="0">
                <a:cs typeface="me_quran" pitchFamily="18" charset="-78"/>
              </a:rPr>
              <a:t>فَقَالُوا</a:t>
            </a:r>
            <a:r>
              <a:rPr lang="fa-IR" sz="2000" dirty="0" smtClean="0">
                <a:cs typeface="me_quran" pitchFamily="18" charset="-78"/>
              </a:rPr>
              <a:t> </a:t>
            </a:r>
            <a:r>
              <a:rPr lang="fa-IR" sz="2000" dirty="0" err="1" smtClean="0">
                <a:cs typeface="me_quran" pitchFamily="18" charset="-78"/>
              </a:rPr>
              <a:t>سَلامًا</a:t>
            </a:r>
            <a:r>
              <a:rPr lang="fa-IR" sz="2000" dirty="0" smtClean="0">
                <a:cs typeface="me_quran" pitchFamily="18" charset="-78"/>
              </a:rPr>
              <a:t> قَالَ </a:t>
            </a:r>
            <a:r>
              <a:rPr lang="fa-IR" sz="2000" dirty="0" err="1" smtClean="0">
                <a:cs typeface="me_quran" pitchFamily="18" charset="-78"/>
              </a:rPr>
              <a:t>سَلامٌ</a:t>
            </a:r>
            <a:r>
              <a:rPr lang="fa-IR" sz="2000" dirty="0" smtClean="0">
                <a:cs typeface="me_quran" pitchFamily="18" charset="-78"/>
              </a:rPr>
              <a:t> </a:t>
            </a:r>
            <a:r>
              <a:rPr lang="fa-IR" sz="2000" dirty="0" err="1" smtClean="0">
                <a:cs typeface="me_quran" pitchFamily="18" charset="-78"/>
              </a:rPr>
              <a:t>قَوْمٌ</a:t>
            </a:r>
            <a:r>
              <a:rPr lang="fa-IR" sz="2000" dirty="0" smtClean="0">
                <a:cs typeface="me_quran" pitchFamily="18" charset="-78"/>
              </a:rPr>
              <a:t> </a:t>
            </a:r>
            <a:r>
              <a:rPr lang="fa-IR" sz="2000" dirty="0" err="1" smtClean="0">
                <a:cs typeface="me_quran" pitchFamily="18" charset="-78"/>
              </a:rPr>
              <a:t>مُنْكَرُونَ</a:t>
            </a:r>
            <a:r>
              <a:rPr lang="fa-IR" sz="2000" dirty="0" smtClean="0">
                <a:cs typeface="me_quran" pitchFamily="18" charset="-78"/>
              </a:rPr>
              <a:t> (</a:t>
            </a:r>
            <a:r>
              <a:rPr lang="fa-IR" sz="2000" dirty="0" err="1" smtClean="0">
                <a:cs typeface="me_quran" pitchFamily="18" charset="-78"/>
              </a:rPr>
              <a:t>٢٥</a:t>
            </a:r>
            <a:r>
              <a:rPr lang="fa-IR" sz="2000" dirty="0" smtClean="0">
                <a:cs typeface="me_quran" pitchFamily="18" charset="-78"/>
              </a:rPr>
              <a:t>)فَرَاغَ </a:t>
            </a:r>
            <a:r>
              <a:rPr lang="fa-IR" sz="2000" dirty="0" err="1" smtClean="0">
                <a:cs typeface="me_quran" pitchFamily="18" charset="-78"/>
              </a:rPr>
              <a:t>إِلَى</a:t>
            </a:r>
            <a:r>
              <a:rPr lang="fa-IR" sz="2000" dirty="0" smtClean="0">
                <a:cs typeface="me_quran" pitchFamily="18" charset="-78"/>
              </a:rPr>
              <a:t> </a:t>
            </a:r>
            <a:r>
              <a:rPr lang="fa-IR" sz="2000" dirty="0" err="1" smtClean="0">
                <a:cs typeface="me_quran" pitchFamily="18" charset="-78"/>
              </a:rPr>
              <a:t>أَهْلِهِ</a:t>
            </a:r>
            <a:r>
              <a:rPr lang="fa-IR" sz="2000" dirty="0" smtClean="0">
                <a:cs typeface="me_quran" pitchFamily="18" charset="-78"/>
              </a:rPr>
              <a:t> </a:t>
            </a:r>
            <a:r>
              <a:rPr lang="fa-IR" sz="2000" dirty="0" err="1" smtClean="0">
                <a:cs typeface="me_quran" pitchFamily="18" charset="-78"/>
              </a:rPr>
              <a:t>فَجَاءَ</a:t>
            </a:r>
            <a:r>
              <a:rPr lang="fa-IR" sz="2000" dirty="0" smtClean="0">
                <a:cs typeface="me_quran" pitchFamily="18" charset="-78"/>
              </a:rPr>
              <a:t> </a:t>
            </a:r>
            <a:r>
              <a:rPr lang="fa-IR" sz="2000" dirty="0" err="1" smtClean="0">
                <a:cs typeface="me_quran" pitchFamily="18" charset="-78"/>
              </a:rPr>
              <a:t>بِعِجْلٍ</a:t>
            </a:r>
            <a:r>
              <a:rPr lang="fa-IR" sz="2000" dirty="0" smtClean="0">
                <a:cs typeface="me_quran" pitchFamily="18" charset="-78"/>
              </a:rPr>
              <a:t> </a:t>
            </a:r>
            <a:r>
              <a:rPr lang="fa-IR" sz="2000" dirty="0" err="1" smtClean="0">
                <a:cs typeface="me_quran" pitchFamily="18" charset="-78"/>
              </a:rPr>
              <a:t>سَمِينٍ</a:t>
            </a:r>
            <a:r>
              <a:rPr lang="fa-IR" sz="2000" dirty="0" smtClean="0">
                <a:cs typeface="me_quran" pitchFamily="18" charset="-78"/>
              </a:rPr>
              <a:t> (</a:t>
            </a:r>
            <a:r>
              <a:rPr lang="fa-IR" sz="2000" dirty="0" err="1" smtClean="0">
                <a:cs typeface="me_quran" pitchFamily="18" charset="-78"/>
              </a:rPr>
              <a:t>٢٦</a:t>
            </a:r>
            <a:r>
              <a:rPr lang="fa-IR" sz="2000" dirty="0" smtClean="0">
                <a:cs typeface="me_quran" pitchFamily="18" charset="-78"/>
              </a:rPr>
              <a:t>)</a:t>
            </a:r>
            <a:r>
              <a:rPr lang="fa-IR" sz="2000" dirty="0" err="1" smtClean="0">
                <a:cs typeface="me_quran" pitchFamily="18" charset="-78"/>
              </a:rPr>
              <a:t>فَقَرَّبَهُ</a:t>
            </a:r>
            <a:r>
              <a:rPr lang="fa-IR" sz="2000" dirty="0" smtClean="0">
                <a:cs typeface="me_quran" pitchFamily="18" charset="-78"/>
              </a:rPr>
              <a:t> </a:t>
            </a:r>
            <a:r>
              <a:rPr lang="fa-IR" sz="2000" dirty="0" err="1" smtClean="0">
                <a:cs typeface="me_quran" pitchFamily="18" charset="-78"/>
              </a:rPr>
              <a:t>إِلَيْهِمْ</a:t>
            </a:r>
            <a:r>
              <a:rPr lang="fa-IR" sz="2000" dirty="0" smtClean="0">
                <a:cs typeface="me_quran" pitchFamily="18" charset="-78"/>
              </a:rPr>
              <a:t> قَالَ </a:t>
            </a:r>
            <a:r>
              <a:rPr lang="fa-IR" sz="2000" dirty="0" err="1" smtClean="0">
                <a:cs typeface="me_quran" pitchFamily="18" charset="-78"/>
              </a:rPr>
              <a:t>أَلا</a:t>
            </a:r>
            <a:r>
              <a:rPr lang="fa-IR" sz="2000" dirty="0" smtClean="0">
                <a:cs typeface="me_quran" pitchFamily="18" charset="-78"/>
              </a:rPr>
              <a:t> </a:t>
            </a:r>
            <a:r>
              <a:rPr lang="fa-IR" sz="2000" dirty="0" err="1" smtClean="0">
                <a:cs typeface="me_quran" pitchFamily="18" charset="-78"/>
              </a:rPr>
              <a:t>تَأْكُلُونَ</a:t>
            </a:r>
            <a:r>
              <a:rPr lang="fa-IR" sz="2000" dirty="0" smtClean="0">
                <a:cs typeface="me_quran" pitchFamily="18" charset="-78"/>
              </a:rPr>
              <a:t> (</a:t>
            </a:r>
            <a:r>
              <a:rPr lang="fa-IR" sz="2000" dirty="0" err="1" smtClean="0">
                <a:cs typeface="me_quran" pitchFamily="18" charset="-78"/>
              </a:rPr>
              <a:t>٢٧</a:t>
            </a:r>
            <a:r>
              <a:rPr lang="fa-IR" sz="2000" dirty="0" smtClean="0">
                <a:cs typeface="me_quran" pitchFamily="18" charset="-78"/>
              </a:rPr>
              <a:t>)</a:t>
            </a:r>
            <a:r>
              <a:rPr lang="fa-IR" sz="2000" dirty="0" err="1" smtClean="0">
                <a:cs typeface="me_quran" pitchFamily="18" charset="-78"/>
              </a:rPr>
              <a:t>فَأَوْجَسَ</a:t>
            </a:r>
            <a:r>
              <a:rPr lang="fa-IR" sz="2000" dirty="0" smtClean="0">
                <a:cs typeface="me_quran" pitchFamily="18" charset="-78"/>
              </a:rPr>
              <a:t> </a:t>
            </a:r>
            <a:r>
              <a:rPr lang="fa-IR" sz="2000" dirty="0" err="1" smtClean="0">
                <a:cs typeface="me_quran" pitchFamily="18" charset="-78"/>
              </a:rPr>
              <a:t>مِنْهُمْ</a:t>
            </a:r>
            <a:r>
              <a:rPr lang="fa-IR" sz="2000" dirty="0" smtClean="0">
                <a:cs typeface="me_quran" pitchFamily="18" charset="-78"/>
              </a:rPr>
              <a:t> </a:t>
            </a:r>
            <a:r>
              <a:rPr lang="fa-IR" sz="2000" dirty="0" err="1" smtClean="0">
                <a:cs typeface="me_quran" pitchFamily="18" charset="-78"/>
              </a:rPr>
              <a:t>خِيفَةً</a:t>
            </a:r>
            <a:r>
              <a:rPr lang="fa-IR" sz="2000" dirty="0" smtClean="0">
                <a:cs typeface="me_quran" pitchFamily="18" charset="-78"/>
              </a:rPr>
              <a:t> </a:t>
            </a:r>
            <a:r>
              <a:rPr lang="fa-IR" sz="2000" dirty="0" err="1" smtClean="0">
                <a:cs typeface="me_quran" pitchFamily="18" charset="-78"/>
              </a:rPr>
              <a:t>قَالُوا</a:t>
            </a:r>
            <a:r>
              <a:rPr lang="fa-IR" sz="2000" dirty="0" smtClean="0">
                <a:cs typeface="me_quran" pitchFamily="18" charset="-78"/>
              </a:rPr>
              <a:t> لا </a:t>
            </a:r>
            <a:r>
              <a:rPr lang="fa-IR" sz="2000" dirty="0" err="1" smtClean="0">
                <a:cs typeface="me_quran" pitchFamily="18" charset="-78"/>
              </a:rPr>
              <a:t>تَخَفْ</a:t>
            </a:r>
            <a:r>
              <a:rPr lang="fa-IR" sz="2000" dirty="0" smtClean="0">
                <a:cs typeface="me_quran" pitchFamily="18" charset="-78"/>
              </a:rPr>
              <a:t> </a:t>
            </a:r>
            <a:r>
              <a:rPr lang="fa-IR" sz="2000" dirty="0" err="1" smtClean="0">
                <a:cs typeface="me_quran" pitchFamily="18" charset="-78"/>
              </a:rPr>
              <a:t>وَبَشَّرُوهُ</a:t>
            </a:r>
            <a:r>
              <a:rPr lang="fa-IR" sz="2000" dirty="0" smtClean="0">
                <a:cs typeface="me_quran" pitchFamily="18" charset="-78"/>
              </a:rPr>
              <a:t> </a:t>
            </a:r>
            <a:r>
              <a:rPr lang="fa-IR" sz="2000" dirty="0" err="1" smtClean="0">
                <a:cs typeface="me_quran" pitchFamily="18" charset="-78"/>
              </a:rPr>
              <a:t>بِغُلامٍ</a:t>
            </a:r>
            <a:r>
              <a:rPr lang="fa-IR" sz="2000" dirty="0" smtClean="0">
                <a:cs typeface="me_quran" pitchFamily="18" charset="-78"/>
              </a:rPr>
              <a:t> </a:t>
            </a:r>
            <a:r>
              <a:rPr lang="fa-IR" sz="2000" dirty="0" err="1" smtClean="0">
                <a:cs typeface="me_quran" pitchFamily="18" charset="-78"/>
              </a:rPr>
              <a:t>عَلِيمٍ</a:t>
            </a:r>
            <a:r>
              <a:rPr lang="fa-IR" sz="2000" dirty="0" smtClean="0">
                <a:cs typeface="me_quran" pitchFamily="18" charset="-78"/>
              </a:rPr>
              <a:t> (</a:t>
            </a:r>
            <a:r>
              <a:rPr lang="fa-IR" sz="2000" dirty="0" err="1" smtClean="0">
                <a:cs typeface="me_quran" pitchFamily="18" charset="-78"/>
              </a:rPr>
              <a:t>٢٨</a:t>
            </a:r>
            <a:r>
              <a:rPr lang="fa-IR" sz="2000" dirty="0" smtClean="0">
                <a:cs typeface="me_quran" pitchFamily="18" charset="-78"/>
              </a:rPr>
              <a:t>)</a:t>
            </a:r>
            <a:r>
              <a:rPr lang="fa-IR" sz="2000" dirty="0" err="1" smtClean="0">
                <a:cs typeface="me_quran" pitchFamily="18" charset="-78"/>
              </a:rPr>
              <a:t>فَأَقْبَلَتِ</a:t>
            </a:r>
            <a:r>
              <a:rPr lang="fa-IR" sz="2000" dirty="0" smtClean="0">
                <a:cs typeface="me_quran" pitchFamily="18" charset="-78"/>
              </a:rPr>
              <a:t> </a:t>
            </a:r>
            <a:r>
              <a:rPr lang="fa-IR" sz="2000" dirty="0" err="1" smtClean="0">
                <a:cs typeface="me_quran" pitchFamily="18" charset="-78"/>
              </a:rPr>
              <a:t>امْرَأَتُهُ</a:t>
            </a:r>
            <a:r>
              <a:rPr lang="fa-IR" sz="2000" dirty="0" smtClean="0">
                <a:cs typeface="me_quran" pitchFamily="18" charset="-78"/>
              </a:rPr>
              <a:t> </a:t>
            </a:r>
            <a:r>
              <a:rPr lang="fa-IR" sz="2000" dirty="0" err="1" smtClean="0">
                <a:cs typeface="me_quran" pitchFamily="18" charset="-78"/>
              </a:rPr>
              <a:t>فِي</a:t>
            </a:r>
            <a:r>
              <a:rPr lang="fa-IR" sz="2000" dirty="0" smtClean="0">
                <a:cs typeface="me_quran" pitchFamily="18" charset="-78"/>
              </a:rPr>
              <a:t> </a:t>
            </a:r>
            <a:r>
              <a:rPr lang="fa-IR" sz="2000" dirty="0" err="1" smtClean="0">
                <a:cs typeface="me_quran" pitchFamily="18" charset="-78"/>
              </a:rPr>
              <a:t>صَرَّةٍ</a:t>
            </a:r>
            <a:r>
              <a:rPr lang="fa-IR" sz="2000" dirty="0" smtClean="0">
                <a:cs typeface="me_quran" pitchFamily="18" charset="-78"/>
              </a:rPr>
              <a:t> </a:t>
            </a:r>
            <a:r>
              <a:rPr lang="fa-IR" sz="2000" dirty="0" err="1" smtClean="0">
                <a:cs typeface="me_quran" pitchFamily="18" charset="-78"/>
              </a:rPr>
              <a:t>فَصَكَّتْ</a:t>
            </a:r>
            <a:r>
              <a:rPr lang="fa-IR" sz="2000" dirty="0" smtClean="0">
                <a:cs typeface="me_quran" pitchFamily="18" charset="-78"/>
              </a:rPr>
              <a:t> </a:t>
            </a:r>
            <a:r>
              <a:rPr lang="fa-IR" sz="2000" dirty="0" err="1" smtClean="0">
                <a:cs typeface="me_quran" pitchFamily="18" charset="-78"/>
              </a:rPr>
              <a:t>وَجْهَهَا</a:t>
            </a:r>
            <a:r>
              <a:rPr lang="fa-IR" sz="2000" dirty="0" smtClean="0">
                <a:cs typeface="me_quran" pitchFamily="18" charset="-78"/>
              </a:rPr>
              <a:t> </a:t>
            </a:r>
            <a:r>
              <a:rPr lang="fa-IR" sz="2000" dirty="0" err="1" smtClean="0">
                <a:cs typeface="me_quran" pitchFamily="18" charset="-78"/>
              </a:rPr>
              <a:t>وَقَالَتْ</a:t>
            </a:r>
            <a:r>
              <a:rPr lang="fa-IR" sz="2000" dirty="0" smtClean="0">
                <a:cs typeface="me_quran" pitchFamily="18" charset="-78"/>
              </a:rPr>
              <a:t> </a:t>
            </a:r>
            <a:r>
              <a:rPr lang="fa-IR" sz="2000" dirty="0" err="1" smtClean="0">
                <a:cs typeface="me_quran" pitchFamily="18" charset="-78"/>
              </a:rPr>
              <a:t>عَجُوزٌ</a:t>
            </a:r>
            <a:r>
              <a:rPr lang="fa-IR" sz="2000" dirty="0" smtClean="0">
                <a:cs typeface="me_quran" pitchFamily="18" charset="-78"/>
              </a:rPr>
              <a:t> </a:t>
            </a:r>
            <a:r>
              <a:rPr lang="fa-IR" sz="2000" dirty="0" err="1" smtClean="0">
                <a:cs typeface="me_quran" pitchFamily="18" charset="-78"/>
              </a:rPr>
              <a:t>عَقِيمٌ</a:t>
            </a:r>
            <a:r>
              <a:rPr lang="fa-IR" sz="2000" dirty="0" smtClean="0">
                <a:cs typeface="me_quran" pitchFamily="18" charset="-78"/>
              </a:rPr>
              <a:t> (</a:t>
            </a:r>
            <a:r>
              <a:rPr lang="fa-IR" sz="2000" dirty="0" err="1" smtClean="0">
                <a:cs typeface="me_quran" pitchFamily="18" charset="-78"/>
              </a:rPr>
              <a:t>٢٩</a:t>
            </a:r>
            <a:r>
              <a:rPr lang="fa-IR" sz="2000" dirty="0" smtClean="0">
                <a:cs typeface="me_quran" pitchFamily="18" charset="-78"/>
              </a:rPr>
              <a:t>)</a:t>
            </a:r>
            <a:r>
              <a:rPr lang="fa-IR" sz="2000" dirty="0" err="1" smtClean="0">
                <a:cs typeface="me_quran" pitchFamily="18" charset="-78"/>
              </a:rPr>
              <a:t>قَالُوا</a:t>
            </a:r>
            <a:r>
              <a:rPr lang="fa-IR" sz="2000" dirty="0" smtClean="0">
                <a:cs typeface="me_quran" pitchFamily="18" charset="-78"/>
              </a:rPr>
              <a:t> </a:t>
            </a:r>
            <a:r>
              <a:rPr lang="fa-IR" sz="2000" dirty="0" err="1" smtClean="0">
                <a:cs typeface="me_quran" pitchFamily="18" charset="-78"/>
              </a:rPr>
              <a:t>كَذَلِكَ</a:t>
            </a:r>
            <a:r>
              <a:rPr lang="fa-IR" sz="2000" dirty="0" smtClean="0">
                <a:cs typeface="me_quran" pitchFamily="18" charset="-78"/>
              </a:rPr>
              <a:t> قَالَ </a:t>
            </a:r>
            <a:r>
              <a:rPr lang="fa-IR" sz="2000" dirty="0" err="1" smtClean="0">
                <a:cs typeface="me_quran" pitchFamily="18" charset="-78"/>
              </a:rPr>
              <a:t>رَبُّكِ</a:t>
            </a:r>
            <a:r>
              <a:rPr lang="fa-IR" sz="2000" dirty="0" smtClean="0">
                <a:cs typeface="me_quran" pitchFamily="18" charset="-78"/>
              </a:rPr>
              <a:t> </a:t>
            </a:r>
            <a:r>
              <a:rPr lang="fa-IR" sz="2000" dirty="0" err="1" smtClean="0">
                <a:cs typeface="me_quran" pitchFamily="18" charset="-78"/>
              </a:rPr>
              <a:t>إِنَّهُ</a:t>
            </a:r>
            <a:r>
              <a:rPr lang="fa-IR" sz="2000" dirty="0" smtClean="0">
                <a:cs typeface="me_quran" pitchFamily="18" charset="-78"/>
              </a:rPr>
              <a:t> </a:t>
            </a:r>
            <a:r>
              <a:rPr lang="fa-IR" sz="2000" dirty="0" err="1" smtClean="0">
                <a:cs typeface="me_quran" pitchFamily="18" charset="-78"/>
              </a:rPr>
              <a:t>هُوَ</a:t>
            </a:r>
            <a:r>
              <a:rPr lang="fa-IR" sz="2000" dirty="0" smtClean="0">
                <a:cs typeface="me_quran" pitchFamily="18" charset="-78"/>
              </a:rPr>
              <a:t> </a:t>
            </a:r>
            <a:r>
              <a:rPr lang="fa-IR" sz="2000" dirty="0" err="1" smtClean="0">
                <a:cs typeface="me_quran" pitchFamily="18" charset="-78"/>
              </a:rPr>
              <a:t>الْحَكِيمُ</a:t>
            </a:r>
            <a:r>
              <a:rPr lang="fa-IR" sz="2000" dirty="0" smtClean="0">
                <a:cs typeface="me_quran" pitchFamily="18" charset="-78"/>
              </a:rPr>
              <a:t> </a:t>
            </a:r>
            <a:r>
              <a:rPr lang="fa-IR" sz="2000" dirty="0" err="1" smtClean="0">
                <a:cs typeface="me_quran" pitchFamily="18" charset="-78"/>
              </a:rPr>
              <a:t>الْعَلِيمُ</a:t>
            </a:r>
            <a:r>
              <a:rPr lang="fa-IR" sz="2000" dirty="0" smtClean="0">
                <a:cs typeface="me_quran" pitchFamily="18" charset="-78"/>
              </a:rPr>
              <a:t> (</a:t>
            </a:r>
            <a:r>
              <a:rPr lang="fa-IR" sz="2000" dirty="0" err="1" smtClean="0">
                <a:cs typeface="me_quran" pitchFamily="18" charset="-78"/>
              </a:rPr>
              <a:t>٣٠</a:t>
            </a:r>
            <a:r>
              <a:rPr lang="fa-IR" sz="2000" dirty="0" smtClean="0">
                <a:cs typeface="me_quran" pitchFamily="18" charset="-78"/>
              </a:rPr>
              <a:t>)</a:t>
            </a:r>
          </a:p>
          <a:p>
            <a:pPr algn="justLow">
              <a:lnSpc>
                <a:spcPct val="170000"/>
              </a:lnSpc>
            </a:pPr>
            <a:r>
              <a:rPr lang="fa-IR" sz="2000" dirty="0" smtClean="0">
                <a:cs typeface="me_quran" pitchFamily="18" charset="-78"/>
              </a:rPr>
              <a:t>قَالَ </a:t>
            </a:r>
            <a:r>
              <a:rPr lang="fa-IR" sz="2000" dirty="0" err="1" smtClean="0">
                <a:cs typeface="me_quran" pitchFamily="18" charset="-78"/>
              </a:rPr>
              <a:t>فَمَا</a:t>
            </a:r>
            <a:r>
              <a:rPr lang="fa-IR" sz="2000" dirty="0" smtClean="0">
                <a:cs typeface="me_quran" pitchFamily="18" charset="-78"/>
              </a:rPr>
              <a:t> </a:t>
            </a:r>
            <a:r>
              <a:rPr lang="fa-IR" sz="2000" dirty="0" err="1" smtClean="0">
                <a:cs typeface="me_quran" pitchFamily="18" charset="-78"/>
              </a:rPr>
              <a:t>خَطْبُكُمْ</a:t>
            </a:r>
            <a:r>
              <a:rPr lang="fa-IR" sz="2000" dirty="0" smtClean="0">
                <a:cs typeface="me_quran" pitchFamily="18" charset="-78"/>
              </a:rPr>
              <a:t> </a:t>
            </a:r>
            <a:r>
              <a:rPr lang="fa-IR" sz="2000" dirty="0" err="1" smtClean="0">
                <a:cs typeface="me_quran" pitchFamily="18" charset="-78"/>
              </a:rPr>
              <a:t>أَيُّهَا</a:t>
            </a:r>
            <a:r>
              <a:rPr lang="fa-IR" sz="2000" dirty="0" smtClean="0">
                <a:cs typeface="me_quran" pitchFamily="18" charset="-78"/>
              </a:rPr>
              <a:t> </a:t>
            </a:r>
            <a:r>
              <a:rPr lang="fa-IR" sz="2000" dirty="0" err="1" smtClean="0">
                <a:cs typeface="me_quran" pitchFamily="18" charset="-78"/>
              </a:rPr>
              <a:t>الْمُرْسَلُونَ</a:t>
            </a:r>
            <a:r>
              <a:rPr lang="fa-IR" sz="2000" dirty="0" smtClean="0">
                <a:cs typeface="me_quran" pitchFamily="18" charset="-78"/>
              </a:rPr>
              <a:t> (</a:t>
            </a:r>
            <a:r>
              <a:rPr lang="fa-IR" sz="2000" dirty="0" err="1" smtClean="0">
                <a:cs typeface="me_quran" pitchFamily="18" charset="-78"/>
              </a:rPr>
              <a:t>٣١</a:t>
            </a:r>
            <a:r>
              <a:rPr lang="fa-IR" sz="2000" dirty="0" smtClean="0">
                <a:cs typeface="me_quran" pitchFamily="18" charset="-78"/>
              </a:rPr>
              <a:t>)</a:t>
            </a:r>
            <a:r>
              <a:rPr lang="fa-IR" sz="2000" dirty="0" err="1" smtClean="0">
                <a:cs typeface="me_quran" pitchFamily="18" charset="-78"/>
              </a:rPr>
              <a:t>قَالُوا</a:t>
            </a:r>
            <a:r>
              <a:rPr lang="fa-IR" sz="2000" dirty="0" smtClean="0">
                <a:cs typeface="me_quran" pitchFamily="18" charset="-78"/>
              </a:rPr>
              <a:t> </a:t>
            </a:r>
            <a:r>
              <a:rPr lang="fa-IR" sz="2000" dirty="0" err="1" smtClean="0">
                <a:cs typeface="me_quran" pitchFamily="18" charset="-78"/>
              </a:rPr>
              <a:t>إِنَّا</a:t>
            </a:r>
            <a:r>
              <a:rPr lang="fa-IR" sz="2000" dirty="0" smtClean="0">
                <a:cs typeface="me_quran" pitchFamily="18" charset="-78"/>
              </a:rPr>
              <a:t> </a:t>
            </a:r>
            <a:r>
              <a:rPr lang="fa-IR" sz="2000" dirty="0" err="1" smtClean="0">
                <a:cs typeface="me_quran" pitchFamily="18" charset="-78"/>
              </a:rPr>
              <a:t>أُرْسِلْنَا</a:t>
            </a:r>
            <a:r>
              <a:rPr lang="fa-IR" sz="2000" dirty="0" smtClean="0">
                <a:cs typeface="me_quran" pitchFamily="18" charset="-78"/>
              </a:rPr>
              <a:t> </a:t>
            </a:r>
            <a:r>
              <a:rPr lang="fa-IR" sz="2000" dirty="0" err="1" smtClean="0">
                <a:cs typeface="me_quran" pitchFamily="18" charset="-78"/>
              </a:rPr>
              <a:t>إِلَى</a:t>
            </a:r>
            <a:r>
              <a:rPr lang="fa-IR" sz="2000" dirty="0" smtClean="0">
                <a:cs typeface="me_quran" pitchFamily="18" charset="-78"/>
              </a:rPr>
              <a:t> </a:t>
            </a:r>
            <a:r>
              <a:rPr lang="fa-IR" sz="2000" dirty="0" err="1" smtClean="0">
                <a:cs typeface="me_quran" pitchFamily="18" charset="-78"/>
              </a:rPr>
              <a:t>قَوْمٍ</a:t>
            </a:r>
            <a:r>
              <a:rPr lang="fa-IR" sz="2000" dirty="0" smtClean="0">
                <a:cs typeface="me_quran" pitchFamily="18" charset="-78"/>
              </a:rPr>
              <a:t> </a:t>
            </a:r>
            <a:r>
              <a:rPr lang="fa-IR" sz="2000" dirty="0" err="1" smtClean="0">
                <a:cs typeface="me_quran" pitchFamily="18" charset="-78"/>
              </a:rPr>
              <a:t>مُجْرِمِينَ</a:t>
            </a:r>
            <a:r>
              <a:rPr lang="fa-IR" sz="2000" dirty="0" smtClean="0">
                <a:cs typeface="me_quran" pitchFamily="18" charset="-78"/>
              </a:rPr>
              <a:t> (</a:t>
            </a:r>
            <a:r>
              <a:rPr lang="fa-IR" sz="2000" dirty="0" err="1" smtClean="0">
                <a:cs typeface="me_quran" pitchFamily="18" charset="-78"/>
              </a:rPr>
              <a:t>٣٢</a:t>
            </a:r>
            <a:r>
              <a:rPr lang="fa-IR" sz="2000" dirty="0" smtClean="0">
                <a:cs typeface="me_quran" pitchFamily="18" charset="-78"/>
              </a:rPr>
              <a:t>)</a:t>
            </a:r>
            <a:r>
              <a:rPr lang="fa-IR" sz="2000" dirty="0" err="1" smtClean="0">
                <a:cs typeface="me_quran" pitchFamily="18" charset="-78"/>
              </a:rPr>
              <a:t>لِنُرْسِلَ</a:t>
            </a:r>
            <a:r>
              <a:rPr lang="fa-IR" sz="2000" dirty="0" smtClean="0">
                <a:cs typeface="me_quran" pitchFamily="18" charset="-78"/>
              </a:rPr>
              <a:t> </a:t>
            </a:r>
            <a:r>
              <a:rPr lang="fa-IR" sz="2000" dirty="0" err="1" smtClean="0">
                <a:cs typeface="me_quran" pitchFamily="18" charset="-78"/>
              </a:rPr>
              <a:t>عَلَيْهِمْ</a:t>
            </a:r>
            <a:r>
              <a:rPr lang="fa-IR" sz="2000" dirty="0" smtClean="0">
                <a:cs typeface="me_quran" pitchFamily="18" charset="-78"/>
              </a:rPr>
              <a:t> </a:t>
            </a:r>
            <a:r>
              <a:rPr lang="fa-IR" sz="2000" dirty="0" err="1" smtClean="0">
                <a:cs typeface="me_quran" pitchFamily="18" charset="-78"/>
              </a:rPr>
              <a:t>حِجَارَةً</a:t>
            </a:r>
            <a:r>
              <a:rPr lang="fa-IR" sz="2000" dirty="0" smtClean="0">
                <a:cs typeface="me_quran" pitchFamily="18" charset="-78"/>
              </a:rPr>
              <a:t> </a:t>
            </a:r>
            <a:r>
              <a:rPr lang="fa-IR" sz="2000" dirty="0" err="1" smtClean="0">
                <a:cs typeface="me_quran" pitchFamily="18" charset="-78"/>
              </a:rPr>
              <a:t>مِنْ</a:t>
            </a:r>
            <a:r>
              <a:rPr lang="fa-IR" sz="2000" dirty="0" smtClean="0">
                <a:cs typeface="me_quran" pitchFamily="18" charset="-78"/>
              </a:rPr>
              <a:t> </a:t>
            </a:r>
            <a:r>
              <a:rPr lang="fa-IR" sz="2000" dirty="0" err="1" smtClean="0">
                <a:cs typeface="me_quran" pitchFamily="18" charset="-78"/>
              </a:rPr>
              <a:t>طِينٍ</a:t>
            </a:r>
            <a:r>
              <a:rPr lang="fa-IR" sz="2000" dirty="0" smtClean="0">
                <a:cs typeface="me_quran" pitchFamily="18" charset="-78"/>
              </a:rPr>
              <a:t> (</a:t>
            </a:r>
            <a:r>
              <a:rPr lang="fa-IR" sz="2000" dirty="0" err="1" smtClean="0">
                <a:cs typeface="me_quran" pitchFamily="18" charset="-78"/>
              </a:rPr>
              <a:t>٣٣</a:t>
            </a:r>
            <a:r>
              <a:rPr lang="fa-IR" sz="2000" dirty="0" smtClean="0">
                <a:cs typeface="me_quran" pitchFamily="18" charset="-78"/>
              </a:rPr>
              <a:t>)</a:t>
            </a:r>
            <a:r>
              <a:rPr lang="fa-IR" sz="2000" dirty="0" err="1" smtClean="0">
                <a:cs typeface="me_quran" pitchFamily="18" charset="-78"/>
              </a:rPr>
              <a:t>مُسَوَّمَةً</a:t>
            </a:r>
            <a:r>
              <a:rPr lang="fa-IR" sz="2000" dirty="0" smtClean="0">
                <a:cs typeface="me_quran" pitchFamily="18" charset="-78"/>
              </a:rPr>
              <a:t> </a:t>
            </a:r>
            <a:r>
              <a:rPr lang="fa-IR" sz="2000" dirty="0" err="1" smtClean="0">
                <a:cs typeface="me_quran" pitchFamily="18" charset="-78"/>
              </a:rPr>
              <a:t>عِنْدَ</a:t>
            </a:r>
            <a:r>
              <a:rPr lang="fa-IR" sz="2000" dirty="0" smtClean="0">
                <a:cs typeface="me_quran" pitchFamily="18" charset="-78"/>
              </a:rPr>
              <a:t> </a:t>
            </a:r>
            <a:r>
              <a:rPr lang="fa-IR" sz="2000" dirty="0" err="1" smtClean="0">
                <a:cs typeface="me_quran" pitchFamily="18" charset="-78"/>
              </a:rPr>
              <a:t>رَبِّكَ</a:t>
            </a:r>
            <a:r>
              <a:rPr lang="fa-IR" sz="2000" dirty="0" smtClean="0">
                <a:cs typeface="me_quran" pitchFamily="18" charset="-78"/>
              </a:rPr>
              <a:t> </a:t>
            </a:r>
            <a:r>
              <a:rPr lang="fa-IR" sz="2000" dirty="0" err="1" smtClean="0">
                <a:cs typeface="me_quran" pitchFamily="18" charset="-78"/>
              </a:rPr>
              <a:t>لِلْمُسْرِفِينَ</a:t>
            </a:r>
            <a:r>
              <a:rPr lang="fa-IR" sz="2000" dirty="0" smtClean="0">
                <a:cs typeface="me_quran" pitchFamily="18" charset="-78"/>
              </a:rPr>
              <a:t> (</a:t>
            </a:r>
            <a:r>
              <a:rPr lang="fa-IR" sz="2000" dirty="0" err="1" smtClean="0">
                <a:cs typeface="me_quran" pitchFamily="18" charset="-78"/>
              </a:rPr>
              <a:t>٣٤</a:t>
            </a:r>
            <a:r>
              <a:rPr lang="fa-IR" sz="2000" dirty="0" smtClean="0">
                <a:cs typeface="me_quran" pitchFamily="18" charset="-78"/>
              </a:rPr>
              <a:t>)</a:t>
            </a:r>
            <a:r>
              <a:rPr lang="fa-IR" sz="2000" dirty="0" err="1" smtClean="0">
                <a:cs typeface="me_quran" pitchFamily="18" charset="-78"/>
              </a:rPr>
              <a:t>فَأَخْرَجْنَا</a:t>
            </a:r>
            <a:r>
              <a:rPr lang="fa-IR" sz="2000" dirty="0" smtClean="0">
                <a:cs typeface="me_quran" pitchFamily="18" charset="-78"/>
              </a:rPr>
              <a:t> </a:t>
            </a:r>
            <a:r>
              <a:rPr lang="fa-IR" sz="2000" dirty="0" err="1" smtClean="0">
                <a:cs typeface="me_quran" pitchFamily="18" charset="-78"/>
              </a:rPr>
              <a:t>مَنْ</a:t>
            </a:r>
            <a:r>
              <a:rPr lang="fa-IR" sz="2000" dirty="0" smtClean="0">
                <a:cs typeface="me_quran" pitchFamily="18" charset="-78"/>
              </a:rPr>
              <a:t> </a:t>
            </a:r>
            <a:r>
              <a:rPr lang="fa-IR" sz="2000" dirty="0" err="1" smtClean="0">
                <a:cs typeface="me_quran" pitchFamily="18" charset="-78"/>
              </a:rPr>
              <a:t>كَانَ</a:t>
            </a:r>
            <a:r>
              <a:rPr lang="fa-IR" sz="2000" dirty="0" smtClean="0">
                <a:cs typeface="me_quran" pitchFamily="18" charset="-78"/>
              </a:rPr>
              <a:t> </a:t>
            </a:r>
            <a:r>
              <a:rPr lang="fa-IR" sz="2000" dirty="0" err="1" smtClean="0">
                <a:cs typeface="me_quran" pitchFamily="18" charset="-78"/>
              </a:rPr>
              <a:t>فِيهَا</a:t>
            </a:r>
            <a:r>
              <a:rPr lang="fa-IR" sz="2000" dirty="0" smtClean="0">
                <a:cs typeface="me_quran" pitchFamily="18" charset="-78"/>
              </a:rPr>
              <a:t> </a:t>
            </a:r>
            <a:r>
              <a:rPr lang="fa-IR" sz="2000" dirty="0" err="1" smtClean="0">
                <a:cs typeface="me_quran" pitchFamily="18" charset="-78"/>
              </a:rPr>
              <a:t>مِنَ</a:t>
            </a:r>
            <a:r>
              <a:rPr lang="fa-IR" sz="2000" dirty="0" smtClean="0">
                <a:cs typeface="me_quran" pitchFamily="18" charset="-78"/>
              </a:rPr>
              <a:t> </a:t>
            </a:r>
            <a:r>
              <a:rPr lang="fa-IR" sz="2000" dirty="0" err="1" smtClean="0">
                <a:cs typeface="me_quran" pitchFamily="18" charset="-78"/>
              </a:rPr>
              <a:t>الْمُؤْمِنِينَ</a:t>
            </a:r>
            <a:r>
              <a:rPr lang="fa-IR" sz="2000" dirty="0" smtClean="0">
                <a:cs typeface="me_quran" pitchFamily="18" charset="-78"/>
              </a:rPr>
              <a:t> (</a:t>
            </a:r>
            <a:r>
              <a:rPr lang="fa-IR" sz="2000" dirty="0" err="1" smtClean="0">
                <a:cs typeface="me_quran" pitchFamily="18" charset="-78"/>
              </a:rPr>
              <a:t>٣٥</a:t>
            </a:r>
            <a:r>
              <a:rPr lang="fa-IR" sz="2000" dirty="0" smtClean="0">
                <a:cs typeface="me_quran" pitchFamily="18" charset="-78"/>
              </a:rPr>
              <a:t>)</a:t>
            </a:r>
            <a:r>
              <a:rPr lang="fa-IR" sz="2000" dirty="0" err="1" smtClean="0">
                <a:cs typeface="me_quran" pitchFamily="18" charset="-78"/>
              </a:rPr>
              <a:t>فَمَا</a:t>
            </a:r>
            <a:r>
              <a:rPr lang="fa-IR" sz="2000" dirty="0" smtClean="0">
                <a:cs typeface="me_quran" pitchFamily="18" charset="-78"/>
              </a:rPr>
              <a:t> </a:t>
            </a:r>
            <a:r>
              <a:rPr lang="fa-IR" sz="2000" dirty="0" err="1" smtClean="0">
                <a:cs typeface="me_quran" pitchFamily="18" charset="-78"/>
              </a:rPr>
              <a:t>وَجَدْنَا</a:t>
            </a:r>
            <a:r>
              <a:rPr lang="fa-IR" sz="2000" dirty="0" smtClean="0">
                <a:cs typeface="me_quran" pitchFamily="18" charset="-78"/>
              </a:rPr>
              <a:t> </a:t>
            </a:r>
            <a:r>
              <a:rPr lang="fa-IR" sz="2000" dirty="0" err="1" smtClean="0">
                <a:cs typeface="me_quran" pitchFamily="18" charset="-78"/>
              </a:rPr>
              <a:t>فِيهَا</a:t>
            </a:r>
            <a:r>
              <a:rPr lang="fa-IR" sz="2000" dirty="0" smtClean="0">
                <a:cs typeface="me_quran" pitchFamily="18" charset="-78"/>
              </a:rPr>
              <a:t> </a:t>
            </a:r>
            <a:r>
              <a:rPr lang="fa-IR" sz="2000" dirty="0" err="1" smtClean="0">
                <a:cs typeface="me_quran" pitchFamily="18" charset="-78"/>
              </a:rPr>
              <a:t>غَيْرَ</a:t>
            </a:r>
            <a:r>
              <a:rPr lang="fa-IR" sz="2000" dirty="0" smtClean="0">
                <a:cs typeface="me_quran" pitchFamily="18" charset="-78"/>
              </a:rPr>
              <a:t> </a:t>
            </a:r>
            <a:r>
              <a:rPr lang="fa-IR" sz="2000" dirty="0" err="1" smtClean="0">
                <a:cs typeface="me_quran" pitchFamily="18" charset="-78"/>
              </a:rPr>
              <a:t>بَيْتٍ</a:t>
            </a:r>
            <a:r>
              <a:rPr lang="fa-IR" sz="2000" dirty="0" smtClean="0">
                <a:cs typeface="me_quran" pitchFamily="18" charset="-78"/>
              </a:rPr>
              <a:t> </a:t>
            </a:r>
            <a:r>
              <a:rPr lang="fa-IR" sz="2000" dirty="0" err="1" smtClean="0">
                <a:cs typeface="me_quran" pitchFamily="18" charset="-78"/>
              </a:rPr>
              <a:t>مِنَ</a:t>
            </a:r>
            <a:r>
              <a:rPr lang="fa-IR" sz="2000" dirty="0" smtClean="0">
                <a:cs typeface="me_quran" pitchFamily="18" charset="-78"/>
              </a:rPr>
              <a:t> </a:t>
            </a:r>
            <a:r>
              <a:rPr lang="fa-IR" sz="2000" dirty="0" err="1" smtClean="0">
                <a:cs typeface="me_quran" pitchFamily="18" charset="-78"/>
              </a:rPr>
              <a:t>الْمُسْلِمِينَ</a:t>
            </a:r>
            <a:r>
              <a:rPr lang="fa-IR" sz="2000" dirty="0" smtClean="0">
                <a:cs typeface="me_quran" pitchFamily="18" charset="-78"/>
              </a:rPr>
              <a:t> (</a:t>
            </a:r>
            <a:r>
              <a:rPr lang="fa-IR" sz="2000" dirty="0" err="1" smtClean="0">
                <a:cs typeface="me_quran" pitchFamily="18" charset="-78"/>
              </a:rPr>
              <a:t>٣٦</a:t>
            </a:r>
            <a:r>
              <a:rPr lang="fa-IR" sz="2000" dirty="0" smtClean="0">
                <a:cs typeface="me_quran" pitchFamily="18" charset="-78"/>
              </a:rPr>
              <a:t>)</a:t>
            </a:r>
            <a:r>
              <a:rPr lang="fa-IR" sz="2000" dirty="0" err="1" smtClean="0">
                <a:cs typeface="me_quran" pitchFamily="18" charset="-78"/>
              </a:rPr>
              <a:t>وَتَرَكْنَا</a:t>
            </a:r>
            <a:r>
              <a:rPr lang="fa-IR" sz="2000" dirty="0" smtClean="0">
                <a:cs typeface="me_quran" pitchFamily="18" charset="-78"/>
              </a:rPr>
              <a:t> </a:t>
            </a:r>
            <a:r>
              <a:rPr lang="fa-IR" sz="2000" dirty="0" err="1" smtClean="0">
                <a:cs typeface="me_quran" pitchFamily="18" charset="-78"/>
              </a:rPr>
              <a:t>فِيهَا</a:t>
            </a:r>
            <a:r>
              <a:rPr lang="fa-IR" sz="2000" dirty="0" smtClean="0">
                <a:cs typeface="me_quran" pitchFamily="18" charset="-78"/>
              </a:rPr>
              <a:t> </a:t>
            </a:r>
            <a:r>
              <a:rPr lang="fa-IR" sz="2000" dirty="0" err="1" smtClean="0">
                <a:cs typeface="me_quran" pitchFamily="18" charset="-78"/>
              </a:rPr>
              <a:t>آيَةً</a:t>
            </a:r>
            <a:r>
              <a:rPr lang="fa-IR" sz="2000" dirty="0" smtClean="0">
                <a:cs typeface="me_quran" pitchFamily="18" charset="-78"/>
              </a:rPr>
              <a:t> </a:t>
            </a:r>
            <a:r>
              <a:rPr lang="fa-IR" sz="2000" dirty="0" err="1" smtClean="0">
                <a:cs typeface="me_quran" pitchFamily="18" charset="-78"/>
              </a:rPr>
              <a:t>لِلَّذِينَ</a:t>
            </a:r>
            <a:r>
              <a:rPr lang="fa-IR" sz="2000" dirty="0" smtClean="0">
                <a:cs typeface="me_quran" pitchFamily="18" charset="-78"/>
              </a:rPr>
              <a:t> </a:t>
            </a:r>
            <a:r>
              <a:rPr lang="fa-IR" sz="2000" dirty="0" err="1" smtClean="0">
                <a:cs typeface="me_quran" pitchFamily="18" charset="-78"/>
              </a:rPr>
              <a:t>يَخَافُونَ</a:t>
            </a:r>
            <a:r>
              <a:rPr lang="fa-IR" sz="2000" dirty="0" smtClean="0">
                <a:cs typeface="me_quran" pitchFamily="18" charset="-78"/>
              </a:rPr>
              <a:t> </a:t>
            </a:r>
            <a:r>
              <a:rPr lang="fa-IR" sz="2000" dirty="0" err="1" smtClean="0">
                <a:cs typeface="me_quran" pitchFamily="18" charset="-78"/>
              </a:rPr>
              <a:t>الْعَذَابَ</a:t>
            </a:r>
            <a:r>
              <a:rPr lang="fa-IR" sz="2000" dirty="0" smtClean="0">
                <a:cs typeface="me_quran" pitchFamily="18" charset="-78"/>
              </a:rPr>
              <a:t> </a:t>
            </a:r>
            <a:r>
              <a:rPr lang="fa-IR" sz="2000" dirty="0" err="1" smtClean="0">
                <a:cs typeface="me_quran" pitchFamily="18" charset="-78"/>
              </a:rPr>
              <a:t>الألِيمَ</a:t>
            </a:r>
            <a:r>
              <a:rPr lang="fa-IR" sz="2000" dirty="0" smtClean="0">
                <a:cs typeface="me_quran" pitchFamily="18" charset="-78"/>
              </a:rPr>
              <a:t> (</a:t>
            </a:r>
            <a:r>
              <a:rPr lang="fa-IR" sz="2000" dirty="0" err="1" smtClean="0">
                <a:cs typeface="me_quran" pitchFamily="18" charset="-78"/>
              </a:rPr>
              <a:t>٣٧</a:t>
            </a:r>
            <a:r>
              <a:rPr lang="fa-IR" sz="2000" dirty="0" smtClean="0">
                <a:cs typeface="me_quran" pitchFamily="18" charset="-78"/>
              </a:rPr>
              <a:t>)</a:t>
            </a:r>
            <a:endParaRPr lang="en-US" sz="2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مُوسَى</a:t>
            </a:r>
            <a:r>
              <a:rPr lang="fa-IR" sz="4000" dirty="0" smtClean="0">
                <a:cs typeface="me_quran" pitchFamily="18" charset="-78"/>
              </a:rPr>
              <a:t> </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أَرْسَلْنَاهُ</a:t>
            </a:r>
            <a:r>
              <a:rPr lang="fa-IR" sz="4000" dirty="0" smtClean="0">
                <a:cs typeface="me_quran" pitchFamily="18" charset="-78"/>
              </a:rPr>
              <a:t> </a:t>
            </a:r>
            <a:r>
              <a:rPr lang="fa-IR" sz="4000" dirty="0" err="1" smtClean="0">
                <a:cs typeface="me_quran" pitchFamily="18" charset="-78"/>
              </a:rPr>
              <a:t>إِلَى</a:t>
            </a:r>
            <a:r>
              <a:rPr lang="fa-IR" sz="4000" dirty="0" smtClean="0">
                <a:cs typeface="me_quran" pitchFamily="18" charset="-78"/>
              </a:rPr>
              <a:t> </a:t>
            </a:r>
            <a:r>
              <a:rPr lang="fa-IR" sz="4000" dirty="0" err="1" smtClean="0">
                <a:cs typeface="me_quran" pitchFamily="18" charset="-78"/>
              </a:rPr>
              <a:t>فِرْعَوْنَ</a:t>
            </a:r>
            <a:r>
              <a:rPr lang="fa-IR" sz="4000" dirty="0" smtClean="0">
                <a:cs typeface="me_quran" pitchFamily="18" charset="-78"/>
              </a:rPr>
              <a:t> </a:t>
            </a:r>
            <a:r>
              <a:rPr lang="fa-IR" sz="4000" dirty="0" err="1" smtClean="0">
                <a:cs typeface="me_quran" pitchFamily="18" charset="-78"/>
              </a:rPr>
              <a:t>بِسُلْطَانٍ</a:t>
            </a:r>
            <a:r>
              <a:rPr lang="fa-IR" sz="4000" dirty="0" smtClean="0">
                <a:cs typeface="me_quran" pitchFamily="18" charset="-78"/>
              </a:rPr>
              <a:t> </a:t>
            </a:r>
            <a:r>
              <a:rPr lang="fa-IR" sz="4000" dirty="0" err="1" smtClean="0">
                <a:cs typeface="me_quran" pitchFamily="18" charset="-78"/>
              </a:rPr>
              <a:t>مُبِينٍ</a:t>
            </a:r>
            <a:r>
              <a:rPr lang="fa-IR" sz="4000" dirty="0" smtClean="0">
                <a:cs typeface="me_quran" pitchFamily="18" charset="-78"/>
              </a:rPr>
              <a:t> (</a:t>
            </a:r>
            <a:r>
              <a:rPr lang="fa-IR" sz="4000" dirty="0" err="1" smtClean="0">
                <a:cs typeface="me_quran" pitchFamily="18" charset="-78"/>
              </a:rPr>
              <a:t>٣٨</a:t>
            </a:r>
            <a:r>
              <a:rPr lang="fa-IR" sz="4000" dirty="0" smtClean="0">
                <a:cs typeface="me_quran" pitchFamily="18" charset="-78"/>
              </a:rPr>
              <a:t>)</a:t>
            </a:r>
            <a:r>
              <a:rPr lang="fa-IR" sz="4000" dirty="0" err="1" smtClean="0">
                <a:cs typeface="me_quran" pitchFamily="18" charset="-78"/>
              </a:rPr>
              <a:t>فَتَوَلَّى</a:t>
            </a:r>
            <a:r>
              <a:rPr lang="fa-IR" sz="4000" dirty="0" smtClean="0">
                <a:cs typeface="me_quran" pitchFamily="18" charset="-78"/>
              </a:rPr>
              <a:t> </a:t>
            </a:r>
            <a:r>
              <a:rPr lang="fa-IR" sz="4000" dirty="0" err="1" smtClean="0">
                <a:cs typeface="me_quran" pitchFamily="18" charset="-78"/>
              </a:rPr>
              <a:t>بِرُكْنِهِ</a:t>
            </a:r>
            <a:r>
              <a:rPr lang="fa-IR" sz="4000" dirty="0" smtClean="0">
                <a:cs typeface="me_quran" pitchFamily="18" charset="-78"/>
              </a:rPr>
              <a:t> </a:t>
            </a:r>
            <a:r>
              <a:rPr lang="fa-IR" sz="4000" dirty="0" err="1" smtClean="0">
                <a:cs typeface="me_quran" pitchFamily="18" charset="-78"/>
              </a:rPr>
              <a:t>وَقَالَ</a:t>
            </a:r>
            <a:r>
              <a:rPr lang="fa-IR" sz="4000" dirty="0" smtClean="0">
                <a:cs typeface="me_quran" pitchFamily="18" charset="-78"/>
              </a:rPr>
              <a:t> </a:t>
            </a:r>
            <a:r>
              <a:rPr lang="fa-IR" sz="4000" dirty="0" err="1" smtClean="0">
                <a:cs typeface="me_quran" pitchFamily="18" charset="-78"/>
              </a:rPr>
              <a:t>سَاحِرٌ</a:t>
            </a:r>
            <a:r>
              <a:rPr lang="fa-IR" sz="4000" dirty="0" smtClean="0">
                <a:cs typeface="me_quran" pitchFamily="18" charset="-78"/>
              </a:rPr>
              <a:t> </a:t>
            </a:r>
            <a:r>
              <a:rPr lang="fa-IR" sz="4000" dirty="0" err="1" smtClean="0">
                <a:cs typeface="me_quran" pitchFamily="18" charset="-78"/>
              </a:rPr>
              <a:t>أَوْ</a:t>
            </a:r>
            <a:r>
              <a:rPr lang="fa-IR" sz="4000" dirty="0" smtClean="0">
                <a:cs typeface="me_quran" pitchFamily="18" charset="-78"/>
              </a:rPr>
              <a:t> </a:t>
            </a:r>
            <a:r>
              <a:rPr lang="fa-IR" sz="4000" dirty="0" err="1" smtClean="0">
                <a:cs typeface="me_quran" pitchFamily="18" charset="-78"/>
              </a:rPr>
              <a:t>مَجْنُونٌ</a:t>
            </a:r>
            <a:r>
              <a:rPr lang="fa-IR" sz="4000" dirty="0" smtClean="0">
                <a:cs typeface="me_quran" pitchFamily="18" charset="-78"/>
              </a:rPr>
              <a:t> (</a:t>
            </a:r>
            <a:r>
              <a:rPr lang="fa-IR" sz="4000" dirty="0" err="1" smtClean="0">
                <a:cs typeface="me_quran" pitchFamily="18" charset="-78"/>
              </a:rPr>
              <a:t>٣٩</a:t>
            </a:r>
            <a:r>
              <a:rPr lang="fa-IR" sz="4000" dirty="0" smtClean="0">
                <a:cs typeface="me_quran" pitchFamily="18" charset="-78"/>
              </a:rPr>
              <a:t>)</a:t>
            </a:r>
            <a:r>
              <a:rPr lang="fa-IR" sz="4000" dirty="0" err="1" smtClean="0">
                <a:cs typeface="me_quran" pitchFamily="18" charset="-78"/>
              </a:rPr>
              <a:t>فَأَخَذْنَاهُ</a:t>
            </a:r>
            <a:r>
              <a:rPr lang="fa-IR" sz="4000" dirty="0" smtClean="0">
                <a:cs typeface="me_quran" pitchFamily="18" charset="-78"/>
              </a:rPr>
              <a:t> </a:t>
            </a:r>
            <a:r>
              <a:rPr lang="fa-IR" sz="4000" dirty="0" err="1" smtClean="0">
                <a:cs typeface="me_quran" pitchFamily="18" charset="-78"/>
              </a:rPr>
              <a:t>وَجُنُودَهُ</a:t>
            </a:r>
            <a:r>
              <a:rPr lang="fa-IR" sz="4000" dirty="0" smtClean="0">
                <a:cs typeface="me_quran" pitchFamily="18" charset="-78"/>
              </a:rPr>
              <a:t> </a:t>
            </a:r>
            <a:r>
              <a:rPr lang="fa-IR" sz="4000" dirty="0" err="1" smtClean="0">
                <a:cs typeface="me_quran" pitchFamily="18" charset="-78"/>
              </a:rPr>
              <a:t>فَنَبَذْنَاهُمْ</a:t>
            </a:r>
            <a:r>
              <a:rPr lang="fa-IR" sz="4000" dirty="0" smtClean="0">
                <a:cs typeface="me_quran" pitchFamily="18" charset="-78"/>
              </a:rPr>
              <a:t> </a:t>
            </a:r>
            <a:r>
              <a:rPr lang="fa-IR" sz="4000" dirty="0" err="1" smtClean="0">
                <a:cs typeface="me_quran" pitchFamily="18" charset="-78"/>
              </a:rPr>
              <a:t>فِي</a:t>
            </a:r>
            <a:r>
              <a:rPr lang="fa-IR" sz="4000" dirty="0" smtClean="0">
                <a:cs typeface="me_quran" pitchFamily="18" charset="-78"/>
              </a:rPr>
              <a:t> </a:t>
            </a:r>
            <a:r>
              <a:rPr lang="fa-IR" sz="4000" dirty="0" err="1" smtClean="0">
                <a:cs typeface="me_quran" pitchFamily="18" charset="-78"/>
              </a:rPr>
              <a:t>الْيَمِّ</a:t>
            </a:r>
            <a:r>
              <a:rPr lang="fa-IR" sz="4000" dirty="0" smtClean="0">
                <a:cs typeface="me_quran" pitchFamily="18" charset="-78"/>
              </a:rPr>
              <a:t> </a:t>
            </a:r>
            <a:r>
              <a:rPr lang="fa-IR" sz="4000" dirty="0" err="1" smtClean="0">
                <a:cs typeface="me_quran" pitchFamily="18" charset="-78"/>
              </a:rPr>
              <a:t>وَهُوَ</a:t>
            </a:r>
            <a:r>
              <a:rPr lang="fa-IR" sz="4000" dirty="0" smtClean="0">
                <a:cs typeface="me_quran" pitchFamily="18" charset="-78"/>
              </a:rPr>
              <a:t> </a:t>
            </a:r>
            <a:r>
              <a:rPr lang="fa-IR" sz="4000" dirty="0" err="1" smtClean="0">
                <a:cs typeface="me_quran" pitchFamily="18" charset="-78"/>
              </a:rPr>
              <a:t>مُلِيمٌ</a:t>
            </a:r>
            <a:r>
              <a:rPr lang="fa-IR" sz="4000" dirty="0" smtClean="0">
                <a:cs typeface="me_quran" pitchFamily="18" charset="-78"/>
              </a:rPr>
              <a:t> (</a:t>
            </a:r>
            <a:r>
              <a:rPr lang="fa-IR" sz="4000" dirty="0" err="1" smtClean="0">
                <a:cs typeface="me_quran" pitchFamily="18" charset="-78"/>
              </a:rPr>
              <a:t>٤٠</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عَادٍ</a:t>
            </a:r>
            <a:r>
              <a:rPr lang="fa-IR" sz="4000" dirty="0" smtClean="0">
                <a:cs typeface="me_quran" pitchFamily="18" charset="-78"/>
              </a:rPr>
              <a:t> </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أَرْسَلْنَا</a:t>
            </a:r>
            <a:r>
              <a:rPr lang="fa-IR" sz="4000" dirty="0" smtClean="0">
                <a:cs typeface="me_quran" pitchFamily="18" charset="-78"/>
              </a:rPr>
              <a:t> </a:t>
            </a:r>
            <a:r>
              <a:rPr lang="fa-IR" sz="4000" dirty="0" err="1" smtClean="0">
                <a:cs typeface="me_quran" pitchFamily="18" charset="-78"/>
              </a:rPr>
              <a:t>عَلَيْهِمُ</a:t>
            </a:r>
            <a:r>
              <a:rPr lang="fa-IR" sz="4000" dirty="0" smtClean="0">
                <a:cs typeface="me_quran" pitchFamily="18" charset="-78"/>
              </a:rPr>
              <a:t> </a:t>
            </a:r>
            <a:r>
              <a:rPr lang="fa-IR" sz="4000" dirty="0" err="1" smtClean="0">
                <a:cs typeface="me_quran" pitchFamily="18" charset="-78"/>
              </a:rPr>
              <a:t>الرِّيحَ</a:t>
            </a:r>
            <a:r>
              <a:rPr lang="fa-IR" sz="4000" dirty="0" smtClean="0">
                <a:cs typeface="me_quran" pitchFamily="18" charset="-78"/>
              </a:rPr>
              <a:t> </a:t>
            </a:r>
            <a:r>
              <a:rPr lang="fa-IR" sz="4000" dirty="0" err="1" smtClean="0">
                <a:cs typeface="me_quran" pitchFamily="18" charset="-78"/>
              </a:rPr>
              <a:t>الْعَقِيمَ</a:t>
            </a:r>
            <a:r>
              <a:rPr lang="fa-IR" sz="4000" dirty="0" smtClean="0">
                <a:cs typeface="me_quran" pitchFamily="18" charset="-78"/>
              </a:rPr>
              <a:t> (</a:t>
            </a:r>
            <a:r>
              <a:rPr lang="fa-IR" sz="4000" dirty="0" err="1" smtClean="0">
                <a:cs typeface="me_quran" pitchFamily="18" charset="-78"/>
              </a:rPr>
              <a:t>٤١</a:t>
            </a:r>
            <a:r>
              <a:rPr lang="fa-IR" sz="4000" dirty="0" smtClean="0">
                <a:cs typeface="me_quran" pitchFamily="18" charset="-78"/>
              </a:rPr>
              <a:t>)مَا </a:t>
            </a:r>
            <a:r>
              <a:rPr lang="fa-IR" sz="4000" dirty="0" err="1" smtClean="0">
                <a:cs typeface="me_quran" pitchFamily="18" charset="-78"/>
              </a:rPr>
              <a:t>تَذَرُ</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شَيْءٍ</a:t>
            </a:r>
            <a:r>
              <a:rPr lang="fa-IR" sz="4000" dirty="0" smtClean="0">
                <a:cs typeface="me_quran" pitchFamily="18" charset="-78"/>
              </a:rPr>
              <a:t> </a:t>
            </a:r>
            <a:r>
              <a:rPr lang="fa-IR" sz="4000" dirty="0" err="1" smtClean="0">
                <a:cs typeface="me_quran" pitchFamily="18" charset="-78"/>
              </a:rPr>
              <a:t>أَتَتْ</a:t>
            </a:r>
            <a:r>
              <a:rPr lang="fa-IR" sz="4000" dirty="0" smtClean="0">
                <a:cs typeface="me_quran" pitchFamily="18" charset="-78"/>
              </a:rPr>
              <a:t> </a:t>
            </a:r>
            <a:r>
              <a:rPr lang="fa-IR" sz="4000" dirty="0" err="1" smtClean="0">
                <a:cs typeface="me_quran" pitchFamily="18" charset="-78"/>
              </a:rPr>
              <a:t>عَلَيْهِ</a:t>
            </a:r>
            <a:r>
              <a:rPr lang="fa-IR" sz="4000" dirty="0" smtClean="0">
                <a:cs typeface="me_quran" pitchFamily="18" charset="-78"/>
              </a:rPr>
              <a:t> </a:t>
            </a:r>
            <a:r>
              <a:rPr lang="fa-IR" sz="4000" dirty="0" err="1" smtClean="0">
                <a:cs typeface="me_quran" pitchFamily="18" charset="-78"/>
              </a:rPr>
              <a:t>إِلا</a:t>
            </a:r>
            <a:r>
              <a:rPr lang="fa-IR" sz="4000" dirty="0" smtClean="0">
                <a:cs typeface="me_quran" pitchFamily="18" charset="-78"/>
              </a:rPr>
              <a:t> </a:t>
            </a:r>
            <a:r>
              <a:rPr lang="fa-IR" sz="4000" dirty="0" err="1" smtClean="0">
                <a:cs typeface="me_quran" pitchFamily="18" charset="-78"/>
              </a:rPr>
              <a:t>جَعَلَتْهُ</a:t>
            </a:r>
            <a:r>
              <a:rPr lang="fa-IR" sz="4000" dirty="0" smtClean="0">
                <a:cs typeface="me_quran" pitchFamily="18" charset="-78"/>
              </a:rPr>
              <a:t> </a:t>
            </a:r>
            <a:r>
              <a:rPr lang="fa-IR" sz="4000" dirty="0" err="1" smtClean="0">
                <a:cs typeface="me_quran" pitchFamily="18" charset="-78"/>
              </a:rPr>
              <a:t>كَالرَّمِيمِ</a:t>
            </a:r>
            <a:r>
              <a:rPr lang="fa-IR" sz="4000" dirty="0" smtClean="0">
                <a:cs typeface="me_quran" pitchFamily="18" charset="-78"/>
              </a:rPr>
              <a:t> (</a:t>
            </a:r>
            <a:r>
              <a:rPr lang="fa-IR" sz="4000" dirty="0" err="1" smtClean="0">
                <a:cs typeface="me_quran" pitchFamily="18" charset="-78"/>
              </a:rPr>
              <a:t>٤٢</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ثَمُودَ</a:t>
            </a:r>
            <a:r>
              <a:rPr lang="fa-IR" sz="4000" dirty="0" smtClean="0">
                <a:cs typeface="me_quran" pitchFamily="18" charset="-78"/>
              </a:rPr>
              <a:t> </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قِيلَ</a:t>
            </a:r>
            <a:r>
              <a:rPr lang="fa-IR" sz="4000" dirty="0" smtClean="0">
                <a:cs typeface="me_quran" pitchFamily="18" charset="-78"/>
              </a:rPr>
              <a:t> </a:t>
            </a:r>
            <a:r>
              <a:rPr lang="fa-IR" sz="4000" dirty="0" err="1" smtClean="0">
                <a:cs typeface="me_quran" pitchFamily="18" charset="-78"/>
              </a:rPr>
              <a:t>لَهُمْ</a:t>
            </a:r>
            <a:r>
              <a:rPr lang="fa-IR" sz="4000" dirty="0" smtClean="0">
                <a:cs typeface="me_quran" pitchFamily="18" charset="-78"/>
              </a:rPr>
              <a:t> </a:t>
            </a:r>
            <a:r>
              <a:rPr lang="fa-IR" sz="4000" dirty="0" err="1" smtClean="0">
                <a:cs typeface="me_quran" pitchFamily="18" charset="-78"/>
              </a:rPr>
              <a:t>تَمَتَّعُوا</a:t>
            </a:r>
            <a:r>
              <a:rPr lang="fa-IR" sz="4000" dirty="0" smtClean="0">
                <a:cs typeface="me_quran" pitchFamily="18" charset="-78"/>
              </a:rPr>
              <a:t> </a:t>
            </a:r>
            <a:r>
              <a:rPr lang="fa-IR" sz="4000" dirty="0" err="1" smtClean="0">
                <a:cs typeface="me_quran" pitchFamily="18" charset="-78"/>
              </a:rPr>
              <a:t>حَتَّى</a:t>
            </a:r>
            <a:r>
              <a:rPr lang="fa-IR" sz="4000" dirty="0" smtClean="0">
                <a:cs typeface="me_quran" pitchFamily="18" charset="-78"/>
              </a:rPr>
              <a:t> </a:t>
            </a:r>
            <a:r>
              <a:rPr lang="fa-IR" sz="4000" dirty="0" err="1" smtClean="0">
                <a:cs typeface="me_quran" pitchFamily="18" charset="-78"/>
              </a:rPr>
              <a:t>حِينٍ</a:t>
            </a:r>
            <a:r>
              <a:rPr lang="fa-IR" sz="4000" dirty="0" smtClean="0">
                <a:cs typeface="me_quran" pitchFamily="18" charset="-78"/>
              </a:rPr>
              <a:t> (</a:t>
            </a:r>
            <a:r>
              <a:rPr lang="fa-IR" sz="4000" dirty="0" err="1" smtClean="0">
                <a:cs typeface="me_quran" pitchFamily="18" charset="-78"/>
              </a:rPr>
              <a:t>٤٣</a:t>
            </a:r>
            <a:r>
              <a:rPr lang="fa-IR" sz="4000" dirty="0" smtClean="0">
                <a:cs typeface="me_quran" pitchFamily="18" charset="-78"/>
              </a:rPr>
              <a:t>)</a:t>
            </a:r>
            <a:r>
              <a:rPr lang="fa-IR" sz="4000" dirty="0" err="1" smtClean="0">
                <a:cs typeface="me_quran" pitchFamily="18" charset="-78"/>
              </a:rPr>
              <a:t>فَعَتَوْا</a:t>
            </a:r>
            <a:r>
              <a:rPr lang="fa-IR" sz="4000" dirty="0" smtClean="0">
                <a:cs typeface="me_quran" pitchFamily="18" charset="-78"/>
              </a:rPr>
              <a:t> </a:t>
            </a:r>
            <a:r>
              <a:rPr lang="fa-IR" sz="4000" dirty="0" err="1" smtClean="0">
                <a:cs typeface="me_quran" pitchFamily="18" charset="-78"/>
              </a:rPr>
              <a:t>عَنْ</a:t>
            </a:r>
            <a:r>
              <a:rPr lang="fa-IR" sz="4000" dirty="0" smtClean="0">
                <a:cs typeface="me_quran" pitchFamily="18" charset="-78"/>
              </a:rPr>
              <a:t> </a:t>
            </a:r>
            <a:r>
              <a:rPr lang="fa-IR" sz="4000" dirty="0" err="1" smtClean="0">
                <a:cs typeface="me_quran" pitchFamily="18" charset="-78"/>
              </a:rPr>
              <a:t>أَمْرِ</a:t>
            </a:r>
            <a:r>
              <a:rPr lang="fa-IR" sz="4000" dirty="0" smtClean="0">
                <a:cs typeface="me_quran" pitchFamily="18" charset="-78"/>
              </a:rPr>
              <a:t> </a:t>
            </a:r>
            <a:r>
              <a:rPr lang="fa-IR" sz="4000" dirty="0" err="1" smtClean="0">
                <a:cs typeface="me_quran" pitchFamily="18" charset="-78"/>
              </a:rPr>
              <a:t>رَبِّهِمْ</a:t>
            </a:r>
            <a:r>
              <a:rPr lang="fa-IR" sz="4000" dirty="0" smtClean="0">
                <a:cs typeface="me_quran" pitchFamily="18" charset="-78"/>
              </a:rPr>
              <a:t> </a:t>
            </a:r>
            <a:r>
              <a:rPr lang="fa-IR" sz="4000" dirty="0" err="1" smtClean="0">
                <a:cs typeface="me_quran" pitchFamily="18" charset="-78"/>
              </a:rPr>
              <a:t>فَأَخَذَتْهُمُ</a:t>
            </a:r>
            <a:r>
              <a:rPr lang="fa-IR" sz="4000" dirty="0" smtClean="0">
                <a:cs typeface="me_quran" pitchFamily="18" charset="-78"/>
              </a:rPr>
              <a:t> </a:t>
            </a:r>
            <a:r>
              <a:rPr lang="fa-IR" sz="4000" dirty="0" err="1" smtClean="0">
                <a:cs typeface="me_quran" pitchFamily="18" charset="-78"/>
              </a:rPr>
              <a:t>الصَّاعِقَةُ</a:t>
            </a:r>
            <a:r>
              <a:rPr lang="fa-IR" sz="4000" dirty="0" smtClean="0">
                <a:cs typeface="me_quran" pitchFamily="18" charset="-78"/>
              </a:rPr>
              <a:t> </a:t>
            </a:r>
            <a:r>
              <a:rPr lang="fa-IR" sz="4000" dirty="0" err="1" smtClean="0">
                <a:cs typeface="me_quran" pitchFamily="18" charset="-78"/>
              </a:rPr>
              <a:t>وَهُمْ</a:t>
            </a:r>
            <a:r>
              <a:rPr lang="fa-IR" sz="4000" dirty="0" smtClean="0">
                <a:cs typeface="me_quran" pitchFamily="18" charset="-78"/>
              </a:rPr>
              <a:t> </a:t>
            </a:r>
            <a:r>
              <a:rPr lang="fa-IR" sz="4000" dirty="0" err="1" smtClean="0">
                <a:cs typeface="me_quran" pitchFamily="18" charset="-78"/>
              </a:rPr>
              <a:t>يَنْظُرُونَ</a:t>
            </a:r>
            <a:r>
              <a:rPr lang="fa-IR" sz="4000" dirty="0" smtClean="0">
                <a:cs typeface="me_quran" pitchFamily="18" charset="-78"/>
              </a:rPr>
              <a:t> (</a:t>
            </a:r>
            <a:r>
              <a:rPr lang="fa-IR" sz="4000" dirty="0" err="1" smtClean="0">
                <a:cs typeface="me_quran" pitchFamily="18" charset="-78"/>
              </a:rPr>
              <a:t>٤٤</a:t>
            </a:r>
            <a:r>
              <a:rPr lang="fa-IR" sz="4000" dirty="0" smtClean="0">
                <a:cs typeface="me_quran" pitchFamily="18" charset="-78"/>
              </a:rPr>
              <a:t>)</a:t>
            </a:r>
            <a:r>
              <a:rPr lang="fa-IR" sz="4000" dirty="0" err="1" smtClean="0">
                <a:cs typeface="me_quran" pitchFamily="18" charset="-78"/>
              </a:rPr>
              <a:t>فَمَا</a:t>
            </a:r>
            <a:r>
              <a:rPr lang="fa-IR" sz="4000" dirty="0" smtClean="0">
                <a:cs typeface="me_quran" pitchFamily="18" charset="-78"/>
              </a:rPr>
              <a:t> </a:t>
            </a:r>
            <a:r>
              <a:rPr lang="fa-IR" sz="4000" dirty="0" err="1" smtClean="0">
                <a:cs typeface="me_quran" pitchFamily="18" charset="-78"/>
              </a:rPr>
              <a:t>اسْتَطَاعُوا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قِيَامٍ</a:t>
            </a:r>
            <a:r>
              <a:rPr lang="fa-IR" sz="4000" dirty="0" smtClean="0">
                <a:cs typeface="me_quran" pitchFamily="18" charset="-78"/>
              </a:rPr>
              <a:t> </a:t>
            </a: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كَانُوا</a:t>
            </a:r>
            <a:r>
              <a:rPr lang="fa-IR" sz="4000" dirty="0" smtClean="0">
                <a:cs typeface="me_quran" pitchFamily="18" charset="-78"/>
              </a:rPr>
              <a:t> </a:t>
            </a:r>
            <a:r>
              <a:rPr lang="fa-IR" sz="4000" dirty="0" err="1" smtClean="0">
                <a:cs typeface="me_quran" pitchFamily="18" charset="-78"/>
              </a:rPr>
              <a:t>مُنْتَصِرِينَ</a:t>
            </a:r>
            <a:r>
              <a:rPr lang="fa-IR" sz="4000" dirty="0" smtClean="0">
                <a:cs typeface="me_quran" pitchFamily="18" charset="-78"/>
              </a:rPr>
              <a:t> (</a:t>
            </a:r>
            <a:r>
              <a:rPr lang="fa-IR" sz="4000" dirty="0" err="1" smtClean="0">
                <a:cs typeface="me_quran" pitchFamily="18" charset="-78"/>
              </a:rPr>
              <a:t>٤٥</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وَقَوْمَ</a:t>
            </a:r>
            <a:r>
              <a:rPr lang="fa-IR" sz="4000" dirty="0" smtClean="0">
                <a:cs typeface="me_quran" pitchFamily="18" charset="-78"/>
              </a:rPr>
              <a:t> </a:t>
            </a:r>
            <a:r>
              <a:rPr lang="fa-IR" sz="4000" dirty="0" err="1" smtClean="0">
                <a:cs typeface="me_quran" pitchFamily="18" charset="-78"/>
              </a:rPr>
              <a:t>نُوحٍ</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قَبْلُ</a:t>
            </a:r>
            <a:r>
              <a:rPr lang="fa-IR" sz="4000" dirty="0" smtClean="0">
                <a:cs typeface="me_quran" pitchFamily="18" charset="-78"/>
              </a:rPr>
              <a:t> </a:t>
            </a:r>
            <a:r>
              <a:rPr lang="fa-IR" sz="4000" dirty="0" err="1" smtClean="0">
                <a:cs typeface="me_quran" pitchFamily="18" charset="-78"/>
              </a:rPr>
              <a:t>إِنَّهُمْ</a:t>
            </a:r>
            <a:r>
              <a:rPr lang="fa-IR" sz="4000" dirty="0" smtClean="0">
                <a:cs typeface="me_quran" pitchFamily="18" charset="-78"/>
              </a:rPr>
              <a:t> </a:t>
            </a:r>
            <a:r>
              <a:rPr lang="fa-IR" sz="4000" dirty="0" err="1" smtClean="0">
                <a:cs typeface="me_quran" pitchFamily="18" charset="-78"/>
              </a:rPr>
              <a:t>كَانُوا</a:t>
            </a:r>
            <a:r>
              <a:rPr lang="fa-IR" sz="4000" dirty="0" smtClean="0">
                <a:cs typeface="me_quran" pitchFamily="18" charset="-78"/>
              </a:rPr>
              <a:t> </a:t>
            </a:r>
            <a:r>
              <a:rPr lang="fa-IR" sz="4000" dirty="0" err="1" smtClean="0">
                <a:cs typeface="me_quran" pitchFamily="18" charset="-78"/>
              </a:rPr>
              <a:t>قَوْمًا</a:t>
            </a:r>
            <a:r>
              <a:rPr lang="fa-IR" sz="4000" dirty="0" smtClean="0">
                <a:cs typeface="me_quran" pitchFamily="18" charset="-78"/>
              </a:rPr>
              <a:t> </a:t>
            </a:r>
            <a:r>
              <a:rPr lang="fa-IR" sz="4000" dirty="0" err="1" smtClean="0">
                <a:cs typeface="me_quran" pitchFamily="18" charset="-78"/>
              </a:rPr>
              <a:t>فَاسِقِينَ</a:t>
            </a:r>
            <a:r>
              <a:rPr lang="fa-IR" sz="4000" dirty="0" smtClean="0">
                <a:cs typeface="me_quran" pitchFamily="18" charset="-78"/>
              </a:rPr>
              <a:t> (</a:t>
            </a:r>
            <a:r>
              <a:rPr lang="fa-IR" sz="4000" dirty="0" err="1" smtClean="0">
                <a:cs typeface="me_quran" pitchFamily="18" charset="-78"/>
              </a:rPr>
              <a:t>٤٦</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92500"/>
          </a:bodyPr>
          <a:lstStyle/>
          <a:p>
            <a:pPr algn="justLow">
              <a:lnSpc>
                <a:spcPct val="150000"/>
              </a:lnSpc>
            </a:pPr>
            <a:r>
              <a:rPr lang="fa-IR" sz="3600" dirty="0" smtClean="0">
                <a:cs typeface="B Mitra" pitchFamily="2" charset="-78"/>
              </a:rPr>
              <a:t>«تبیین آیات و نشانه های صدق وعده </a:t>
            </a:r>
            <a:r>
              <a:rPr lang="fa-IR" sz="3600" dirty="0" err="1" smtClean="0">
                <a:cs typeface="B Mitra" pitchFamily="2" charset="-78"/>
              </a:rPr>
              <a:t>جزاء</a:t>
            </a:r>
            <a:r>
              <a:rPr lang="fa-IR" sz="3600" dirty="0" smtClean="0">
                <a:cs typeface="B Mitra" pitchFamily="2" charset="-78"/>
              </a:rPr>
              <a:t> در عین </a:t>
            </a:r>
            <a:r>
              <a:rPr lang="fa-IR" sz="3600" dirty="0" err="1" smtClean="0">
                <a:cs typeface="B Mitra" pitchFamily="2" charset="-78"/>
              </a:rPr>
              <a:t>انذار</a:t>
            </a:r>
            <a:r>
              <a:rPr lang="fa-IR" sz="3600" dirty="0" smtClean="0">
                <a:cs typeface="B Mitra" pitchFamily="2" charset="-78"/>
              </a:rPr>
              <a:t> </a:t>
            </a:r>
            <a:r>
              <a:rPr lang="fa-IR" sz="3600" dirty="0" err="1" smtClean="0">
                <a:cs typeface="B Mitra" pitchFamily="2" charset="-78"/>
              </a:rPr>
              <a:t>ناباوران</a:t>
            </a:r>
            <a:r>
              <a:rPr lang="fa-IR" sz="3600" dirty="0" smtClean="0">
                <a:cs typeface="B Mitra" pitchFamily="2" charset="-78"/>
              </a:rPr>
              <a:t> این وعده از </a:t>
            </a:r>
            <a:r>
              <a:rPr lang="fa-IR" sz="3600" dirty="0" err="1" smtClean="0">
                <a:cs typeface="B Mitra" pitchFamily="2" charset="-78"/>
              </a:rPr>
              <a:t>جزاء</a:t>
            </a:r>
            <a:r>
              <a:rPr lang="fa-IR" sz="3600" dirty="0" smtClean="0">
                <a:cs typeface="B Mitra" pitchFamily="2" charset="-78"/>
              </a:rPr>
              <a:t> جرم و اسراف و تولی و متهم سازی رسول خدا صلی الله علیه و </a:t>
            </a:r>
            <a:r>
              <a:rPr lang="fa-IR" sz="3600" dirty="0" err="1" smtClean="0">
                <a:cs typeface="B Mitra" pitchFamily="2" charset="-78"/>
              </a:rPr>
              <a:t>آله</a:t>
            </a:r>
            <a:r>
              <a:rPr lang="fa-IR" sz="3600" dirty="0" smtClean="0">
                <a:cs typeface="B Mitra" pitchFamily="2" charset="-78"/>
              </a:rPr>
              <a:t> و سلم به سحر و جنون و مشغول شدن به دنیا و سرپیچی از فرمان خدا و فسق؛ با طلیعه ای امید بخش به رسول خدا صلی الله علیه و </a:t>
            </a:r>
            <a:r>
              <a:rPr lang="fa-IR" sz="3600" dirty="0" err="1" smtClean="0">
                <a:cs typeface="B Mitra" pitchFamily="2" charset="-78"/>
              </a:rPr>
              <a:t>آله</a:t>
            </a:r>
            <a:r>
              <a:rPr lang="fa-IR" sz="3600" dirty="0" smtClean="0">
                <a:cs typeface="B Mitra" pitchFamily="2" charset="-78"/>
              </a:rPr>
              <a:t> و سلم»</a:t>
            </a:r>
            <a:endParaRPr lang="en-US" sz="3600" dirty="0" smtClean="0">
              <a:cs typeface="B Mitra" pitchFamily="2" charset="-78"/>
            </a:endParaRPr>
          </a:p>
        </p:txBody>
      </p:sp>
      <p:sp>
        <p:nvSpPr>
          <p:cNvPr id="3" name="عنوان 2"/>
          <p:cNvSpPr>
            <a:spLocks noGrp="1"/>
          </p:cNvSpPr>
          <p:nvPr>
            <p:ph type="title"/>
          </p:nvPr>
        </p:nvSpPr>
        <p:spPr/>
        <p:txBody>
          <a:bodyPr/>
          <a:lstStyle/>
          <a:p>
            <a:r>
              <a:rPr lang="fa-IR" dirty="0" smtClean="0">
                <a:cs typeface="B Jadid" pitchFamily="2" charset="-78"/>
              </a:rPr>
              <a:t>جهت هدایتی</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dirty="0" smtClean="0">
                <a:cs typeface="B Jadid" pitchFamily="2" charset="-78"/>
              </a:rPr>
              <a:t>سیاق 3. آیه 47 تا 60</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92500" lnSpcReduction="10000"/>
          </a:bodyPr>
          <a:lstStyle/>
          <a:p>
            <a:pPr algn="justLow">
              <a:lnSpc>
                <a:spcPct val="150000"/>
              </a:lnSpc>
            </a:pPr>
            <a:r>
              <a:rPr lang="fa-IR" sz="3600" dirty="0" smtClean="0">
                <a:cs typeface="B Mitra" pitchFamily="2" charset="-78"/>
              </a:rPr>
              <a:t>«غفلت از ربوبیت پروردگار و شرک و عبادت غیر خدا»</a:t>
            </a:r>
            <a:endParaRPr lang="en-US" sz="3600" dirty="0" smtClean="0">
              <a:cs typeface="B Mitra" pitchFamily="2" charset="-78"/>
            </a:endParaRPr>
          </a:p>
          <a:p>
            <a:pPr algn="justLow">
              <a:lnSpc>
                <a:spcPct val="150000"/>
              </a:lnSpc>
            </a:pPr>
            <a:r>
              <a:rPr lang="fa-IR" sz="3600" dirty="0" smtClean="0">
                <a:cs typeface="B Mitra" pitchFamily="2" charset="-78"/>
              </a:rPr>
              <a:t>«ایراد اتهام ساحر و مجنون از سوی مشرکان به رسول خدا صلی الله علیه و </a:t>
            </a:r>
            <a:r>
              <a:rPr lang="fa-IR" sz="3600" dirty="0" err="1" smtClean="0">
                <a:cs typeface="B Mitra" pitchFamily="2" charset="-78"/>
              </a:rPr>
              <a:t>آله</a:t>
            </a:r>
            <a:r>
              <a:rPr lang="fa-IR" sz="3600" dirty="0" smtClean="0">
                <a:cs typeface="B Mitra" pitchFamily="2" charset="-78"/>
              </a:rPr>
              <a:t> و سلم به جای قبول دعوت آن حضرت به یگانه پرستی»</a:t>
            </a:r>
          </a:p>
          <a:p>
            <a:pPr algn="justLow">
              <a:lnSpc>
                <a:spcPct val="150000"/>
              </a:lnSpc>
            </a:pPr>
            <a:r>
              <a:rPr lang="fa-IR" sz="3600" dirty="0" smtClean="0">
                <a:cs typeface="B Mitra" pitchFamily="2" charset="-78"/>
              </a:rPr>
              <a:t>«اندیشه غافلان: نکند خدا به </a:t>
            </a:r>
            <a:r>
              <a:rPr lang="fa-IR" sz="3600" dirty="0" err="1" smtClean="0">
                <a:cs typeface="B Mitra" pitchFamily="2" charset="-78"/>
              </a:rPr>
              <a:t>خداپرستی</a:t>
            </a:r>
            <a:r>
              <a:rPr lang="fa-IR" sz="3600" dirty="0" smtClean="0">
                <a:cs typeface="B Mitra" pitchFamily="2" charset="-78"/>
              </a:rPr>
              <a:t> ما محتاج است؟... باز هم به سمت </a:t>
            </a:r>
            <a:r>
              <a:rPr lang="fa-IR" sz="3600" dirty="0" err="1" smtClean="0">
                <a:cs typeface="B Mitra" pitchFamily="2" charset="-78"/>
              </a:rPr>
              <a:t>خداپرستی</a:t>
            </a:r>
            <a:r>
              <a:rPr lang="fa-IR" sz="3600" dirty="0" smtClean="0">
                <a:cs typeface="B Mitra" pitchFamily="2" charset="-78"/>
              </a:rPr>
              <a:t> </a:t>
            </a:r>
            <a:r>
              <a:rPr lang="fa-IR" sz="3600" dirty="0" err="1" smtClean="0">
                <a:cs typeface="B Mitra" pitchFamily="2" charset="-78"/>
              </a:rPr>
              <a:t>نمی</a:t>
            </a:r>
            <a:r>
              <a:rPr lang="fa-IR" sz="3600" dirty="0" smtClean="0">
                <a:cs typeface="B Mitra" pitchFamily="2" charset="-78"/>
              </a:rPr>
              <a:t> روند، چرا که </a:t>
            </a:r>
            <a:r>
              <a:rPr lang="fa-IR" sz="3600" dirty="0" err="1" smtClean="0">
                <a:cs typeface="B Mitra" pitchFamily="2" charset="-78"/>
              </a:rPr>
              <a:t>جزاء</a:t>
            </a:r>
            <a:r>
              <a:rPr lang="fa-IR" sz="3600" dirty="0" smtClean="0">
                <a:cs typeface="B Mitra" pitchFamily="2" charset="-78"/>
              </a:rPr>
              <a:t> را باور ندارند.»</a:t>
            </a:r>
            <a:endParaRPr lang="en-US" sz="3600" dirty="0" smtClean="0">
              <a:cs typeface="B Mitra" pitchFamily="2" charset="-78"/>
            </a:endParaRPr>
          </a:p>
        </p:txBody>
      </p:sp>
      <p:sp>
        <p:nvSpPr>
          <p:cNvPr id="3" name="عنوان 2"/>
          <p:cNvSpPr>
            <a:spLocks noGrp="1"/>
          </p:cNvSpPr>
          <p:nvPr>
            <p:ph type="title"/>
          </p:nvPr>
        </p:nvSpPr>
        <p:spPr/>
        <p:txBody>
          <a:bodyPr/>
          <a:lstStyle/>
          <a:p>
            <a:r>
              <a:rPr lang="fa-IR" dirty="0" smtClean="0">
                <a:cs typeface="B Jadid" pitchFamily="2" charset="-78"/>
              </a:rPr>
              <a:t>فضای سخن</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77500" lnSpcReduction="20000"/>
          </a:bodyPr>
          <a:lstStyle/>
          <a:p>
            <a:pPr algn="justLow">
              <a:lnSpc>
                <a:spcPct val="150000"/>
              </a:lnSpc>
            </a:pPr>
            <a:r>
              <a:rPr lang="fa-IR" sz="4000" dirty="0" err="1" smtClean="0">
                <a:cs typeface="me_quran" pitchFamily="18" charset="-78"/>
              </a:rPr>
              <a:t>وَالسَّمَاءَ</a:t>
            </a:r>
            <a:r>
              <a:rPr lang="fa-IR" sz="4000" dirty="0" smtClean="0">
                <a:cs typeface="me_quran" pitchFamily="18" charset="-78"/>
              </a:rPr>
              <a:t> </a:t>
            </a:r>
            <a:r>
              <a:rPr lang="fa-IR" sz="4000" dirty="0" err="1" smtClean="0">
                <a:cs typeface="me_quran" pitchFamily="18" charset="-78"/>
              </a:rPr>
              <a:t>بَنَيْنَاهَا</a:t>
            </a:r>
            <a:r>
              <a:rPr lang="fa-IR" sz="4000" dirty="0" smtClean="0">
                <a:cs typeface="me_quran" pitchFamily="18" charset="-78"/>
              </a:rPr>
              <a:t> </a:t>
            </a:r>
            <a:r>
              <a:rPr lang="fa-IR" sz="4000" dirty="0" err="1" smtClean="0">
                <a:cs typeface="me_quran" pitchFamily="18" charset="-78"/>
              </a:rPr>
              <a:t>بِأَيْدٍ</a:t>
            </a:r>
            <a:r>
              <a:rPr lang="fa-IR" sz="4000" dirty="0" smtClean="0">
                <a:cs typeface="me_quran" pitchFamily="18" charset="-78"/>
              </a:rPr>
              <a:t> </a:t>
            </a:r>
            <a:r>
              <a:rPr lang="fa-IR" sz="4000" dirty="0" err="1" smtClean="0">
                <a:cs typeface="me_quran" pitchFamily="18" charset="-78"/>
              </a:rPr>
              <a:t>وَإِنَّا</a:t>
            </a:r>
            <a:r>
              <a:rPr lang="fa-IR" sz="4000" dirty="0" smtClean="0">
                <a:cs typeface="me_quran" pitchFamily="18" charset="-78"/>
              </a:rPr>
              <a:t> </a:t>
            </a:r>
            <a:r>
              <a:rPr lang="fa-IR" sz="4000" dirty="0" err="1" smtClean="0">
                <a:cs typeface="me_quran" pitchFamily="18" charset="-78"/>
              </a:rPr>
              <a:t>لَمُوسِعُونَ</a:t>
            </a:r>
            <a:r>
              <a:rPr lang="fa-IR" sz="4000" dirty="0" smtClean="0">
                <a:cs typeface="me_quran" pitchFamily="18" charset="-78"/>
              </a:rPr>
              <a:t> (</a:t>
            </a:r>
            <a:r>
              <a:rPr lang="fa-IR" sz="4000" dirty="0" err="1" smtClean="0">
                <a:cs typeface="me_quran" pitchFamily="18" charset="-78"/>
              </a:rPr>
              <a:t>٤٧</a:t>
            </a:r>
            <a:r>
              <a:rPr lang="fa-IR" sz="4000" dirty="0" smtClean="0">
                <a:cs typeface="me_quran" pitchFamily="18" charset="-78"/>
              </a:rPr>
              <a:t>)</a:t>
            </a:r>
          </a:p>
          <a:p>
            <a:pPr algn="justLow">
              <a:lnSpc>
                <a:spcPct val="150000"/>
              </a:lnSpc>
            </a:pPr>
            <a:r>
              <a:rPr lang="fa-IR" sz="4000" dirty="0" err="1" smtClean="0">
                <a:cs typeface="me_quran" pitchFamily="18" charset="-78"/>
              </a:rPr>
              <a:t>وَالأرْضَ</a:t>
            </a:r>
            <a:r>
              <a:rPr lang="fa-IR" sz="4000" dirty="0" smtClean="0">
                <a:cs typeface="me_quran" pitchFamily="18" charset="-78"/>
              </a:rPr>
              <a:t> </a:t>
            </a:r>
            <a:r>
              <a:rPr lang="fa-IR" sz="4000" dirty="0" err="1" smtClean="0">
                <a:cs typeface="me_quran" pitchFamily="18" charset="-78"/>
              </a:rPr>
              <a:t>فَرَشْنَاهَا</a:t>
            </a:r>
            <a:r>
              <a:rPr lang="fa-IR" sz="4000" dirty="0" smtClean="0">
                <a:cs typeface="me_quran" pitchFamily="18" charset="-78"/>
              </a:rPr>
              <a:t> </a:t>
            </a:r>
            <a:r>
              <a:rPr lang="fa-IR" sz="4000" dirty="0" err="1" smtClean="0">
                <a:cs typeface="me_quran" pitchFamily="18" charset="-78"/>
              </a:rPr>
              <a:t>فَنِعْمَ</a:t>
            </a:r>
            <a:r>
              <a:rPr lang="fa-IR" sz="4000" dirty="0" smtClean="0">
                <a:cs typeface="me_quran" pitchFamily="18" charset="-78"/>
              </a:rPr>
              <a:t> </a:t>
            </a:r>
            <a:r>
              <a:rPr lang="fa-IR" sz="4000" dirty="0" err="1" smtClean="0">
                <a:cs typeface="me_quran" pitchFamily="18" charset="-78"/>
              </a:rPr>
              <a:t>الْمَاهِدُونَ</a:t>
            </a:r>
            <a:r>
              <a:rPr lang="fa-IR" sz="4000" dirty="0" smtClean="0">
                <a:cs typeface="me_quran" pitchFamily="18" charset="-78"/>
              </a:rPr>
              <a:t> (</a:t>
            </a:r>
            <a:r>
              <a:rPr lang="fa-IR" sz="4000" dirty="0" err="1" smtClean="0">
                <a:cs typeface="me_quran" pitchFamily="18" charset="-78"/>
              </a:rPr>
              <a:t>٤٨</a:t>
            </a:r>
            <a:r>
              <a:rPr lang="fa-IR" sz="4000" dirty="0" smtClean="0">
                <a:cs typeface="me_quran" pitchFamily="18" charset="-78"/>
              </a:rPr>
              <a:t>)</a:t>
            </a:r>
          </a:p>
          <a:p>
            <a:pPr algn="justLow">
              <a:lnSpc>
                <a:spcPct val="150000"/>
              </a:lnSpc>
            </a:pPr>
            <a:r>
              <a:rPr lang="fa-IR" sz="4000" dirty="0" err="1" smtClean="0">
                <a:cs typeface="me_quran" pitchFamily="18" charset="-78"/>
              </a:rPr>
              <a:t>وَمِنْ</a:t>
            </a:r>
            <a:r>
              <a:rPr lang="fa-IR" sz="4000" dirty="0" smtClean="0">
                <a:cs typeface="me_quran" pitchFamily="18" charset="-78"/>
              </a:rPr>
              <a:t> </a:t>
            </a:r>
            <a:r>
              <a:rPr lang="fa-IR" sz="4000" dirty="0" err="1" smtClean="0">
                <a:cs typeface="me_quran" pitchFamily="18" charset="-78"/>
              </a:rPr>
              <a:t>كُلِّ</a:t>
            </a:r>
            <a:r>
              <a:rPr lang="fa-IR" sz="4000" dirty="0" smtClean="0">
                <a:cs typeface="me_quran" pitchFamily="18" charset="-78"/>
              </a:rPr>
              <a:t> </a:t>
            </a:r>
            <a:r>
              <a:rPr lang="fa-IR" sz="4000" dirty="0" err="1" smtClean="0">
                <a:cs typeface="me_quran" pitchFamily="18" charset="-78"/>
              </a:rPr>
              <a:t>شَيْءٍ</a:t>
            </a:r>
            <a:r>
              <a:rPr lang="fa-IR" sz="4000" dirty="0" smtClean="0">
                <a:cs typeface="me_quran" pitchFamily="18" charset="-78"/>
              </a:rPr>
              <a:t> </a:t>
            </a:r>
            <a:r>
              <a:rPr lang="fa-IR" sz="4000" dirty="0" err="1" smtClean="0">
                <a:cs typeface="me_quran" pitchFamily="18" charset="-78"/>
              </a:rPr>
              <a:t>خَلَقْنَا</a:t>
            </a:r>
            <a:r>
              <a:rPr lang="fa-IR" sz="4000" dirty="0" smtClean="0">
                <a:cs typeface="me_quran" pitchFamily="18" charset="-78"/>
              </a:rPr>
              <a:t> </a:t>
            </a:r>
            <a:r>
              <a:rPr lang="fa-IR" sz="4000" dirty="0" err="1" smtClean="0">
                <a:cs typeface="me_quran" pitchFamily="18" charset="-78"/>
              </a:rPr>
              <a:t>زَوْجَيْنِ</a:t>
            </a:r>
            <a:endParaRPr lang="fa-IR" sz="4000" dirty="0" smtClean="0">
              <a:cs typeface="me_quran" pitchFamily="18" charset="-78"/>
            </a:endParaRPr>
          </a:p>
          <a:p>
            <a:pPr algn="l">
              <a:lnSpc>
                <a:spcPct val="150000"/>
              </a:lnSpc>
            </a:pPr>
            <a:r>
              <a:rPr lang="fa-IR" sz="4000" dirty="0" smtClean="0">
                <a:cs typeface="me_quran" pitchFamily="18" charset="-78"/>
              </a:rPr>
              <a:t> </a:t>
            </a:r>
            <a:r>
              <a:rPr lang="fa-IR" sz="4000" dirty="0" err="1" smtClean="0">
                <a:cs typeface="me_quran" pitchFamily="18" charset="-78"/>
              </a:rPr>
              <a:t>لَعَلَّكُمْ</a:t>
            </a:r>
            <a:r>
              <a:rPr lang="fa-IR" sz="4000" dirty="0" smtClean="0">
                <a:cs typeface="me_quran" pitchFamily="18" charset="-78"/>
              </a:rPr>
              <a:t> </a:t>
            </a:r>
            <a:r>
              <a:rPr lang="fa-IR" sz="4000" dirty="0" err="1" smtClean="0">
                <a:cs typeface="me_quran" pitchFamily="18" charset="-78"/>
              </a:rPr>
              <a:t>تَذَكَّرُونَ</a:t>
            </a:r>
            <a:r>
              <a:rPr lang="fa-IR" sz="4000" dirty="0" smtClean="0">
                <a:cs typeface="me_quran" pitchFamily="18" charset="-78"/>
              </a:rPr>
              <a:t> (</a:t>
            </a:r>
            <a:r>
              <a:rPr lang="fa-IR" sz="4000" dirty="0" err="1" smtClean="0">
                <a:cs typeface="me_quran" pitchFamily="18" charset="-78"/>
              </a:rPr>
              <a:t>٤٩</a:t>
            </a:r>
            <a:r>
              <a:rPr lang="fa-IR" sz="4000" dirty="0" smtClean="0">
                <a:cs typeface="me_quran" pitchFamily="18" charset="-78"/>
              </a:rPr>
              <a:t>)</a:t>
            </a:r>
          </a:p>
          <a:p>
            <a:pPr algn="justLow">
              <a:lnSpc>
                <a:spcPct val="150000"/>
              </a:lnSpc>
            </a:pPr>
            <a:r>
              <a:rPr lang="fa-IR" sz="4000" dirty="0" err="1" smtClean="0">
                <a:cs typeface="me_quran" pitchFamily="18" charset="-78"/>
              </a:rPr>
              <a:t>فَفِرُّوا</a:t>
            </a:r>
            <a:r>
              <a:rPr lang="fa-IR" sz="4000" dirty="0" smtClean="0">
                <a:cs typeface="me_quran" pitchFamily="18" charset="-78"/>
              </a:rPr>
              <a:t> </a:t>
            </a:r>
            <a:r>
              <a:rPr lang="fa-IR" sz="4000" dirty="0" err="1" smtClean="0">
                <a:cs typeface="me_quran" pitchFamily="18" charset="-78"/>
              </a:rPr>
              <a:t>إِلَى</a:t>
            </a:r>
            <a:r>
              <a:rPr lang="fa-IR" sz="4000" dirty="0" smtClean="0">
                <a:cs typeface="me_quran" pitchFamily="18" charset="-78"/>
              </a:rPr>
              <a:t> </a:t>
            </a:r>
            <a:r>
              <a:rPr lang="fa-IR" sz="4000" dirty="0" err="1" smtClean="0">
                <a:cs typeface="me_quran" pitchFamily="18" charset="-78"/>
              </a:rPr>
              <a:t>اللَّهِ</a:t>
            </a:r>
            <a:r>
              <a:rPr lang="fa-IR" sz="4000" dirty="0" smtClean="0">
                <a:cs typeface="me_quran" pitchFamily="18" charset="-78"/>
              </a:rPr>
              <a:t> </a:t>
            </a:r>
            <a:r>
              <a:rPr lang="fa-IR" sz="4000" dirty="0" err="1" smtClean="0">
                <a:cs typeface="me_quran" pitchFamily="18" charset="-78"/>
              </a:rPr>
              <a:t>إِنِّي</a:t>
            </a:r>
            <a:r>
              <a:rPr lang="fa-IR" sz="4000" dirty="0" smtClean="0">
                <a:cs typeface="me_quran" pitchFamily="18" charset="-78"/>
              </a:rPr>
              <a:t> </a:t>
            </a:r>
            <a:r>
              <a:rPr lang="fa-IR" sz="4000" dirty="0" err="1" smtClean="0">
                <a:cs typeface="me_quran" pitchFamily="18" charset="-78"/>
              </a:rPr>
              <a:t>لَكُمْ</a:t>
            </a:r>
            <a:r>
              <a:rPr lang="fa-IR" sz="4000" dirty="0" smtClean="0">
                <a:cs typeface="me_quran" pitchFamily="18" charset="-78"/>
              </a:rPr>
              <a:t> </a:t>
            </a:r>
            <a:r>
              <a:rPr lang="fa-IR" sz="4000" dirty="0" err="1" smtClean="0">
                <a:cs typeface="me_quran" pitchFamily="18" charset="-78"/>
              </a:rPr>
              <a:t>مِنْهُ</a:t>
            </a:r>
            <a:r>
              <a:rPr lang="fa-IR" sz="4000" dirty="0" smtClean="0">
                <a:cs typeface="me_quran" pitchFamily="18" charset="-78"/>
              </a:rPr>
              <a:t> </a:t>
            </a:r>
            <a:r>
              <a:rPr lang="fa-IR" sz="4000" dirty="0" err="1" smtClean="0">
                <a:cs typeface="me_quran" pitchFamily="18" charset="-78"/>
              </a:rPr>
              <a:t>نَذِيرٌ</a:t>
            </a:r>
            <a:r>
              <a:rPr lang="fa-IR" sz="4000" dirty="0" smtClean="0">
                <a:cs typeface="me_quran" pitchFamily="18" charset="-78"/>
              </a:rPr>
              <a:t> </a:t>
            </a:r>
            <a:r>
              <a:rPr lang="fa-IR" sz="4000" dirty="0" err="1" smtClean="0">
                <a:cs typeface="me_quran" pitchFamily="18" charset="-78"/>
              </a:rPr>
              <a:t>مُبِينٌ</a:t>
            </a:r>
            <a:r>
              <a:rPr lang="fa-IR" sz="4000" dirty="0" smtClean="0">
                <a:cs typeface="me_quran" pitchFamily="18" charset="-78"/>
              </a:rPr>
              <a:t> (</a:t>
            </a:r>
            <a:r>
              <a:rPr lang="fa-IR" sz="4000" dirty="0" err="1" smtClean="0">
                <a:cs typeface="me_quran" pitchFamily="18" charset="-78"/>
              </a:rPr>
              <a:t>٥٠</a:t>
            </a:r>
            <a:r>
              <a:rPr lang="fa-IR" sz="4000" dirty="0" smtClean="0">
                <a:cs typeface="me_quran" pitchFamily="18" charset="-78"/>
              </a:rPr>
              <a:t>)</a:t>
            </a:r>
          </a:p>
          <a:p>
            <a:pPr algn="justLow">
              <a:lnSpc>
                <a:spcPct val="150000"/>
              </a:lnSpc>
            </a:pPr>
            <a:r>
              <a:rPr lang="fa-IR" sz="4000" dirty="0" err="1" smtClean="0">
                <a:cs typeface="me_quran" pitchFamily="18" charset="-78"/>
              </a:rPr>
              <a:t>وَلا</a:t>
            </a:r>
            <a:r>
              <a:rPr lang="fa-IR" sz="4000" dirty="0" smtClean="0">
                <a:cs typeface="me_quran" pitchFamily="18" charset="-78"/>
              </a:rPr>
              <a:t> </a:t>
            </a:r>
            <a:r>
              <a:rPr lang="fa-IR" sz="4000" dirty="0" err="1" smtClean="0">
                <a:cs typeface="me_quran" pitchFamily="18" charset="-78"/>
              </a:rPr>
              <a:t>تَجْعَلُوا</a:t>
            </a:r>
            <a:r>
              <a:rPr lang="fa-IR" sz="4000" dirty="0" smtClean="0">
                <a:cs typeface="me_quran" pitchFamily="18" charset="-78"/>
              </a:rPr>
              <a:t> </a:t>
            </a:r>
            <a:r>
              <a:rPr lang="fa-IR" sz="4000" dirty="0" err="1" smtClean="0">
                <a:cs typeface="me_quran" pitchFamily="18" charset="-78"/>
              </a:rPr>
              <a:t>مَعَ</a:t>
            </a:r>
            <a:r>
              <a:rPr lang="fa-IR" sz="4000" dirty="0" smtClean="0">
                <a:cs typeface="me_quran" pitchFamily="18" charset="-78"/>
              </a:rPr>
              <a:t> </a:t>
            </a:r>
            <a:r>
              <a:rPr lang="fa-IR" sz="4000" dirty="0" err="1" smtClean="0">
                <a:cs typeface="me_quran" pitchFamily="18" charset="-78"/>
              </a:rPr>
              <a:t>اللَّهِ</a:t>
            </a:r>
            <a:r>
              <a:rPr lang="fa-IR" sz="4000" dirty="0" smtClean="0">
                <a:cs typeface="me_quran" pitchFamily="18" charset="-78"/>
              </a:rPr>
              <a:t> </a:t>
            </a:r>
            <a:r>
              <a:rPr lang="fa-IR" sz="4000" dirty="0" err="1" smtClean="0">
                <a:cs typeface="me_quran" pitchFamily="18" charset="-78"/>
              </a:rPr>
              <a:t>إِلَهًا</a:t>
            </a:r>
            <a:r>
              <a:rPr lang="fa-IR" sz="4000" dirty="0" smtClean="0">
                <a:cs typeface="me_quran" pitchFamily="18" charset="-78"/>
              </a:rPr>
              <a:t> آخَرَ </a:t>
            </a:r>
            <a:r>
              <a:rPr lang="fa-IR" sz="4000" dirty="0" err="1" smtClean="0">
                <a:cs typeface="me_quran" pitchFamily="18" charset="-78"/>
              </a:rPr>
              <a:t>إِنِّي</a:t>
            </a:r>
            <a:r>
              <a:rPr lang="fa-IR" sz="4000" dirty="0" smtClean="0">
                <a:cs typeface="me_quran" pitchFamily="18" charset="-78"/>
              </a:rPr>
              <a:t> </a:t>
            </a:r>
            <a:r>
              <a:rPr lang="fa-IR" sz="4000" dirty="0" err="1" smtClean="0">
                <a:cs typeface="me_quran" pitchFamily="18" charset="-78"/>
              </a:rPr>
              <a:t>لَكُمْ</a:t>
            </a:r>
            <a:r>
              <a:rPr lang="fa-IR" sz="4000" dirty="0" smtClean="0">
                <a:cs typeface="me_quran" pitchFamily="18" charset="-78"/>
              </a:rPr>
              <a:t> </a:t>
            </a:r>
            <a:r>
              <a:rPr lang="fa-IR" sz="4000" dirty="0" err="1" smtClean="0">
                <a:cs typeface="me_quran" pitchFamily="18" charset="-78"/>
              </a:rPr>
              <a:t>مِنْهُ</a:t>
            </a:r>
            <a:r>
              <a:rPr lang="fa-IR" sz="4000" dirty="0" smtClean="0">
                <a:cs typeface="me_quran" pitchFamily="18" charset="-78"/>
              </a:rPr>
              <a:t> </a:t>
            </a:r>
            <a:r>
              <a:rPr lang="fa-IR" sz="4000" dirty="0" err="1" smtClean="0">
                <a:cs typeface="me_quran" pitchFamily="18" charset="-78"/>
              </a:rPr>
              <a:t>نَذِيرٌ</a:t>
            </a:r>
            <a:r>
              <a:rPr lang="fa-IR" sz="4000" dirty="0" smtClean="0">
                <a:cs typeface="me_quran" pitchFamily="18" charset="-78"/>
              </a:rPr>
              <a:t> </a:t>
            </a:r>
            <a:r>
              <a:rPr lang="fa-IR" sz="4000" dirty="0" err="1" smtClean="0">
                <a:cs typeface="me_quran" pitchFamily="18" charset="-78"/>
              </a:rPr>
              <a:t>مُبِينٌ</a:t>
            </a:r>
            <a:r>
              <a:rPr lang="fa-IR" sz="4000" dirty="0" smtClean="0">
                <a:cs typeface="me_quran" pitchFamily="18" charset="-78"/>
              </a:rPr>
              <a:t> (</a:t>
            </a:r>
            <a:r>
              <a:rPr lang="fa-IR" sz="4000" dirty="0" err="1" smtClean="0">
                <a:cs typeface="me_quran" pitchFamily="18" charset="-78"/>
              </a:rPr>
              <a:t>٥١</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lnSpcReduction="10000"/>
          </a:bodyPr>
          <a:lstStyle/>
          <a:p>
            <a:pPr algn="l">
              <a:lnSpc>
                <a:spcPct val="150000"/>
              </a:lnSpc>
            </a:pPr>
            <a:r>
              <a:rPr lang="fa-IR" sz="4000" dirty="0" err="1" smtClean="0">
                <a:cs typeface="me_quran" pitchFamily="18" charset="-78"/>
              </a:rPr>
              <a:t>كَذَلِكَ</a:t>
            </a:r>
            <a:r>
              <a:rPr lang="fa-IR" sz="4000" dirty="0" smtClean="0">
                <a:cs typeface="me_quran" pitchFamily="18" charset="-78"/>
              </a:rPr>
              <a:t> مَا </a:t>
            </a:r>
            <a:r>
              <a:rPr lang="fa-IR" sz="4000" dirty="0" err="1" smtClean="0">
                <a:cs typeface="me_quran" pitchFamily="18" charset="-78"/>
              </a:rPr>
              <a:t>أَتَى</a:t>
            </a:r>
            <a:r>
              <a:rPr lang="fa-IR" sz="4000" dirty="0" smtClean="0">
                <a:cs typeface="me_quran" pitchFamily="18" charset="-78"/>
              </a:rPr>
              <a:t> </a:t>
            </a:r>
            <a:r>
              <a:rPr lang="fa-IR" sz="4000" dirty="0" err="1" smtClean="0">
                <a:cs typeface="me_quran" pitchFamily="18" charset="-78"/>
              </a:rPr>
              <a:t>الَّذِينَ</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قَبْلِهِمْ</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رَسُولٍ</a:t>
            </a:r>
            <a:r>
              <a:rPr lang="fa-IR" sz="4000" dirty="0" smtClean="0">
                <a:cs typeface="me_quran" pitchFamily="18" charset="-78"/>
              </a:rPr>
              <a:t> </a:t>
            </a:r>
            <a:r>
              <a:rPr lang="fa-IR" sz="4000" dirty="0" err="1" smtClean="0">
                <a:cs typeface="me_quran" pitchFamily="18" charset="-78"/>
              </a:rPr>
              <a:t>إِلا</a:t>
            </a:r>
            <a:r>
              <a:rPr lang="fa-IR" sz="4000" dirty="0" smtClean="0">
                <a:cs typeface="me_quran" pitchFamily="18" charset="-78"/>
              </a:rPr>
              <a:t> </a:t>
            </a:r>
            <a:r>
              <a:rPr lang="fa-IR" sz="4000" dirty="0" err="1" smtClean="0">
                <a:cs typeface="me_quran" pitchFamily="18" charset="-78"/>
              </a:rPr>
              <a:t>قَالُوا</a:t>
            </a:r>
            <a:r>
              <a:rPr lang="fa-IR" sz="4000" dirty="0" smtClean="0">
                <a:cs typeface="me_quran" pitchFamily="18" charset="-78"/>
              </a:rPr>
              <a:t> </a:t>
            </a:r>
            <a:r>
              <a:rPr lang="fa-IR" sz="4000" dirty="0" err="1" smtClean="0">
                <a:cs typeface="me_quran" pitchFamily="18" charset="-78"/>
              </a:rPr>
              <a:t>سَاحِرٌ</a:t>
            </a:r>
            <a:r>
              <a:rPr lang="fa-IR" sz="4000" dirty="0" smtClean="0">
                <a:cs typeface="me_quran" pitchFamily="18" charset="-78"/>
              </a:rPr>
              <a:t> </a:t>
            </a:r>
            <a:r>
              <a:rPr lang="fa-IR" sz="4000" dirty="0" err="1" smtClean="0">
                <a:cs typeface="me_quran" pitchFamily="18" charset="-78"/>
              </a:rPr>
              <a:t>أَوْ</a:t>
            </a:r>
            <a:r>
              <a:rPr lang="fa-IR" sz="4000" dirty="0" smtClean="0">
                <a:cs typeface="me_quran" pitchFamily="18" charset="-78"/>
              </a:rPr>
              <a:t> </a:t>
            </a:r>
            <a:r>
              <a:rPr lang="fa-IR" sz="4000" dirty="0" err="1" smtClean="0">
                <a:cs typeface="me_quran" pitchFamily="18" charset="-78"/>
              </a:rPr>
              <a:t>مَجْنُونٌ</a:t>
            </a:r>
            <a:r>
              <a:rPr lang="fa-IR" sz="4000" dirty="0" smtClean="0">
                <a:cs typeface="me_quran" pitchFamily="18" charset="-78"/>
              </a:rPr>
              <a:t> (</a:t>
            </a:r>
            <a:r>
              <a:rPr lang="fa-IR" sz="4000" dirty="0" err="1" smtClean="0">
                <a:cs typeface="me_quran" pitchFamily="18" charset="-78"/>
              </a:rPr>
              <a:t>٥٢</a:t>
            </a:r>
            <a:r>
              <a:rPr lang="fa-IR" sz="4000" dirty="0" smtClean="0">
                <a:cs typeface="me_quran" pitchFamily="18" charset="-78"/>
              </a:rPr>
              <a:t>)</a:t>
            </a:r>
          </a:p>
          <a:p>
            <a:pPr algn="l">
              <a:lnSpc>
                <a:spcPct val="150000"/>
              </a:lnSpc>
            </a:pPr>
            <a:r>
              <a:rPr lang="fa-IR" sz="4000" dirty="0" err="1" smtClean="0">
                <a:cs typeface="me_quran" pitchFamily="18" charset="-78"/>
              </a:rPr>
              <a:t>أَتَوَاصَوْا</a:t>
            </a:r>
            <a:r>
              <a:rPr lang="fa-IR" sz="4000" dirty="0" smtClean="0">
                <a:cs typeface="me_quran" pitchFamily="18" charset="-78"/>
              </a:rPr>
              <a:t> </a:t>
            </a:r>
            <a:r>
              <a:rPr lang="fa-IR" sz="4000" dirty="0" err="1" smtClean="0">
                <a:cs typeface="me_quran" pitchFamily="18" charset="-78"/>
              </a:rPr>
              <a:t>بِهِ</a:t>
            </a:r>
            <a:r>
              <a:rPr lang="fa-IR" sz="4000" dirty="0" smtClean="0">
                <a:cs typeface="me_quran" pitchFamily="18" charset="-78"/>
              </a:rPr>
              <a:t> </a:t>
            </a:r>
            <a:r>
              <a:rPr lang="fa-IR" sz="4000" dirty="0" err="1" smtClean="0">
                <a:cs typeface="me_quran" pitchFamily="18" charset="-78"/>
              </a:rPr>
              <a:t>بَلْ</a:t>
            </a:r>
            <a:r>
              <a:rPr lang="fa-IR" sz="4000" dirty="0" smtClean="0">
                <a:cs typeface="me_quran" pitchFamily="18" charset="-78"/>
              </a:rPr>
              <a:t> </a:t>
            </a:r>
            <a:r>
              <a:rPr lang="fa-IR" sz="4000" dirty="0" err="1" smtClean="0">
                <a:cs typeface="me_quran" pitchFamily="18" charset="-78"/>
              </a:rPr>
              <a:t>هُمْ</a:t>
            </a:r>
            <a:r>
              <a:rPr lang="fa-IR" sz="4000" dirty="0" smtClean="0">
                <a:cs typeface="me_quran" pitchFamily="18" charset="-78"/>
              </a:rPr>
              <a:t> </a:t>
            </a:r>
            <a:r>
              <a:rPr lang="fa-IR" sz="4000" dirty="0" err="1" smtClean="0">
                <a:cs typeface="me_quran" pitchFamily="18" charset="-78"/>
              </a:rPr>
              <a:t>قَوْمٌ</a:t>
            </a:r>
            <a:r>
              <a:rPr lang="fa-IR" sz="4000" dirty="0" smtClean="0">
                <a:cs typeface="me_quran" pitchFamily="18" charset="-78"/>
              </a:rPr>
              <a:t> </a:t>
            </a:r>
            <a:r>
              <a:rPr lang="fa-IR" sz="4000" dirty="0" err="1" smtClean="0">
                <a:cs typeface="me_quran" pitchFamily="18" charset="-78"/>
              </a:rPr>
              <a:t>طَاغُونَ</a:t>
            </a:r>
            <a:r>
              <a:rPr lang="fa-IR" sz="4000" dirty="0" smtClean="0">
                <a:cs typeface="me_quran" pitchFamily="18" charset="-78"/>
              </a:rPr>
              <a:t> (</a:t>
            </a:r>
            <a:r>
              <a:rPr lang="fa-IR" sz="4000" dirty="0" err="1" smtClean="0">
                <a:cs typeface="me_quran" pitchFamily="18" charset="-78"/>
              </a:rPr>
              <a:t>٥٣</a:t>
            </a:r>
            <a:r>
              <a:rPr lang="fa-IR" sz="4000" dirty="0" smtClean="0">
                <a:cs typeface="me_quran" pitchFamily="18" charset="-78"/>
              </a:rPr>
              <a:t>)</a:t>
            </a:r>
          </a:p>
          <a:p>
            <a:pPr algn="justLow">
              <a:lnSpc>
                <a:spcPct val="150000"/>
              </a:lnSpc>
            </a:pPr>
            <a:r>
              <a:rPr lang="fa-IR" sz="4000" dirty="0" err="1" smtClean="0">
                <a:cs typeface="me_quran" pitchFamily="18" charset="-78"/>
              </a:rPr>
              <a:t>فَتَوَلَّ</a:t>
            </a:r>
            <a:r>
              <a:rPr lang="fa-IR" sz="4000" dirty="0" smtClean="0">
                <a:cs typeface="me_quran" pitchFamily="18" charset="-78"/>
              </a:rPr>
              <a:t> </a:t>
            </a:r>
            <a:r>
              <a:rPr lang="fa-IR" sz="4000" dirty="0" err="1" smtClean="0">
                <a:cs typeface="me_quran" pitchFamily="18" charset="-78"/>
              </a:rPr>
              <a:t>عَنْهُمْ</a:t>
            </a:r>
            <a:r>
              <a:rPr lang="fa-IR" sz="4000" dirty="0" smtClean="0">
                <a:cs typeface="me_quran" pitchFamily="18" charset="-78"/>
              </a:rPr>
              <a:t> </a:t>
            </a:r>
            <a:r>
              <a:rPr lang="fa-IR" sz="4000" dirty="0" err="1" smtClean="0">
                <a:cs typeface="me_quran" pitchFamily="18" charset="-78"/>
              </a:rPr>
              <a:t>فَمَا</a:t>
            </a:r>
            <a:r>
              <a:rPr lang="fa-IR" sz="4000" dirty="0" smtClean="0">
                <a:cs typeface="me_quran" pitchFamily="18" charset="-78"/>
              </a:rPr>
              <a:t> </a:t>
            </a:r>
            <a:r>
              <a:rPr lang="fa-IR" sz="4000" dirty="0" err="1" smtClean="0">
                <a:cs typeface="me_quran" pitchFamily="18" charset="-78"/>
              </a:rPr>
              <a:t>أَنْتَ</a:t>
            </a:r>
            <a:r>
              <a:rPr lang="fa-IR" sz="4000" dirty="0" smtClean="0">
                <a:cs typeface="me_quran" pitchFamily="18" charset="-78"/>
              </a:rPr>
              <a:t> </a:t>
            </a:r>
            <a:r>
              <a:rPr lang="fa-IR" sz="4000" dirty="0" err="1" smtClean="0">
                <a:cs typeface="me_quran" pitchFamily="18" charset="-78"/>
              </a:rPr>
              <a:t>بِمَلُومٍ</a:t>
            </a:r>
            <a:r>
              <a:rPr lang="fa-IR" sz="4000" dirty="0" smtClean="0">
                <a:cs typeface="me_quran" pitchFamily="18" charset="-78"/>
              </a:rPr>
              <a:t> (</a:t>
            </a:r>
            <a:r>
              <a:rPr lang="fa-IR" sz="4000" dirty="0" err="1" smtClean="0">
                <a:cs typeface="me_quran" pitchFamily="18" charset="-78"/>
              </a:rPr>
              <a:t>٥٤</a:t>
            </a:r>
            <a:r>
              <a:rPr lang="fa-IR" sz="4000" dirty="0" smtClean="0">
                <a:cs typeface="me_quran" pitchFamily="18" charset="-78"/>
              </a:rPr>
              <a:t>)</a:t>
            </a:r>
          </a:p>
          <a:p>
            <a:pPr algn="justLow">
              <a:lnSpc>
                <a:spcPct val="150000"/>
              </a:lnSpc>
            </a:pPr>
            <a:r>
              <a:rPr lang="fa-IR" sz="4000" dirty="0" err="1" smtClean="0">
                <a:cs typeface="me_quran" pitchFamily="18" charset="-78"/>
              </a:rPr>
              <a:t>وَذَكِّرْ</a:t>
            </a:r>
            <a:r>
              <a:rPr lang="fa-IR" sz="4000" dirty="0" smtClean="0">
                <a:cs typeface="me_quran" pitchFamily="18" charset="-78"/>
              </a:rPr>
              <a:t> </a:t>
            </a:r>
            <a:r>
              <a:rPr lang="fa-IR" sz="4000" dirty="0" err="1" smtClean="0">
                <a:cs typeface="me_quran" pitchFamily="18" charset="-78"/>
              </a:rPr>
              <a:t>فَإِنَّ</a:t>
            </a:r>
            <a:r>
              <a:rPr lang="fa-IR" sz="4000" dirty="0" smtClean="0">
                <a:cs typeface="me_quran" pitchFamily="18" charset="-78"/>
              </a:rPr>
              <a:t> </a:t>
            </a:r>
            <a:r>
              <a:rPr lang="fa-IR" sz="4000" dirty="0" err="1" smtClean="0">
                <a:cs typeface="me_quran" pitchFamily="18" charset="-78"/>
              </a:rPr>
              <a:t>الذِّكْرَى</a:t>
            </a:r>
            <a:r>
              <a:rPr lang="fa-IR" sz="4000" dirty="0" smtClean="0">
                <a:cs typeface="me_quran" pitchFamily="18" charset="-78"/>
              </a:rPr>
              <a:t> </a:t>
            </a:r>
            <a:r>
              <a:rPr lang="fa-IR" sz="4000" dirty="0" err="1" smtClean="0">
                <a:cs typeface="me_quran" pitchFamily="18" charset="-78"/>
              </a:rPr>
              <a:t>تَنْفَعُ</a:t>
            </a:r>
            <a:r>
              <a:rPr lang="fa-IR" sz="4000" dirty="0" smtClean="0">
                <a:cs typeface="me_quran" pitchFamily="18" charset="-78"/>
              </a:rPr>
              <a:t> </a:t>
            </a:r>
            <a:r>
              <a:rPr lang="fa-IR" sz="4000" dirty="0" err="1" smtClean="0">
                <a:cs typeface="me_quran" pitchFamily="18" charset="-78"/>
              </a:rPr>
              <a:t>الْمُؤْمِنِينَ</a:t>
            </a:r>
            <a:r>
              <a:rPr lang="fa-IR" sz="4000" dirty="0" smtClean="0">
                <a:cs typeface="me_quran" pitchFamily="18" charset="-78"/>
              </a:rPr>
              <a:t> (</a:t>
            </a:r>
            <a:r>
              <a:rPr lang="fa-IR" sz="4000" dirty="0" err="1" smtClean="0">
                <a:cs typeface="me_quran" pitchFamily="18" charset="-78"/>
              </a:rPr>
              <a:t>٥٥</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وَالسَّمَاءِ</a:t>
            </a:r>
            <a:r>
              <a:rPr lang="fa-IR" sz="4000" dirty="0" smtClean="0">
                <a:cs typeface="me_quran" pitchFamily="18" charset="-78"/>
              </a:rPr>
              <a:t> </a:t>
            </a:r>
            <a:r>
              <a:rPr lang="fa-IR" sz="4000" dirty="0" err="1" smtClean="0">
                <a:cs typeface="me_quran" pitchFamily="18" charset="-78"/>
              </a:rPr>
              <a:t>ذَاتِ</a:t>
            </a:r>
            <a:r>
              <a:rPr lang="fa-IR" sz="4000" dirty="0" smtClean="0">
                <a:cs typeface="me_quran" pitchFamily="18" charset="-78"/>
              </a:rPr>
              <a:t> </a:t>
            </a:r>
            <a:r>
              <a:rPr lang="fa-IR" sz="4000" dirty="0" err="1" smtClean="0">
                <a:cs typeface="me_quran" pitchFamily="18" charset="-78"/>
              </a:rPr>
              <a:t>الْحُبُكِ</a:t>
            </a:r>
            <a:r>
              <a:rPr lang="fa-IR" sz="4000" dirty="0" smtClean="0">
                <a:cs typeface="me_quran" pitchFamily="18" charset="-78"/>
              </a:rPr>
              <a:t> (٧)</a:t>
            </a:r>
            <a:r>
              <a:rPr lang="fa-IR" sz="4000" dirty="0" err="1" smtClean="0">
                <a:cs typeface="me_quran" pitchFamily="18" charset="-78"/>
              </a:rPr>
              <a:t>إِنَّكُمْ</a:t>
            </a:r>
            <a:r>
              <a:rPr lang="fa-IR" sz="4000" dirty="0" smtClean="0">
                <a:cs typeface="me_quran" pitchFamily="18" charset="-78"/>
              </a:rPr>
              <a:t> </a:t>
            </a:r>
            <a:r>
              <a:rPr lang="fa-IR" sz="4000" dirty="0" err="1" smtClean="0">
                <a:cs typeface="me_quran" pitchFamily="18" charset="-78"/>
              </a:rPr>
              <a:t>لَفِي</a:t>
            </a:r>
            <a:r>
              <a:rPr lang="fa-IR" sz="4000" dirty="0" smtClean="0">
                <a:cs typeface="me_quran" pitchFamily="18" charset="-78"/>
              </a:rPr>
              <a:t> </a:t>
            </a:r>
            <a:r>
              <a:rPr lang="fa-IR" sz="4000" dirty="0" err="1" smtClean="0">
                <a:cs typeface="me_quran" pitchFamily="18" charset="-78"/>
              </a:rPr>
              <a:t>قَوْلٍ</a:t>
            </a:r>
            <a:r>
              <a:rPr lang="fa-IR" sz="4000" dirty="0" smtClean="0">
                <a:cs typeface="me_quran" pitchFamily="18" charset="-78"/>
              </a:rPr>
              <a:t> </a:t>
            </a:r>
            <a:r>
              <a:rPr lang="fa-IR" sz="4000" dirty="0" err="1" smtClean="0">
                <a:cs typeface="me_quran" pitchFamily="18" charset="-78"/>
              </a:rPr>
              <a:t>مُخْتَلِفٍ</a:t>
            </a:r>
            <a:r>
              <a:rPr lang="fa-IR" sz="4000" dirty="0" smtClean="0">
                <a:cs typeface="me_quran" pitchFamily="18" charset="-78"/>
              </a:rPr>
              <a:t> (٨)</a:t>
            </a:r>
            <a:r>
              <a:rPr lang="fa-IR" sz="4000" dirty="0" err="1" smtClean="0">
                <a:cs typeface="me_quran" pitchFamily="18" charset="-78"/>
              </a:rPr>
              <a:t>يُؤْفَكُ</a:t>
            </a:r>
            <a:r>
              <a:rPr lang="fa-IR" sz="4000" dirty="0" smtClean="0">
                <a:cs typeface="me_quran" pitchFamily="18" charset="-78"/>
              </a:rPr>
              <a:t> </a:t>
            </a:r>
            <a:r>
              <a:rPr lang="fa-IR" sz="4000" dirty="0" err="1" smtClean="0">
                <a:cs typeface="me_quran" pitchFamily="18" charset="-78"/>
              </a:rPr>
              <a:t>عَنْهُ</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أُفِكَ</a:t>
            </a:r>
            <a:r>
              <a:rPr lang="fa-IR" sz="4000" dirty="0" smtClean="0">
                <a:cs typeface="me_quran" pitchFamily="18" charset="-78"/>
              </a:rPr>
              <a:t> (٩)</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2. آیه 7 تا 9</a:t>
            </a:r>
            <a:endParaRPr lang="fa-I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85000" lnSpcReduction="20000"/>
          </a:bodyPr>
          <a:lstStyle/>
          <a:p>
            <a:pPr algn="justLow">
              <a:lnSpc>
                <a:spcPct val="150000"/>
              </a:lnSpc>
            </a:pP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خَلَقْتُ</a:t>
            </a:r>
            <a:r>
              <a:rPr lang="fa-IR" sz="4000" dirty="0" smtClean="0">
                <a:cs typeface="me_quran" pitchFamily="18" charset="-78"/>
              </a:rPr>
              <a:t> </a:t>
            </a:r>
            <a:r>
              <a:rPr lang="fa-IR" sz="4000" dirty="0" err="1" smtClean="0">
                <a:cs typeface="me_quran" pitchFamily="18" charset="-78"/>
              </a:rPr>
              <a:t>الْجِنَّ</a:t>
            </a:r>
            <a:r>
              <a:rPr lang="fa-IR" sz="4000" dirty="0" smtClean="0">
                <a:cs typeface="me_quran" pitchFamily="18" charset="-78"/>
              </a:rPr>
              <a:t> </a:t>
            </a:r>
            <a:r>
              <a:rPr lang="fa-IR" sz="4000" dirty="0" err="1" smtClean="0">
                <a:cs typeface="me_quran" pitchFamily="18" charset="-78"/>
              </a:rPr>
              <a:t>وَالإنْسَ</a:t>
            </a:r>
            <a:r>
              <a:rPr lang="fa-IR" sz="4000" dirty="0" smtClean="0">
                <a:cs typeface="me_quran" pitchFamily="18" charset="-78"/>
              </a:rPr>
              <a:t> </a:t>
            </a:r>
            <a:r>
              <a:rPr lang="fa-IR" sz="4000" dirty="0" err="1" smtClean="0">
                <a:cs typeface="me_quran" pitchFamily="18" charset="-78"/>
              </a:rPr>
              <a:t>إِلا</a:t>
            </a:r>
            <a:r>
              <a:rPr lang="fa-IR" sz="4000" dirty="0" smtClean="0">
                <a:cs typeface="me_quran" pitchFamily="18" charset="-78"/>
              </a:rPr>
              <a:t> </a:t>
            </a:r>
            <a:r>
              <a:rPr lang="fa-IR" sz="4000" dirty="0" err="1" smtClean="0">
                <a:cs typeface="me_quran" pitchFamily="18" charset="-78"/>
              </a:rPr>
              <a:t>لِيَعْبُدُونِ</a:t>
            </a:r>
            <a:r>
              <a:rPr lang="fa-IR" sz="4000" dirty="0" smtClean="0">
                <a:cs typeface="me_quran" pitchFamily="18" charset="-78"/>
              </a:rPr>
              <a:t> (</a:t>
            </a:r>
            <a:r>
              <a:rPr lang="fa-IR" sz="4000" dirty="0" err="1" smtClean="0">
                <a:cs typeface="me_quran" pitchFamily="18" charset="-78"/>
              </a:rPr>
              <a:t>٥٦</a:t>
            </a:r>
            <a:r>
              <a:rPr lang="fa-IR" sz="4000" dirty="0" smtClean="0">
                <a:cs typeface="me_quran" pitchFamily="18" charset="-78"/>
              </a:rPr>
              <a:t>)</a:t>
            </a:r>
          </a:p>
          <a:p>
            <a:pPr algn="justLow">
              <a:lnSpc>
                <a:spcPct val="150000"/>
              </a:lnSpc>
            </a:pPr>
            <a:r>
              <a:rPr lang="fa-IR" sz="4000" dirty="0" smtClean="0">
                <a:cs typeface="me_quran" pitchFamily="18" charset="-78"/>
              </a:rPr>
              <a:t>مَا </a:t>
            </a:r>
            <a:r>
              <a:rPr lang="fa-IR" sz="4000" dirty="0" err="1" smtClean="0">
                <a:cs typeface="me_quran" pitchFamily="18" charset="-78"/>
              </a:rPr>
              <a:t>أُرِيدُ</a:t>
            </a:r>
            <a:r>
              <a:rPr lang="fa-IR" sz="4000" dirty="0" smtClean="0">
                <a:cs typeface="me_quran" pitchFamily="18" charset="-78"/>
              </a:rPr>
              <a:t> </a:t>
            </a:r>
            <a:r>
              <a:rPr lang="fa-IR" sz="4000" dirty="0" err="1" smtClean="0">
                <a:cs typeface="me_quran" pitchFamily="18" charset="-78"/>
              </a:rPr>
              <a:t>مِنْهُمْ</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رِزْقٍ</a:t>
            </a:r>
            <a:r>
              <a:rPr lang="fa-IR" sz="4000" dirty="0" smtClean="0">
                <a:cs typeface="me_quran" pitchFamily="18" charset="-78"/>
              </a:rPr>
              <a:t> </a:t>
            </a: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أُرِيدُ</a:t>
            </a:r>
            <a:r>
              <a:rPr lang="fa-IR" sz="4000" dirty="0" smtClean="0">
                <a:cs typeface="me_quran" pitchFamily="18" charset="-78"/>
              </a:rPr>
              <a:t> </a:t>
            </a:r>
            <a:r>
              <a:rPr lang="fa-IR" sz="4000" dirty="0" err="1" smtClean="0">
                <a:cs typeface="me_quran" pitchFamily="18" charset="-78"/>
              </a:rPr>
              <a:t>أَنْ</a:t>
            </a:r>
            <a:r>
              <a:rPr lang="fa-IR" sz="4000" dirty="0" smtClean="0">
                <a:cs typeface="me_quran" pitchFamily="18" charset="-78"/>
              </a:rPr>
              <a:t> </a:t>
            </a:r>
            <a:r>
              <a:rPr lang="fa-IR" sz="4000" dirty="0" err="1" smtClean="0">
                <a:cs typeface="me_quran" pitchFamily="18" charset="-78"/>
              </a:rPr>
              <a:t>يُطْعِمُونِ</a:t>
            </a:r>
            <a:r>
              <a:rPr lang="fa-IR" sz="4000" dirty="0" smtClean="0">
                <a:cs typeface="me_quran" pitchFamily="18" charset="-78"/>
              </a:rPr>
              <a:t> (</a:t>
            </a:r>
            <a:r>
              <a:rPr lang="fa-IR" sz="4000" dirty="0" err="1" smtClean="0">
                <a:cs typeface="me_quran" pitchFamily="18" charset="-78"/>
              </a:rPr>
              <a:t>٥٧</a:t>
            </a:r>
            <a:r>
              <a:rPr lang="fa-IR" sz="4000" dirty="0" smtClean="0">
                <a:cs typeface="me_quran" pitchFamily="18" charset="-78"/>
              </a:rPr>
              <a:t>)</a:t>
            </a:r>
            <a:r>
              <a:rPr lang="fa-IR" sz="4000" dirty="0" err="1" smtClean="0">
                <a:cs typeface="me_quran" pitchFamily="18" charset="-78"/>
              </a:rPr>
              <a:t>إِنَّ</a:t>
            </a:r>
            <a:r>
              <a:rPr lang="fa-IR" sz="4000" dirty="0" smtClean="0">
                <a:cs typeface="me_quran" pitchFamily="18" charset="-78"/>
              </a:rPr>
              <a:t> اللَّهَ </a:t>
            </a:r>
            <a:r>
              <a:rPr lang="fa-IR" sz="4000" dirty="0" err="1" smtClean="0">
                <a:cs typeface="me_quran" pitchFamily="18" charset="-78"/>
              </a:rPr>
              <a:t>هُوَ</a:t>
            </a:r>
            <a:r>
              <a:rPr lang="fa-IR" sz="4000" dirty="0" smtClean="0">
                <a:cs typeface="me_quran" pitchFamily="18" charset="-78"/>
              </a:rPr>
              <a:t> </a:t>
            </a:r>
            <a:r>
              <a:rPr lang="fa-IR" sz="4000" dirty="0" err="1" smtClean="0">
                <a:cs typeface="me_quran" pitchFamily="18" charset="-78"/>
              </a:rPr>
              <a:t>الرَّزَّاقُ</a:t>
            </a:r>
            <a:r>
              <a:rPr lang="fa-IR" sz="4000" dirty="0" smtClean="0">
                <a:cs typeface="me_quran" pitchFamily="18" charset="-78"/>
              </a:rPr>
              <a:t> </a:t>
            </a:r>
            <a:r>
              <a:rPr lang="fa-IR" sz="4000" dirty="0" err="1" smtClean="0">
                <a:cs typeface="me_quran" pitchFamily="18" charset="-78"/>
              </a:rPr>
              <a:t>ذُو</a:t>
            </a:r>
            <a:r>
              <a:rPr lang="fa-IR" sz="4000" dirty="0" smtClean="0">
                <a:cs typeface="me_quran" pitchFamily="18" charset="-78"/>
              </a:rPr>
              <a:t> </a:t>
            </a:r>
            <a:r>
              <a:rPr lang="fa-IR" sz="4000" dirty="0" err="1" smtClean="0">
                <a:cs typeface="me_quran" pitchFamily="18" charset="-78"/>
              </a:rPr>
              <a:t>الْقُوَّةِ</a:t>
            </a:r>
            <a:r>
              <a:rPr lang="fa-IR" sz="4000" dirty="0" smtClean="0">
                <a:cs typeface="me_quran" pitchFamily="18" charset="-78"/>
              </a:rPr>
              <a:t> </a:t>
            </a:r>
            <a:r>
              <a:rPr lang="fa-IR" sz="4000" dirty="0" err="1" smtClean="0">
                <a:cs typeface="me_quran" pitchFamily="18" charset="-78"/>
              </a:rPr>
              <a:t>الْمَتِينُ</a:t>
            </a:r>
            <a:r>
              <a:rPr lang="fa-IR" sz="4000" dirty="0" smtClean="0">
                <a:cs typeface="me_quran" pitchFamily="18" charset="-78"/>
              </a:rPr>
              <a:t> (</a:t>
            </a:r>
            <a:r>
              <a:rPr lang="fa-IR" sz="4000" dirty="0" err="1" smtClean="0">
                <a:cs typeface="me_quran" pitchFamily="18" charset="-78"/>
              </a:rPr>
              <a:t>٥٨</a:t>
            </a:r>
            <a:r>
              <a:rPr lang="fa-IR" sz="4000" dirty="0" smtClean="0">
                <a:cs typeface="me_quran" pitchFamily="18" charset="-78"/>
              </a:rPr>
              <a:t>)</a:t>
            </a:r>
          </a:p>
          <a:p>
            <a:pPr algn="l">
              <a:lnSpc>
                <a:spcPct val="150000"/>
              </a:lnSpc>
            </a:pPr>
            <a:r>
              <a:rPr lang="fa-IR" sz="4000" dirty="0" err="1" smtClean="0">
                <a:cs typeface="me_quran" pitchFamily="18" charset="-78"/>
              </a:rPr>
              <a:t>فَإِنَّ</a:t>
            </a:r>
            <a:r>
              <a:rPr lang="fa-IR" sz="4000" dirty="0" smtClean="0">
                <a:cs typeface="me_quran" pitchFamily="18" charset="-78"/>
              </a:rPr>
              <a:t> </a:t>
            </a:r>
            <a:r>
              <a:rPr lang="fa-IR" sz="4000" dirty="0" err="1" smtClean="0">
                <a:cs typeface="me_quran" pitchFamily="18" charset="-78"/>
              </a:rPr>
              <a:t>لِلَّذِينَ</a:t>
            </a:r>
            <a:r>
              <a:rPr lang="fa-IR" sz="4000" dirty="0" smtClean="0">
                <a:cs typeface="me_quran" pitchFamily="18" charset="-78"/>
              </a:rPr>
              <a:t> </a:t>
            </a:r>
            <a:r>
              <a:rPr lang="fa-IR" sz="4000" dirty="0" err="1" smtClean="0">
                <a:cs typeface="me_quran" pitchFamily="18" charset="-78"/>
              </a:rPr>
              <a:t>ظَلَمُوا</a:t>
            </a:r>
            <a:r>
              <a:rPr lang="fa-IR" sz="4000" dirty="0" smtClean="0">
                <a:cs typeface="me_quran" pitchFamily="18" charset="-78"/>
              </a:rPr>
              <a:t> </a:t>
            </a:r>
            <a:r>
              <a:rPr lang="fa-IR" sz="4000" dirty="0" err="1" smtClean="0">
                <a:cs typeface="me_quran" pitchFamily="18" charset="-78"/>
              </a:rPr>
              <a:t>ذَنُوبًا</a:t>
            </a:r>
            <a:r>
              <a:rPr lang="fa-IR" sz="4000" dirty="0" smtClean="0">
                <a:cs typeface="me_quran" pitchFamily="18" charset="-78"/>
              </a:rPr>
              <a:t> </a:t>
            </a:r>
            <a:r>
              <a:rPr lang="fa-IR" sz="4000" dirty="0" err="1" smtClean="0">
                <a:cs typeface="me_quran" pitchFamily="18" charset="-78"/>
              </a:rPr>
              <a:t>مِثْلَ</a:t>
            </a:r>
            <a:r>
              <a:rPr lang="fa-IR" sz="4000" dirty="0" smtClean="0">
                <a:cs typeface="me_quran" pitchFamily="18" charset="-78"/>
              </a:rPr>
              <a:t> </a:t>
            </a:r>
            <a:r>
              <a:rPr lang="fa-IR" sz="4000" dirty="0" err="1" smtClean="0">
                <a:cs typeface="me_quran" pitchFamily="18" charset="-78"/>
              </a:rPr>
              <a:t>ذَنُوبِ</a:t>
            </a:r>
            <a:r>
              <a:rPr lang="fa-IR" sz="4000" dirty="0" smtClean="0">
                <a:cs typeface="me_quran" pitchFamily="18" charset="-78"/>
              </a:rPr>
              <a:t> </a:t>
            </a:r>
            <a:r>
              <a:rPr lang="fa-IR" sz="4000" dirty="0" err="1" smtClean="0">
                <a:cs typeface="me_quran" pitchFamily="18" charset="-78"/>
              </a:rPr>
              <a:t>أَصْحَابِهِمْ</a:t>
            </a:r>
            <a:r>
              <a:rPr lang="fa-IR" sz="4000" dirty="0" smtClean="0">
                <a:cs typeface="me_quran" pitchFamily="18" charset="-78"/>
              </a:rPr>
              <a:t> </a:t>
            </a:r>
            <a:r>
              <a:rPr lang="fa-IR" sz="4000" dirty="0" err="1" smtClean="0">
                <a:cs typeface="me_quran" pitchFamily="18" charset="-78"/>
              </a:rPr>
              <a:t>فَلا</a:t>
            </a:r>
            <a:r>
              <a:rPr lang="fa-IR" sz="4000" dirty="0" smtClean="0">
                <a:cs typeface="me_quran" pitchFamily="18" charset="-78"/>
              </a:rPr>
              <a:t> </a:t>
            </a:r>
            <a:r>
              <a:rPr lang="fa-IR" sz="4000" dirty="0" err="1" smtClean="0">
                <a:cs typeface="me_quran" pitchFamily="18" charset="-78"/>
              </a:rPr>
              <a:t>يَسْتَعْجِلُونِ</a:t>
            </a:r>
            <a:r>
              <a:rPr lang="fa-IR" sz="4000" dirty="0" smtClean="0">
                <a:cs typeface="me_quran" pitchFamily="18" charset="-78"/>
              </a:rPr>
              <a:t> (</a:t>
            </a:r>
            <a:r>
              <a:rPr lang="fa-IR" sz="4000" dirty="0" err="1" smtClean="0">
                <a:cs typeface="me_quran" pitchFamily="18" charset="-78"/>
              </a:rPr>
              <a:t>٥٩</a:t>
            </a:r>
            <a:r>
              <a:rPr lang="fa-IR" sz="4000" dirty="0" smtClean="0">
                <a:cs typeface="me_quran" pitchFamily="18" charset="-78"/>
              </a:rPr>
              <a:t>)</a:t>
            </a:r>
          </a:p>
          <a:p>
            <a:pPr algn="l">
              <a:lnSpc>
                <a:spcPct val="150000"/>
              </a:lnSpc>
            </a:pPr>
            <a:r>
              <a:rPr lang="fa-IR" sz="4000" dirty="0" err="1" smtClean="0">
                <a:cs typeface="me_quran" pitchFamily="18" charset="-78"/>
              </a:rPr>
              <a:t>فَوَيْلٌ</a:t>
            </a:r>
            <a:r>
              <a:rPr lang="fa-IR" sz="4000" dirty="0" smtClean="0">
                <a:cs typeface="me_quran" pitchFamily="18" charset="-78"/>
              </a:rPr>
              <a:t> </a:t>
            </a:r>
            <a:r>
              <a:rPr lang="fa-IR" sz="4000" dirty="0" err="1" smtClean="0">
                <a:cs typeface="me_quran" pitchFamily="18" charset="-78"/>
              </a:rPr>
              <a:t>لِلَّذِينَ</a:t>
            </a:r>
            <a:r>
              <a:rPr lang="fa-IR" sz="4000" dirty="0" smtClean="0">
                <a:cs typeface="me_quran" pitchFamily="18" charset="-78"/>
              </a:rPr>
              <a:t> </a:t>
            </a:r>
            <a:r>
              <a:rPr lang="fa-IR" sz="4000" dirty="0" err="1" smtClean="0">
                <a:cs typeface="me_quran" pitchFamily="18" charset="-78"/>
              </a:rPr>
              <a:t>كَفَرُوا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يَوْمِهِمُ</a:t>
            </a:r>
            <a:r>
              <a:rPr lang="fa-IR" sz="4000" dirty="0" smtClean="0">
                <a:cs typeface="me_quran" pitchFamily="18" charset="-78"/>
              </a:rPr>
              <a:t> </a:t>
            </a:r>
            <a:r>
              <a:rPr lang="fa-IR" sz="4000" dirty="0" err="1" smtClean="0">
                <a:cs typeface="me_quran" pitchFamily="18" charset="-78"/>
              </a:rPr>
              <a:t>الَّذِي</a:t>
            </a:r>
            <a:r>
              <a:rPr lang="fa-IR" sz="4000" dirty="0" smtClean="0">
                <a:cs typeface="me_quran" pitchFamily="18" charset="-78"/>
              </a:rPr>
              <a:t> </a:t>
            </a:r>
            <a:r>
              <a:rPr lang="fa-IR" sz="4000" dirty="0" err="1" smtClean="0">
                <a:cs typeface="me_quran" pitchFamily="18" charset="-78"/>
              </a:rPr>
              <a:t>يُوعَدُونَ</a:t>
            </a:r>
            <a:r>
              <a:rPr lang="fa-IR" sz="4000" dirty="0" smtClean="0">
                <a:cs typeface="me_quran" pitchFamily="18" charset="-78"/>
              </a:rPr>
              <a:t> (</a:t>
            </a:r>
            <a:r>
              <a:rPr lang="fa-IR" sz="4000" dirty="0" err="1" smtClean="0">
                <a:cs typeface="me_quran" pitchFamily="18" charset="-78"/>
              </a:rPr>
              <a:t>٦٠</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ساختار</a:t>
            </a:r>
            <a:endParaRPr lang="fa-I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lnSpcReduction="10000"/>
          </a:bodyPr>
          <a:lstStyle/>
          <a:p>
            <a:pPr algn="justLow">
              <a:lnSpc>
                <a:spcPct val="150000"/>
              </a:lnSpc>
            </a:pPr>
            <a:r>
              <a:rPr lang="fa-IR" b="1" dirty="0" smtClean="0">
                <a:cs typeface="B Mitra" pitchFamily="2" charset="-78"/>
              </a:rPr>
              <a:t>دعوت بلیغ به یگانه پرستی</a:t>
            </a:r>
          </a:p>
          <a:p>
            <a:pPr algn="justLow">
              <a:lnSpc>
                <a:spcPct val="150000"/>
              </a:lnSpc>
            </a:pPr>
            <a:r>
              <a:rPr lang="fa-IR" dirty="0" smtClean="0">
                <a:cs typeface="B Mitra" pitchFamily="2" charset="-78"/>
              </a:rPr>
              <a:t>«دعوت </a:t>
            </a:r>
            <a:r>
              <a:rPr lang="fa-IR" dirty="0" err="1" smtClean="0">
                <a:cs typeface="B Mitra" pitchFamily="2" charset="-78"/>
              </a:rPr>
              <a:t>منذرانه</a:t>
            </a:r>
            <a:r>
              <a:rPr lang="fa-IR" dirty="0" smtClean="0">
                <a:cs typeface="B Mitra" pitchFamily="2" charset="-78"/>
              </a:rPr>
              <a:t> پیامبر صلی الله علیه و </a:t>
            </a:r>
            <a:r>
              <a:rPr lang="fa-IR" dirty="0" err="1" smtClean="0">
                <a:cs typeface="B Mitra" pitchFamily="2" charset="-78"/>
              </a:rPr>
              <a:t>آله</a:t>
            </a:r>
            <a:r>
              <a:rPr lang="fa-IR" dirty="0" smtClean="0">
                <a:cs typeface="B Mitra" pitchFamily="2" charset="-78"/>
              </a:rPr>
              <a:t> و سلم به یگانه پرستی و دوری از عبادت غیر خدا»</a:t>
            </a:r>
            <a:endParaRPr lang="en-US" dirty="0" smtClean="0">
              <a:cs typeface="B Mitra" pitchFamily="2" charset="-78"/>
            </a:endParaRPr>
          </a:p>
          <a:p>
            <a:pPr algn="justLow">
              <a:lnSpc>
                <a:spcPct val="150000"/>
              </a:lnSpc>
            </a:pPr>
            <a:r>
              <a:rPr lang="fa-IR" dirty="0" smtClean="0">
                <a:cs typeface="B Mitra" pitchFamily="2" charset="-78"/>
              </a:rPr>
              <a:t>«فرمان خدا به رسولش صلی الله علیه و </a:t>
            </a:r>
            <a:r>
              <a:rPr lang="fa-IR" dirty="0" err="1" smtClean="0">
                <a:cs typeface="B Mitra" pitchFamily="2" charset="-78"/>
              </a:rPr>
              <a:t>آله</a:t>
            </a:r>
            <a:r>
              <a:rPr lang="fa-IR" dirty="0" smtClean="0">
                <a:cs typeface="B Mitra" pitchFamily="2" charset="-78"/>
              </a:rPr>
              <a:t> و سلم برای روی گردانی از متهم </a:t>
            </a:r>
            <a:r>
              <a:rPr lang="fa-IR" dirty="0" err="1" smtClean="0">
                <a:cs typeface="B Mitra" pitchFamily="2" charset="-78"/>
              </a:rPr>
              <a:t>کنندگان</a:t>
            </a:r>
            <a:r>
              <a:rPr lang="fa-IR" dirty="0" smtClean="0">
                <a:cs typeface="B Mitra" pitchFamily="2" charset="-78"/>
              </a:rPr>
              <a:t> آن حضرت به سحر و جنون و ادامه راه تذکر»</a:t>
            </a:r>
            <a:endParaRPr lang="en-US" dirty="0" smtClean="0">
              <a:cs typeface="B Mitra" pitchFamily="2" charset="-78"/>
            </a:endParaRPr>
          </a:p>
          <a:p>
            <a:pPr algn="justLow">
              <a:lnSpc>
                <a:spcPct val="150000"/>
              </a:lnSpc>
            </a:pPr>
            <a:r>
              <a:rPr lang="fa-IR" dirty="0" smtClean="0">
                <a:cs typeface="B Mitra" pitchFamily="2" charset="-78"/>
              </a:rPr>
              <a:t>«</a:t>
            </a:r>
            <a:r>
              <a:rPr lang="fa-IR" dirty="0" err="1" smtClean="0">
                <a:cs typeface="B Mitra" pitchFamily="2" charset="-78"/>
              </a:rPr>
              <a:t>خداپرستی</a:t>
            </a:r>
            <a:r>
              <a:rPr lang="fa-IR" dirty="0" smtClean="0">
                <a:cs typeface="B Mitra" pitchFamily="2" charset="-78"/>
              </a:rPr>
              <a:t> فلسفه خلقت است و رزق و طعام خدا نیست و در نتیجه دوری از </a:t>
            </a:r>
            <a:r>
              <a:rPr lang="fa-IR" dirty="0" err="1" smtClean="0">
                <a:cs typeface="B Mitra" pitchFamily="2" charset="-78"/>
              </a:rPr>
              <a:t>خداپرستی</a:t>
            </a:r>
            <a:r>
              <a:rPr lang="fa-IR" dirty="0" smtClean="0">
                <a:cs typeface="B Mitra" pitchFamily="2" charset="-78"/>
              </a:rPr>
              <a:t>، پیامدی جز عذاب ندارد و این عذاب، در روز موعود خواهد رسید.»</a:t>
            </a:r>
            <a:endParaRPr lang="en-US" dirty="0" smtClean="0">
              <a:cs typeface="B Mitra" pitchFamily="2" charset="-78"/>
            </a:endParaRPr>
          </a:p>
        </p:txBody>
      </p:sp>
      <p:sp>
        <p:nvSpPr>
          <p:cNvPr id="3" name="عنوان 2"/>
          <p:cNvSpPr>
            <a:spLocks noGrp="1"/>
          </p:cNvSpPr>
          <p:nvPr>
            <p:ph type="title"/>
          </p:nvPr>
        </p:nvSpPr>
        <p:spPr/>
        <p:txBody>
          <a:bodyPr/>
          <a:lstStyle/>
          <a:p>
            <a:r>
              <a:rPr lang="fa-IR" dirty="0" smtClean="0">
                <a:cs typeface="B Jadid" pitchFamily="2" charset="-78"/>
              </a:rPr>
              <a:t>جهت هدایتی</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a-IR" dirty="0" smtClean="0">
                <a:cs typeface="B Jadid" pitchFamily="2" charset="-78"/>
              </a:rPr>
              <a:t>سوره</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lstStyle/>
          <a:p>
            <a:pPr algn="justLow">
              <a:lnSpc>
                <a:spcPct val="150000"/>
              </a:lnSpc>
            </a:pPr>
            <a:r>
              <a:rPr lang="fa-IR" sz="2800" dirty="0" smtClean="0">
                <a:cs typeface="B Mitra" pitchFamily="2" charset="-78"/>
              </a:rPr>
              <a:t>در صدق وعده خدا بر وقوع </a:t>
            </a:r>
            <a:r>
              <a:rPr lang="fa-IR" sz="2800" dirty="0" err="1" smtClean="0">
                <a:cs typeface="B Mitra" pitchFamily="2" charset="-78"/>
              </a:rPr>
              <a:t>جزاء</a:t>
            </a:r>
            <a:r>
              <a:rPr lang="fa-IR" sz="2800" dirty="0" smtClean="0">
                <a:cs typeface="B Mitra" pitchFamily="2" charset="-78"/>
              </a:rPr>
              <a:t> تردید دارند و بر آیات و نشانه های صدق این وعده چشم فروبسته </a:t>
            </a:r>
            <a:r>
              <a:rPr lang="fa-IR" sz="2800" dirty="0" err="1" smtClean="0">
                <a:cs typeface="B Mitra" pitchFamily="2" charset="-78"/>
              </a:rPr>
              <a:t>اند</a:t>
            </a:r>
            <a:r>
              <a:rPr lang="fa-IR" sz="2800" dirty="0" smtClean="0">
                <a:cs typeface="B Mitra" pitchFamily="2" charset="-78"/>
              </a:rPr>
              <a:t> و بر نفی صدق این وعده اصرار می </a:t>
            </a:r>
            <a:r>
              <a:rPr lang="fa-IR" sz="2800" dirty="0" err="1" smtClean="0">
                <a:cs typeface="B Mitra" pitchFamily="2" charset="-78"/>
              </a:rPr>
              <a:t>ورزند</a:t>
            </a:r>
            <a:r>
              <a:rPr lang="fa-IR" sz="2800" dirty="0" smtClean="0">
                <a:cs typeface="B Mitra" pitchFamily="2" charset="-78"/>
              </a:rPr>
              <a:t>. </a:t>
            </a:r>
            <a:r>
              <a:rPr lang="fa-IR" sz="2800" dirty="0" err="1" smtClean="0">
                <a:cs typeface="B Mitra" pitchFamily="2" charset="-78"/>
              </a:rPr>
              <a:t>مجرمانی</a:t>
            </a:r>
            <a:r>
              <a:rPr lang="fa-IR" sz="2800" dirty="0" smtClean="0">
                <a:cs typeface="B Mitra" pitchFamily="2" charset="-78"/>
              </a:rPr>
              <a:t> </a:t>
            </a:r>
            <a:r>
              <a:rPr lang="fa-IR" sz="2800" dirty="0" err="1" smtClean="0">
                <a:cs typeface="B Mitra" pitchFamily="2" charset="-78"/>
              </a:rPr>
              <a:t>مسرف</a:t>
            </a:r>
            <a:r>
              <a:rPr lang="fa-IR" sz="2800" dirty="0" smtClean="0">
                <a:cs typeface="B Mitra" pitchFamily="2" charset="-78"/>
              </a:rPr>
              <a:t> و در معرض عذابند که با اعتماد به </a:t>
            </a:r>
            <a:r>
              <a:rPr lang="fa-IR" sz="2800" dirty="0" err="1" smtClean="0">
                <a:cs typeface="B Mitra" pitchFamily="2" charset="-78"/>
              </a:rPr>
              <a:t>عِدّه</a:t>
            </a:r>
            <a:r>
              <a:rPr lang="fa-IR" sz="2800" dirty="0" smtClean="0">
                <a:cs typeface="B Mitra" pitchFamily="2" charset="-78"/>
              </a:rPr>
              <a:t> و </a:t>
            </a:r>
            <a:r>
              <a:rPr lang="fa-IR" sz="2800" dirty="0" err="1" smtClean="0">
                <a:cs typeface="B Mitra" pitchFamily="2" charset="-78"/>
              </a:rPr>
              <a:t>عُدّه</a:t>
            </a:r>
            <a:r>
              <a:rPr lang="fa-IR" sz="2800" dirty="0" smtClean="0">
                <a:cs typeface="B Mitra" pitchFamily="2" charset="-78"/>
              </a:rPr>
              <a:t> خویش به رسول خدا صلی الله علیه و </a:t>
            </a:r>
            <a:r>
              <a:rPr lang="fa-IR" sz="2800" dirty="0" err="1" smtClean="0">
                <a:cs typeface="B Mitra" pitchFamily="2" charset="-78"/>
              </a:rPr>
              <a:t>آله</a:t>
            </a:r>
            <a:r>
              <a:rPr lang="fa-IR" sz="2800" dirty="0" smtClean="0">
                <a:cs typeface="B Mitra" pitchFamily="2" charset="-78"/>
              </a:rPr>
              <a:t> و سلم پشت می کنند و ایشان را به سحر و جنون متهم می سازند. مشغول این دنیای فانی </a:t>
            </a:r>
            <a:r>
              <a:rPr lang="fa-IR" sz="2800" dirty="0" err="1" smtClean="0">
                <a:cs typeface="B Mitra" pitchFamily="2" charset="-78"/>
              </a:rPr>
              <a:t>اند</a:t>
            </a:r>
            <a:r>
              <a:rPr lang="fa-IR" sz="2800" dirty="0" smtClean="0">
                <a:cs typeface="B Mitra" pitchFamily="2" charset="-78"/>
              </a:rPr>
              <a:t> و از فرمان خدا سرپیچی می کنند و راه فسق را در پیش می گیرند؛ از ربوبیت پروردگار غافلند و شرک و عبادت غیر خدا را در پیش گرفته </a:t>
            </a:r>
            <a:r>
              <a:rPr lang="fa-IR" sz="2800" dirty="0" err="1" smtClean="0">
                <a:cs typeface="B Mitra" pitchFamily="2" charset="-78"/>
              </a:rPr>
              <a:t>اند</a:t>
            </a:r>
            <a:r>
              <a:rPr lang="fa-IR" sz="2800" dirty="0" smtClean="0">
                <a:cs typeface="B Mitra" pitchFamily="2" charset="-78"/>
              </a:rPr>
              <a:t>.</a:t>
            </a:r>
            <a:endParaRPr lang="en-US" sz="2800" dirty="0" smtClean="0">
              <a:cs typeface="B Mitra" pitchFamily="2" charset="-78"/>
            </a:endParaRPr>
          </a:p>
        </p:txBody>
      </p:sp>
      <p:sp>
        <p:nvSpPr>
          <p:cNvPr id="3" name="عنوان 2"/>
          <p:cNvSpPr>
            <a:spLocks noGrp="1"/>
          </p:cNvSpPr>
          <p:nvPr>
            <p:ph type="title"/>
          </p:nvPr>
        </p:nvSpPr>
        <p:spPr/>
        <p:txBody>
          <a:bodyPr/>
          <a:lstStyle/>
          <a:p>
            <a:r>
              <a:rPr lang="fa-IR" dirty="0" smtClean="0">
                <a:cs typeface="B Jadid" pitchFamily="2" charset="-78"/>
              </a:rPr>
              <a:t>فضای سخن</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92500" lnSpcReduction="20000"/>
          </a:bodyPr>
          <a:lstStyle/>
          <a:p>
            <a:pPr algn="justLow">
              <a:lnSpc>
                <a:spcPct val="150000"/>
              </a:lnSpc>
            </a:pPr>
            <a:r>
              <a:rPr lang="fa-IR" sz="4400" b="1" dirty="0" smtClean="0">
                <a:cs typeface="B Mitra" pitchFamily="2" charset="-78"/>
              </a:rPr>
              <a:t>بی تردید وعده </a:t>
            </a:r>
            <a:r>
              <a:rPr lang="fa-IR" sz="4400" b="1" dirty="0" err="1" smtClean="0">
                <a:cs typeface="B Mitra" pitchFamily="2" charset="-78"/>
              </a:rPr>
              <a:t>جزاء</a:t>
            </a:r>
            <a:r>
              <a:rPr lang="fa-IR" sz="4400" b="1" dirty="0" smtClean="0">
                <a:cs typeface="B Mitra" pitchFamily="2" charset="-78"/>
              </a:rPr>
              <a:t> راست است.</a:t>
            </a:r>
          </a:p>
          <a:p>
            <a:pPr lvl="1" algn="justLow">
              <a:lnSpc>
                <a:spcPct val="150000"/>
              </a:lnSpc>
            </a:pPr>
            <a:r>
              <a:rPr lang="fa-IR" sz="4400" b="1" dirty="0" smtClean="0">
                <a:cs typeface="B Mitra" pitchFamily="2" charset="-78"/>
              </a:rPr>
              <a:t>به جای متهم کردن رسول خدا صلی الله علیه و </a:t>
            </a:r>
            <a:r>
              <a:rPr lang="fa-IR" sz="4400" b="1" dirty="0" err="1" smtClean="0">
                <a:cs typeface="B Mitra" pitchFamily="2" charset="-78"/>
              </a:rPr>
              <a:t>آله</a:t>
            </a:r>
            <a:r>
              <a:rPr lang="fa-IR" sz="4400" b="1" dirty="0" smtClean="0">
                <a:cs typeface="B Mitra" pitchFamily="2" charset="-78"/>
              </a:rPr>
              <a:t> و سلم به سحر و جنون،</a:t>
            </a:r>
          </a:p>
          <a:p>
            <a:pPr algn="justLow">
              <a:lnSpc>
                <a:spcPct val="150000"/>
              </a:lnSpc>
            </a:pPr>
            <a:r>
              <a:rPr lang="fa-IR" sz="4400" b="1" dirty="0" smtClean="0">
                <a:cs typeface="B Mitra" pitchFamily="2" charset="-78"/>
              </a:rPr>
              <a:t>خدا را بپرستید، تا در روز موعود، گرفتار عذاب نگردید.</a:t>
            </a:r>
            <a:endParaRPr lang="en-US" sz="4400" b="1" dirty="0" smtClean="0">
              <a:cs typeface="B Mitra" pitchFamily="2" charset="-78"/>
            </a:endParaRPr>
          </a:p>
        </p:txBody>
      </p:sp>
      <p:sp>
        <p:nvSpPr>
          <p:cNvPr id="3" name="عنوان 2"/>
          <p:cNvSpPr>
            <a:spLocks noGrp="1"/>
          </p:cNvSpPr>
          <p:nvPr>
            <p:ph type="title"/>
          </p:nvPr>
        </p:nvSpPr>
        <p:spPr/>
        <p:txBody>
          <a:bodyPr/>
          <a:lstStyle/>
          <a:p>
            <a:r>
              <a:rPr lang="fa-IR" dirty="0" smtClean="0">
                <a:cs typeface="B Jadid" pitchFamily="2" charset="-78"/>
              </a:rPr>
              <a:t>جهت هدایتی</a:t>
            </a:r>
            <a:endParaRPr lang="fa-IR" dirty="0">
              <a:cs typeface="B Jadid"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77500" lnSpcReduction="20000"/>
          </a:bodyPr>
          <a:lstStyle/>
          <a:p>
            <a:pPr algn="justLow">
              <a:lnSpc>
                <a:spcPct val="150000"/>
              </a:lnSpc>
            </a:pPr>
            <a:r>
              <a:rPr lang="fa-IR" sz="4000" dirty="0" err="1" smtClean="0">
                <a:cs typeface="me_quran" pitchFamily="18" charset="-78"/>
              </a:rPr>
              <a:t>قُتِلَ الْخَرَّاصُونَ (١٠)الَّذِينَ هُمْ فِي غَمْرَةٍ سَاهُونَ (١١)يَسْأَلُونَ أَيَّانَ يَوْمُ الدِّينِ (١٢)يَوْمَ هُمْ عَلَى النَّارِ يُفْتَنُونَ (١٣)ذُوقُوا فِتْنَتَكُمْ هَذَا الَّذِي كُنْتُمْ بِهِ تَسْتَعْجِلُونَ (١٤)إِنَّ الْمُتَّقِينَ فِي جَنَّاتٍ وَعُيُونٍ (١٥)آخِذِينَ مَا آتَاهُمْ رَبُّهُمْ إِنَّهُمْ كَانُوا قَبْلَ ذَلِكَ مُحْسِنِينَ (١٦)كَانُوا قَلِيلا مِنَ اللَّيْلِ مَا يَهْجَعُونَ (١٧)وَبِالأسْحَارِ هُمْ يَسْتَغْفِرُونَ (١٨)وَفِي أَمْوَالِهِمْ حَقٌّ لِلسَّائِلِ وَالْمَحْرُومِ (١٩)</a:t>
            </a:r>
            <a:endParaRPr lang="en-US" sz="4000" dirty="0" err="1"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3. آیه 10 تا 19</a:t>
            </a: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الأرْضِ</a:t>
            </a:r>
            <a:r>
              <a:rPr lang="fa-IR" sz="4000" dirty="0" smtClean="0">
                <a:cs typeface="me_quran" pitchFamily="18" charset="-78"/>
              </a:rPr>
              <a:t> </a:t>
            </a:r>
            <a:r>
              <a:rPr lang="fa-IR" sz="4000" dirty="0" err="1" smtClean="0">
                <a:cs typeface="me_quran" pitchFamily="18" charset="-78"/>
              </a:rPr>
              <a:t>آيَاتٌ</a:t>
            </a:r>
            <a:r>
              <a:rPr lang="fa-IR" sz="4000" dirty="0" smtClean="0">
                <a:cs typeface="me_quran" pitchFamily="18" charset="-78"/>
              </a:rPr>
              <a:t> </a:t>
            </a:r>
            <a:r>
              <a:rPr lang="fa-IR" sz="4000" dirty="0" err="1" smtClean="0">
                <a:cs typeface="me_quran" pitchFamily="18" charset="-78"/>
              </a:rPr>
              <a:t>لِلْمُوقِنِينَ</a:t>
            </a:r>
            <a:r>
              <a:rPr lang="fa-IR" sz="4000" dirty="0" smtClean="0">
                <a:cs typeface="me_quran" pitchFamily="18" charset="-78"/>
              </a:rPr>
              <a:t> (</a:t>
            </a:r>
            <a:r>
              <a:rPr lang="fa-IR" sz="4000" dirty="0" err="1" smtClean="0">
                <a:cs typeface="me_quran" pitchFamily="18" charset="-78"/>
              </a:rPr>
              <a:t>٢٠</a:t>
            </a:r>
            <a:r>
              <a:rPr lang="fa-IR" sz="4000" dirty="0" smtClean="0">
                <a:cs typeface="me_quran" pitchFamily="18" charset="-78"/>
              </a:rPr>
              <a:t>)</a:t>
            </a: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أَنْفُسِكُمْ</a:t>
            </a:r>
            <a:r>
              <a:rPr lang="fa-IR" sz="4000" dirty="0" smtClean="0">
                <a:cs typeface="me_quran" pitchFamily="18" charset="-78"/>
              </a:rPr>
              <a:t> </a:t>
            </a:r>
            <a:r>
              <a:rPr lang="fa-IR" sz="4000" dirty="0" err="1" smtClean="0">
                <a:cs typeface="me_quran" pitchFamily="18" charset="-78"/>
              </a:rPr>
              <a:t>أَفَلا</a:t>
            </a:r>
            <a:r>
              <a:rPr lang="fa-IR" sz="4000" dirty="0" smtClean="0">
                <a:cs typeface="me_quran" pitchFamily="18" charset="-78"/>
              </a:rPr>
              <a:t> </a:t>
            </a:r>
            <a:r>
              <a:rPr lang="fa-IR" sz="4000" dirty="0" err="1" smtClean="0">
                <a:cs typeface="me_quran" pitchFamily="18" charset="-78"/>
              </a:rPr>
              <a:t>تُبْصِرُونَ</a:t>
            </a:r>
            <a:r>
              <a:rPr lang="fa-IR" sz="4000" dirty="0" smtClean="0">
                <a:cs typeface="me_quran" pitchFamily="18" charset="-78"/>
              </a:rPr>
              <a:t> (</a:t>
            </a:r>
            <a:r>
              <a:rPr lang="fa-IR" sz="4000" dirty="0" err="1" smtClean="0">
                <a:cs typeface="me_quran" pitchFamily="18" charset="-78"/>
              </a:rPr>
              <a:t>٢١</a:t>
            </a:r>
            <a:r>
              <a:rPr lang="fa-IR" sz="4000" dirty="0" smtClean="0">
                <a:cs typeface="me_quran" pitchFamily="18" charset="-78"/>
              </a:rPr>
              <a:t>)</a:t>
            </a: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السَّمَاءِ</a:t>
            </a:r>
            <a:r>
              <a:rPr lang="fa-IR" sz="4000" dirty="0" smtClean="0">
                <a:cs typeface="me_quran" pitchFamily="18" charset="-78"/>
              </a:rPr>
              <a:t> </a:t>
            </a:r>
            <a:r>
              <a:rPr lang="fa-IR" sz="4000" dirty="0" err="1" smtClean="0">
                <a:cs typeface="me_quran" pitchFamily="18" charset="-78"/>
              </a:rPr>
              <a:t>رِزْقُكُمْ</a:t>
            </a:r>
            <a:r>
              <a:rPr lang="fa-IR" sz="4000" dirty="0" smtClean="0">
                <a:cs typeface="me_quran" pitchFamily="18" charset="-78"/>
              </a:rPr>
              <a:t> </a:t>
            </a:r>
            <a:r>
              <a:rPr lang="fa-IR" sz="4000" dirty="0" err="1" smtClean="0">
                <a:cs typeface="me_quran" pitchFamily="18" charset="-78"/>
              </a:rPr>
              <a:t>وَمَا</a:t>
            </a:r>
            <a:r>
              <a:rPr lang="fa-IR" sz="4000" dirty="0" smtClean="0">
                <a:cs typeface="me_quran" pitchFamily="18" charset="-78"/>
              </a:rPr>
              <a:t> </a:t>
            </a:r>
            <a:r>
              <a:rPr lang="fa-IR" sz="4000" dirty="0" err="1" smtClean="0">
                <a:cs typeface="me_quran" pitchFamily="18" charset="-78"/>
              </a:rPr>
              <a:t>تُوعَدُونَ</a:t>
            </a:r>
            <a:r>
              <a:rPr lang="fa-IR" sz="4000" dirty="0" smtClean="0">
                <a:cs typeface="me_quran" pitchFamily="18" charset="-78"/>
              </a:rPr>
              <a:t> (</a:t>
            </a:r>
            <a:r>
              <a:rPr lang="fa-IR" sz="4000" dirty="0" err="1" smtClean="0">
                <a:cs typeface="me_quran" pitchFamily="18" charset="-78"/>
              </a:rPr>
              <a:t>٢٢</a:t>
            </a:r>
            <a:r>
              <a:rPr lang="fa-IR" sz="4000" dirty="0" smtClean="0">
                <a:cs typeface="me_quran" pitchFamily="18" charset="-78"/>
              </a:rPr>
              <a:t>)</a:t>
            </a:r>
            <a:r>
              <a:rPr lang="fa-IR" sz="4000" dirty="0" err="1" smtClean="0">
                <a:cs typeface="me_quran" pitchFamily="18" charset="-78"/>
              </a:rPr>
              <a:t>فَوَرَبِّ</a:t>
            </a:r>
            <a:r>
              <a:rPr lang="fa-IR" sz="4000" dirty="0" smtClean="0">
                <a:cs typeface="me_quran" pitchFamily="18" charset="-78"/>
              </a:rPr>
              <a:t> </a:t>
            </a:r>
            <a:r>
              <a:rPr lang="fa-IR" sz="4000" dirty="0" err="1" smtClean="0">
                <a:cs typeface="me_quran" pitchFamily="18" charset="-78"/>
              </a:rPr>
              <a:t>السَّمَاءِ</a:t>
            </a:r>
            <a:r>
              <a:rPr lang="fa-IR" sz="4000" dirty="0" smtClean="0">
                <a:cs typeface="me_quran" pitchFamily="18" charset="-78"/>
              </a:rPr>
              <a:t> </a:t>
            </a:r>
            <a:r>
              <a:rPr lang="fa-IR" sz="4000" dirty="0" err="1" smtClean="0">
                <a:cs typeface="me_quran" pitchFamily="18" charset="-78"/>
              </a:rPr>
              <a:t>وَالأرْضِ</a:t>
            </a:r>
            <a:r>
              <a:rPr lang="fa-IR" sz="4000" dirty="0" smtClean="0">
                <a:cs typeface="me_quran" pitchFamily="18" charset="-78"/>
              </a:rPr>
              <a:t> </a:t>
            </a:r>
            <a:r>
              <a:rPr lang="fa-IR" sz="4000" dirty="0" err="1" smtClean="0">
                <a:cs typeface="me_quran" pitchFamily="18" charset="-78"/>
              </a:rPr>
              <a:t>إِنَّهُ</a:t>
            </a:r>
            <a:r>
              <a:rPr lang="fa-IR" sz="4000" dirty="0" smtClean="0">
                <a:cs typeface="me_quran" pitchFamily="18" charset="-78"/>
              </a:rPr>
              <a:t> </a:t>
            </a:r>
            <a:r>
              <a:rPr lang="fa-IR" sz="4000" dirty="0" err="1" smtClean="0">
                <a:cs typeface="me_quran" pitchFamily="18" charset="-78"/>
              </a:rPr>
              <a:t>لَحَقٌّ</a:t>
            </a:r>
            <a:r>
              <a:rPr lang="fa-IR" sz="4000" dirty="0" smtClean="0">
                <a:cs typeface="me_quran" pitchFamily="18" charset="-78"/>
              </a:rPr>
              <a:t> </a:t>
            </a:r>
            <a:r>
              <a:rPr lang="fa-IR" sz="4000" dirty="0" err="1" smtClean="0">
                <a:cs typeface="me_quran" pitchFamily="18" charset="-78"/>
              </a:rPr>
              <a:t>مِثْلَ</a:t>
            </a:r>
            <a:r>
              <a:rPr lang="fa-IR" sz="4000" dirty="0" smtClean="0">
                <a:cs typeface="me_quran" pitchFamily="18" charset="-78"/>
              </a:rPr>
              <a:t> مَا </a:t>
            </a:r>
            <a:r>
              <a:rPr lang="fa-IR" sz="4000" dirty="0" err="1" smtClean="0">
                <a:cs typeface="me_quran" pitchFamily="18" charset="-78"/>
              </a:rPr>
              <a:t>أَنَّكُمْ</a:t>
            </a:r>
            <a:r>
              <a:rPr lang="fa-IR" sz="4000" dirty="0" smtClean="0">
                <a:cs typeface="me_quran" pitchFamily="18" charset="-78"/>
              </a:rPr>
              <a:t> </a:t>
            </a:r>
            <a:r>
              <a:rPr lang="fa-IR" sz="4000" dirty="0" err="1" smtClean="0">
                <a:cs typeface="me_quran" pitchFamily="18" charset="-78"/>
              </a:rPr>
              <a:t>تَنْطِقُونَ</a:t>
            </a:r>
            <a:r>
              <a:rPr lang="fa-IR" sz="4000" dirty="0" smtClean="0">
                <a:cs typeface="me_quran" pitchFamily="18" charset="-78"/>
              </a:rPr>
              <a:t> (</a:t>
            </a:r>
            <a:r>
              <a:rPr lang="fa-IR" sz="4000" dirty="0" err="1" smtClean="0">
                <a:cs typeface="me_quran" pitchFamily="18" charset="-78"/>
              </a:rPr>
              <a:t>٢٣</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4. آیه 20 تا 23</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fontScale="55000" lnSpcReduction="20000"/>
          </a:bodyPr>
          <a:lstStyle/>
          <a:p>
            <a:pPr algn="justLow">
              <a:lnSpc>
                <a:spcPct val="150000"/>
              </a:lnSpc>
            </a:pPr>
            <a:r>
              <a:rPr lang="fa-IR" sz="4000" dirty="0" err="1" smtClean="0">
                <a:cs typeface="me_quran" pitchFamily="18" charset="-78"/>
              </a:rPr>
              <a:t>هَلْ</a:t>
            </a:r>
            <a:r>
              <a:rPr lang="fa-IR" sz="4000" dirty="0" smtClean="0">
                <a:cs typeface="me_quran" pitchFamily="18" charset="-78"/>
              </a:rPr>
              <a:t> </a:t>
            </a:r>
            <a:r>
              <a:rPr lang="fa-IR" sz="4000" dirty="0" err="1" smtClean="0">
                <a:cs typeface="me_quran" pitchFamily="18" charset="-78"/>
              </a:rPr>
              <a:t>أَتَاكَ</a:t>
            </a:r>
            <a:r>
              <a:rPr lang="fa-IR" sz="4000" dirty="0" smtClean="0">
                <a:cs typeface="me_quran" pitchFamily="18" charset="-78"/>
              </a:rPr>
              <a:t> </a:t>
            </a:r>
            <a:r>
              <a:rPr lang="fa-IR" sz="4000" dirty="0" err="1" smtClean="0">
                <a:cs typeface="me_quran" pitchFamily="18" charset="-78"/>
              </a:rPr>
              <a:t>حَدِيثُ</a:t>
            </a:r>
            <a:r>
              <a:rPr lang="fa-IR" sz="4000" dirty="0" smtClean="0">
                <a:cs typeface="me_quran" pitchFamily="18" charset="-78"/>
              </a:rPr>
              <a:t> </a:t>
            </a:r>
            <a:r>
              <a:rPr lang="fa-IR" sz="4000" dirty="0" err="1" smtClean="0">
                <a:cs typeface="me_quran" pitchFamily="18" charset="-78"/>
              </a:rPr>
              <a:t>ضَيْفِ</a:t>
            </a:r>
            <a:r>
              <a:rPr lang="fa-IR" sz="4000" dirty="0" smtClean="0">
                <a:cs typeface="me_quran" pitchFamily="18" charset="-78"/>
              </a:rPr>
              <a:t> </a:t>
            </a:r>
            <a:r>
              <a:rPr lang="fa-IR" sz="4000" dirty="0" err="1" smtClean="0">
                <a:cs typeface="me_quran" pitchFamily="18" charset="-78"/>
              </a:rPr>
              <a:t>إِبْرَاهِيمَ</a:t>
            </a:r>
            <a:r>
              <a:rPr lang="fa-IR" sz="4000" dirty="0" smtClean="0">
                <a:cs typeface="me_quran" pitchFamily="18" charset="-78"/>
              </a:rPr>
              <a:t> </a:t>
            </a:r>
            <a:r>
              <a:rPr lang="fa-IR" sz="4000" dirty="0" err="1" smtClean="0">
                <a:cs typeface="me_quran" pitchFamily="18" charset="-78"/>
              </a:rPr>
              <a:t>الْمُكْرَمِينَ</a:t>
            </a:r>
            <a:r>
              <a:rPr lang="fa-IR" sz="4000" dirty="0" smtClean="0">
                <a:cs typeface="me_quran" pitchFamily="18" charset="-78"/>
              </a:rPr>
              <a:t> (</a:t>
            </a:r>
            <a:r>
              <a:rPr lang="fa-IR" sz="4000" dirty="0" err="1" smtClean="0">
                <a:cs typeface="me_quran" pitchFamily="18" charset="-78"/>
              </a:rPr>
              <a:t>٢٤</a:t>
            </a:r>
            <a:r>
              <a:rPr lang="fa-IR" sz="4000" dirty="0" smtClean="0">
                <a:cs typeface="me_quran" pitchFamily="18" charset="-78"/>
              </a:rPr>
              <a:t>)</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دَخَلُوا</a:t>
            </a:r>
            <a:r>
              <a:rPr lang="fa-IR" sz="4000" dirty="0" smtClean="0">
                <a:cs typeface="me_quran" pitchFamily="18" charset="-78"/>
              </a:rPr>
              <a:t> </a:t>
            </a:r>
            <a:r>
              <a:rPr lang="fa-IR" sz="4000" dirty="0" err="1" smtClean="0">
                <a:cs typeface="me_quran" pitchFamily="18" charset="-78"/>
              </a:rPr>
              <a:t>عَلَيْهِ</a:t>
            </a:r>
            <a:r>
              <a:rPr lang="fa-IR" sz="4000" dirty="0" smtClean="0">
                <a:cs typeface="me_quran" pitchFamily="18" charset="-78"/>
              </a:rPr>
              <a:t> </a:t>
            </a:r>
            <a:r>
              <a:rPr lang="fa-IR" sz="4000" dirty="0" err="1" smtClean="0">
                <a:cs typeface="me_quran" pitchFamily="18" charset="-78"/>
              </a:rPr>
              <a:t>فَقَالُوا</a:t>
            </a:r>
            <a:r>
              <a:rPr lang="fa-IR" sz="4000" dirty="0" smtClean="0">
                <a:cs typeface="me_quran" pitchFamily="18" charset="-78"/>
              </a:rPr>
              <a:t> </a:t>
            </a:r>
            <a:r>
              <a:rPr lang="fa-IR" sz="4000" dirty="0" err="1" smtClean="0">
                <a:cs typeface="me_quran" pitchFamily="18" charset="-78"/>
              </a:rPr>
              <a:t>سَلامًا</a:t>
            </a:r>
            <a:r>
              <a:rPr lang="fa-IR" sz="4000" dirty="0" smtClean="0">
                <a:cs typeface="me_quran" pitchFamily="18" charset="-78"/>
              </a:rPr>
              <a:t> قَالَ </a:t>
            </a:r>
            <a:r>
              <a:rPr lang="fa-IR" sz="4000" dirty="0" err="1" smtClean="0">
                <a:cs typeface="me_quran" pitchFamily="18" charset="-78"/>
              </a:rPr>
              <a:t>سَلامٌ</a:t>
            </a:r>
            <a:r>
              <a:rPr lang="fa-IR" sz="4000" dirty="0" smtClean="0">
                <a:cs typeface="me_quran" pitchFamily="18" charset="-78"/>
              </a:rPr>
              <a:t> </a:t>
            </a:r>
            <a:r>
              <a:rPr lang="fa-IR" sz="4000" dirty="0" err="1" smtClean="0">
                <a:cs typeface="me_quran" pitchFamily="18" charset="-78"/>
              </a:rPr>
              <a:t>قَوْمٌ</a:t>
            </a:r>
            <a:r>
              <a:rPr lang="fa-IR" sz="4000" dirty="0" smtClean="0">
                <a:cs typeface="me_quran" pitchFamily="18" charset="-78"/>
              </a:rPr>
              <a:t> </a:t>
            </a:r>
            <a:r>
              <a:rPr lang="fa-IR" sz="4000" dirty="0" err="1" smtClean="0">
                <a:cs typeface="me_quran" pitchFamily="18" charset="-78"/>
              </a:rPr>
              <a:t>مُنْكَرُونَ</a:t>
            </a:r>
            <a:r>
              <a:rPr lang="fa-IR" sz="4000" dirty="0" smtClean="0">
                <a:cs typeface="me_quran" pitchFamily="18" charset="-78"/>
              </a:rPr>
              <a:t> (</a:t>
            </a:r>
            <a:r>
              <a:rPr lang="fa-IR" sz="4000" dirty="0" err="1" smtClean="0">
                <a:cs typeface="me_quran" pitchFamily="18" charset="-78"/>
              </a:rPr>
              <a:t>٢٥</a:t>
            </a:r>
            <a:r>
              <a:rPr lang="fa-IR" sz="4000" dirty="0" smtClean="0">
                <a:cs typeface="me_quran" pitchFamily="18" charset="-78"/>
              </a:rPr>
              <a:t>)فَرَاغَ </a:t>
            </a:r>
            <a:r>
              <a:rPr lang="fa-IR" sz="4000" dirty="0" err="1" smtClean="0">
                <a:cs typeface="me_quran" pitchFamily="18" charset="-78"/>
              </a:rPr>
              <a:t>إِلَى</a:t>
            </a:r>
            <a:r>
              <a:rPr lang="fa-IR" sz="4000" dirty="0" smtClean="0">
                <a:cs typeface="me_quran" pitchFamily="18" charset="-78"/>
              </a:rPr>
              <a:t> </a:t>
            </a:r>
            <a:r>
              <a:rPr lang="fa-IR" sz="4000" dirty="0" err="1" smtClean="0">
                <a:cs typeface="me_quran" pitchFamily="18" charset="-78"/>
              </a:rPr>
              <a:t>أَهْلِهِ</a:t>
            </a:r>
            <a:r>
              <a:rPr lang="fa-IR" sz="4000" dirty="0" smtClean="0">
                <a:cs typeface="me_quran" pitchFamily="18" charset="-78"/>
              </a:rPr>
              <a:t> </a:t>
            </a:r>
            <a:r>
              <a:rPr lang="fa-IR" sz="4000" dirty="0" err="1" smtClean="0">
                <a:cs typeface="me_quran" pitchFamily="18" charset="-78"/>
              </a:rPr>
              <a:t>فَجَاءَ</a:t>
            </a:r>
            <a:r>
              <a:rPr lang="fa-IR" sz="4000" dirty="0" smtClean="0">
                <a:cs typeface="me_quran" pitchFamily="18" charset="-78"/>
              </a:rPr>
              <a:t> </a:t>
            </a:r>
            <a:r>
              <a:rPr lang="fa-IR" sz="4000" dirty="0" err="1" smtClean="0">
                <a:cs typeface="me_quran" pitchFamily="18" charset="-78"/>
              </a:rPr>
              <a:t>بِعِجْلٍ</a:t>
            </a:r>
            <a:r>
              <a:rPr lang="fa-IR" sz="4000" dirty="0" smtClean="0">
                <a:cs typeface="me_quran" pitchFamily="18" charset="-78"/>
              </a:rPr>
              <a:t> </a:t>
            </a:r>
            <a:r>
              <a:rPr lang="fa-IR" sz="4000" dirty="0" err="1" smtClean="0">
                <a:cs typeface="me_quran" pitchFamily="18" charset="-78"/>
              </a:rPr>
              <a:t>سَمِينٍ</a:t>
            </a:r>
            <a:r>
              <a:rPr lang="fa-IR" sz="4000" dirty="0" smtClean="0">
                <a:cs typeface="me_quran" pitchFamily="18" charset="-78"/>
              </a:rPr>
              <a:t> (</a:t>
            </a:r>
            <a:r>
              <a:rPr lang="fa-IR" sz="4000" dirty="0" err="1" smtClean="0">
                <a:cs typeface="me_quran" pitchFamily="18" charset="-78"/>
              </a:rPr>
              <a:t>٢٦</a:t>
            </a:r>
            <a:r>
              <a:rPr lang="fa-IR" sz="4000" dirty="0" smtClean="0">
                <a:cs typeface="me_quran" pitchFamily="18" charset="-78"/>
              </a:rPr>
              <a:t>)</a:t>
            </a:r>
            <a:r>
              <a:rPr lang="fa-IR" sz="4000" dirty="0" err="1" smtClean="0">
                <a:cs typeface="me_quran" pitchFamily="18" charset="-78"/>
              </a:rPr>
              <a:t>فَقَرَّبَهُ</a:t>
            </a:r>
            <a:r>
              <a:rPr lang="fa-IR" sz="4000" dirty="0" smtClean="0">
                <a:cs typeface="me_quran" pitchFamily="18" charset="-78"/>
              </a:rPr>
              <a:t> </a:t>
            </a:r>
            <a:r>
              <a:rPr lang="fa-IR" sz="4000" dirty="0" err="1" smtClean="0">
                <a:cs typeface="me_quran" pitchFamily="18" charset="-78"/>
              </a:rPr>
              <a:t>إِلَيْهِمْ</a:t>
            </a:r>
            <a:r>
              <a:rPr lang="fa-IR" sz="4000" dirty="0" smtClean="0">
                <a:cs typeface="me_quran" pitchFamily="18" charset="-78"/>
              </a:rPr>
              <a:t> قَالَ </a:t>
            </a:r>
            <a:r>
              <a:rPr lang="fa-IR" sz="4000" dirty="0" err="1" smtClean="0">
                <a:cs typeface="me_quran" pitchFamily="18" charset="-78"/>
              </a:rPr>
              <a:t>أَلا</a:t>
            </a:r>
            <a:r>
              <a:rPr lang="fa-IR" sz="4000" dirty="0" smtClean="0">
                <a:cs typeface="me_quran" pitchFamily="18" charset="-78"/>
              </a:rPr>
              <a:t> </a:t>
            </a:r>
            <a:r>
              <a:rPr lang="fa-IR" sz="4000" dirty="0" err="1" smtClean="0">
                <a:cs typeface="me_quran" pitchFamily="18" charset="-78"/>
              </a:rPr>
              <a:t>تَأْكُلُونَ</a:t>
            </a:r>
            <a:r>
              <a:rPr lang="fa-IR" sz="4000" dirty="0" smtClean="0">
                <a:cs typeface="me_quran" pitchFamily="18" charset="-78"/>
              </a:rPr>
              <a:t> (</a:t>
            </a:r>
            <a:r>
              <a:rPr lang="fa-IR" sz="4000" dirty="0" err="1" smtClean="0">
                <a:cs typeface="me_quran" pitchFamily="18" charset="-78"/>
              </a:rPr>
              <a:t>٢٧</a:t>
            </a:r>
            <a:r>
              <a:rPr lang="fa-IR" sz="4000" dirty="0" smtClean="0">
                <a:cs typeface="me_quran" pitchFamily="18" charset="-78"/>
              </a:rPr>
              <a:t>)</a:t>
            </a:r>
            <a:r>
              <a:rPr lang="fa-IR" sz="4000" dirty="0" err="1" smtClean="0">
                <a:cs typeface="me_quran" pitchFamily="18" charset="-78"/>
              </a:rPr>
              <a:t>فَأَوْجَسَ</a:t>
            </a:r>
            <a:r>
              <a:rPr lang="fa-IR" sz="4000" dirty="0" smtClean="0">
                <a:cs typeface="me_quran" pitchFamily="18" charset="-78"/>
              </a:rPr>
              <a:t> </a:t>
            </a:r>
            <a:r>
              <a:rPr lang="fa-IR" sz="4000" dirty="0" err="1" smtClean="0">
                <a:cs typeface="me_quran" pitchFamily="18" charset="-78"/>
              </a:rPr>
              <a:t>مِنْهُمْ</a:t>
            </a:r>
            <a:r>
              <a:rPr lang="fa-IR" sz="4000" dirty="0" smtClean="0">
                <a:cs typeface="me_quran" pitchFamily="18" charset="-78"/>
              </a:rPr>
              <a:t> </a:t>
            </a:r>
            <a:r>
              <a:rPr lang="fa-IR" sz="4000" dirty="0" err="1" smtClean="0">
                <a:cs typeface="me_quran" pitchFamily="18" charset="-78"/>
              </a:rPr>
              <a:t>خِيفَةً</a:t>
            </a:r>
            <a:r>
              <a:rPr lang="fa-IR" sz="4000" dirty="0" smtClean="0">
                <a:cs typeface="me_quran" pitchFamily="18" charset="-78"/>
              </a:rPr>
              <a:t> </a:t>
            </a:r>
            <a:r>
              <a:rPr lang="fa-IR" sz="4000" dirty="0" err="1" smtClean="0">
                <a:cs typeface="me_quran" pitchFamily="18" charset="-78"/>
              </a:rPr>
              <a:t>قَالُوا</a:t>
            </a:r>
            <a:r>
              <a:rPr lang="fa-IR" sz="4000" dirty="0" smtClean="0">
                <a:cs typeface="me_quran" pitchFamily="18" charset="-78"/>
              </a:rPr>
              <a:t> لا </a:t>
            </a:r>
            <a:r>
              <a:rPr lang="fa-IR" sz="4000" dirty="0" err="1" smtClean="0">
                <a:cs typeface="me_quran" pitchFamily="18" charset="-78"/>
              </a:rPr>
              <a:t>تَخَفْ</a:t>
            </a:r>
            <a:r>
              <a:rPr lang="fa-IR" sz="4000" dirty="0" smtClean="0">
                <a:cs typeface="me_quran" pitchFamily="18" charset="-78"/>
              </a:rPr>
              <a:t> </a:t>
            </a:r>
            <a:r>
              <a:rPr lang="fa-IR" sz="4000" dirty="0" err="1" smtClean="0">
                <a:cs typeface="me_quran" pitchFamily="18" charset="-78"/>
              </a:rPr>
              <a:t>وَبَشَّرُوهُ</a:t>
            </a:r>
            <a:r>
              <a:rPr lang="fa-IR" sz="4000" dirty="0" smtClean="0">
                <a:cs typeface="me_quran" pitchFamily="18" charset="-78"/>
              </a:rPr>
              <a:t> </a:t>
            </a:r>
            <a:r>
              <a:rPr lang="fa-IR" sz="4000" dirty="0" err="1" smtClean="0">
                <a:cs typeface="me_quran" pitchFamily="18" charset="-78"/>
              </a:rPr>
              <a:t>بِغُلامٍ</a:t>
            </a:r>
            <a:r>
              <a:rPr lang="fa-IR" sz="4000" dirty="0" smtClean="0">
                <a:cs typeface="me_quran" pitchFamily="18" charset="-78"/>
              </a:rPr>
              <a:t> </a:t>
            </a:r>
            <a:r>
              <a:rPr lang="fa-IR" sz="4000" dirty="0" err="1" smtClean="0">
                <a:cs typeface="me_quran" pitchFamily="18" charset="-78"/>
              </a:rPr>
              <a:t>عَلِيمٍ</a:t>
            </a:r>
            <a:r>
              <a:rPr lang="fa-IR" sz="4000" dirty="0" smtClean="0">
                <a:cs typeface="me_quran" pitchFamily="18" charset="-78"/>
              </a:rPr>
              <a:t> (</a:t>
            </a:r>
            <a:r>
              <a:rPr lang="fa-IR" sz="4000" dirty="0" err="1" smtClean="0">
                <a:cs typeface="me_quran" pitchFamily="18" charset="-78"/>
              </a:rPr>
              <a:t>٢٨</a:t>
            </a:r>
            <a:r>
              <a:rPr lang="fa-IR" sz="4000" dirty="0" smtClean="0">
                <a:cs typeface="me_quran" pitchFamily="18" charset="-78"/>
              </a:rPr>
              <a:t>)</a:t>
            </a:r>
            <a:r>
              <a:rPr lang="fa-IR" sz="4000" dirty="0" err="1" smtClean="0">
                <a:cs typeface="me_quran" pitchFamily="18" charset="-78"/>
              </a:rPr>
              <a:t>فَأَقْبَلَتِ</a:t>
            </a:r>
            <a:r>
              <a:rPr lang="fa-IR" sz="4000" dirty="0" smtClean="0">
                <a:cs typeface="me_quran" pitchFamily="18" charset="-78"/>
              </a:rPr>
              <a:t> </a:t>
            </a:r>
            <a:r>
              <a:rPr lang="fa-IR" sz="4000" dirty="0" err="1" smtClean="0">
                <a:cs typeface="me_quran" pitchFamily="18" charset="-78"/>
              </a:rPr>
              <a:t>امْرَأَتُهُ</a:t>
            </a:r>
            <a:r>
              <a:rPr lang="fa-IR" sz="4000" dirty="0" smtClean="0">
                <a:cs typeface="me_quran" pitchFamily="18" charset="-78"/>
              </a:rPr>
              <a:t> </a:t>
            </a:r>
            <a:r>
              <a:rPr lang="fa-IR" sz="4000" dirty="0" err="1" smtClean="0">
                <a:cs typeface="me_quran" pitchFamily="18" charset="-78"/>
              </a:rPr>
              <a:t>فِي</a:t>
            </a:r>
            <a:r>
              <a:rPr lang="fa-IR" sz="4000" dirty="0" smtClean="0">
                <a:cs typeface="me_quran" pitchFamily="18" charset="-78"/>
              </a:rPr>
              <a:t> </a:t>
            </a:r>
            <a:r>
              <a:rPr lang="fa-IR" sz="4000" dirty="0" err="1" smtClean="0">
                <a:cs typeface="me_quran" pitchFamily="18" charset="-78"/>
              </a:rPr>
              <a:t>صَرَّةٍ</a:t>
            </a:r>
            <a:r>
              <a:rPr lang="fa-IR" sz="4000" dirty="0" smtClean="0">
                <a:cs typeface="me_quran" pitchFamily="18" charset="-78"/>
              </a:rPr>
              <a:t> </a:t>
            </a:r>
            <a:r>
              <a:rPr lang="fa-IR" sz="4000" dirty="0" err="1" smtClean="0">
                <a:cs typeface="me_quran" pitchFamily="18" charset="-78"/>
              </a:rPr>
              <a:t>فَصَكَّتْ</a:t>
            </a:r>
            <a:r>
              <a:rPr lang="fa-IR" sz="4000" dirty="0" smtClean="0">
                <a:cs typeface="me_quran" pitchFamily="18" charset="-78"/>
              </a:rPr>
              <a:t> </a:t>
            </a:r>
            <a:r>
              <a:rPr lang="fa-IR" sz="4000" dirty="0" err="1" smtClean="0">
                <a:cs typeface="me_quran" pitchFamily="18" charset="-78"/>
              </a:rPr>
              <a:t>وَجْهَهَا</a:t>
            </a:r>
            <a:r>
              <a:rPr lang="fa-IR" sz="4000" dirty="0" smtClean="0">
                <a:cs typeface="me_quran" pitchFamily="18" charset="-78"/>
              </a:rPr>
              <a:t> </a:t>
            </a:r>
            <a:r>
              <a:rPr lang="fa-IR" sz="4000" dirty="0" err="1" smtClean="0">
                <a:cs typeface="me_quran" pitchFamily="18" charset="-78"/>
              </a:rPr>
              <a:t>وَقَالَتْ</a:t>
            </a:r>
            <a:r>
              <a:rPr lang="fa-IR" sz="4000" dirty="0" smtClean="0">
                <a:cs typeface="me_quran" pitchFamily="18" charset="-78"/>
              </a:rPr>
              <a:t> </a:t>
            </a:r>
            <a:r>
              <a:rPr lang="fa-IR" sz="4000" dirty="0" err="1" smtClean="0">
                <a:cs typeface="me_quran" pitchFamily="18" charset="-78"/>
              </a:rPr>
              <a:t>عَجُوزٌ</a:t>
            </a:r>
            <a:r>
              <a:rPr lang="fa-IR" sz="4000" dirty="0" smtClean="0">
                <a:cs typeface="me_quran" pitchFamily="18" charset="-78"/>
              </a:rPr>
              <a:t> </a:t>
            </a:r>
            <a:r>
              <a:rPr lang="fa-IR" sz="4000" dirty="0" err="1" smtClean="0">
                <a:cs typeface="me_quran" pitchFamily="18" charset="-78"/>
              </a:rPr>
              <a:t>عَقِيمٌ</a:t>
            </a:r>
            <a:r>
              <a:rPr lang="fa-IR" sz="4000" dirty="0" smtClean="0">
                <a:cs typeface="me_quran" pitchFamily="18" charset="-78"/>
              </a:rPr>
              <a:t> (</a:t>
            </a:r>
            <a:r>
              <a:rPr lang="fa-IR" sz="4000" dirty="0" err="1" smtClean="0">
                <a:cs typeface="me_quran" pitchFamily="18" charset="-78"/>
              </a:rPr>
              <a:t>٢٩</a:t>
            </a:r>
            <a:r>
              <a:rPr lang="fa-IR" sz="4000" dirty="0" smtClean="0">
                <a:cs typeface="me_quran" pitchFamily="18" charset="-78"/>
              </a:rPr>
              <a:t>)</a:t>
            </a:r>
            <a:r>
              <a:rPr lang="fa-IR" sz="4000" dirty="0" err="1" smtClean="0">
                <a:cs typeface="me_quran" pitchFamily="18" charset="-78"/>
              </a:rPr>
              <a:t>قَالُوا</a:t>
            </a:r>
            <a:r>
              <a:rPr lang="fa-IR" sz="4000" dirty="0" smtClean="0">
                <a:cs typeface="me_quran" pitchFamily="18" charset="-78"/>
              </a:rPr>
              <a:t> </a:t>
            </a:r>
            <a:r>
              <a:rPr lang="fa-IR" sz="4000" dirty="0" err="1" smtClean="0">
                <a:cs typeface="me_quran" pitchFamily="18" charset="-78"/>
              </a:rPr>
              <a:t>كَذَلِكَ</a:t>
            </a:r>
            <a:r>
              <a:rPr lang="fa-IR" sz="4000" dirty="0" smtClean="0">
                <a:cs typeface="me_quran" pitchFamily="18" charset="-78"/>
              </a:rPr>
              <a:t> قَالَ </a:t>
            </a:r>
            <a:r>
              <a:rPr lang="fa-IR" sz="4000" dirty="0" err="1" smtClean="0">
                <a:cs typeface="me_quran" pitchFamily="18" charset="-78"/>
              </a:rPr>
              <a:t>رَبُّكِ</a:t>
            </a:r>
            <a:r>
              <a:rPr lang="fa-IR" sz="4000" dirty="0" smtClean="0">
                <a:cs typeface="me_quran" pitchFamily="18" charset="-78"/>
              </a:rPr>
              <a:t> </a:t>
            </a:r>
            <a:r>
              <a:rPr lang="fa-IR" sz="4000" dirty="0" err="1" smtClean="0">
                <a:cs typeface="me_quran" pitchFamily="18" charset="-78"/>
              </a:rPr>
              <a:t>إِنَّهُ</a:t>
            </a:r>
            <a:r>
              <a:rPr lang="fa-IR" sz="4000" dirty="0" smtClean="0">
                <a:cs typeface="me_quran" pitchFamily="18" charset="-78"/>
              </a:rPr>
              <a:t> </a:t>
            </a:r>
            <a:r>
              <a:rPr lang="fa-IR" sz="4000" dirty="0" err="1" smtClean="0">
                <a:cs typeface="me_quran" pitchFamily="18" charset="-78"/>
              </a:rPr>
              <a:t>هُوَ</a:t>
            </a:r>
            <a:r>
              <a:rPr lang="fa-IR" sz="4000" dirty="0" smtClean="0">
                <a:cs typeface="me_quran" pitchFamily="18" charset="-78"/>
              </a:rPr>
              <a:t> </a:t>
            </a:r>
            <a:r>
              <a:rPr lang="fa-IR" sz="4000" dirty="0" err="1" smtClean="0">
                <a:cs typeface="me_quran" pitchFamily="18" charset="-78"/>
              </a:rPr>
              <a:t>الْحَكِيمُ</a:t>
            </a:r>
            <a:r>
              <a:rPr lang="fa-IR" sz="4000" dirty="0" smtClean="0">
                <a:cs typeface="me_quran" pitchFamily="18" charset="-78"/>
              </a:rPr>
              <a:t> </a:t>
            </a:r>
            <a:r>
              <a:rPr lang="fa-IR" sz="4000" dirty="0" err="1" smtClean="0">
                <a:cs typeface="me_quran" pitchFamily="18" charset="-78"/>
              </a:rPr>
              <a:t>الْعَلِيمُ</a:t>
            </a:r>
            <a:r>
              <a:rPr lang="fa-IR" sz="4000" dirty="0" smtClean="0">
                <a:cs typeface="me_quran" pitchFamily="18" charset="-78"/>
              </a:rPr>
              <a:t> (</a:t>
            </a:r>
            <a:r>
              <a:rPr lang="fa-IR" sz="4000" dirty="0" err="1" smtClean="0">
                <a:cs typeface="me_quran" pitchFamily="18" charset="-78"/>
              </a:rPr>
              <a:t>٣٠</a:t>
            </a:r>
            <a:r>
              <a:rPr lang="fa-IR" sz="4000" dirty="0" smtClean="0">
                <a:cs typeface="me_quran" pitchFamily="18" charset="-78"/>
              </a:rPr>
              <a:t>)قَالَ </a:t>
            </a:r>
            <a:r>
              <a:rPr lang="fa-IR" sz="4000" dirty="0" err="1" smtClean="0">
                <a:cs typeface="me_quran" pitchFamily="18" charset="-78"/>
              </a:rPr>
              <a:t>فَمَا</a:t>
            </a:r>
            <a:r>
              <a:rPr lang="fa-IR" sz="4000" dirty="0" smtClean="0">
                <a:cs typeface="me_quran" pitchFamily="18" charset="-78"/>
              </a:rPr>
              <a:t> </a:t>
            </a:r>
            <a:r>
              <a:rPr lang="fa-IR" sz="4000" dirty="0" err="1" smtClean="0">
                <a:cs typeface="me_quran" pitchFamily="18" charset="-78"/>
              </a:rPr>
              <a:t>خَطْبُكُمْ</a:t>
            </a:r>
            <a:r>
              <a:rPr lang="fa-IR" sz="4000" dirty="0" smtClean="0">
                <a:cs typeface="me_quran" pitchFamily="18" charset="-78"/>
              </a:rPr>
              <a:t> </a:t>
            </a:r>
            <a:r>
              <a:rPr lang="fa-IR" sz="4000" dirty="0" err="1" smtClean="0">
                <a:cs typeface="me_quran" pitchFamily="18" charset="-78"/>
              </a:rPr>
              <a:t>أَيُّهَا</a:t>
            </a:r>
            <a:r>
              <a:rPr lang="fa-IR" sz="4000" dirty="0" smtClean="0">
                <a:cs typeface="me_quran" pitchFamily="18" charset="-78"/>
              </a:rPr>
              <a:t> </a:t>
            </a:r>
            <a:r>
              <a:rPr lang="fa-IR" sz="4000" dirty="0" err="1" smtClean="0">
                <a:cs typeface="me_quran" pitchFamily="18" charset="-78"/>
              </a:rPr>
              <a:t>الْمُرْسَلُونَ</a:t>
            </a:r>
            <a:r>
              <a:rPr lang="fa-IR" sz="4000" dirty="0" smtClean="0">
                <a:cs typeface="me_quran" pitchFamily="18" charset="-78"/>
              </a:rPr>
              <a:t> (</a:t>
            </a:r>
            <a:r>
              <a:rPr lang="fa-IR" sz="4000" dirty="0" err="1" smtClean="0">
                <a:cs typeface="me_quran" pitchFamily="18" charset="-78"/>
              </a:rPr>
              <a:t>٣١</a:t>
            </a:r>
            <a:r>
              <a:rPr lang="fa-IR" sz="4000" dirty="0" smtClean="0">
                <a:cs typeface="me_quran" pitchFamily="18" charset="-78"/>
              </a:rPr>
              <a:t>)</a:t>
            </a:r>
            <a:r>
              <a:rPr lang="fa-IR" sz="4000" dirty="0" err="1" smtClean="0">
                <a:cs typeface="me_quran" pitchFamily="18" charset="-78"/>
              </a:rPr>
              <a:t>قَالُوا</a:t>
            </a:r>
            <a:r>
              <a:rPr lang="fa-IR" sz="4000" dirty="0" smtClean="0">
                <a:cs typeface="me_quran" pitchFamily="18" charset="-78"/>
              </a:rPr>
              <a:t> </a:t>
            </a:r>
            <a:r>
              <a:rPr lang="fa-IR" sz="4000" dirty="0" err="1" smtClean="0">
                <a:cs typeface="me_quran" pitchFamily="18" charset="-78"/>
              </a:rPr>
              <a:t>إِنَّا</a:t>
            </a:r>
            <a:r>
              <a:rPr lang="fa-IR" sz="4000" dirty="0" smtClean="0">
                <a:cs typeface="me_quran" pitchFamily="18" charset="-78"/>
              </a:rPr>
              <a:t> </a:t>
            </a:r>
            <a:r>
              <a:rPr lang="fa-IR" sz="4000" dirty="0" err="1" smtClean="0">
                <a:cs typeface="me_quran" pitchFamily="18" charset="-78"/>
              </a:rPr>
              <a:t>أُرْسِلْنَا</a:t>
            </a:r>
            <a:r>
              <a:rPr lang="fa-IR" sz="4000" dirty="0" smtClean="0">
                <a:cs typeface="me_quran" pitchFamily="18" charset="-78"/>
              </a:rPr>
              <a:t> </a:t>
            </a:r>
            <a:r>
              <a:rPr lang="fa-IR" sz="4000" dirty="0" err="1" smtClean="0">
                <a:cs typeface="me_quran" pitchFamily="18" charset="-78"/>
              </a:rPr>
              <a:t>إِلَى</a:t>
            </a:r>
            <a:r>
              <a:rPr lang="fa-IR" sz="4000" dirty="0" smtClean="0">
                <a:cs typeface="me_quran" pitchFamily="18" charset="-78"/>
              </a:rPr>
              <a:t> </a:t>
            </a:r>
            <a:r>
              <a:rPr lang="fa-IR" sz="4000" dirty="0" err="1" smtClean="0">
                <a:cs typeface="me_quran" pitchFamily="18" charset="-78"/>
              </a:rPr>
              <a:t>قَوْمٍ</a:t>
            </a:r>
            <a:r>
              <a:rPr lang="fa-IR" sz="4000" dirty="0" smtClean="0">
                <a:cs typeface="me_quran" pitchFamily="18" charset="-78"/>
              </a:rPr>
              <a:t> </a:t>
            </a:r>
            <a:r>
              <a:rPr lang="fa-IR" sz="4000" dirty="0" err="1" smtClean="0">
                <a:cs typeface="me_quran" pitchFamily="18" charset="-78"/>
              </a:rPr>
              <a:t>مُجْرِمِينَ</a:t>
            </a:r>
            <a:r>
              <a:rPr lang="fa-IR" sz="4000" dirty="0" smtClean="0">
                <a:cs typeface="me_quran" pitchFamily="18" charset="-78"/>
              </a:rPr>
              <a:t> (</a:t>
            </a:r>
            <a:r>
              <a:rPr lang="fa-IR" sz="4000" dirty="0" err="1" smtClean="0">
                <a:cs typeface="me_quran" pitchFamily="18" charset="-78"/>
              </a:rPr>
              <a:t>٣٢</a:t>
            </a:r>
            <a:r>
              <a:rPr lang="fa-IR" sz="4000" dirty="0" smtClean="0">
                <a:cs typeface="me_quran" pitchFamily="18" charset="-78"/>
              </a:rPr>
              <a:t>)</a:t>
            </a:r>
            <a:r>
              <a:rPr lang="fa-IR" sz="4000" dirty="0" err="1" smtClean="0">
                <a:cs typeface="me_quran" pitchFamily="18" charset="-78"/>
              </a:rPr>
              <a:t>لِنُرْسِلَ</a:t>
            </a:r>
            <a:r>
              <a:rPr lang="fa-IR" sz="4000" dirty="0" smtClean="0">
                <a:cs typeface="me_quran" pitchFamily="18" charset="-78"/>
              </a:rPr>
              <a:t> </a:t>
            </a:r>
            <a:r>
              <a:rPr lang="fa-IR" sz="4000" dirty="0" err="1" smtClean="0">
                <a:cs typeface="me_quran" pitchFamily="18" charset="-78"/>
              </a:rPr>
              <a:t>عَلَيْهِمْ</a:t>
            </a:r>
            <a:r>
              <a:rPr lang="fa-IR" sz="4000" dirty="0" smtClean="0">
                <a:cs typeface="me_quran" pitchFamily="18" charset="-78"/>
              </a:rPr>
              <a:t> </a:t>
            </a:r>
            <a:r>
              <a:rPr lang="fa-IR" sz="4000" dirty="0" err="1" smtClean="0">
                <a:cs typeface="me_quran" pitchFamily="18" charset="-78"/>
              </a:rPr>
              <a:t>حِجَارَةً</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طِينٍ</a:t>
            </a:r>
            <a:r>
              <a:rPr lang="fa-IR" sz="4000" dirty="0" smtClean="0">
                <a:cs typeface="me_quran" pitchFamily="18" charset="-78"/>
              </a:rPr>
              <a:t> (</a:t>
            </a:r>
            <a:r>
              <a:rPr lang="fa-IR" sz="4000" dirty="0" err="1" smtClean="0">
                <a:cs typeface="me_quran" pitchFamily="18" charset="-78"/>
              </a:rPr>
              <a:t>٣٣</a:t>
            </a:r>
            <a:r>
              <a:rPr lang="fa-IR" sz="4000" dirty="0" smtClean="0">
                <a:cs typeface="me_quran" pitchFamily="18" charset="-78"/>
              </a:rPr>
              <a:t>)</a:t>
            </a:r>
            <a:r>
              <a:rPr lang="fa-IR" sz="4000" dirty="0" err="1" smtClean="0">
                <a:cs typeface="me_quran" pitchFamily="18" charset="-78"/>
              </a:rPr>
              <a:t>مُسَوَّمَةً</a:t>
            </a:r>
            <a:r>
              <a:rPr lang="fa-IR" sz="4000" dirty="0" smtClean="0">
                <a:cs typeface="me_quran" pitchFamily="18" charset="-78"/>
              </a:rPr>
              <a:t> </a:t>
            </a:r>
            <a:r>
              <a:rPr lang="fa-IR" sz="4000" dirty="0" err="1" smtClean="0">
                <a:cs typeface="me_quran" pitchFamily="18" charset="-78"/>
              </a:rPr>
              <a:t>عِنْدَ</a:t>
            </a:r>
            <a:r>
              <a:rPr lang="fa-IR" sz="4000" dirty="0" smtClean="0">
                <a:cs typeface="me_quran" pitchFamily="18" charset="-78"/>
              </a:rPr>
              <a:t> </a:t>
            </a:r>
            <a:r>
              <a:rPr lang="fa-IR" sz="4000" dirty="0" err="1" smtClean="0">
                <a:cs typeface="me_quran" pitchFamily="18" charset="-78"/>
              </a:rPr>
              <a:t>رَبِّكَ</a:t>
            </a:r>
            <a:r>
              <a:rPr lang="fa-IR" sz="4000" dirty="0" smtClean="0">
                <a:cs typeface="me_quran" pitchFamily="18" charset="-78"/>
              </a:rPr>
              <a:t> </a:t>
            </a:r>
            <a:r>
              <a:rPr lang="fa-IR" sz="4000" dirty="0" err="1" smtClean="0">
                <a:cs typeface="me_quran" pitchFamily="18" charset="-78"/>
              </a:rPr>
              <a:t>لِلْمُسْرِفِينَ</a:t>
            </a:r>
            <a:r>
              <a:rPr lang="fa-IR" sz="4000" dirty="0" smtClean="0">
                <a:cs typeface="me_quran" pitchFamily="18" charset="-78"/>
              </a:rPr>
              <a:t> (</a:t>
            </a:r>
            <a:r>
              <a:rPr lang="fa-IR" sz="4000" dirty="0" err="1" smtClean="0">
                <a:cs typeface="me_quran" pitchFamily="18" charset="-78"/>
              </a:rPr>
              <a:t>٣٤</a:t>
            </a:r>
            <a:r>
              <a:rPr lang="fa-IR" sz="4000" dirty="0" smtClean="0">
                <a:cs typeface="me_quran" pitchFamily="18" charset="-78"/>
              </a:rPr>
              <a:t>)</a:t>
            </a:r>
            <a:r>
              <a:rPr lang="fa-IR" sz="4000" dirty="0" err="1" smtClean="0">
                <a:cs typeface="me_quran" pitchFamily="18" charset="-78"/>
              </a:rPr>
              <a:t>فَأَخْرَجْنَا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كَانَ</a:t>
            </a:r>
            <a:r>
              <a:rPr lang="fa-IR" sz="4000" dirty="0" smtClean="0">
                <a:cs typeface="me_quran" pitchFamily="18" charset="-78"/>
              </a:rPr>
              <a:t> </a:t>
            </a:r>
            <a:r>
              <a:rPr lang="fa-IR" sz="4000" dirty="0" err="1" smtClean="0">
                <a:cs typeface="me_quran" pitchFamily="18" charset="-78"/>
              </a:rPr>
              <a:t>فِيهَا</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الْمُؤْمِنِينَ</a:t>
            </a:r>
            <a:r>
              <a:rPr lang="fa-IR" sz="4000" dirty="0" smtClean="0">
                <a:cs typeface="me_quran" pitchFamily="18" charset="-78"/>
              </a:rPr>
              <a:t> (</a:t>
            </a:r>
            <a:r>
              <a:rPr lang="fa-IR" sz="4000" dirty="0" err="1" smtClean="0">
                <a:cs typeface="me_quran" pitchFamily="18" charset="-78"/>
              </a:rPr>
              <a:t>٣٥</a:t>
            </a:r>
            <a:r>
              <a:rPr lang="fa-IR" sz="4000" dirty="0" smtClean="0">
                <a:cs typeface="me_quran" pitchFamily="18" charset="-78"/>
              </a:rPr>
              <a:t>)</a:t>
            </a:r>
            <a:r>
              <a:rPr lang="fa-IR" sz="4000" dirty="0" err="1" smtClean="0">
                <a:cs typeface="me_quran" pitchFamily="18" charset="-78"/>
              </a:rPr>
              <a:t>فَمَا</a:t>
            </a:r>
            <a:r>
              <a:rPr lang="fa-IR" sz="4000" dirty="0" smtClean="0">
                <a:cs typeface="me_quran" pitchFamily="18" charset="-78"/>
              </a:rPr>
              <a:t> </a:t>
            </a:r>
            <a:r>
              <a:rPr lang="fa-IR" sz="4000" dirty="0" err="1" smtClean="0">
                <a:cs typeface="me_quran" pitchFamily="18" charset="-78"/>
              </a:rPr>
              <a:t>وَجَدْنَا</a:t>
            </a:r>
            <a:r>
              <a:rPr lang="fa-IR" sz="4000" dirty="0" smtClean="0">
                <a:cs typeface="me_quran" pitchFamily="18" charset="-78"/>
              </a:rPr>
              <a:t> </a:t>
            </a:r>
            <a:r>
              <a:rPr lang="fa-IR" sz="4000" dirty="0" err="1" smtClean="0">
                <a:cs typeface="me_quran" pitchFamily="18" charset="-78"/>
              </a:rPr>
              <a:t>فِيهَا</a:t>
            </a:r>
            <a:r>
              <a:rPr lang="fa-IR" sz="4000" dirty="0" smtClean="0">
                <a:cs typeface="me_quran" pitchFamily="18" charset="-78"/>
              </a:rPr>
              <a:t> </a:t>
            </a:r>
            <a:r>
              <a:rPr lang="fa-IR" sz="4000" dirty="0" err="1" smtClean="0">
                <a:cs typeface="me_quran" pitchFamily="18" charset="-78"/>
              </a:rPr>
              <a:t>غَيْرَ</a:t>
            </a:r>
            <a:r>
              <a:rPr lang="fa-IR" sz="4000" dirty="0" smtClean="0">
                <a:cs typeface="me_quran" pitchFamily="18" charset="-78"/>
              </a:rPr>
              <a:t> </a:t>
            </a:r>
            <a:r>
              <a:rPr lang="fa-IR" sz="4000" dirty="0" err="1" smtClean="0">
                <a:cs typeface="me_quran" pitchFamily="18" charset="-78"/>
              </a:rPr>
              <a:t>بَيْتٍ</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الْمُسْلِمِينَ</a:t>
            </a:r>
            <a:r>
              <a:rPr lang="fa-IR" sz="4000" dirty="0" smtClean="0">
                <a:cs typeface="me_quran" pitchFamily="18" charset="-78"/>
              </a:rPr>
              <a:t> (</a:t>
            </a:r>
            <a:r>
              <a:rPr lang="fa-IR" sz="4000" dirty="0" err="1" smtClean="0">
                <a:cs typeface="me_quran" pitchFamily="18" charset="-78"/>
              </a:rPr>
              <a:t>٣٦</a:t>
            </a:r>
            <a:r>
              <a:rPr lang="fa-IR" sz="4000" dirty="0" smtClean="0">
                <a:cs typeface="me_quran" pitchFamily="18" charset="-78"/>
              </a:rPr>
              <a:t>)</a:t>
            </a:r>
            <a:r>
              <a:rPr lang="fa-IR" sz="4000" dirty="0" err="1" smtClean="0">
                <a:cs typeface="me_quran" pitchFamily="18" charset="-78"/>
              </a:rPr>
              <a:t>وَتَرَكْنَا</a:t>
            </a:r>
            <a:r>
              <a:rPr lang="fa-IR" sz="4000" dirty="0" smtClean="0">
                <a:cs typeface="me_quran" pitchFamily="18" charset="-78"/>
              </a:rPr>
              <a:t> </a:t>
            </a:r>
            <a:r>
              <a:rPr lang="fa-IR" sz="4000" dirty="0" err="1" smtClean="0">
                <a:cs typeface="me_quran" pitchFamily="18" charset="-78"/>
              </a:rPr>
              <a:t>فِيهَا</a:t>
            </a:r>
            <a:r>
              <a:rPr lang="fa-IR" sz="4000" dirty="0" smtClean="0">
                <a:cs typeface="me_quran" pitchFamily="18" charset="-78"/>
              </a:rPr>
              <a:t> </a:t>
            </a:r>
            <a:r>
              <a:rPr lang="fa-IR" sz="4000" dirty="0" err="1" smtClean="0">
                <a:cs typeface="me_quran" pitchFamily="18" charset="-78"/>
              </a:rPr>
              <a:t>آيَةً</a:t>
            </a:r>
            <a:r>
              <a:rPr lang="fa-IR" sz="4000" dirty="0" smtClean="0">
                <a:cs typeface="me_quran" pitchFamily="18" charset="-78"/>
              </a:rPr>
              <a:t> </a:t>
            </a:r>
            <a:r>
              <a:rPr lang="fa-IR" sz="4000" dirty="0" err="1" smtClean="0">
                <a:cs typeface="me_quran" pitchFamily="18" charset="-78"/>
              </a:rPr>
              <a:t>لِلَّذِينَ</a:t>
            </a:r>
            <a:r>
              <a:rPr lang="fa-IR" sz="4000" dirty="0" smtClean="0">
                <a:cs typeface="me_quran" pitchFamily="18" charset="-78"/>
              </a:rPr>
              <a:t> </a:t>
            </a:r>
            <a:r>
              <a:rPr lang="fa-IR" sz="4000" dirty="0" err="1" smtClean="0">
                <a:cs typeface="me_quran" pitchFamily="18" charset="-78"/>
              </a:rPr>
              <a:t>يَخَافُونَ</a:t>
            </a:r>
            <a:r>
              <a:rPr lang="fa-IR" sz="4000" dirty="0" smtClean="0">
                <a:cs typeface="me_quran" pitchFamily="18" charset="-78"/>
              </a:rPr>
              <a:t> </a:t>
            </a:r>
            <a:r>
              <a:rPr lang="fa-IR" sz="4000" dirty="0" err="1" smtClean="0">
                <a:cs typeface="me_quran" pitchFamily="18" charset="-78"/>
              </a:rPr>
              <a:t>الْعَذَابَ</a:t>
            </a:r>
            <a:r>
              <a:rPr lang="fa-IR" sz="4000" dirty="0" smtClean="0">
                <a:cs typeface="me_quran" pitchFamily="18" charset="-78"/>
              </a:rPr>
              <a:t> </a:t>
            </a:r>
            <a:r>
              <a:rPr lang="fa-IR" sz="4000" dirty="0" err="1" smtClean="0">
                <a:cs typeface="me_quran" pitchFamily="18" charset="-78"/>
              </a:rPr>
              <a:t>الألِيمَ</a:t>
            </a:r>
            <a:r>
              <a:rPr lang="fa-IR" sz="4000" dirty="0" smtClean="0">
                <a:cs typeface="me_quran" pitchFamily="18" charset="-78"/>
              </a:rPr>
              <a:t> (</a:t>
            </a:r>
            <a:r>
              <a:rPr lang="fa-IR" sz="4000" dirty="0" err="1" smtClean="0">
                <a:cs typeface="me_quran" pitchFamily="18" charset="-78"/>
              </a:rPr>
              <a:t>٣٧</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5. آیه 24 تا 37</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مُوسَى</a:t>
            </a:r>
            <a:r>
              <a:rPr lang="fa-IR" sz="4000" dirty="0" smtClean="0">
                <a:cs typeface="me_quran" pitchFamily="18" charset="-78"/>
              </a:rPr>
              <a:t> </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أَرْسَلْنَاهُ</a:t>
            </a:r>
            <a:r>
              <a:rPr lang="fa-IR" sz="4000" dirty="0" smtClean="0">
                <a:cs typeface="me_quran" pitchFamily="18" charset="-78"/>
              </a:rPr>
              <a:t> </a:t>
            </a:r>
            <a:r>
              <a:rPr lang="fa-IR" sz="4000" dirty="0" err="1" smtClean="0">
                <a:cs typeface="me_quran" pitchFamily="18" charset="-78"/>
              </a:rPr>
              <a:t>إِلَى</a:t>
            </a:r>
            <a:r>
              <a:rPr lang="fa-IR" sz="4000" dirty="0" smtClean="0">
                <a:cs typeface="me_quran" pitchFamily="18" charset="-78"/>
              </a:rPr>
              <a:t> </a:t>
            </a:r>
            <a:r>
              <a:rPr lang="fa-IR" sz="4000" dirty="0" err="1" smtClean="0">
                <a:cs typeface="me_quran" pitchFamily="18" charset="-78"/>
              </a:rPr>
              <a:t>فِرْعَوْنَ</a:t>
            </a:r>
            <a:r>
              <a:rPr lang="fa-IR" sz="4000" dirty="0" smtClean="0">
                <a:cs typeface="me_quran" pitchFamily="18" charset="-78"/>
              </a:rPr>
              <a:t> </a:t>
            </a:r>
            <a:r>
              <a:rPr lang="fa-IR" sz="4000" dirty="0" err="1" smtClean="0">
                <a:cs typeface="me_quran" pitchFamily="18" charset="-78"/>
              </a:rPr>
              <a:t>بِسُلْطَانٍ</a:t>
            </a:r>
            <a:r>
              <a:rPr lang="fa-IR" sz="4000" dirty="0" smtClean="0">
                <a:cs typeface="me_quran" pitchFamily="18" charset="-78"/>
              </a:rPr>
              <a:t> </a:t>
            </a:r>
            <a:r>
              <a:rPr lang="fa-IR" sz="4000" dirty="0" err="1" smtClean="0">
                <a:cs typeface="me_quran" pitchFamily="18" charset="-78"/>
              </a:rPr>
              <a:t>مُبِينٍ</a:t>
            </a:r>
            <a:r>
              <a:rPr lang="fa-IR" sz="4000" dirty="0" smtClean="0">
                <a:cs typeface="me_quran" pitchFamily="18" charset="-78"/>
              </a:rPr>
              <a:t> (</a:t>
            </a:r>
            <a:r>
              <a:rPr lang="fa-IR" sz="4000" dirty="0" err="1" smtClean="0">
                <a:cs typeface="me_quran" pitchFamily="18" charset="-78"/>
              </a:rPr>
              <a:t>٣٨</a:t>
            </a:r>
            <a:r>
              <a:rPr lang="fa-IR" sz="4000" dirty="0" smtClean="0">
                <a:cs typeface="me_quran" pitchFamily="18" charset="-78"/>
              </a:rPr>
              <a:t>)</a:t>
            </a:r>
            <a:r>
              <a:rPr lang="fa-IR" sz="4000" dirty="0" err="1" smtClean="0">
                <a:cs typeface="me_quran" pitchFamily="18" charset="-78"/>
              </a:rPr>
              <a:t>فَتَوَلَّى</a:t>
            </a:r>
            <a:r>
              <a:rPr lang="fa-IR" sz="4000" dirty="0" smtClean="0">
                <a:cs typeface="me_quran" pitchFamily="18" charset="-78"/>
              </a:rPr>
              <a:t> </a:t>
            </a:r>
            <a:r>
              <a:rPr lang="fa-IR" sz="4000" dirty="0" err="1" smtClean="0">
                <a:cs typeface="me_quran" pitchFamily="18" charset="-78"/>
              </a:rPr>
              <a:t>بِرُكْنِهِ</a:t>
            </a:r>
            <a:r>
              <a:rPr lang="fa-IR" sz="4000" dirty="0" smtClean="0">
                <a:cs typeface="me_quran" pitchFamily="18" charset="-78"/>
              </a:rPr>
              <a:t> </a:t>
            </a:r>
            <a:r>
              <a:rPr lang="fa-IR" sz="4000" dirty="0" err="1" smtClean="0">
                <a:cs typeface="me_quran" pitchFamily="18" charset="-78"/>
              </a:rPr>
              <a:t>وَقَالَ</a:t>
            </a:r>
            <a:r>
              <a:rPr lang="fa-IR" sz="4000" dirty="0" smtClean="0">
                <a:cs typeface="me_quran" pitchFamily="18" charset="-78"/>
              </a:rPr>
              <a:t> </a:t>
            </a:r>
            <a:r>
              <a:rPr lang="fa-IR" sz="4000" dirty="0" err="1" smtClean="0">
                <a:cs typeface="me_quran" pitchFamily="18" charset="-78"/>
              </a:rPr>
              <a:t>سَاحِرٌ</a:t>
            </a:r>
            <a:r>
              <a:rPr lang="fa-IR" sz="4000" dirty="0" smtClean="0">
                <a:cs typeface="me_quran" pitchFamily="18" charset="-78"/>
              </a:rPr>
              <a:t> </a:t>
            </a:r>
            <a:r>
              <a:rPr lang="fa-IR" sz="4000" dirty="0" err="1" smtClean="0">
                <a:cs typeface="me_quran" pitchFamily="18" charset="-78"/>
              </a:rPr>
              <a:t>أَوْ</a:t>
            </a:r>
            <a:r>
              <a:rPr lang="fa-IR" sz="4000" dirty="0" smtClean="0">
                <a:cs typeface="me_quran" pitchFamily="18" charset="-78"/>
              </a:rPr>
              <a:t> </a:t>
            </a:r>
            <a:r>
              <a:rPr lang="fa-IR" sz="4000" dirty="0" err="1" smtClean="0">
                <a:cs typeface="me_quran" pitchFamily="18" charset="-78"/>
              </a:rPr>
              <a:t>مَجْنُونٌ</a:t>
            </a:r>
            <a:r>
              <a:rPr lang="fa-IR" sz="4000" dirty="0" smtClean="0">
                <a:cs typeface="me_quran" pitchFamily="18" charset="-78"/>
              </a:rPr>
              <a:t> (</a:t>
            </a:r>
            <a:r>
              <a:rPr lang="fa-IR" sz="4000" dirty="0" err="1" smtClean="0">
                <a:cs typeface="me_quran" pitchFamily="18" charset="-78"/>
              </a:rPr>
              <a:t>٣٩</a:t>
            </a:r>
            <a:r>
              <a:rPr lang="fa-IR" sz="4000" dirty="0" smtClean="0">
                <a:cs typeface="me_quran" pitchFamily="18" charset="-78"/>
              </a:rPr>
              <a:t>)</a:t>
            </a:r>
            <a:r>
              <a:rPr lang="fa-IR" sz="4000" dirty="0" err="1" smtClean="0">
                <a:cs typeface="me_quran" pitchFamily="18" charset="-78"/>
              </a:rPr>
              <a:t>فَأَخَذْنَاهُ</a:t>
            </a:r>
            <a:r>
              <a:rPr lang="fa-IR" sz="4000" dirty="0" smtClean="0">
                <a:cs typeface="me_quran" pitchFamily="18" charset="-78"/>
              </a:rPr>
              <a:t> </a:t>
            </a:r>
            <a:r>
              <a:rPr lang="fa-IR" sz="4000" dirty="0" err="1" smtClean="0">
                <a:cs typeface="me_quran" pitchFamily="18" charset="-78"/>
              </a:rPr>
              <a:t>وَجُنُودَهُ</a:t>
            </a:r>
            <a:r>
              <a:rPr lang="fa-IR" sz="4000" dirty="0" smtClean="0">
                <a:cs typeface="me_quran" pitchFamily="18" charset="-78"/>
              </a:rPr>
              <a:t> </a:t>
            </a:r>
            <a:r>
              <a:rPr lang="fa-IR" sz="4000" dirty="0" err="1" smtClean="0">
                <a:cs typeface="me_quran" pitchFamily="18" charset="-78"/>
              </a:rPr>
              <a:t>فَنَبَذْنَاهُمْ</a:t>
            </a:r>
            <a:r>
              <a:rPr lang="fa-IR" sz="4000" dirty="0" smtClean="0">
                <a:cs typeface="me_quran" pitchFamily="18" charset="-78"/>
              </a:rPr>
              <a:t> </a:t>
            </a:r>
            <a:r>
              <a:rPr lang="fa-IR" sz="4000" dirty="0" err="1" smtClean="0">
                <a:cs typeface="me_quran" pitchFamily="18" charset="-78"/>
              </a:rPr>
              <a:t>فِي</a:t>
            </a:r>
            <a:r>
              <a:rPr lang="fa-IR" sz="4000" dirty="0" smtClean="0">
                <a:cs typeface="me_quran" pitchFamily="18" charset="-78"/>
              </a:rPr>
              <a:t> </a:t>
            </a:r>
            <a:r>
              <a:rPr lang="fa-IR" sz="4000" dirty="0" err="1" smtClean="0">
                <a:cs typeface="me_quran" pitchFamily="18" charset="-78"/>
              </a:rPr>
              <a:t>الْيَمِّ</a:t>
            </a:r>
            <a:r>
              <a:rPr lang="fa-IR" sz="4000" dirty="0" smtClean="0">
                <a:cs typeface="me_quran" pitchFamily="18" charset="-78"/>
              </a:rPr>
              <a:t> </a:t>
            </a:r>
            <a:r>
              <a:rPr lang="fa-IR" sz="4000" dirty="0" err="1" smtClean="0">
                <a:cs typeface="me_quran" pitchFamily="18" charset="-78"/>
              </a:rPr>
              <a:t>وَهُوَ</a:t>
            </a:r>
            <a:r>
              <a:rPr lang="fa-IR" sz="4000" dirty="0" smtClean="0">
                <a:cs typeface="me_quran" pitchFamily="18" charset="-78"/>
              </a:rPr>
              <a:t> </a:t>
            </a:r>
            <a:r>
              <a:rPr lang="fa-IR" sz="4000" dirty="0" err="1" smtClean="0">
                <a:cs typeface="me_quran" pitchFamily="18" charset="-78"/>
              </a:rPr>
              <a:t>مُلِيمٌ</a:t>
            </a:r>
            <a:r>
              <a:rPr lang="fa-IR" sz="4000" dirty="0" smtClean="0">
                <a:cs typeface="me_quran" pitchFamily="18" charset="-78"/>
              </a:rPr>
              <a:t> (</a:t>
            </a:r>
            <a:r>
              <a:rPr lang="fa-IR" sz="4000" dirty="0" err="1" smtClean="0">
                <a:cs typeface="me_quran" pitchFamily="18" charset="-78"/>
              </a:rPr>
              <a:t>٤٠</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6. آیه 38 تا 40</a:t>
            </a: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محتوا 1"/>
          <p:cNvSpPr>
            <a:spLocks noGrp="1"/>
          </p:cNvSpPr>
          <p:nvPr>
            <p:ph idx="1"/>
          </p:nvPr>
        </p:nvSpPr>
        <p:spPr/>
        <p:txBody>
          <a:bodyPr>
            <a:normAutofit/>
          </a:bodyPr>
          <a:lstStyle/>
          <a:p>
            <a:pPr algn="justLow">
              <a:lnSpc>
                <a:spcPct val="150000"/>
              </a:lnSpc>
            </a:pPr>
            <a:r>
              <a:rPr lang="fa-IR" sz="4000" dirty="0" err="1" smtClean="0">
                <a:cs typeface="me_quran" pitchFamily="18" charset="-78"/>
              </a:rPr>
              <a:t>وَفِي</a:t>
            </a:r>
            <a:r>
              <a:rPr lang="fa-IR" sz="4000" dirty="0" smtClean="0">
                <a:cs typeface="me_quran" pitchFamily="18" charset="-78"/>
              </a:rPr>
              <a:t> </a:t>
            </a:r>
            <a:r>
              <a:rPr lang="fa-IR" sz="4000" dirty="0" err="1" smtClean="0">
                <a:cs typeface="me_quran" pitchFamily="18" charset="-78"/>
              </a:rPr>
              <a:t>عَادٍ</a:t>
            </a:r>
            <a:r>
              <a:rPr lang="fa-IR" sz="4000" dirty="0" smtClean="0">
                <a:cs typeface="me_quran" pitchFamily="18" charset="-78"/>
              </a:rPr>
              <a:t> </a:t>
            </a:r>
            <a:r>
              <a:rPr lang="fa-IR" sz="4000" dirty="0" err="1" smtClean="0">
                <a:cs typeface="me_quran" pitchFamily="18" charset="-78"/>
              </a:rPr>
              <a:t>إِذْ</a:t>
            </a:r>
            <a:r>
              <a:rPr lang="fa-IR" sz="4000" dirty="0" smtClean="0">
                <a:cs typeface="me_quran" pitchFamily="18" charset="-78"/>
              </a:rPr>
              <a:t> </a:t>
            </a:r>
            <a:r>
              <a:rPr lang="fa-IR" sz="4000" dirty="0" err="1" smtClean="0">
                <a:cs typeface="me_quran" pitchFamily="18" charset="-78"/>
              </a:rPr>
              <a:t>أَرْسَلْنَا</a:t>
            </a:r>
            <a:r>
              <a:rPr lang="fa-IR" sz="4000" dirty="0" smtClean="0">
                <a:cs typeface="me_quran" pitchFamily="18" charset="-78"/>
              </a:rPr>
              <a:t> </a:t>
            </a:r>
            <a:r>
              <a:rPr lang="fa-IR" sz="4000" dirty="0" err="1" smtClean="0">
                <a:cs typeface="me_quran" pitchFamily="18" charset="-78"/>
              </a:rPr>
              <a:t>عَلَيْهِمُ</a:t>
            </a:r>
            <a:r>
              <a:rPr lang="fa-IR" sz="4000" dirty="0" smtClean="0">
                <a:cs typeface="me_quran" pitchFamily="18" charset="-78"/>
              </a:rPr>
              <a:t> </a:t>
            </a:r>
            <a:r>
              <a:rPr lang="fa-IR" sz="4000" dirty="0" err="1" smtClean="0">
                <a:cs typeface="me_quran" pitchFamily="18" charset="-78"/>
              </a:rPr>
              <a:t>الرِّيحَ</a:t>
            </a:r>
            <a:r>
              <a:rPr lang="fa-IR" sz="4000" dirty="0" smtClean="0">
                <a:cs typeface="me_quran" pitchFamily="18" charset="-78"/>
              </a:rPr>
              <a:t> </a:t>
            </a:r>
            <a:r>
              <a:rPr lang="fa-IR" sz="4000" dirty="0" err="1" smtClean="0">
                <a:cs typeface="me_quran" pitchFamily="18" charset="-78"/>
              </a:rPr>
              <a:t>الْعَقِيمَ</a:t>
            </a:r>
            <a:r>
              <a:rPr lang="fa-IR" sz="4000" dirty="0" smtClean="0">
                <a:cs typeface="me_quran" pitchFamily="18" charset="-78"/>
              </a:rPr>
              <a:t> (</a:t>
            </a:r>
            <a:r>
              <a:rPr lang="fa-IR" sz="4000" dirty="0" err="1" smtClean="0">
                <a:cs typeface="me_quran" pitchFamily="18" charset="-78"/>
              </a:rPr>
              <a:t>٤١</a:t>
            </a:r>
            <a:r>
              <a:rPr lang="fa-IR" sz="4000" dirty="0" smtClean="0">
                <a:cs typeface="me_quran" pitchFamily="18" charset="-78"/>
              </a:rPr>
              <a:t>)مَا </a:t>
            </a:r>
            <a:r>
              <a:rPr lang="fa-IR" sz="4000" dirty="0" err="1" smtClean="0">
                <a:cs typeface="me_quran" pitchFamily="18" charset="-78"/>
              </a:rPr>
              <a:t>تَذَرُ</a:t>
            </a:r>
            <a:r>
              <a:rPr lang="fa-IR" sz="4000" dirty="0" smtClean="0">
                <a:cs typeface="me_quran" pitchFamily="18" charset="-78"/>
              </a:rPr>
              <a:t> </a:t>
            </a:r>
            <a:r>
              <a:rPr lang="fa-IR" sz="4000" dirty="0" err="1" smtClean="0">
                <a:cs typeface="me_quran" pitchFamily="18" charset="-78"/>
              </a:rPr>
              <a:t>مِنْ</a:t>
            </a:r>
            <a:r>
              <a:rPr lang="fa-IR" sz="4000" dirty="0" smtClean="0">
                <a:cs typeface="me_quran" pitchFamily="18" charset="-78"/>
              </a:rPr>
              <a:t> </a:t>
            </a:r>
            <a:r>
              <a:rPr lang="fa-IR" sz="4000" dirty="0" err="1" smtClean="0">
                <a:cs typeface="me_quran" pitchFamily="18" charset="-78"/>
              </a:rPr>
              <a:t>شَيْءٍ</a:t>
            </a:r>
            <a:r>
              <a:rPr lang="fa-IR" sz="4000" dirty="0" smtClean="0">
                <a:cs typeface="me_quran" pitchFamily="18" charset="-78"/>
              </a:rPr>
              <a:t> </a:t>
            </a:r>
            <a:r>
              <a:rPr lang="fa-IR" sz="4000" dirty="0" err="1" smtClean="0">
                <a:cs typeface="me_quran" pitchFamily="18" charset="-78"/>
              </a:rPr>
              <a:t>أَتَتْ</a:t>
            </a:r>
            <a:r>
              <a:rPr lang="fa-IR" sz="4000" dirty="0" smtClean="0">
                <a:cs typeface="me_quran" pitchFamily="18" charset="-78"/>
              </a:rPr>
              <a:t> </a:t>
            </a:r>
            <a:r>
              <a:rPr lang="fa-IR" sz="4000" dirty="0" err="1" smtClean="0">
                <a:cs typeface="me_quran" pitchFamily="18" charset="-78"/>
              </a:rPr>
              <a:t>عَلَيْهِ</a:t>
            </a:r>
            <a:r>
              <a:rPr lang="fa-IR" sz="4000" dirty="0" smtClean="0">
                <a:cs typeface="me_quran" pitchFamily="18" charset="-78"/>
              </a:rPr>
              <a:t> </a:t>
            </a:r>
            <a:r>
              <a:rPr lang="fa-IR" sz="4000" dirty="0" err="1" smtClean="0">
                <a:cs typeface="me_quran" pitchFamily="18" charset="-78"/>
              </a:rPr>
              <a:t>إِلا</a:t>
            </a:r>
            <a:r>
              <a:rPr lang="fa-IR" sz="4000" dirty="0" smtClean="0">
                <a:cs typeface="me_quran" pitchFamily="18" charset="-78"/>
              </a:rPr>
              <a:t> </a:t>
            </a:r>
            <a:r>
              <a:rPr lang="fa-IR" sz="4000" dirty="0" err="1" smtClean="0">
                <a:cs typeface="me_quran" pitchFamily="18" charset="-78"/>
              </a:rPr>
              <a:t>جَعَلَتْهُ</a:t>
            </a:r>
            <a:r>
              <a:rPr lang="fa-IR" sz="4000" dirty="0" smtClean="0">
                <a:cs typeface="me_quran" pitchFamily="18" charset="-78"/>
              </a:rPr>
              <a:t> </a:t>
            </a:r>
            <a:r>
              <a:rPr lang="fa-IR" sz="4000" dirty="0" err="1" smtClean="0">
                <a:cs typeface="me_quran" pitchFamily="18" charset="-78"/>
              </a:rPr>
              <a:t>كَالرَّمِيمِ</a:t>
            </a:r>
            <a:r>
              <a:rPr lang="fa-IR" sz="4000" dirty="0" smtClean="0">
                <a:cs typeface="me_quran" pitchFamily="18" charset="-78"/>
              </a:rPr>
              <a:t> (</a:t>
            </a:r>
            <a:r>
              <a:rPr lang="fa-IR" sz="4000" dirty="0" err="1" smtClean="0">
                <a:cs typeface="me_quran" pitchFamily="18" charset="-78"/>
              </a:rPr>
              <a:t>٤٢</a:t>
            </a:r>
            <a:r>
              <a:rPr lang="fa-IR" sz="4000" dirty="0" smtClean="0">
                <a:cs typeface="me_quran" pitchFamily="18" charset="-78"/>
              </a:rPr>
              <a:t>)</a:t>
            </a:r>
            <a:endParaRPr lang="en-US" sz="4000" dirty="0" smtClean="0">
              <a:cs typeface="me_quran" pitchFamily="18" charset="-78"/>
            </a:endParaRPr>
          </a:p>
        </p:txBody>
      </p:sp>
      <p:sp>
        <p:nvSpPr>
          <p:cNvPr id="3" name="عنوان 2"/>
          <p:cNvSpPr>
            <a:spLocks noGrp="1"/>
          </p:cNvSpPr>
          <p:nvPr>
            <p:ph type="title"/>
          </p:nvPr>
        </p:nvSpPr>
        <p:spPr/>
        <p:txBody>
          <a:bodyPr/>
          <a:lstStyle/>
          <a:p>
            <a:r>
              <a:rPr lang="fa-IR" dirty="0" smtClean="0">
                <a:cs typeface="B Jadid" pitchFamily="2" charset="-78"/>
              </a:rPr>
              <a:t>مطلب 7. آیه 41 تا 42</a:t>
            </a:r>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حل تلاقی جاده ها">
  <a:themeElements>
    <a:clrScheme name="محل تلاقی جاده ها">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حل تلاقی جاده ها">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حل تلاقی جاده ها">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338</TotalTime>
  <Words>2371</Words>
  <Application>Microsoft Office PowerPoint</Application>
  <PresentationFormat>نمایش روی پرده (4:3)</PresentationFormat>
  <Paragraphs>150</Paragraphs>
  <Slides>44</Slides>
  <Notes>0</Notes>
  <HiddenSlides>0</HiddenSlides>
  <MMClips>0</MMClips>
  <ScaleCrop>false</ScaleCrop>
  <HeadingPairs>
    <vt:vector size="4" baseType="variant">
      <vt:variant>
        <vt:lpstr>طرح زمینه</vt:lpstr>
      </vt:variant>
      <vt:variant>
        <vt:i4>1</vt:i4>
      </vt:variant>
      <vt:variant>
        <vt:lpstr>عنوانهای اسلاید</vt:lpstr>
      </vt:variant>
      <vt:variant>
        <vt:i4>44</vt:i4>
      </vt:variant>
    </vt:vector>
  </HeadingPairs>
  <TitlesOfParts>
    <vt:vector size="45" baseType="lpstr">
      <vt:lpstr>محل تلاقی جاده ها</vt:lpstr>
      <vt:lpstr>بسم الله الرحمن الرحیم</vt:lpstr>
      <vt:lpstr>تشخیص مطالب</vt:lpstr>
      <vt:lpstr>مطلب 1. آیه 1 تا 6</vt:lpstr>
      <vt:lpstr>مطلب 2. آیه 7 تا 9</vt:lpstr>
      <vt:lpstr>مطلب 3. آیه 10 تا 19</vt:lpstr>
      <vt:lpstr>مطلب 4. آیه 20 تا 23</vt:lpstr>
      <vt:lpstr>مطلب 5. آیه 24 تا 37</vt:lpstr>
      <vt:lpstr>مطلب 6. آیه 38 تا 40</vt:lpstr>
      <vt:lpstr>مطلب 7. آیه 41 تا 42</vt:lpstr>
      <vt:lpstr>مطلب 8. آیه 43 تا 45</vt:lpstr>
      <vt:lpstr>مطلب 9. آیه 46</vt:lpstr>
      <vt:lpstr>مطلب 10. آیه 47 تا 51</vt:lpstr>
      <vt:lpstr>مطلب 11. آیه 52 تا 55</vt:lpstr>
      <vt:lpstr>مطلب 12. آیه 56 تا 60</vt:lpstr>
      <vt:lpstr>نمودار مطالب</vt:lpstr>
      <vt:lpstr>تشخیص سیاقها</vt:lpstr>
      <vt:lpstr>سیاق 1. آیه 1 تا 23</vt:lpstr>
      <vt:lpstr>سیاق 2. آیه 24 تا 46</vt:lpstr>
      <vt:lpstr>سیاق 3. آیه 47 تا 60</vt:lpstr>
      <vt:lpstr>نمودار سیاقها</vt:lpstr>
      <vt:lpstr>سیاق 1. آیه 1 تا 23</vt:lpstr>
      <vt:lpstr>فضای سخن</vt:lpstr>
      <vt:lpstr>ساختار</vt:lpstr>
      <vt:lpstr>ساختار</vt:lpstr>
      <vt:lpstr>ساختار</vt:lpstr>
      <vt:lpstr>ساختار</vt:lpstr>
      <vt:lpstr>جهت هدایتی</vt:lpstr>
      <vt:lpstr>سیاق 2. آیه 24 تا 46</vt:lpstr>
      <vt:lpstr>فضای سخن</vt:lpstr>
      <vt:lpstr>ساختار</vt:lpstr>
      <vt:lpstr>ساختار</vt:lpstr>
      <vt:lpstr>ساختار</vt:lpstr>
      <vt:lpstr>ساختار</vt:lpstr>
      <vt:lpstr>ساختار</vt:lpstr>
      <vt:lpstr>جهت هدایتی</vt:lpstr>
      <vt:lpstr>سیاق 3. آیه 47 تا 60</vt:lpstr>
      <vt:lpstr>فضای سخن</vt:lpstr>
      <vt:lpstr>ساختار</vt:lpstr>
      <vt:lpstr>ساختار</vt:lpstr>
      <vt:lpstr>ساختار</vt:lpstr>
      <vt:lpstr>جهت هدایتی</vt:lpstr>
      <vt:lpstr>سوره</vt:lpstr>
      <vt:lpstr>فضای سخن</vt:lpstr>
      <vt:lpstr>جهت هدایتی</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Ali</dc:creator>
  <cp:lastModifiedBy>Ali</cp:lastModifiedBy>
  <cp:revision>14</cp:revision>
  <dcterms:created xsi:type="dcterms:W3CDTF">2011-07-09T14:24:00Z</dcterms:created>
  <dcterms:modified xsi:type="dcterms:W3CDTF">2011-07-21T06:01:34Z</dcterms:modified>
</cp:coreProperties>
</file>