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68C769-DD6C-44AD-8857-D370F85CB0D2}" type="doc">
      <dgm:prSet loTypeId="urn:microsoft.com/office/officeart/2005/8/layout/hierarchy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pPr rtl="1"/>
          <a:endParaRPr lang="fa-IR"/>
        </a:p>
      </dgm:t>
    </dgm:pt>
    <dgm:pt modelId="{49799500-6140-4B4A-A70B-60A03787B75F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سوره مبارک طور</a:t>
          </a:r>
          <a:endParaRPr lang="fa-IR" dirty="0">
            <a:cs typeface="B Traffic" pitchFamily="2" charset="-78"/>
          </a:endParaRPr>
        </a:p>
      </dgm:t>
    </dgm:pt>
    <dgm:pt modelId="{3281CE54-F985-435F-B0E1-95D8ED5609FE}" type="parTrans" cxnId="{1B15D225-F878-445C-A6D5-B4F93106183D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404F8EDB-49F2-4B66-9A92-3B1DC687FF86}" type="sibTrans" cxnId="{1B15D225-F878-445C-A6D5-B4F93106183D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FE9453B2-5D55-4EE3-89C9-51D7CBDB397A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44 تا 49</a:t>
          </a:r>
          <a:endParaRPr lang="fa-IR" dirty="0">
            <a:cs typeface="B Traffic" pitchFamily="2" charset="-78"/>
          </a:endParaRPr>
        </a:p>
      </dgm:t>
    </dgm:pt>
    <dgm:pt modelId="{8A4C73D1-F594-4ABB-8038-6A25CBAFD1AC}" type="parTrans" cxnId="{DC6F4075-E642-4BB9-B4DC-D767C9A0BC28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8F35735A-A655-4113-B4A0-DC62A0566B71}" type="sibTrans" cxnId="{DC6F4075-E642-4BB9-B4DC-D767C9A0BC28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46760A7A-6386-4F19-A350-94C349A39A23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35 تا 43</a:t>
          </a:r>
          <a:endParaRPr lang="fa-IR" dirty="0">
            <a:cs typeface="B Traffic" pitchFamily="2" charset="-78"/>
          </a:endParaRPr>
        </a:p>
      </dgm:t>
    </dgm:pt>
    <dgm:pt modelId="{9DB5B518-C945-4E47-9DE1-C0B40829F9A9}" type="parTrans" cxnId="{827D94AC-D58A-4B5B-AAAA-AF867BA37239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75B5D064-086C-4D7F-BD5D-0E505777F838}" type="sibTrans" cxnId="{827D94AC-D58A-4B5B-AAAA-AF867BA37239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EED07596-1104-436B-AAC8-35E8ED773E57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 تا 10</a:t>
          </a:r>
          <a:endParaRPr lang="fa-IR" dirty="0">
            <a:cs typeface="B Traffic" pitchFamily="2" charset="-78"/>
          </a:endParaRPr>
        </a:p>
      </dgm:t>
    </dgm:pt>
    <dgm:pt modelId="{A5624973-75E3-434A-B537-CADDC9D2F740}" type="parTrans" cxnId="{4FAF5100-8525-4F4B-9CE4-FEB31ECC38CB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4AE9D848-F914-4A7E-830D-6E7AD672F0BF}" type="sibTrans" cxnId="{4FAF5100-8525-4F4B-9CE4-FEB31ECC38CB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0230DCE1-BC5A-4F67-B8E3-105335775656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29 تا 34</a:t>
          </a:r>
          <a:endParaRPr lang="fa-IR" dirty="0">
            <a:cs typeface="B Traffic" pitchFamily="2" charset="-78"/>
          </a:endParaRPr>
        </a:p>
      </dgm:t>
    </dgm:pt>
    <dgm:pt modelId="{6F1FCD68-E8DD-4D99-9462-DC84C923863B}" type="parTrans" cxnId="{4CC3A27C-F273-4D3C-864A-AB33AFB4AABF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ED27A20E-C0E6-458B-AB19-2EA0A47A73CB}" type="sibTrans" cxnId="{4CC3A27C-F273-4D3C-864A-AB33AFB4AABF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21134ADF-579A-4302-BBBC-0D8018FAB9B2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17 تا 28</a:t>
          </a:r>
          <a:endParaRPr lang="fa-IR" dirty="0">
            <a:cs typeface="B Traffic" pitchFamily="2" charset="-78"/>
          </a:endParaRPr>
        </a:p>
      </dgm:t>
    </dgm:pt>
    <dgm:pt modelId="{1C7595B4-FFBE-4868-8B8F-2887F57EE70A}" type="parTrans" cxnId="{20583C05-1A69-4E02-9BF7-15A72983D424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B226D830-2435-433E-8F5C-B1EC47569EF9}" type="sibTrans" cxnId="{20583C05-1A69-4E02-9BF7-15A72983D424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CAA1B7BB-FC93-4251-A68E-177C2EBA90B6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11 تا 16</a:t>
          </a:r>
          <a:endParaRPr lang="fa-IR" dirty="0">
            <a:cs typeface="B Traffic" pitchFamily="2" charset="-78"/>
          </a:endParaRPr>
        </a:p>
      </dgm:t>
    </dgm:pt>
    <dgm:pt modelId="{2C4AE5C5-8050-4788-8638-7178CC33C9A9}" type="parTrans" cxnId="{445362E9-6C42-46D0-97D4-7CDAF5E4C781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50B23BFF-842C-4D5D-88F1-3A850515A506}" type="sibTrans" cxnId="{445362E9-6C42-46D0-97D4-7CDAF5E4C781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6D3E7545-C4FD-4106-9281-25F137955791}" type="pres">
      <dgm:prSet presAssocID="{6068C769-DD6C-44AD-8857-D370F85CB0D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8EEBA22C-24AA-4ED3-8FDD-3A450642516D}" type="pres">
      <dgm:prSet presAssocID="{49799500-6140-4B4A-A70B-60A03787B75F}" presName="vertOne" presStyleCnt="0"/>
      <dgm:spPr/>
    </dgm:pt>
    <dgm:pt modelId="{88A6AC38-1068-48EB-B5AC-EF78D2931BB4}" type="pres">
      <dgm:prSet presAssocID="{49799500-6140-4B4A-A70B-60A03787B75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317A0BA3-08A1-408A-B64D-13059339814E}" type="pres">
      <dgm:prSet presAssocID="{49799500-6140-4B4A-A70B-60A03787B75F}" presName="parTransOne" presStyleCnt="0"/>
      <dgm:spPr/>
    </dgm:pt>
    <dgm:pt modelId="{7A2E0896-5685-4ADF-90D8-FC4DF431D027}" type="pres">
      <dgm:prSet presAssocID="{49799500-6140-4B4A-A70B-60A03787B75F}" presName="horzOne" presStyleCnt="0"/>
      <dgm:spPr/>
    </dgm:pt>
    <dgm:pt modelId="{87F14C83-C5DD-4086-882E-7E657F94734B}" type="pres">
      <dgm:prSet presAssocID="{FE9453B2-5D55-4EE3-89C9-51D7CBDB397A}" presName="vertTwo" presStyleCnt="0"/>
      <dgm:spPr/>
    </dgm:pt>
    <dgm:pt modelId="{9AFC3F94-3EEA-45E7-B9F4-12EFCAFCF105}" type="pres">
      <dgm:prSet presAssocID="{FE9453B2-5D55-4EE3-89C9-51D7CBDB397A}" presName="txTwo" presStyleLbl="node2" presStyleIdx="0" presStyleCnt="6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65EE0766-7042-4B2B-8D30-4494597A89AC}" type="pres">
      <dgm:prSet presAssocID="{FE9453B2-5D55-4EE3-89C9-51D7CBDB397A}" presName="horzTwo" presStyleCnt="0"/>
      <dgm:spPr/>
    </dgm:pt>
    <dgm:pt modelId="{27FE6D71-4171-4A4C-B948-88903EBB5CC8}" type="pres">
      <dgm:prSet presAssocID="{8F35735A-A655-4113-B4A0-DC62A0566B71}" presName="sibSpaceTwo" presStyleCnt="0"/>
      <dgm:spPr/>
    </dgm:pt>
    <dgm:pt modelId="{D83F5BB8-14F4-4447-8358-BF3B7247A4F0}" type="pres">
      <dgm:prSet presAssocID="{46760A7A-6386-4F19-A350-94C349A39A23}" presName="vertTwo" presStyleCnt="0"/>
      <dgm:spPr/>
    </dgm:pt>
    <dgm:pt modelId="{CD17C83F-3863-4458-990C-6CE9A48EB58B}" type="pres">
      <dgm:prSet presAssocID="{46760A7A-6386-4F19-A350-94C349A39A23}" presName="txTwo" presStyleLbl="node2" presStyleIdx="1" presStyleCnt="6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A0998D35-E22A-4811-AE9A-EE1AE0E60CDD}" type="pres">
      <dgm:prSet presAssocID="{46760A7A-6386-4F19-A350-94C349A39A23}" presName="horzTwo" presStyleCnt="0"/>
      <dgm:spPr/>
    </dgm:pt>
    <dgm:pt modelId="{7903FFC0-193E-4E6D-B18B-0FCE0952D83F}" type="pres">
      <dgm:prSet presAssocID="{75B5D064-086C-4D7F-BD5D-0E505777F838}" presName="sibSpaceTwo" presStyleCnt="0"/>
      <dgm:spPr/>
    </dgm:pt>
    <dgm:pt modelId="{CB11016E-073F-4379-A9F6-7CA6278051D7}" type="pres">
      <dgm:prSet presAssocID="{0230DCE1-BC5A-4F67-B8E3-105335775656}" presName="vertTwo" presStyleCnt="0"/>
      <dgm:spPr/>
    </dgm:pt>
    <dgm:pt modelId="{9A63A873-978B-4904-B3F1-0248EAAE7FBE}" type="pres">
      <dgm:prSet presAssocID="{0230DCE1-BC5A-4F67-B8E3-105335775656}" presName="txTwo" presStyleLbl="node2" presStyleIdx="2" presStyleCnt="6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23ED2BA3-7D08-4B08-AF73-A4C43D822BB1}" type="pres">
      <dgm:prSet presAssocID="{0230DCE1-BC5A-4F67-B8E3-105335775656}" presName="horzTwo" presStyleCnt="0"/>
      <dgm:spPr/>
    </dgm:pt>
    <dgm:pt modelId="{746C4FD6-7050-40DE-8E7E-C3C1F47294C4}" type="pres">
      <dgm:prSet presAssocID="{ED27A20E-C0E6-458B-AB19-2EA0A47A73CB}" presName="sibSpaceTwo" presStyleCnt="0"/>
      <dgm:spPr/>
    </dgm:pt>
    <dgm:pt modelId="{4B6F080C-5D6C-414D-8851-ED6C55C6372C}" type="pres">
      <dgm:prSet presAssocID="{21134ADF-579A-4302-BBBC-0D8018FAB9B2}" presName="vertTwo" presStyleCnt="0"/>
      <dgm:spPr/>
    </dgm:pt>
    <dgm:pt modelId="{F6095ED4-37F9-4837-B197-E13EF2D54D2A}" type="pres">
      <dgm:prSet presAssocID="{21134ADF-579A-4302-BBBC-0D8018FAB9B2}" presName="txTwo" presStyleLbl="node2" presStyleIdx="3" presStyleCnt="6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72CAF18A-C6D7-4874-A1E2-000562BE2F57}" type="pres">
      <dgm:prSet presAssocID="{21134ADF-579A-4302-BBBC-0D8018FAB9B2}" presName="horzTwo" presStyleCnt="0"/>
      <dgm:spPr/>
    </dgm:pt>
    <dgm:pt modelId="{BCD4799F-6EFE-42DA-8154-7ED953E8D480}" type="pres">
      <dgm:prSet presAssocID="{B226D830-2435-433E-8F5C-B1EC47569EF9}" presName="sibSpaceTwo" presStyleCnt="0"/>
      <dgm:spPr/>
    </dgm:pt>
    <dgm:pt modelId="{FA57D363-F61F-4837-B8A4-0FC66131F1D5}" type="pres">
      <dgm:prSet presAssocID="{CAA1B7BB-FC93-4251-A68E-177C2EBA90B6}" presName="vertTwo" presStyleCnt="0"/>
      <dgm:spPr/>
    </dgm:pt>
    <dgm:pt modelId="{44433749-B073-45A6-8CC3-10BB35844DF4}" type="pres">
      <dgm:prSet presAssocID="{CAA1B7BB-FC93-4251-A68E-177C2EBA90B6}" presName="txTwo" presStyleLbl="node2" presStyleIdx="4" presStyleCnt="6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CE403335-9E7A-4365-BE8E-B8D318663CEC}" type="pres">
      <dgm:prSet presAssocID="{CAA1B7BB-FC93-4251-A68E-177C2EBA90B6}" presName="horzTwo" presStyleCnt="0"/>
      <dgm:spPr/>
    </dgm:pt>
    <dgm:pt modelId="{B2432CF1-3E31-43B8-83E5-9BCC742634A5}" type="pres">
      <dgm:prSet presAssocID="{50B23BFF-842C-4D5D-88F1-3A850515A506}" presName="sibSpaceTwo" presStyleCnt="0"/>
      <dgm:spPr/>
    </dgm:pt>
    <dgm:pt modelId="{3958E961-8A74-42A0-A049-E4DE7EF36098}" type="pres">
      <dgm:prSet presAssocID="{EED07596-1104-436B-AAC8-35E8ED773E57}" presName="vertTwo" presStyleCnt="0"/>
      <dgm:spPr/>
    </dgm:pt>
    <dgm:pt modelId="{D9244D5B-91D2-431C-830D-39905CDE6C1F}" type="pres">
      <dgm:prSet presAssocID="{EED07596-1104-436B-AAC8-35E8ED773E57}" presName="txTwo" presStyleLbl="node2" presStyleIdx="5" presStyleCnt="6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41503F84-349E-4C82-8E6D-DA29244CF10A}" type="pres">
      <dgm:prSet presAssocID="{EED07596-1104-436B-AAC8-35E8ED773E57}" presName="horzTwo" presStyleCnt="0"/>
      <dgm:spPr/>
    </dgm:pt>
  </dgm:ptLst>
  <dgm:cxnLst>
    <dgm:cxn modelId="{0C67D9AF-EFDE-47F3-9F5F-148EEDB630DB}" type="presOf" srcId="{46760A7A-6386-4F19-A350-94C349A39A23}" destId="{CD17C83F-3863-4458-990C-6CE9A48EB58B}" srcOrd="0" destOrd="0" presId="urn:microsoft.com/office/officeart/2005/8/layout/hierarchy4"/>
    <dgm:cxn modelId="{9BCADACC-481A-4A1D-A6BB-C84C2515B693}" type="presOf" srcId="{EED07596-1104-436B-AAC8-35E8ED773E57}" destId="{D9244D5B-91D2-431C-830D-39905CDE6C1F}" srcOrd="0" destOrd="0" presId="urn:microsoft.com/office/officeart/2005/8/layout/hierarchy4"/>
    <dgm:cxn modelId="{58F241BF-FD76-4D03-89C3-9434E0EFC754}" type="presOf" srcId="{CAA1B7BB-FC93-4251-A68E-177C2EBA90B6}" destId="{44433749-B073-45A6-8CC3-10BB35844DF4}" srcOrd="0" destOrd="0" presId="urn:microsoft.com/office/officeart/2005/8/layout/hierarchy4"/>
    <dgm:cxn modelId="{4CC3A27C-F273-4D3C-864A-AB33AFB4AABF}" srcId="{49799500-6140-4B4A-A70B-60A03787B75F}" destId="{0230DCE1-BC5A-4F67-B8E3-105335775656}" srcOrd="2" destOrd="0" parTransId="{6F1FCD68-E8DD-4D99-9462-DC84C923863B}" sibTransId="{ED27A20E-C0E6-458B-AB19-2EA0A47A73CB}"/>
    <dgm:cxn modelId="{3EC48886-0D3D-4612-B038-156E9B460E7A}" type="presOf" srcId="{49799500-6140-4B4A-A70B-60A03787B75F}" destId="{88A6AC38-1068-48EB-B5AC-EF78D2931BB4}" srcOrd="0" destOrd="0" presId="urn:microsoft.com/office/officeart/2005/8/layout/hierarchy4"/>
    <dgm:cxn modelId="{20583C05-1A69-4E02-9BF7-15A72983D424}" srcId="{49799500-6140-4B4A-A70B-60A03787B75F}" destId="{21134ADF-579A-4302-BBBC-0D8018FAB9B2}" srcOrd="3" destOrd="0" parTransId="{1C7595B4-FFBE-4868-8B8F-2887F57EE70A}" sibTransId="{B226D830-2435-433E-8F5C-B1EC47569EF9}"/>
    <dgm:cxn modelId="{827D94AC-D58A-4B5B-AAAA-AF867BA37239}" srcId="{49799500-6140-4B4A-A70B-60A03787B75F}" destId="{46760A7A-6386-4F19-A350-94C349A39A23}" srcOrd="1" destOrd="0" parTransId="{9DB5B518-C945-4E47-9DE1-C0B40829F9A9}" sibTransId="{75B5D064-086C-4D7F-BD5D-0E505777F838}"/>
    <dgm:cxn modelId="{D923022A-08EE-4B53-9DB9-A5729FD40C3C}" type="presOf" srcId="{FE9453B2-5D55-4EE3-89C9-51D7CBDB397A}" destId="{9AFC3F94-3EEA-45E7-B9F4-12EFCAFCF105}" srcOrd="0" destOrd="0" presId="urn:microsoft.com/office/officeart/2005/8/layout/hierarchy4"/>
    <dgm:cxn modelId="{1B15D225-F878-445C-A6D5-B4F93106183D}" srcId="{6068C769-DD6C-44AD-8857-D370F85CB0D2}" destId="{49799500-6140-4B4A-A70B-60A03787B75F}" srcOrd="0" destOrd="0" parTransId="{3281CE54-F985-435F-B0E1-95D8ED5609FE}" sibTransId="{404F8EDB-49F2-4B66-9A92-3B1DC687FF86}"/>
    <dgm:cxn modelId="{0FD4E653-0C64-48FD-B477-68904F222229}" type="presOf" srcId="{6068C769-DD6C-44AD-8857-D370F85CB0D2}" destId="{6D3E7545-C4FD-4106-9281-25F137955791}" srcOrd="0" destOrd="0" presId="urn:microsoft.com/office/officeart/2005/8/layout/hierarchy4"/>
    <dgm:cxn modelId="{445362E9-6C42-46D0-97D4-7CDAF5E4C781}" srcId="{49799500-6140-4B4A-A70B-60A03787B75F}" destId="{CAA1B7BB-FC93-4251-A68E-177C2EBA90B6}" srcOrd="4" destOrd="0" parTransId="{2C4AE5C5-8050-4788-8638-7178CC33C9A9}" sibTransId="{50B23BFF-842C-4D5D-88F1-3A850515A506}"/>
    <dgm:cxn modelId="{978EFD0C-F319-43D0-B1F3-D4F98865E321}" type="presOf" srcId="{0230DCE1-BC5A-4F67-B8E3-105335775656}" destId="{9A63A873-978B-4904-B3F1-0248EAAE7FBE}" srcOrd="0" destOrd="0" presId="urn:microsoft.com/office/officeart/2005/8/layout/hierarchy4"/>
    <dgm:cxn modelId="{61453409-B3A0-4757-9465-89A0BFD90446}" type="presOf" srcId="{21134ADF-579A-4302-BBBC-0D8018FAB9B2}" destId="{F6095ED4-37F9-4837-B197-E13EF2D54D2A}" srcOrd="0" destOrd="0" presId="urn:microsoft.com/office/officeart/2005/8/layout/hierarchy4"/>
    <dgm:cxn modelId="{DC6F4075-E642-4BB9-B4DC-D767C9A0BC28}" srcId="{49799500-6140-4B4A-A70B-60A03787B75F}" destId="{FE9453B2-5D55-4EE3-89C9-51D7CBDB397A}" srcOrd="0" destOrd="0" parTransId="{8A4C73D1-F594-4ABB-8038-6A25CBAFD1AC}" sibTransId="{8F35735A-A655-4113-B4A0-DC62A0566B71}"/>
    <dgm:cxn modelId="{4FAF5100-8525-4F4B-9CE4-FEB31ECC38CB}" srcId="{49799500-6140-4B4A-A70B-60A03787B75F}" destId="{EED07596-1104-436B-AAC8-35E8ED773E57}" srcOrd="5" destOrd="0" parTransId="{A5624973-75E3-434A-B537-CADDC9D2F740}" sibTransId="{4AE9D848-F914-4A7E-830D-6E7AD672F0BF}"/>
    <dgm:cxn modelId="{87025424-DB18-4FB5-B3F1-997FF21D74CE}" type="presParOf" srcId="{6D3E7545-C4FD-4106-9281-25F137955791}" destId="{8EEBA22C-24AA-4ED3-8FDD-3A450642516D}" srcOrd="0" destOrd="0" presId="urn:microsoft.com/office/officeart/2005/8/layout/hierarchy4"/>
    <dgm:cxn modelId="{0D7069C2-9D60-4B48-90AF-E8656A617D8D}" type="presParOf" srcId="{8EEBA22C-24AA-4ED3-8FDD-3A450642516D}" destId="{88A6AC38-1068-48EB-B5AC-EF78D2931BB4}" srcOrd="0" destOrd="0" presId="urn:microsoft.com/office/officeart/2005/8/layout/hierarchy4"/>
    <dgm:cxn modelId="{99477748-67C5-430B-8402-3F2CA1820FED}" type="presParOf" srcId="{8EEBA22C-24AA-4ED3-8FDD-3A450642516D}" destId="{317A0BA3-08A1-408A-B64D-13059339814E}" srcOrd="1" destOrd="0" presId="urn:microsoft.com/office/officeart/2005/8/layout/hierarchy4"/>
    <dgm:cxn modelId="{3958D40A-DA11-4432-9679-64723AF2D040}" type="presParOf" srcId="{8EEBA22C-24AA-4ED3-8FDD-3A450642516D}" destId="{7A2E0896-5685-4ADF-90D8-FC4DF431D027}" srcOrd="2" destOrd="0" presId="urn:microsoft.com/office/officeart/2005/8/layout/hierarchy4"/>
    <dgm:cxn modelId="{1572C244-C22A-4068-99EB-4DB50326DD3A}" type="presParOf" srcId="{7A2E0896-5685-4ADF-90D8-FC4DF431D027}" destId="{87F14C83-C5DD-4086-882E-7E657F94734B}" srcOrd="0" destOrd="0" presId="urn:microsoft.com/office/officeart/2005/8/layout/hierarchy4"/>
    <dgm:cxn modelId="{DA9A4B4D-45DB-435B-BF80-8997596D7B84}" type="presParOf" srcId="{87F14C83-C5DD-4086-882E-7E657F94734B}" destId="{9AFC3F94-3EEA-45E7-B9F4-12EFCAFCF105}" srcOrd="0" destOrd="0" presId="urn:microsoft.com/office/officeart/2005/8/layout/hierarchy4"/>
    <dgm:cxn modelId="{5A36CFF2-1A49-4481-B1D9-4D6CD6F8E118}" type="presParOf" srcId="{87F14C83-C5DD-4086-882E-7E657F94734B}" destId="{65EE0766-7042-4B2B-8D30-4494597A89AC}" srcOrd="1" destOrd="0" presId="urn:microsoft.com/office/officeart/2005/8/layout/hierarchy4"/>
    <dgm:cxn modelId="{F29CCD8F-AB53-4949-A1CD-DE74AC6AD183}" type="presParOf" srcId="{7A2E0896-5685-4ADF-90D8-FC4DF431D027}" destId="{27FE6D71-4171-4A4C-B948-88903EBB5CC8}" srcOrd="1" destOrd="0" presId="urn:microsoft.com/office/officeart/2005/8/layout/hierarchy4"/>
    <dgm:cxn modelId="{A16D1FCB-874E-48E6-8E40-A09509FD24B2}" type="presParOf" srcId="{7A2E0896-5685-4ADF-90D8-FC4DF431D027}" destId="{D83F5BB8-14F4-4447-8358-BF3B7247A4F0}" srcOrd="2" destOrd="0" presId="urn:microsoft.com/office/officeart/2005/8/layout/hierarchy4"/>
    <dgm:cxn modelId="{4B5D3399-EA6C-4A73-BD54-DF42C5447062}" type="presParOf" srcId="{D83F5BB8-14F4-4447-8358-BF3B7247A4F0}" destId="{CD17C83F-3863-4458-990C-6CE9A48EB58B}" srcOrd="0" destOrd="0" presId="urn:microsoft.com/office/officeart/2005/8/layout/hierarchy4"/>
    <dgm:cxn modelId="{8F5CE4BF-CDFE-428C-965E-99363A4520A4}" type="presParOf" srcId="{D83F5BB8-14F4-4447-8358-BF3B7247A4F0}" destId="{A0998D35-E22A-4811-AE9A-EE1AE0E60CDD}" srcOrd="1" destOrd="0" presId="urn:microsoft.com/office/officeart/2005/8/layout/hierarchy4"/>
    <dgm:cxn modelId="{2F664DAA-23A9-4CA8-9C31-21C2682E7587}" type="presParOf" srcId="{7A2E0896-5685-4ADF-90D8-FC4DF431D027}" destId="{7903FFC0-193E-4E6D-B18B-0FCE0952D83F}" srcOrd="3" destOrd="0" presId="urn:microsoft.com/office/officeart/2005/8/layout/hierarchy4"/>
    <dgm:cxn modelId="{FB700866-807E-45F4-8835-E8E5C2A4BD86}" type="presParOf" srcId="{7A2E0896-5685-4ADF-90D8-FC4DF431D027}" destId="{CB11016E-073F-4379-A9F6-7CA6278051D7}" srcOrd="4" destOrd="0" presId="urn:microsoft.com/office/officeart/2005/8/layout/hierarchy4"/>
    <dgm:cxn modelId="{4A473716-A315-4625-B29A-4E134766680F}" type="presParOf" srcId="{CB11016E-073F-4379-A9F6-7CA6278051D7}" destId="{9A63A873-978B-4904-B3F1-0248EAAE7FBE}" srcOrd="0" destOrd="0" presId="urn:microsoft.com/office/officeart/2005/8/layout/hierarchy4"/>
    <dgm:cxn modelId="{46F5F8E4-C4E3-4FBC-B054-92DE17F26703}" type="presParOf" srcId="{CB11016E-073F-4379-A9F6-7CA6278051D7}" destId="{23ED2BA3-7D08-4B08-AF73-A4C43D822BB1}" srcOrd="1" destOrd="0" presId="urn:microsoft.com/office/officeart/2005/8/layout/hierarchy4"/>
    <dgm:cxn modelId="{F8724722-B68D-418C-B6FD-6E8475C635DD}" type="presParOf" srcId="{7A2E0896-5685-4ADF-90D8-FC4DF431D027}" destId="{746C4FD6-7050-40DE-8E7E-C3C1F47294C4}" srcOrd="5" destOrd="0" presId="urn:microsoft.com/office/officeart/2005/8/layout/hierarchy4"/>
    <dgm:cxn modelId="{4CBE7385-BC52-464C-AA5D-EC276BDE4995}" type="presParOf" srcId="{7A2E0896-5685-4ADF-90D8-FC4DF431D027}" destId="{4B6F080C-5D6C-414D-8851-ED6C55C6372C}" srcOrd="6" destOrd="0" presId="urn:microsoft.com/office/officeart/2005/8/layout/hierarchy4"/>
    <dgm:cxn modelId="{329BFD8D-5412-4DC8-8AD8-35F64ECFEB72}" type="presParOf" srcId="{4B6F080C-5D6C-414D-8851-ED6C55C6372C}" destId="{F6095ED4-37F9-4837-B197-E13EF2D54D2A}" srcOrd="0" destOrd="0" presId="urn:microsoft.com/office/officeart/2005/8/layout/hierarchy4"/>
    <dgm:cxn modelId="{48A4C303-6FB7-456B-9349-6548D92535D8}" type="presParOf" srcId="{4B6F080C-5D6C-414D-8851-ED6C55C6372C}" destId="{72CAF18A-C6D7-4874-A1E2-000562BE2F57}" srcOrd="1" destOrd="0" presId="urn:microsoft.com/office/officeart/2005/8/layout/hierarchy4"/>
    <dgm:cxn modelId="{6B18E3C8-91AF-47AC-B345-A04E77CD28BC}" type="presParOf" srcId="{7A2E0896-5685-4ADF-90D8-FC4DF431D027}" destId="{BCD4799F-6EFE-42DA-8154-7ED953E8D480}" srcOrd="7" destOrd="0" presId="urn:microsoft.com/office/officeart/2005/8/layout/hierarchy4"/>
    <dgm:cxn modelId="{2D4B654B-6D9C-492A-BDBB-A1D03F5DF120}" type="presParOf" srcId="{7A2E0896-5685-4ADF-90D8-FC4DF431D027}" destId="{FA57D363-F61F-4837-B8A4-0FC66131F1D5}" srcOrd="8" destOrd="0" presId="urn:microsoft.com/office/officeart/2005/8/layout/hierarchy4"/>
    <dgm:cxn modelId="{06F2FDE1-5A9E-45EE-8830-D7BC3773AE56}" type="presParOf" srcId="{FA57D363-F61F-4837-B8A4-0FC66131F1D5}" destId="{44433749-B073-45A6-8CC3-10BB35844DF4}" srcOrd="0" destOrd="0" presId="urn:microsoft.com/office/officeart/2005/8/layout/hierarchy4"/>
    <dgm:cxn modelId="{CEF05380-D269-42D0-AFB7-74037F2ADF16}" type="presParOf" srcId="{FA57D363-F61F-4837-B8A4-0FC66131F1D5}" destId="{CE403335-9E7A-4365-BE8E-B8D318663CEC}" srcOrd="1" destOrd="0" presId="urn:microsoft.com/office/officeart/2005/8/layout/hierarchy4"/>
    <dgm:cxn modelId="{56CEE7E4-0D8D-4F47-BDA0-6486BB937C90}" type="presParOf" srcId="{7A2E0896-5685-4ADF-90D8-FC4DF431D027}" destId="{B2432CF1-3E31-43B8-83E5-9BCC742634A5}" srcOrd="9" destOrd="0" presId="urn:microsoft.com/office/officeart/2005/8/layout/hierarchy4"/>
    <dgm:cxn modelId="{DF7B20C6-C4D7-48E4-8390-BD269B0E719B}" type="presParOf" srcId="{7A2E0896-5685-4ADF-90D8-FC4DF431D027}" destId="{3958E961-8A74-42A0-A049-E4DE7EF36098}" srcOrd="10" destOrd="0" presId="urn:microsoft.com/office/officeart/2005/8/layout/hierarchy4"/>
    <dgm:cxn modelId="{4FCFB37A-F8D5-49DA-9DE1-6B72EE02E3DC}" type="presParOf" srcId="{3958E961-8A74-42A0-A049-E4DE7EF36098}" destId="{D9244D5B-91D2-431C-830D-39905CDE6C1F}" srcOrd="0" destOrd="0" presId="urn:microsoft.com/office/officeart/2005/8/layout/hierarchy4"/>
    <dgm:cxn modelId="{D0FFC5F5-A333-406E-A469-509CB3B48F91}" type="presParOf" srcId="{3958E961-8A74-42A0-A049-E4DE7EF36098}" destId="{41503F84-349E-4C82-8E6D-DA29244CF10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68C769-DD6C-44AD-8857-D370F85CB0D2}" type="doc">
      <dgm:prSet loTypeId="urn:microsoft.com/office/officeart/2005/8/layout/hierarchy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pPr rtl="1"/>
          <a:endParaRPr lang="fa-IR"/>
        </a:p>
      </dgm:t>
    </dgm:pt>
    <dgm:pt modelId="{49799500-6140-4B4A-A70B-60A03787B75F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سوره مبارک طور</a:t>
          </a:r>
          <a:endParaRPr lang="fa-IR" dirty="0">
            <a:cs typeface="B Traffic" pitchFamily="2" charset="-78"/>
          </a:endParaRPr>
        </a:p>
      </dgm:t>
    </dgm:pt>
    <dgm:pt modelId="{3281CE54-F985-435F-B0E1-95D8ED5609FE}" type="parTrans" cxnId="{1B15D225-F878-445C-A6D5-B4F93106183D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404F8EDB-49F2-4B66-9A92-3B1DC687FF86}" type="sibTrans" cxnId="{1B15D225-F878-445C-A6D5-B4F93106183D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EED07596-1104-436B-AAC8-35E8ED773E57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 تا 28</a:t>
          </a:r>
          <a:endParaRPr lang="fa-IR" dirty="0">
            <a:cs typeface="B Traffic" pitchFamily="2" charset="-78"/>
          </a:endParaRPr>
        </a:p>
      </dgm:t>
    </dgm:pt>
    <dgm:pt modelId="{A5624973-75E3-434A-B537-CADDC9D2F740}" type="parTrans" cxnId="{4FAF5100-8525-4F4B-9CE4-FEB31ECC38CB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4AE9D848-F914-4A7E-830D-6E7AD672F0BF}" type="sibTrans" cxnId="{4FAF5100-8525-4F4B-9CE4-FEB31ECC38CB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0230DCE1-BC5A-4F67-B8E3-105335775656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29 تا 49</a:t>
          </a:r>
          <a:endParaRPr lang="fa-IR" dirty="0">
            <a:cs typeface="B Traffic" pitchFamily="2" charset="-78"/>
          </a:endParaRPr>
        </a:p>
      </dgm:t>
    </dgm:pt>
    <dgm:pt modelId="{6F1FCD68-E8DD-4D99-9462-DC84C923863B}" type="parTrans" cxnId="{4CC3A27C-F273-4D3C-864A-AB33AFB4AABF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ED27A20E-C0E6-458B-AB19-2EA0A47A73CB}" type="sibTrans" cxnId="{4CC3A27C-F273-4D3C-864A-AB33AFB4AABF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6D3E7545-C4FD-4106-9281-25F137955791}" type="pres">
      <dgm:prSet presAssocID="{6068C769-DD6C-44AD-8857-D370F85CB0D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8EEBA22C-24AA-4ED3-8FDD-3A450642516D}" type="pres">
      <dgm:prSet presAssocID="{49799500-6140-4B4A-A70B-60A03787B75F}" presName="vertOne" presStyleCnt="0"/>
      <dgm:spPr/>
    </dgm:pt>
    <dgm:pt modelId="{88A6AC38-1068-48EB-B5AC-EF78D2931BB4}" type="pres">
      <dgm:prSet presAssocID="{49799500-6140-4B4A-A70B-60A03787B75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317A0BA3-08A1-408A-B64D-13059339814E}" type="pres">
      <dgm:prSet presAssocID="{49799500-6140-4B4A-A70B-60A03787B75F}" presName="parTransOne" presStyleCnt="0"/>
      <dgm:spPr/>
    </dgm:pt>
    <dgm:pt modelId="{7A2E0896-5685-4ADF-90D8-FC4DF431D027}" type="pres">
      <dgm:prSet presAssocID="{49799500-6140-4B4A-A70B-60A03787B75F}" presName="horzOne" presStyleCnt="0"/>
      <dgm:spPr/>
    </dgm:pt>
    <dgm:pt modelId="{CB11016E-073F-4379-A9F6-7CA6278051D7}" type="pres">
      <dgm:prSet presAssocID="{0230DCE1-BC5A-4F67-B8E3-105335775656}" presName="vertTwo" presStyleCnt="0"/>
      <dgm:spPr/>
    </dgm:pt>
    <dgm:pt modelId="{9A63A873-978B-4904-B3F1-0248EAAE7FBE}" type="pres">
      <dgm:prSet presAssocID="{0230DCE1-BC5A-4F67-B8E3-105335775656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23ED2BA3-7D08-4B08-AF73-A4C43D822BB1}" type="pres">
      <dgm:prSet presAssocID="{0230DCE1-BC5A-4F67-B8E3-105335775656}" presName="horzTwo" presStyleCnt="0"/>
      <dgm:spPr/>
    </dgm:pt>
    <dgm:pt modelId="{746C4FD6-7050-40DE-8E7E-C3C1F47294C4}" type="pres">
      <dgm:prSet presAssocID="{ED27A20E-C0E6-458B-AB19-2EA0A47A73CB}" presName="sibSpaceTwo" presStyleCnt="0"/>
      <dgm:spPr/>
    </dgm:pt>
    <dgm:pt modelId="{3958E961-8A74-42A0-A049-E4DE7EF36098}" type="pres">
      <dgm:prSet presAssocID="{EED07596-1104-436B-AAC8-35E8ED773E57}" presName="vertTwo" presStyleCnt="0"/>
      <dgm:spPr/>
    </dgm:pt>
    <dgm:pt modelId="{D9244D5B-91D2-431C-830D-39905CDE6C1F}" type="pres">
      <dgm:prSet presAssocID="{EED07596-1104-436B-AAC8-35E8ED773E57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41503F84-349E-4C82-8E6D-DA29244CF10A}" type="pres">
      <dgm:prSet presAssocID="{EED07596-1104-436B-AAC8-35E8ED773E57}" presName="horzTwo" presStyleCnt="0"/>
      <dgm:spPr/>
    </dgm:pt>
  </dgm:ptLst>
  <dgm:cxnLst>
    <dgm:cxn modelId="{1B15D225-F878-445C-A6D5-B4F93106183D}" srcId="{6068C769-DD6C-44AD-8857-D370F85CB0D2}" destId="{49799500-6140-4B4A-A70B-60A03787B75F}" srcOrd="0" destOrd="0" parTransId="{3281CE54-F985-435F-B0E1-95D8ED5609FE}" sibTransId="{404F8EDB-49F2-4B66-9A92-3B1DC687FF86}"/>
    <dgm:cxn modelId="{58BF12F0-D919-4FBB-92F2-4633C4048383}" type="presOf" srcId="{EED07596-1104-436B-AAC8-35E8ED773E57}" destId="{D9244D5B-91D2-431C-830D-39905CDE6C1F}" srcOrd="0" destOrd="0" presId="urn:microsoft.com/office/officeart/2005/8/layout/hierarchy4"/>
    <dgm:cxn modelId="{8FB06E9E-C39E-47B4-950F-3F268127472D}" type="presOf" srcId="{6068C769-DD6C-44AD-8857-D370F85CB0D2}" destId="{6D3E7545-C4FD-4106-9281-25F137955791}" srcOrd="0" destOrd="0" presId="urn:microsoft.com/office/officeart/2005/8/layout/hierarchy4"/>
    <dgm:cxn modelId="{4CC3A27C-F273-4D3C-864A-AB33AFB4AABF}" srcId="{49799500-6140-4B4A-A70B-60A03787B75F}" destId="{0230DCE1-BC5A-4F67-B8E3-105335775656}" srcOrd="0" destOrd="0" parTransId="{6F1FCD68-E8DD-4D99-9462-DC84C923863B}" sibTransId="{ED27A20E-C0E6-458B-AB19-2EA0A47A73CB}"/>
    <dgm:cxn modelId="{4FAF5100-8525-4F4B-9CE4-FEB31ECC38CB}" srcId="{49799500-6140-4B4A-A70B-60A03787B75F}" destId="{EED07596-1104-436B-AAC8-35E8ED773E57}" srcOrd="1" destOrd="0" parTransId="{A5624973-75E3-434A-B537-CADDC9D2F740}" sibTransId="{4AE9D848-F914-4A7E-830D-6E7AD672F0BF}"/>
    <dgm:cxn modelId="{D9CC2529-BA89-4077-9302-1D61F15F26A5}" type="presOf" srcId="{49799500-6140-4B4A-A70B-60A03787B75F}" destId="{88A6AC38-1068-48EB-B5AC-EF78D2931BB4}" srcOrd="0" destOrd="0" presId="urn:microsoft.com/office/officeart/2005/8/layout/hierarchy4"/>
    <dgm:cxn modelId="{13B411C2-F022-4074-9787-FE166E7E6963}" type="presOf" srcId="{0230DCE1-BC5A-4F67-B8E3-105335775656}" destId="{9A63A873-978B-4904-B3F1-0248EAAE7FBE}" srcOrd="0" destOrd="0" presId="urn:microsoft.com/office/officeart/2005/8/layout/hierarchy4"/>
    <dgm:cxn modelId="{514FEC3E-14D0-408B-8774-6A0187DB1C23}" type="presParOf" srcId="{6D3E7545-C4FD-4106-9281-25F137955791}" destId="{8EEBA22C-24AA-4ED3-8FDD-3A450642516D}" srcOrd="0" destOrd="0" presId="urn:microsoft.com/office/officeart/2005/8/layout/hierarchy4"/>
    <dgm:cxn modelId="{43D446C0-C55D-4AD4-9F5E-5751971D6639}" type="presParOf" srcId="{8EEBA22C-24AA-4ED3-8FDD-3A450642516D}" destId="{88A6AC38-1068-48EB-B5AC-EF78D2931BB4}" srcOrd="0" destOrd="0" presId="urn:microsoft.com/office/officeart/2005/8/layout/hierarchy4"/>
    <dgm:cxn modelId="{1F0E00A3-313E-4CB9-A96A-6CFC536B7095}" type="presParOf" srcId="{8EEBA22C-24AA-4ED3-8FDD-3A450642516D}" destId="{317A0BA3-08A1-408A-B64D-13059339814E}" srcOrd="1" destOrd="0" presId="urn:microsoft.com/office/officeart/2005/8/layout/hierarchy4"/>
    <dgm:cxn modelId="{152549A4-6CCC-46D7-A454-BC37E33298EE}" type="presParOf" srcId="{8EEBA22C-24AA-4ED3-8FDD-3A450642516D}" destId="{7A2E0896-5685-4ADF-90D8-FC4DF431D027}" srcOrd="2" destOrd="0" presId="urn:microsoft.com/office/officeart/2005/8/layout/hierarchy4"/>
    <dgm:cxn modelId="{704BCC9F-6C4D-421D-8270-FDD242F52CA3}" type="presParOf" srcId="{7A2E0896-5685-4ADF-90D8-FC4DF431D027}" destId="{CB11016E-073F-4379-A9F6-7CA6278051D7}" srcOrd="0" destOrd="0" presId="urn:microsoft.com/office/officeart/2005/8/layout/hierarchy4"/>
    <dgm:cxn modelId="{3A8B5F28-BDC7-46DC-94C5-D4BF902AA3D2}" type="presParOf" srcId="{CB11016E-073F-4379-A9F6-7CA6278051D7}" destId="{9A63A873-978B-4904-B3F1-0248EAAE7FBE}" srcOrd="0" destOrd="0" presId="urn:microsoft.com/office/officeart/2005/8/layout/hierarchy4"/>
    <dgm:cxn modelId="{A625CB07-4D92-49CD-9887-A5B7F29C0AD6}" type="presParOf" srcId="{CB11016E-073F-4379-A9F6-7CA6278051D7}" destId="{23ED2BA3-7D08-4B08-AF73-A4C43D822BB1}" srcOrd="1" destOrd="0" presId="urn:microsoft.com/office/officeart/2005/8/layout/hierarchy4"/>
    <dgm:cxn modelId="{2C1BBA1F-26B1-48BE-A315-C3FDD6243DAA}" type="presParOf" srcId="{7A2E0896-5685-4ADF-90D8-FC4DF431D027}" destId="{746C4FD6-7050-40DE-8E7E-C3C1F47294C4}" srcOrd="1" destOrd="0" presId="urn:microsoft.com/office/officeart/2005/8/layout/hierarchy4"/>
    <dgm:cxn modelId="{8534AF76-047B-445C-A3EB-CB956A42ECA7}" type="presParOf" srcId="{7A2E0896-5685-4ADF-90D8-FC4DF431D027}" destId="{3958E961-8A74-42A0-A049-E4DE7EF36098}" srcOrd="2" destOrd="0" presId="urn:microsoft.com/office/officeart/2005/8/layout/hierarchy4"/>
    <dgm:cxn modelId="{AAC715D1-3A69-407D-A6AD-EDA368850B33}" type="presParOf" srcId="{3958E961-8A74-42A0-A049-E4DE7EF36098}" destId="{D9244D5B-91D2-431C-830D-39905CDE6C1F}" srcOrd="0" destOrd="0" presId="urn:microsoft.com/office/officeart/2005/8/layout/hierarchy4"/>
    <dgm:cxn modelId="{2E05F666-D9F7-4086-BD93-13A214C5FC5A}" type="presParOf" srcId="{3958E961-8A74-42A0-A049-E4DE7EF36098}" destId="{41503F84-349E-4C82-8E6D-DA29244CF10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A6AC38-1068-48EB-B5AC-EF78D2931BB4}">
      <dsp:nvSpPr>
        <dsp:cNvPr id="0" name=""/>
        <dsp:cNvSpPr/>
      </dsp:nvSpPr>
      <dsp:spPr>
        <a:xfrm>
          <a:off x="40" y="434"/>
          <a:ext cx="8229519" cy="205237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>
              <a:cs typeface="B Traffic" pitchFamily="2" charset="-78"/>
            </a:rPr>
            <a:t>سوره مبارک طور</a:t>
          </a:r>
          <a:endParaRPr lang="fa-IR" sz="6500" kern="1200" dirty="0">
            <a:cs typeface="B Traffic" pitchFamily="2" charset="-78"/>
          </a:endParaRPr>
        </a:p>
      </dsp:txBody>
      <dsp:txXfrm>
        <a:off x="60152" y="60546"/>
        <a:ext cx="8109295" cy="1932153"/>
      </dsp:txXfrm>
    </dsp:sp>
    <dsp:sp modelId="{9AFC3F94-3EEA-45E7-B9F4-12EFCAFCF105}">
      <dsp:nvSpPr>
        <dsp:cNvPr id="0" name=""/>
        <dsp:cNvSpPr/>
      </dsp:nvSpPr>
      <dsp:spPr>
        <a:xfrm>
          <a:off x="40" y="2271538"/>
          <a:ext cx="1281856" cy="205237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100" kern="1200" dirty="0" smtClean="0">
              <a:cs typeface="B Traffic" pitchFamily="2" charset="-78"/>
            </a:rPr>
            <a:t>آیه 44 تا 49</a:t>
          </a:r>
          <a:endParaRPr lang="fa-IR" sz="3100" kern="1200" dirty="0">
            <a:cs typeface="B Traffic" pitchFamily="2" charset="-78"/>
          </a:endParaRPr>
        </a:p>
      </dsp:txBody>
      <dsp:txXfrm>
        <a:off x="37584" y="2309082"/>
        <a:ext cx="1206768" cy="1977289"/>
      </dsp:txXfrm>
    </dsp:sp>
    <dsp:sp modelId="{CD17C83F-3863-4458-990C-6CE9A48EB58B}">
      <dsp:nvSpPr>
        <dsp:cNvPr id="0" name=""/>
        <dsp:cNvSpPr/>
      </dsp:nvSpPr>
      <dsp:spPr>
        <a:xfrm>
          <a:off x="1389572" y="2271538"/>
          <a:ext cx="1281856" cy="205237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100" kern="1200" dirty="0" smtClean="0">
              <a:cs typeface="B Traffic" pitchFamily="2" charset="-78"/>
            </a:rPr>
            <a:t>آیه 35 تا 43</a:t>
          </a:r>
          <a:endParaRPr lang="fa-IR" sz="3100" kern="1200" dirty="0">
            <a:cs typeface="B Traffic" pitchFamily="2" charset="-78"/>
          </a:endParaRPr>
        </a:p>
      </dsp:txBody>
      <dsp:txXfrm>
        <a:off x="1427116" y="2309082"/>
        <a:ext cx="1206768" cy="1977289"/>
      </dsp:txXfrm>
    </dsp:sp>
    <dsp:sp modelId="{9A63A873-978B-4904-B3F1-0248EAAE7FBE}">
      <dsp:nvSpPr>
        <dsp:cNvPr id="0" name=""/>
        <dsp:cNvSpPr/>
      </dsp:nvSpPr>
      <dsp:spPr>
        <a:xfrm>
          <a:off x="2779105" y="2271538"/>
          <a:ext cx="1281856" cy="205237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100" kern="1200" dirty="0" smtClean="0">
              <a:cs typeface="B Traffic" pitchFamily="2" charset="-78"/>
            </a:rPr>
            <a:t>آیه 29 تا 34</a:t>
          </a:r>
          <a:endParaRPr lang="fa-IR" sz="3100" kern="1200" dirty="0">
            <a:cs typeface="B Traffic" pitchFamily="2" charset="-78"/>
          </a:endParaRPr>
        </a:p>
      </dsp:txBody>
      <dsp:txXfrm>
        <a:off x="2816649" y="2309082"/>
        <a:ext cx="1206768" cy="1977289"/>
      </dsp:txXfrm>
    </dsp:sp>
    <dsp:sp modelId="{F6095ED4-37F9-4837-B197-E13EF2D54D2A}">
      <dsp:nvSpPr>
        <dsp:cNvPr id="0" name=""/>
        <dsp:cNvSpPr/>
      </dsp:nvSpPr>
      <dsp:spPr>
        <a:xfrm>
          <a:off x="4168637" y="2271538"/>
          <a:ext cx="1281856" cy="205237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100" kern="1200" dirty="0" smtClean="0">
              <a:cs typeface="B Traffic" pitchFamily="2" charset="-78"/>
            </a:rPr>
            <a:t>آیه 17 تا 28</a:t>
          </a:r>
          <a:endParaRPr lang="fa-IR" sz="3100" kern="1200" dirty="0">
            <a:cs typeface="B Traffic" pitchFamily="2" charset="-78"/>
          </a:endParaRPr>
        </a:p>
      </dsp:txBody>
      <dsp:txXfrm>
        <a:off x="4206181" y="2309082"/>
        <a:ext cx="1206768" cy="1977289"/>
      </dsp:txXfrm>
    </dsp:sp>
    <dsp:sp modelId="{44433749-B073-45A6-8CC3-10BB35844DF4}">
      <dsp:nvSpPr>
        <dsp:cNvPr id="0" name=""/>
        <dsp:cNvSpPr/>
      </dsp:nvSpPr>
      <dsp:spPr>
        <a:xfrm>
          <a:off x="5558170" y="2271538"/>
          <a:ext cx="1281856" cy="205237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100" kern="1200" dirty="0" smtClean="0">
              <a:cs typeface="B Traffic" pitchFamily="2" charset="-78"/>
            </a:rPr>
            <a:t>آیه 11 تا 16</a:t>
          </a:r>
          <a:endParaRPr lang="fa-IR" sz="3100" kern="1200" dirty="0">
            <a:cs typeface="B Traffic" pitchFamily="2" charset="-78"/>
          </a:endParaRPr>
        </a:p>
      </dsp:txBody>
      <dsp:txXfrm>
        <a:off x="5595714" y="2309082"/>
        <a:ext cx="1206768" cy="1977289"/>
      </dsp:txXfrm>
    </dsp:sp>
    <dsp:sp modelId="{D9244D5B-91D2-431C-830D-39905CDE6C1F}">
      <dsp:nvSpPr>
        <dsp:cNvPr id="0" name=""/>
        <dsp:cNvSpPr/>
      </dsp:nvSpPr>
      <dsp:spPr>
        <a:xfrm>
          <a:off x="6947703" y="2271538"/>
          <a:ext cx="1281856" cy="205237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100" kern="1200" dirty="0" smtClean="0">
              <a:cs typeface="B Traffic" pitchFamily="2" charset="-78"/>
            </a:rPr>
            <a:t>آیه 1 تا 10</a:t>
          </a:r>
          <a:endParaRPr lang="fa-IR" sz="3100" kern="1200" dirty="0">
            <a:cs typeface="B Traffic" pitchFamily="2" charset="-78"/>
          </a:endParaRPr>
        </a:p>
      </dsp:txBody>
      <dsp:txXfrm>
        <a:off x="6985247" y="2309082"/>
        <a:ext cx="1206768" cy="19772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A6AC38-1068-48EB-B5AC-EF78D2931BB4}">
      <dsp:nvSpPr>
        <dsp:cNvPr id="0" name=""/>
        <dsp:cNvSpPr/>
      </dsp:nvSpPr>
      <dsp:spPr>
        <a:xfrm>
          <a:off x="3037" y="434"/>
          <a:ext cx="8223524" cy="205237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>
              <a:cs typeface="B Traffic" pitchFamily="2" charset="-78"/>
            </a:rPr>
            <a:t>سوره مبارک طور</a:t>
          </a:r>
          <a:endParaRPr lang="fa-IR" sz="6500" kern="1200" dirty="0">
            <a:cs typeface="B Traffic" pitchFamily="2" charset="-78"/>
          </a:endParaRPr>
        </a:p>
      </dsp:txBody>
      <dsp:txXfrm>
        <a:off x="3037" y="434"/>
        <a:ext cx="8223524" cy="2052377"/>
      </dsp:txXfrm>
    </dsp:sp>
    <dsp:sp modelId="{9A63A873-978B-4904-B3F1-0248EAAE7FBE}">
      <dsp:nvSpPr>
        <dsp:cNvPr id="0" name=""/>
        <dsp:cNvSpPr/>
      </dsp:nvSpPr>
      <dsp:spPr>
        <a:xfrm>
          <a:off x="3037" y="2271538"/>
          <a:ext cx="3946028" cy="205237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000" kern="1200" dirty="0" smtClean="0">
              <a:cs typeface="B Traffic" pitchFamily="2" charset="-78"/>
            </a:rPr>
            <a:t>آیه 29 تا 49</a:t>
          </a:r>
          <a:endParaRPr lang="fa-IR" sz="6000" kern="1200" dirty="0">
            <a:cs typeface="B Traffic" pitchFamily="2" charset="-78"/>
          </a:endParaRPr>
        </a:p>
      </dsp:txBody>
      <dsp:txXfrm>
        <a:off x="3037" y="2271538"/>
        <a:ext cx="3946028" cy="2052377"/>
      </dsp:txXfrm>
    </dsp:sp>
    <dsp:sp modelId="{D9244D5B-91D2-431C-830D-39905CDE6C1F}">
      <dsp:nvSpPr>
        <dsp:cNvPr id="0" name=""/>
        <dsp:cNvSpPr/>
      </dsp:nvSpPr>
      <dsp:spPr>
        <a:xfrm>
          <a:off x="4280533" y="2271538"/>
          <a:ext cx="3946028" cy="205237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000" kern="1200" dirty="0" smtClean="0">
              <a:cs typeface="B Traffic" pitchFamily="2" charset="-78"/>
            </a:rPr>
            <a:t>آیه 1 تا 28</a:t>
          </a:r>
          <a:endParaRPr lang="fa-IR" sz="6000" kern="1200" dirty="0">
            <a:cs typeface="B Traffic" pitchFamily="2" charset="-78"/>
          </a:endParaRPr>
        </a:p>
      </dsp:txBody>
      <dsp:txXfrm>
        <a:off x="4280533" y="2271538"/>
        <a:ext cx="3946028" cy="20523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عنوان اسلای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9" name="زیر نویس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a-IR" smtClean="0"/>
              <a:t>برای ویرایش سبک زیرعنوان اسلاید اصلی، کلیک نمایید</a:t>
            </a:r>
            <a:endParaRPr kumimoji="0" lang="en-US"/>
          </a:p>
        </p:txBody>
      </p:sp>
      <p:sp>
        <p:nvSpPr>
          <p:cNvPr id="28" name="نگهدارنده مکان تاری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DBB0676-19DD-4E47-A176-4CF9245E69A0}" type="datetimeFigureOut">
              <a:rPr lang="fa-IR" smtClean="0"/>
              <a:pPr/>
              <a:t>1440/04/21</a:t>
            </a:fld>
            <a:endParaRPr lang="fa-IR"/>
          </a:p>
        </p:txBody>
      </p:sp>
      <p:sp>
        <p:nvSpPr>
          <p:cNvPr id="17" name="نگهدارنده مکان پانویس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a-IR"/>
          </a:p>
        </p:txBody>
      </p:sp>
      <p:sp>
        <p:nvSpPr>
          <p:cNvPr id="29" name="نگهدارنده مکان شماره اسلاید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E7C0A42-C75E-4C8D-A38A-DF0952A7872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 متن عمود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0676-19DD-4E47-A176-4CF9245E69A0}" type="datetimeFigureOut">
              <a:rPr lang="fa-IR" smtClean="0"/>
              <a:pPr/>
              <a:t>1440/04/21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0A42-C75E-4C8D-A38A-DF0952A7872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عمودی و مت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ی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0676-19DD-4E47-A176-4CF9245E69A0}" type="datetimeFigureOut">
              <a:rPr lang="fa-IR" smtClean="0"/>
              <a:pPr/>
              <a:t>1440/04/21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0A42-C75E-4C8D-A38A-DF0952A7872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 محتو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0676-19DD-4E47-A176-4CF9245E69A0}" type="datetimeFigureOut">
              <a:rPr lang="fa-IR" smtClean="0"/>
              <a:pPr/>
              <a:t>1440/04/21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0A42-C75E-4C8D-A38A-DF0952A7872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سربرگ بخ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0676-19DD-4E47-A176-4CF9245E69A0}" type="datetimeFigureOut">
              <a:rPr lang="fa-IR" smtClean="0"/>
              <a:pPr/>
              <a:t>1440/04/21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0A42-C75E-4C8D-A38A-DF0952A7872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دو محتو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محتوا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0676-19DD-4E47-A176-4CF9245E69A0}" type="datetimeFigureOut">
              <a:rPr lang="fa-IR" smtClean="0"/>
              <a:pPr/>
              <a:t>1440/04/21</a:t>
            </a:fld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0A42-C75E-4C8D-A38A-DF0952A7872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یس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4" name="نگهدارنده مکان متن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5" name="نگهدارنده مکان محتوا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6" name="نگهدارنده مکان محتوا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26" name="نگهدارنده مکان تاری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BB0676-19DD-4E47-A176-4CF9245E69A0}" type="datetimeFigureOut">
              <a:rPr lang="fa-IR" smtClean="0"/>
              <a:pPr/>
              <a:t>1440/04/21</a:t>
            </a:fld>
            <a:endParaRPr lang="fa-IR"/>
          </a:p>
        </p:txBody>
      </p:sp>
      <p:sp>
        <p:nvSpPr>
          <p:cNvPr id="27" name="نگهدارنده مکان شماره اسلاید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E7C0A42-C75E-4C8D-A38A-DF0952A7872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8" name="نگهدارنده مکان پانویس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تنه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تاری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DBB0676-19DD-4E47-A176-4CF9245E69A0}" type="datetimeFigureOut">
              <a:rPr lang="fa-IR" smtClean="0"/>
              <a:pPr/>
              <a:t>1440/04/21</a:t>
            </a:fld>
            <a:endParaRPr lang="fa-IR"/>
          </a:p>
        </p:txBody>
      </p:sp>
      <p:sp>
        <p:nvSpPr>
          <p:cNvPr id="4" name="نگهدارنده مکان پانویس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a-IR"/>
          </a:p>
        </p:txBody>
      </p:sp>
      <p:sp>
        <p:nvSpPr>
          <p:cNvPr id="5" name="نگهدارنده مکان شماره اسلاید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E7C0A42-C75E-4C8D-A38A-DF0952A7872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خال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اری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0676-19DD-4E47-A176-4CF9245E69A0}" type="datetimeFigureOut">
              <a:rPr lang="fa-IR" smtClean="0"/>
              <a:pPr/>
              <a:t>1440/04/21</a:t>
            </a:fld>
            <a:endParaRPr lang="fa-IR"/>
          </a:p>
        </p:txBody>
      </p:sp>
      <p:sp>
        <p:nvSpPr>
          <p:cNvPr id="3" name="نگهدارنده مکان پانویس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نگهدارنده مکان شماره اسلاید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0A42-C75E-4C8D-A38A-DF0952A7872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ا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4" name="نگهدارنده مکان محتوا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0676-19DD-4E47-A176-4CF9245E69A0}" type="datetimeFigureOut">
              <a:rPr lang="fa-IR" smtClean="0"/>
              <a:pPr/>
              <a:t>1440/04/21</a:t>
            </a:fld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0A42-C75E-4C8D-A38A-DF0952A7872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تصویر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تصویر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a-IR" smtClean="0"/>
              <a:t>برای اضافه کردن تصویر نماد را کلیک نمایید</a:t>
            </a:r>
            <a:endParaRPr kumimoji="0" lang="en-US" dirty="0"/>
          </a:p>
        </p:txBody>
      </p:sp>
      <p:sp>
        <p:nvSpPr>
          <p:cNvPr id="4" name="نگهدارنده مکان متن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0676-19DD-4E47-A176-4CF9245E69A0}" type="datetimeFigureOut">
              <a:rPr lang="fa-IR" smtClean="0"/>
              <a:pPr/>
              <a:t>1440/04/21</a:t>
            </a:fld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0A42-C75E-4C8D-A38A-DF0952A7872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نگهدارنده مکان 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13" name="نگهدارنده مکان متن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kumimoji="0" lang="fa-IR" smtClean="0"/>
              <a:t>سطح دوم</a:t>
            </a:r>
          </a:p>
          <a:p>
            <a:pPr lvl="2" eaLnBrk="1" latinLnBrk="0" hangingPunct="1"/>
            <a:r>
              <a:rPr kumimoji="0" lang="fa-IR" smtClean="0"/>
              <a:t>سطح سوم</a:t>
            </a:r>
          </a:p>
          <a:p>
            <a:pPr lvl="3" eaLnBrk="1" latinLnBrk="0" hangingPunct="1"/>
            <a:r>
              <a:rPr kumimoji="0" lang="fa-IR" smtClean="0"/>
              <a:t>سطح چهارم</a:t>
            </a:r>
          </a:p>
          <a:p>
            <a:pPr lvl="4" eaLnBrk="1" latinLnBrk="0" hangingPunct="1"/>
            <a:r>
              <a:rPr kumimoji="0" lang="fa-IR" smtClean="0"/>
              <a:t>سطح پنجم</a:t>
            </a:r>
            <a:endParaRPr kumimoji="0" lang="en-US"/>
          </a:p>
        </p:txBody>
      </p:sp>
      <p:sp>
        <p:nvSpPr>
          <p:cNvPr id="14" name="نگهدارنده مکان تاری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DBB0676-19DD-4E47-A176-4CF9245E69A0}" type="datetimeFigureOut">
              <a:rPr lang="fa-IR" smtClean="0"/>
              <a:pPr/>
              <a:t>1440/04/21</a:t>
            </a:fld>
            <a:endParaRPr lang="fa-IR"/>
          </a:p>
        </p:txBody>
      </p:sp>
      <p:sp>
        <p:nvSpPr>
          <p:cNvPr id="3" name="نگهدارنده مکان پانویس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نگهدارنده مکان شماره اسلاید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E7C0A42-C75E-4C8D-A38A-DF0952A78720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a-IR" sz="9600" dirty="0" err="1" smtClean="0">
                <a:latin typeface="Andalus" pitchFamily="18" charset="-78"/>
                <a:cs typeface="Andalus" pitchFamily="18" charset="-78"/>
              </a:rPr>
              <a:t>بسم</a:t>
            </a:r>
            <a:r>
              <a:rPr lang="fa-IR" sz="9600" dirty="0" smtClean="0">
                <a:latin typeface="Andalus" pitchFamily="18" charset="-78"/>
                <a:cs typeface="Andalus" pitchFamily="18" charset="-78"/>
              </a:rPr>
              <a:t> الله </a:t>
            </a:r>
            <a:r>
              <a:rPr lang="fa-IR" sz="9600" dirty="0" err="1" smtClean="0">
                <a:latin typeface="Andalus" pitchFamily="18" charset="-78"/>
                <a:cs typeface="Andalus" pitchFamily="18" charset="-78"/>
              </a:rPr>
              <a:t>الرحمن</a:t>
            </a:r>
            <a:r>
              <a:rPr lang="fa-IR" sz="9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fa-IR" sz="9600" dirty="0" err="1" smtClean="0">
                <a:latin typeface="Andalus" pitchFamily="18" charset="-78"/>
                <a:cs typeface="Andalus" pitchFamily="18" charset="-78"/>
              </a:rPr>
              <a:t>الرحیم</a:t>
            </a:r>
            <a:endParaRPr lang="fa-IR" sz="96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زیر نویس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4000" dirty="0" err="1" smtClean="0">
                <a:cs typeface="B Esfehan" pitchFamily="2" charset="-78"/>
              </a:rPr>
              <a:t>تدبر</a:t>
            </a:r>
            <a:r>
              <a:rPr lang="fa-IR" sz="4000" dirty="0" smtClean="0">
                <a:cs typeface="B Esfehan" pitchFamily="2" charset="-78"/>
              </a:rPr>
              <a:t> در سوره مبارک طور</a:t>
            </a:r>
            <a:endParaRPr lang="fa-IR" sz="4000" dirty="0">
              <a:cs typeface="B Esfeha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069848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cs typeface="B Jadid" pitchFamily="2" charset="-78"/>
              </a:rPr>
              <a:t>تشخیص </a:t>
            </a:r>
            <a:r>
              <a:rPr lang="fa-IR" dirty="0" err="1" smtClean="0">
                <a:cs typeface="B Jadid" pitchFamily="2" charset="-78"/>
              </a:rPr>
              <a:t>سیاقها</a:t>
            </a:r>
            <a:endParaRPr lang="fa-IR" dirty="0" smtClean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سیاق 1. آیه 1 تا 28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fa-IR" sz="4000" dirty="0" err="1" smtClean="0">
                <a:cs typeface="me_quran" pitchFamily="18" charset="-78"/>
              </a:rPr>
              <a:t>بِسْمِ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الرَّحْمَنِ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الرَّحِيمِ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وَالطُّورِ</a:t>
            </a:r>
            <a:r>
              <a:rPr lang="fa-IR" sz="4000" dirty="0" smtClean="0">
                <a:cs typeface="me_quran" pitchFamily="18" charset="-78"/>
              </a:rPr>
              <a:t> (١)</a:t>
            </a:r>
            <a:r>
              <a:rPr lang="fa-IR" sz="4000" dirty="0" err="1" smtClean="0">
                <a:cs typeface="me_quran" pitchFamily="18" charset="-78"/>
              </a:rPr>
              <a:t>وَكِتَابٍ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مَسْطُورٍ</a:t>
            </a:r>
            <a:r>
              <a:rPr lang="fa-IR" sz="4000" dirty="0" smtClean="0">
                <a:cs typeface="me_quran" pitchFamily="18" charset="-78"/>
              </a:rPr>
              <a:t> (٢)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رَقٍّ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مَنْشُورٍ</a:t>
            </a:r>
            <a:r>
              <a:rPr lang="fa-IR" sz="4000" dirty="0" smtClean="0">
                <a:cs typeface="me_quran" pitchFamily="18" charset="-78"/>
              </a:rPr>
              <a:t> (٣)</a:t>
            </a:r>
            <a:r>
              <a:rPr lang="fa-IR" sz="4000" dirty="0" err="1" smtClean="0">
                <a:cs typeface="me_quran" pitchFamily="18" charset="-78"/>
              </a:rPr>
              <a:t>وَالْبَيْتِ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الْمَعْمُورِ</a:t>
            </a:r>
            <a:r>
              <a:rPr lang="fa-IR" sz="4000" dirty="0" smtClean="0">
                <a:cs typeface="me_quran" pitchFamily="18" charset="-78"/>
              </a:rPr>
              <a:t> (٤)</a:t>
            </a:r>
            <a:r>
              <a:rPr lang="fa-IR" sz="4000" dirty="0" err="1" smtClean="0">
                <a:cs typeface="me_quran" pitchFamily="18" charset="-78"/>
              </a:rPr>
              <a:t>وَالسَّقْفِ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الْمَرْفُوعِ</a:t>
            </a:r>
            <a:r>
              <a:rPr lang="fa-IR" sz="4000" dirty="0" smtClean="0">
                <a:cs typeface="me_quran" pitchFamily="18" charset="-78"/>
              </a:rPr>
              <a:t> (٥)</a:t>
            </a:r>
            <a:r>
              <a:rPr lang="fa-IR" sz="4000" dirty="0" err="1" smtClean="0">
                <a:cs typeface="me_quran" pitchFamily="18" charset="-78"/>
              </a:rPr>
              <a:t>وَالْبَحْرِ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الْمَسْجُورِ</a:t>
            </a:r>
            <a:r>
              <a:rPr lang="fa-IR" sz="4000" dirty="0" smtClean="0">
                <a:cs typeface="me_quran" pitchFamily="18" charset="-78"/>
              </a:rPr>
              <a:t> (٦)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عَذَابَ </a:t>
            </a:r>
            <a:r>
              <a:rPr lang="fa-IR" sz="4000" dirty="0" err="1" smtClean="0">
                <a:cs typeface="me_quran" pitchFamily="18" charset="-78"/>
              </a:rPr>
              <a:t>رَبِّكَ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لَوَاقِعٌ</a:t>
            </a:r>
            <a:r>
              <a:rPr lang="fa-IR" sz="4000" dirty="0" smtClean="0">
                <a:cs typeface="me_quran" pitchFamily="18" charset="-78"/>
              </a:rPr>
              <a:t> (٧)مَا </a:t>
            </a:r>
            <a:r>
              <a:rPr lang="fa-IR" sz="4000" dirty="0" err="1" smtClean="0">
                <a:cs typeface="me_quran" pitchFamily="18" charset="-78"/>
              </a:rPr>
              <a:t>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دَافِعٍ</a:t>
            </a:r>
            <a:r>
              <a:rPr lang="fa-IR" sz="4000" dirty="0" smtClean="0">
                <a:cs typeface="me_quran" pitchFamily="18" charset="-78"/>
              </a:rPr>
              <a:t> (٨)</a:t>
            </a: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تَمُورُ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السَّمَاءُ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مَوْرًا</a:t>
            </a:r>
            <a:r>
              <a:rPr lang="fa-IR" sz="4000" dirty="0" smtClean="0">
                <a:cs typeface="me_quran" pitchFamily="18" charset="-78"/>
              </a:rPr>
              <a:t> (٩)</a:t>
            </a:r>
            <a:r>
              <a:rPr lang="fa-IR" sz="4000" dirty="0" err="1" smtClean="0">
                <a:cs typeface="me_quran" pitchFamily="18" charset="-78"/>
              </a:rPr>
              <a:t>وَتَسِيرُ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الْجِبَالُ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سَيْرًا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١٠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فَوَيْلٌ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يَوْمَئِذٍ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لِلْمُكَذِّبِينَ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١١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خَوْضٍ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يَلْعَبُونَ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يُدَعُّونَ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نَارِ</a:t>
            </a:r>
            <a:r>
              <a:rPr lang="fa-IR" sz="4000" dirty="0" smtClean="0">
                <a:cs typeface="me_quran" pitchFamily="18" charset="-78"/>
              </a:rPr>
              <a:t> جَهَنَّمَ </a:t>
            </a:r>
            <a:r>
              <a:rPr lang="fa-IR" sz="4000" dirty="0" err="1" smtClean="0">
                <a:cs typeface="me_quran" pitchFamily="18" charset="-78"/>
              </a:rPr>
              <a:t>دَعًّا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هَذِهِ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النَّارُ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الَّتِي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كُنْتُمْ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تُكَذِّبُونَ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أَفَسِحْرٌ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أَنْتُمْ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تُبْصِرُونَ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١٥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اصْلَوْهَا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فَاصْبِرُوا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أَوْ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تَصْبِرُوا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سَوَاءٌ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إِنَّمَا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تُجْزَوْنَ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كُنْتُمْ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تَعْمَلُونَ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١٦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الْمُتَّقِينَ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جَنَّاتٍ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وَنَعِيمٍ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١٧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فَاكِهِينَ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آتَاهُمْ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رَبُّهُمْ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وَوَقَاهُمْ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رَبُّهُمْ</a:t>
            </a:r>
            <a:r>
              <a:rPr lang="fa-IR" sz="4000" dirty="0" smtClean="0">
                <a:cs typeface="me_quran" pitchFamily="18" charset="-78"/>
              </a:rPr>
              <a:t> عَذَابَ </a:t>
            </a:r>
            <a:r>
              <a:rPr lang="fa-IR" sz="4000" dirty="0" err="1" smtClean="0">
                <a:cs typeface="me_quran" pitchFamily="18" charset="-78"/>
              </a:rPr>
              <a:t>الْجَحِيمِ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١٨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كُلُوا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وَاشْرَبُوا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هَنِيئًا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كُنْتُمْ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تَعْمَلُونَ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١٩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مُتَّكِئِينَ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سُرُرٍ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مَصْفُوفَةٍ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وَزَوَّجْنَاهُمْ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بِحُورٍ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عِينٍ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٢٠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وَاتَّبَعَتْهُمْ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ذُرِّيَّتُهُمْ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بِإِيمَانٍ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أَلْحَقْنَا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ذُرِّيَّتَهُمْ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أَلَتْنَاهُمْ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عَمَلِهِمْ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شَيْءٍ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كُلُّ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امْرِئٍ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كَسَبَ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رَهِينٌ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٢١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وَأَمْدَدْنَاهُمْ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بِفَاكِهَةٍ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وَلَحْمٍ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مِمَّا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يَشْتَهُونَ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يَتَنَازَعُونَ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كَأْسًا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لَغْوٌ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تَأْثِيمٌ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وَيَطُوفُ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غِلْمَانٌ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كَأَنَّهُمْ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لُؤْلُؤٌ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مَكْنُونٌ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وَأَقْبَلَ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بَعْضُهُمْ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بَعْضٍ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يَتَسَاءَلُونَ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٢٥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قَالُوا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كُنَّا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قَبْلُ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أَهْلِنَا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مُشْفِقِينَ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٢٦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فَمَنَّ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وَوَقَانَا</a:t>
            </a:r>
            <a:r>
              <a:rPr lang="fa-IR" sz="4000" dirty="0" smtClean="0">
                <a:cs typeface="me_quran" pitchFamily="18" charset="-78"/>
              </a:rPr>
              <a:t> عَذَابَ </a:t>
            </a:r>
            <a:r>
              <a:rPr lang="fa-IR" sz="4000" dirty="0" err="1" smtClean="0">
                <a:cs typeface="me_quran" pitchFamily="18" charset="-78"/>
              </a:rPr>
              <a:t>السَّمُومِ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٢٧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إِنَّا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كُنَّا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قَبْلُ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نَدْعُوهُ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هُوَ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الْبَرُّ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الرَّحِيمُ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٢٨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fa-I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سیاق 2. آیه 29 تا 49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فَذَكِّرْ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أَنْتَ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بِنِعْمَةِ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بِكَاهِنٍ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مَجْنُونٍ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٢٩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يَقُولُونَ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شَاعِرٌ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نَتَرَبَّصُ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رَيْبَ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الْمَنُونِ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٣٠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قُلْ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تَرَبَّصُوا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فَإِنِّي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مَعَكُمْ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الْمُتَرَبِّصِينَ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٣١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تَأْمُرُهُمْ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أَحْلامُهُمْ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بِهَذَا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قَوْمٌ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طَاغُونَ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يَقُولُونَ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تَقَوَّلَهُ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بَلْ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يُؤْمِنُونَ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فَلْيَأْتُوا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بِحَدِيثٍ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مِثْلِهِ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كَانُوا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صَادِقِينَ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٣٤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fa-IR" sz="4000" dirty="0" smtClean="0"/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خُلِقُوا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غَيْرِ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شَيْءٍ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الْخَالِقُونَ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٣٥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خَلَقُوا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السَّمَاوَاتِ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وَالأرْضَ</a:t>
            </a:r>
            <a:r>
              <a:rPr lang="fa-IR" sz="4000" dirty="0" smtClean="0">
                <a:cs typeface="me_quran" pitchFamily="18" charset="-78"/>
              </a:rPr>
              <a:t> بَل لا </a:t>
            </a:r>
            <a:r>
              <a:rPr lang="fa-IR" sz="4000" dirty="0" err="1" smtClean="0">
                <a:cs typeface="me_quran" pitchFamily="18" charset="-78"/>
              </a:rPr>
              <a:t>يُوقِنُونَ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٣٦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عِنْدَهُمْ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خَزَائِنُ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الْمُسَيْطِرُونَ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٣٧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سُلَّمٌ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يَسْتَمِعُونَ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فَلْيَأْتِ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مُسْتَمِعُهُمْ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بِسُلْطَانٍ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مُبِينٍ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٣٨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الْبَنَاتُ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وَلَكُمُ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الْبَنُونَ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٣٩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تَسْأَلُهُمْ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أَجْرًا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مَغْرَمٍ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مُثْقَلُونَ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٤٠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عِنْدَهُمُ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الْغَيْبُ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يَكْتُبُونَ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٤١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يُرِيدُونَ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كَيْدًا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الْمَكِيدُونَ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إِلَهٌ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غَيْرُ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سُبْحَانَ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عَمَّا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يُشْرِكُونَ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٤٣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fa-IR" sz="4000" dirty="0" smtClean="0"/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يَرَوْا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كِسْفًا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السَّمَاءِ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سَاقِطًا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يَقُولُوا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سَحَابٌ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مَرْكُومٌ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فَذَرْهُمْ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حَتَّى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يُلاقُوا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يَوْمَهُمُ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يُصْعَقُونَ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٤٥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يُغْنِي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كَيْدُهُمْ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شَيْئًا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يُنْصَرُونَ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٤٦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ظَلَمُوا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عَذَابًا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دُونَ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وَلَكِنَّ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أَكْثَرَهُمْ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يَعْلَمُونَ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٤٧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وَاصْبِرْ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لِحُكْمِ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فَإِنَّكَ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بِأَعْيُنِنَا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وَسَبِّحْ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بِحَمْدِ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تَقُومُ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٤٨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اللَّيْلِ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فَسَبِّحْهُ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وَإِدْبَارَ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النُّجُومِ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٤٩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نمودار </a:t>
            </a:r>
            <a:r>
              <a:rPr lang="fa-IR" dirty="0" err="1" smtClean="0">
                <a:cs typeface="B Jadid" pitchFamily="2" charset="-78"/>
              </a:rPr>
              <a:t>سیاقها</a:t>
            </a:r>
            <a:endParaRPr lang="fa-IR" dirty="0" smtClean="0">
              <a:cs typeface="B Jadid" pitchFamily="2" charset="-78"/>
            </a:endParaRPr>
          </a:p>
        </p:txBody>
      </p:sp>
      <p:graphicFrame>
        <p:nvGraphicFramePr>
          <p:cNvPr id="4" name="نگهدارنده مکان محتوا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229600" cy="1069848"/>
          </a:xfrm>
        </p:spPr>
        <p:txBody>
          <a:bodyPr/>
          <a:lstStyle/>
          <a:p>
            <a:pPr algn="ctr"/>
            <a:r>
              <a:rPr lang="fa-IR" dirty="0" smtClean="0">
                <a:cs typeface="B Jadid" pitchFamily="2" charset="-78"/>
              </a:rPr>
              <a:t>سیاق 1. آیه 1 تا 28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Traffic" pitchFamily="2" charset="-78"/>
              </a:rPr>
              <a:t>تکذیب پیامبر صلی الله علیه و </a:t>
            </a:r>
            <a:r>
              <a:rPr lang="fa-IR" sz="4000" dirty="0" err="1" smtClean="0">
                <a:cs typeface="B Traffic" pitchFamily="2" charset="-78"/>
              </a:rPr>
              <a:t>آله</a:t>
            </a:r>
            <a:r>
              <a:rPr lang="fa-IR" sz="4000" dirty="0" smtClean="0">
                <a:cs typeface="B Traffic" pitchFamily="2" charset="-78"/>
              </a:rPr>
              <a:t> و سلم در ادعای وقوع عذاب جهنم و دل خوش داشتن به دفع این عذاب از خویشتن</a:t>
            </a:r>
          </a:p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Traffic" pitchFamily="2" charset="-78"/>
              </a:rPr>
              <a:t>بی اعتنایی نسبت به اهل و خانواده و عاقبتی </a:t>
            </a:r>
            <a:r>
              <a:rPr lang="fa-IR" sz="4000" dirty="0" err="1" smtClean="0">
                <a:cs typeface="B Traffic" pitchFamily="2" charset="-78"/>
              </a:rPr>
              <a:t>دردبار</a:t>
            </a:r>
            <a:r>
              <a:rPr lang="fa-IR" sz="4000" dirty="0" smtClean="0">
                <a:cs typeface="B Traffic" pitchFamily="2" charset="-78"/>
              </a:rPr>
              <a:t> که به خاطر تکذیب و همراهی در راه تکذیب </a:t>
            </a:r>
            <a:r>
              <a:rPr lang="fa-IR" sz="4000" dirty="0" err="1" smtClean="0">
                <a:cs typeface="B Traffic" pitchFamily="2" charset="-78"/>
              </a:rPr>
              <a:t>گرفتارشان</a:t>
            </a:r>
            <a:r>
              <a:rPr lang="fa-IR" sz="4000" dirty="0" smtClean="0">
                <a:cs typeface="B Traffic" pitchFamily="2" charset="-78"/>
              </a:rPr>
              <a:t> خواهد کرد.</a:t>
            </a:r>
            <a:endParaRPr lang="fa-IR" sz="4000" dirty="0">
              <a:cs typeface="B Traff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fa-IR" sz="4000" dirty="0" err="1" smtClean="0">
                <a:cs typeface="me_quran" pitchFamily="18" charset="-78"/>
              </a:rPr>
              <a:t>بِسْمِ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الرَّحْمَنِ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الرَّحِيمِ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وَالطُّورِ</a:t>
            </a:r>
            <a:r>
              <a:rPr lang="fa-IR" sz="4000" dirty="0" smtClean="0">
                <a:cs typeface="me_quran" pitchFamily="18" charset="-78"/>
              </a:rPr>
              <a:t> (١)</a:t>
            </a:r>
            <a:r>
              <a:rPr lang="fa-IR" sz="4000" dirty="0" err="1" smtClean="0">
                <a:cs typeface="me_quran" pitchFamily="18" charset="-78"/>
              </a:rPr>
              <a:t>وَكِتَابٍ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مَسْطُورٍ</a:t>
            </a:r>
            <a:r>
              <a:rPr lang="fa-IR" sz="4000" dirty="0" smtClean="0">
                <a:cs typeface="me_quran" pitchFamily="18" charset="-78"/>
              </a:rPr>
              <a:t> (٢)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رَقٍّ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مَنْشُورٍ</a:t>
            </a:r>
            <a:r>
              <a:rPr lang="fa-IR" sz="4000" dirty="0" smtClean="0">
                <a:cs typeface="me_quran" pitchFamily="18" charset="-78"/>
              </a:rPr>
              <a:t> (٣)</a:t>
            </a:r>
            <a:r>
              <a:rPr lang="fa-IR" sz="4000" dirty="0" err="1" smtClean="0">
                <a:cs typeface="me_quran" pitchFamily="18" charset="-78"/>
              </a:rPr>
              <a:t>وَالْبَيْتِ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الْمَعْمُورِ</a:t>
            </a:r>
            <a:r>
              <a:rPr lang="fa-IR" sz="4000" dirty="0" smtClean="0">
                <a:cs typeface="me_quran" pitchFamily="18" charset="-78"/>
              </a:rPr>
              <a:t> (٤)</a:t>
            </a:r>
            <a:r>
              <a:rPr lang="fa-IR" sz="4000" dirty="0" err="1" smtClean="0">
                <a:cs typeface="me_quran" pitchFamily="18" charset="-78"/>
              </a:rPr>
              <a:t>وَالسَّقْفِ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الْمَرْفُوعِ</a:t>
            </a:r>
            <a:r>
              <a:rPr lang="fa-IR" sz="4000" dirty="0" smtClean="0">
                <a:cs typeface="me_quran" pitchFamily="18" charset="-78"/>
              </a:rPr>
              <a:t> (٥)</a:t>
            </a:r>
            <a:r>
              <a:rPr lang="fa-IR" sz="4000" dirty="0" err="1" smtClean="0">
                <a:cs typeface="me_quran" pitchFamily="18" charset="-78"/>
              </a:rPr>
              <a:t>وَالْبَحْرِ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الْمَسْجُورِ</a:t>
            </a:r>
            <a:r>
              <a:rPr lang="fa-IR" sz="4000" dirty="0" smtClean="0">
                <a:cs typeface="me_quran" pitchFamily="18" charset="-78"/>
              </a:rPr>
              <a:t> (٦)</a:t>
            </a:r>
          </a:p>
          <a:p>
            <a:pPr algn="ctr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عَذَابَ </a:t>
            </a:r>
            <a:r>
              <a:rPr lang="fa-IR" sz="4000" dirty="0" err="1" smtClean="0">
                <a:cs typeface="me_quran" pitchFamily="18" charset="-78"/>
              </a:rPr>
              <a:t>رَبِّكَ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لَوَاقِعٌ</a:t>
            </a:r>
            <a:r>
              <a:rPr lang="fa-IR" sz="4000" dirty="0" smtClean="0">
                <a:cs typeface="me_quran" pitchFamily="18" charset="-78"/>
              </a:rPr>
              <a:t> (٧)</a:t>
            </a:r>
          </a:p>
          <a:p>
            <a:pPr algn="ctr">
              <a:lnSpc>
                <a:spcPct val="150000"/>
              </a:lnSpc>
            </a:pPr>
            <a:r>
              <a:rPr lang="fa-IR" sz="4000" dirty="0" smtClean="0">
                <a:cs typeface="me_quran" pitchFamily="18" charset="-78"/>
              </a:rPr>
              <a:t>مَا </a:t>
            </a:r>
            <a:r>
              <a:rPr lang="fa-IR" sz="4000" dirty="0" err="1" smtClean="0">
                <a:cs typeface="me_quran" pitchFamily="18" charset="-78"/>
              </a:rPr>
              <a:t>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دَافِعٍ</a:t>
            </a:r>
            <a:r>
              <a:rPr lang="fa-IR" sz="4000" dirty="0" smtClean="0">
                <a:cs typeface="me_quran" pitchFamily="18" charset="-78"/>
              </a:rPr>
              <a:t> (٨)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تَمُورُ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السَّمَاءُ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مَوْرًا</a:t>
            </a:r>
            <a:r>
              <a:rPr lang="fa-IR" sz="4000" dirty="0" smtClean="0">
                <a:cs typeface="me_quran" pitchFamily="18" charset="-78"/>
              </a:rPr>
              <a:t> (٩)</a:t>
            </a:r>
            <a:r>
              <a:rPr lang="fa-IR" sz="4000" dirty="0" err="1" smtClean="0">
                <a:cs typeface="me_quran" pitchFamily="18" charset="-78"/>
              </a:rPr>
              <a:t>وَتَسِيرُ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الْجِبَالُ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سَيْرًا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١٠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فَوَيْلٌ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يَوْمَئِذٍ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لِلْمُكَذِّبِينَ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١١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خَوْضٍ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يَلْعَبُونَ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يُدَعُّونَ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نَارِ</a:t>
            </a:r>
            <a:r>
              <a:rPr lang="fa-IR" sz="4000" dirty="0" smtClean="0">
                <a:cs typeface="me_quran" pitchFamily="18" charset="-78"/>
              </a:rPr>
              <a:t> جَهَنَّمَ </a:t>
            </a:r>
            <a:r>
              <a:rPr lang="fa-IR" sz="4000" dirty="0" err="1" smtClean="0">
                <a:cs typeface="me_quran" pitchFamily="18" charset="-78"/>
              </a:rPr>
              <a:t>دَعًّا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١٣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هَذِهِ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النَّارُ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الَّتِي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كُنْتُمْ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تُكَذِّبُونَ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١٤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أَفَسِحْرٌ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أَنْتُمْ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تُبْصِرُونَ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١٥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اصْلَوْهَا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فَاصْبِرُوا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أَوْ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تَصْبِرُوا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سَوَاءٌ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إِنَّمَا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تُجْزَوْنَ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كُنْتُمْ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تَعْمَلُونَ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١٦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Low">
              <a:lnSpc>
                <a:spcPct val="170000"/>
              </a:lnSpc>
            </a:pPr>
            <a:r>
              <a:rPr lang="fa-IR" sz="4700" dirty="0" err="1" smtClean="0">
                <a:cs typeface="me_quran" pitchFamily="18" charset="-78"/>
              </a:rPr>
              <a:t>إِنَّ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الْمُتَّقِينَ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فِي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جَنَّاتٍ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وَنَعِيمٍ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١٧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فَاكِهِينَ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بِمَا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آتَاهُمْ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رَبُّهُمْ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وَوَقَاهُمْ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رَبُّهُمْ</a:t>
            </a:r>
            <a:r>
              <a:rPr lang="fa-IR" sz="4700" dirty="0" smtClean="0">
                <a:cs typeface="me_quran" pitchFamily="18" charset="-78"/>
              </a:rPr>
              <a:t> عَذَابَ </a:t>
            </a:r>
            <a:r>
              <a:rPr lang="fa-IR" sz="4700" dirty="0" err="1" smtClean="0">
                <a:cs typeface="me_quran" pitchFamily="18" charset="-78"/>
              </a:rPr>
              <a:t>الْجَحِيمِ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١٨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كُلُوا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وَاشْرَبُوا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هَنِيئًا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بِمَا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كُنْتُمْ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تَعْمَلُونَ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١٩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مُتَّكِئِينَ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عَلَى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سُرُرٍ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مَصْفُوفَةٍ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وَزَوَّجْنَاهُمْ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بِحُورٍ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عِينٍ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٢٠</a:t>
            </a:r>
            <a:r>
              <a:rPr lang="fa-IR" sz="47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70000"/>
              </a:lnSpc>
            </a:pPr>
            <a:r>
              <a:rPr lang="fa-IR" sz="4700" dirty="0" err="1" smtClean="0">
                <a:cs typeface="me_quran" pitchFamily="18" charset="-78"/>
              </a:rPr>
              <a:t>وَالَّذِينَ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آمَنُوا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وَاتَّبَعَتْهُمْ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ذُرِّيَّتُهُمْ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بِإِيمَانٍ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أَلْحَقْنَا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بِهِمْ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ذُرِّيَّتَهُمْ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وَمَا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أَلَتْنَاهُمْ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مِنْ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عَمَلِهِمْ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مِنْ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شَيْءٍ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كُلُّ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امْرِئٍ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بِمَا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كَسَبَ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رَهِينٌ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٢١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وَأَمْدَدْنَاهُمْ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بِفَاكِهَةٍ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وَلَحْمٍ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مِمَّا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يَشْتَهُونَ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٢٢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يَتَنَازَعُونَ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فِيهَا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كَأْسًا</a:t>
            </a:r>
            <a:r>
              <a:rPr lang="fa-IR" sz="4700" dirty="0" smtClean="0">
                <a:cs typeface="me_quran" pitchFamily="18" charset="-78"/>
              </a:rPr>
              <a:t> لا </a:t>
            </a:r>
            <a:r>
              <a:rPr lang="fa-IR" sz="4700" dirty="0" err="1" smtClean="0">
                <a:cs typeface="me_quran" pitchFamily="18" charset="-78"/>
              </a:rPr>
              <a:t>لَغْوٌ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فِيهَا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وَلا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تَأْثِيمٌ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٢٣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وَيَطُوفُ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عَلَيْهِمْ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غِلْمَانٌ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لَهُمْ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كَأَنَّهُمْ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لُؤْلُؤٌ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مَكْنُونٌ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٢٤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وَأَقْبَلَ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بَعْضُهُمْ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عَلَى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بَعْضٍ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يَتَسَاءَلُونَ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٢٥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قَالُوا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إِنَّا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كُنَّا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قَبْلُ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فِي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أَهْلِنَا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مُشْفِقِينَ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٢٦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فَمَنَّ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اللَّهُ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عَلَيْنَا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وَوَقَانَا</a:t>
            </a:r>
            <a:r>
              <a:rPr lang="fa-IR" sz="4700" dirty="0" smtClean="0">
                <a:cs typeface="me_quran" pitchFamily="18" charset="-78"/>
              </a:rPr>
              <a:t> عَذَابَ </a:t>
            </a:r>
            <a:r>
              <a:rPr lang="fa-IR" sz="4700" dirty="0" err="1" smtClean="0">
                <a:cs typeface="me_quran" pitchFamily="18" charset="-78"/>
              </a:rPr>
              <a:t>السَّمُومِ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٢٧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إِنَّا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كُنَّا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مِنْ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قَبْلُ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نَدْعُوهُ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إِنَّهُ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هُوَ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الْبَرُّ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الرَّحِيمُ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٢٨</a:t>
            </a:r>
            <a:r>
              <a:rPr lang="fa-IR" sz="4700" dirty="0" smtClean="0">
                <a:cs typeface="me_quran" pitchFamily="18" charset="-78"/>
              </a:rPr>
              <a:t>)</a:t>
            </a:r>
            <a:endParaRPr lang="en-US" sz="4700" dirty="0" smtClean="0">
              <a:cs typeface="me_quran" pitchFamily="18" charset="-78"/>
            </a:endParaRP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  <a:endParaRPr lang="fa-IR" dirty="0">
              <a:cs typeface="B Jadid" pitchFamily="2" charset="-78"/>
            </a:endParaRP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3400" dirty="0" smtClean="0">
                <a:cs typeface="B Traffic" pitchFamily="2" charset="-78"/>
              </a:rPr>
              <a:t>ای پیامبر! عذاب پروردگارت واقع می شود و هیچ کس را یارای دفع آن نیست.</a:t>
            </a:r>
          </a:p>
          <a:p>
            <a:pPr lvl="1" algn="justLow">
              <a:lnSpc>
                <a:spcPct val="150000"/>
              </a:lnSpc>
            </a:pPr>
            <a:r>
              <a:rPr lang="fa-IR" sz="3200" dirty="0" smtClean="0">
                <a:cs typeface="B Traffic" pitchFamily="2" charset="-78"/>
              </a:rPr>
              <a:t>در روز عذاب، </a:t>
            </a:r>
            <a:r>
              <a:rPr lang="fa-IR" sz="3200" dirty="0" err="1" smtClean="0">
                <a:cs typeface="B Traffic" pitchFamily="2" charset="-78"/>
              </a:rPr>
              <a:t>مکذبان</a:t>
            </a:r>
            <a:r>
              <a:rPr lang="fa-IR" sz="3200" dirty="0" smtClean="0">
                <a:cs typeface="B Traffic" pitchFamily="2" charset="-78"/>
              </a:rPr>
              <a:t> تو در </a:t>
            </a:r>
            <a:r>
              <a:rPr lang="fa-IR" sz="3200" dirty="0" err="1" smtClean="0">
                <a:cs typeface="B Traffic" pitchFamily="2" charset="-78"/>
              </a:rPr>
              <a:t>انذار</a:t>
            </a:r>
            <a:r>
              <a:rPr lang="fa-IR" sz="3200" dirty="0" smtClean="0">
                <a:cs typeface="B Traffic" pitchFamily="2" charset="-78"/>
              </a:rPr>
              <a:t> از عذاب، گرفتار آن می شوند در حالی که </a:t>
            </a:r>
            <a:r>
              <a:rPr lang="fa-IR" sz="3200" dirty="0" err="1" smtClean="0">
                <a:cs typeface="B Traffic" pitchFamily="2" charset="-78"/>
              </a:rPr>
              <a:t>متقیان</a:t>
            </a:r>
            <a:r>
              <a:rPr lang="fa-IR" sz="3200" dirty="0" smtClean="0">
                <a:cs typeface="B Traffic" pitchFamily="2" charset="-78"/>
              </a:rPr>
              <a:t> در نعمتهای الهی به سر می برند و پروردگار از روی </a:t>
            </a:r>
            <a:r>
              <a:rPr lang="fa-IR" sz="3200" dirty="0" err="1" smtClean="0">
                <a:cs typeface="B Traffic" pitchFamily="2" charset="-78"/>
              </a:rPr>
              <a:t>رحمتش</a:t>
            </a:r>
            <a:r>
              <a:rPr lang="fa-IR" sz="3200" dirty="0" smtClean="0">
                <a:cs typeface="B Traffic" pitchFamily="2" charset="-78"/>
              </a:rPr>
              <a:t> </a:t>
            </a:r>
            <a:r>
              <a:rPr lang="fa-IR" sz="3200" dirty="0" err="1" smtClean="0">
                <a:cs typeface="B Traffic" pitchFamily="2" charset="-78"/>
              </a:rPr>
              <a:t>ذریه</a:t>
            </a:r>
            <a:r>
              <a:rPr lang="fa-IR" sz="3200" dirty="0" smtClean="0">
                <a:cs typeface="B Traffic" pitchFamily="2" charset="-78"/>
              </a:rPr>
              <a:t> و نسل پیرو ایشان را به آنان ملحق می سازد.</a:t>
            </a:r>
            <a:endParaRPr lang="fa-IR" sz="3200" dirty="0">
              <a:cs typeface="B Traff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تشخیص مطالب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سیاق 2. آیه 29 تا 49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  <a:endParaRPr lang="fa-IR" dirty="0">
              <a:cs typeface="B Jadid" pitchFamily="2" charset="-78"/>
            </a:endParaRP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Traffic" pitchFamily="2" charset="-78"/>
              </a:rPr>
              <a:t>به هیچ وجه حاضر به پذیرش تذکر </a:t>
            </a:r>
            <a:r>
              <a:rPr lang="fa-IR" sz="4000" dirty="0" err="1" smtClean="0">
                <a:cs typeface="B Traffic" pitchFamily="2" charset="-78"/>
              </a:rPr>
              <a:t>وحیانی</a:t>
            </a:r>
            <a:r>
              <a:rPr lang="fa-IR" sz="4000" dirty="0" smtClean="0">
                <a:cs typeface="B Traffic" pitchFamily="2" charset="-78"/>
              </a:rPr>
              <a:t> پیامبر صلی الله علیه و </a:t>
            </a:r>
            <a:r>
              <a:rPr lang="fa-IR" sz="4000" dirty="0" err="1" smtClean="0">
                <a:cs typeface="B Traffic" pitchFamily="2" charset="-78"/>
              </a:rPr>
              <a:t>آله</a:t>
            </a:r>
            <a:r>
              <a:rPr lang="fa-IR" sz="4000" dirty="0" smtClean="0">
                <a:cs typeface="B Traffic" pitchFamily="2" charset="-78"/>
              </a:rPr>
              <a:t> و سلم درباره عذاب پروردگار نیستند.</a:t>
            </a:r>
          </a:p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Traffic" pitchFamily="2" charset="-78"/>
              </a:rPr>
              <a:t>با طرح </a:t>
            </a:r>
            <a:r>
              <a:rPr lang="fa-IR" sz="4000" dirty="0" err="1" smtClean="0">
                <a:cs typeface="B Traffic" pitchFamily="2" charset="-78"/>
              </a:rPr>
              <a:t>مکارانه</a:t>
            </a:r>
            <a:r>
              <a:rPr lang="fa-IR" sz="4000" dirty="0" smtClean="0">
                <a:cs typeface="B Traffic" pitchFamily="2" charset="-78"/>
              </a:rPr>
              <a:t> </a:t>
            </a:r>
            <a:r>
              <a:rPr lang="fa-IR" sz="4000" dirty="0" err="1" smtClean="0">
                <a:cs typeface="B Traffic" pitchFamily="2" charset="-78"/>
              </a:rPr>
              <a:t>تهمتهایی</a:t>
            </a:r>
            <a:r>
              <a:rPr lang="fa-IR" sz="4000" dirty="0" smtClean="0">
                <a:cs typeface="B Traffic" pitchFamily="2" charset="-78"/>
              </a:rPr>
              <a:t> ناروا همچون کهانت، جنون، شعر، </a:t>
            </a:r>
            <a:r>
              <a:rPr lang="fa-IR" sz="4000" dirty="0" err="1" smtClean="0">
                <a:cs typeface="B Traffic" pitchFamily="2" charset="-78"/>
              </a:rPr>
              <a:t>تقول</a:t>
            </a:r>
            <a:r>
              <a:rPr lang="fa-IR" sz="4000" dirty="0" smtClean="0">
                <a:cs typeface="B Traffic" pitchFamily="2" charset="-78"/>
              </a:rPr>
              <a:t> و انتظاراتی بیجا، در صدد هستند تا رسول خدا صلی الله علیه و </a:t>
            </a:r>
            <a:r>
              <a:rPr lang="fa-IR" sz="4000" dirty="0" err="1" smtClean="0">
                <a:cs typeface="B Traffic" pitchFamily="2" charset="-78"/>
              </a:rPr>
              <a:t>آله</a:t>
            </a:r>
            <a:r>
              <a:rPr lang="fa-IR" sz="4000" dirty="0" smtClean="0">
                <a:cs typeface="B Traffic" pitchFamily="2" charset="-78"/>
              </a:rPr>
              <a:t> و سلم را در موضع انفعال و عقب نشینی قرار دهند.</a:t>
            </a:r>
            <a:endParaRPr lang="fa-IR" sz="4000" dirty="0">
              <a:cs typeface="B Traff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فَذَكِّرْ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أَنْتَ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بِنِعْمَةِ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بِكَاهِنٍ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مَجْنُونٍ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٢٩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يَقُولُونَ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شَاعِرٌ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نَتَرَبَّصُ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رَيْبَ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الْمَنُونِ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٣٠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قُلْ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تَرَبَّصُوا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فَإِنِّي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مَعَكُمْ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الْمُتَرَبِّصِينَ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٣١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تَأْمُرُهُمْ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أَحْلامُهُمْ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بِهَذَا</a:t>
            </a:r>
            <a:endParaRPr lang="fa-IR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قَوْمٌ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طَاغُونَ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٣٢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يَقُولُونَ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تَقَوَّلَهُ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بَلْ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يُؤْمِنُونَ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فَلْيَأْتُوا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بِحَدِيثٍ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مِثْلِهِ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كَانُوا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صَادِقِينَ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٣٤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Low">
              <a:lnSpc>
                <a:spcPct val="170000"/>
              </a:lnSpc>
            </a:pPr>
            <a:r>
              <a:rPr lang="fa-IR" sz="1400" dirty="0" err="1" smtClean="0">
                <a:cs typeface="me_quran" pitchFamily="18" charset="-78"/>
              </a:rPr>
              <a:t>أَمْ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خُلِقُوا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مِنْ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غَيْرِ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شَيْءٍ</a:t>
            </a:r>
            <a:r>
              <a:rPr lang="fa-IR" sz="1400" dirty="0" smtClean="0">
                <a:cs typeface="me_quran" pitchFamily="18" charset="-78"/>
              </a:rPr>
              <a:t> </a:t>
            </a:r>
          </a:p>
          <a:p>
            <a:pPr algn="justLow">
              <a:lnSpc>
                <a:spcPct val="170000"/>
              </a:lnSpc>
            </a:pPr>
            <a:r>
              <a:rPr lang="fa-IR" sz="1400" dirty="0" err="1" smtClean="0">
                <a:cs typeface="me_quran" pitchFamily="18" charset="-78"/>
              </a:rPr>
              <a:t>أَمْ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هُمُ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الْخَالِقُونَ</a:t>
            </a:r>
            <a:r>
              <a:rPr lang="fa-IR" sz="1400" dirty="0" smtClean="0">
                <a:cs typeface="me_quran" pitchFamily="18" charset="-78"/>
              </a:rPr>
              <a:t> (</a:t>
            </a:r>
            <a:r>
              <a:rPr lang="fa-IR" sz="1400" dirty="0" err="1" smtClean="0">
                <a:cs typeface="me_quran" pitchFamily="18" charset="-78"/>
              </a:rPr>
              <a:t>٣٥</a:t>
            </a:r>
            <a:r>
              <a:rPr lang="fa-IR" sz="1400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70000"/>
              </a:lnSpc>
            </a:pPr>
            <a:r>
              <a:rPr lang="fa-IR" sz="1400" dirty="0" err="1" smtClean="0">
                <a:cs typeface="me_quran" pitchFamily="18" charset="-78"/>
              </a:rPr>
              <a:t>أَمْ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خَلَقُوا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السَّمَاوَاتِ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وَالأرْضَ</a:t>
            </a:r>
            <a:r>
              <a:rPr lang="fa-IR" sz="1400" dirty="0" smtClean="0">
                <a:cs typeface="me_quran" pitchFamily="18" charset="-78"/>
              </a:rPr>
              <a:t> بَل لا </a:t>
            </a:r>
            <a:r>
              <a:rPr lang="fa-IR" sz="1400" dirty="0" err="1" smtClean="0">
                <a:cs typeface="me_quran" pitchFamily="18" charset="-78"/>
              </a:rPr>
              <a:t>يُوقِنُونَ</a:t>
            </a:r>
            <a:r>
              <a:rPr lang="fa-IR" sz="1400" dirty="0" smtClean="0">
                <a:cs typeface="me_quran" pitchFamily="18" charset="-78"/>
              </a:rPr>
              <a:t> (</a:t>
            </a:r>
            <a:r>
              <a:rPr lang="fa-IR" sz="1400" dirty="0" err="1" smtClean="0">
                <a:cs typeface="me_quran" pitchFamily="18" charset="-78"/>
              </a:rPr>
              <a:t>٣٦</a:t>
            </a:r>
            <a:r>
              <a:rPr lang="fa-IR" sz="1400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70000"/>
              </a:lnSpc>
            </a:pPr>
            <a:r>
              <a:rPr lang="fa-IR" sz="1400" dirty="0" err="1" smtClean="0">
                <a:cs typeface="me_quran" pitchFamily="18" charset="-78"/>
              </a:rPr>
              <a:t>أَمْ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عِنْدَهُمْ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خَزَائِنُ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رَبِّكَ</a:t>
            </a:r>
            <a:endParaRPr lang="fa-IR" sz="1400" dirty="0" smtClean="0">
              <a:cs typeface="me_quran" pitchFamily="18" charset="-78"/>
            </a:endParaRPr>
          </a:p>
          <a:p>
            <a:pPr algn="justLow">
              <a:lnSpc>
                <a:spcPct val="170000"/>
              </a:lnSpc>
            </a:pP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أَمْ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هُمُ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الْمُسَيْطِرُونَ</a:t>
            </a:r>
            <a:r>
              <a:rPr lang="fa-IR" sz="1400" dirty="0" smtClean="0">
                <a:cs typeface="me_quran" pitchFamily="18" charset="-78"/>
              </a:rPr>
              <a:t> (</a:t>
            </a:r>
            <a:r>
              <a:rPr lang="fa-IR" sz="1400" dirty="0" err="1" smtClean="0">
                <a:cs typeface="me_quran" pitchFamily="18" charset="-78"/>
              </a:rPr>
              <a:t>٣٧</a:t>
            </a:r>
            <a:r>
              <a:rPr lang="fa-IR" sz="1400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70000"/>
              </a:lnSpc>
            </a:pPr>
            <a:r>
              <a:rPr lang="fa-IR" sz="1400" dirty="0" err="1" smtClean="0">
                <a:cs typeface="me_quran" pitchFamily="18" charset="-78"/>
              </a:rPr>
              <a:t>أَمْ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لَهُمْ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سُلَّمٌ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يَسْتَمِعُونَ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فِيهِ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فَلْيَأْتِ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مُسْتَمِعُهُمْ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بِسُلْطَانٍ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مُبِينٍ</a:t>
            </a:r>
            <a:r>
              <a:rPr lang="fa-IR" sz="1400" dirty="0" smtClean="0">
                <a:cs typeface="me_quran" pitchFamily="18" charset="-78"/>
              </a:rPr>
              <a:t> (</a:t>
            </a:r>
            <a:r>
              <a:rPr lang="fa-IR" sz="1400" dirty="0" err="1" smtClean="0">
                <a:cs typeface="me_quran" pitchFamily="18" charset="-78"/>
              </a:rPr>
              <a:t>٣٨</a:t>
            </a:r>
            <a:r>
              <a:rPr lang="fa-IR" sz="1400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70000"/>
              </a:lnSpc>
            </a:pPr>
            <a:r>
              <a:rPr lang="fa-IR" sz="1400" dirty="0" err="1" smtClean="0">
                <a:cs typeface="me_quran" pitchFamily="18" charset="-78"/>
              </a:rPr>
              <a:t>أَمْ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لَهُ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الْبَنَاتُ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وَلَكُمُ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الْبَنُونَ</a:t>
            </a:r>
            <a:r>
              <a:rPr lang="fa-IR" sz="1400" dirty="0" smtClean="0">
                <a:cs typeface="me_quran" pitchFamily="18" charset="-78"/>
              </a:rPr>
              <a:t> (</a:t>
            </a:r>
            <a:r>
              <a:rPr lang="fa-IR" sz="1400" dirty="0" err="1" smtClean="0">
                <a:cs typeface="me_quran" pitchFamily="18" charset="-78"/>
              </a:rPr>
              <a:t>٣٩</a:t>
            </a:r>
            <a:r>
              <a:rPr lang="fa-IR" sz="1400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70000"/>
              </a:lnSpc>
            </a:pPr>
            <a:r>
              <a:rPr lang="fa-IR" sz="1400" dirty="0" err="1" smtClean="0">
                <a:cs typeface="me_quran" pitchFamily="18" charset="-78"/>
              </a:rPr>
              <a:t>أَمْ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تَسْأَلُهُمْ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أَجْرًا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فَهُمْ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مِنْ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مَغْرَمٍ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مُثْقَلُونَ</a:t>
            </a:r>
            <a:r>
              <a:rPr lang="fa-IR" sz="1400" dirty="0" smtClean="0">
                <a:cs typeface="me_quran" pitchFamily="18" charset="-78"/>
              </a:rPr>
              <a:t> (</a:t>
            </a:r>
            <a:r>
              <a:rPr lang="fa-IR" sz="1400" dirty="0" err="1" smtClean="0">
                <a:cs typeface="me_quran" pitchFamily="18" charset="-78"/>
              </a:rPr>
              <a:t>٤٠</a:t>
            </a:r>
            <a:r>
              <a:rPr lang="fa-IR" sz="1400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70000"/>
              </a:lnSpc>
            </a:pPr>
            <a:r>
              <a:rPr lang="fa-IR" sz="1400" dirty="0" err="1" smtClean="0">
                <a:cs typeface="me_quran" pitchFamily="18" charset="-78"/>
              </a:rPr>
              <a:t>أَمْ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عِنْدَهُمُ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الْغَيْبُ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فَهُمْ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يَكْتُبُونَ</a:t>
            </a:r>
            <a:r>
              <a:rPr lang="fa-IR" sz="1400" dirty="0" smtClean="0">
                <a:cs typeface="me_quran" pitchFamily="18" charset="-78"/>
              </a:rPr>
              <a:t> (</a:t>
            </a:r>
            <a:r>
              <a:rPr lang="fa-IR" sz="1400" dirty="0" err="1" smtClean="0">
                <a:cs typeface="me_quran" pitchFamily="18" charset="-78"/>
              </a:rPr>
              <a:t>٤١</a:t>
            </a:r>
            <a:r>
              <a:rPr lang="fa-IR" sz="1400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70000"/>
              </a:lnSpc>
            </a:pPr>
            <a:r>
              <a:rPr lang="fa-IR" sz="1400" dirty="0" err="1" smtClean="0">
                <a:cs typeface="me_quran" pitchFamily="18" charset="-78"/>
              </a:rPr>
              <a:t>أَمْ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يُرِيدُونَ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كَيْدًا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فَالَّذِينَ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كَفَرُوا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هُمُ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الْمَكِيدُونَ</a:t>
            </a:r>
            <a:r>
              <a:rPr lang="fa-IR" sz="1400" dirty="0" smtClean="0">
                <a:cs typeface="me_quran" pitchFamily="18" charset="-78"/>
              </a:rPr>
              <a:t> (</a:t>
            </a:r>
            <a:r>
              <a:rPr lang="fa-IR" sz="1400" dirty="0" err="1" smtClean="0">
                <a:cs typeface="me_quran" pitchFamily="18" charset="-78"/>
              </a:rPr>
              <a:t>٤٢</a:t>
            </a:r>
            <a:r>
              <a:rPr lang="fa-IR" sz="1400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70000"/>
              </a:lnSpc>
            </a:pPr>
            <a:r>
              <a:rPr lang="fa-IR" sz="1400" dirty="0" err="1" smtClean="0">
                <a:cs typeface="me_quran" pitchFamily="18" charset="-78"/>
              </a:rPr>
              <a:t>أَمْ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لَهُمْ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إِلَهٌ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غَيْرُ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اللَّهِ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سُبْحَانَ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اللَّهِ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عَمَّا</a:t>
            </a:r>
            <a:r>
              <a:rPr lang="fa-IR" sz="1400" dirty="0" smtClean="0">
                <a:cs typeface="me_quran" pitchFamily="18" charset="-78"/>
              </a:rPr>
              <a:t> </a:t>
            </a:r>
            <a:r>
              <a:rPr lang="fa-IR" sz="1400" dirty="0" err="1" smtClean="0">
                <a:cs typeface="me_quran" pitchFamily="18" charset="-78"/>
              </a:rPr>
              <a:t>يُشْرِكُونَ</a:t>
            </a:r>
            <a:r>
              <a:rPr lang="fa-IR" sz="1400" dirty="0" smtClean="0">
                <a:cs typeface="me_quran" pitchFamily="18" charset="-78"/>
              </a:rPr>
              <a:t> (</a:t>
            </a:r>
            <a:r>
              <a:rPr lang="fa-IR" sz="1400" dirty="0" err="1" smtClean="0">
                <a:cs typeface="me_quran" pitchFamily="18" charset="-78"/>
              </a:rPr>
              <a:t>٤٣</a:t>
            </a:r>
            <a:r>
              <a:rPr lang="fa-IR" sz="1400" dirty="0" smtClean="0">
                <a:cs typeface="me_quran" pitchFamily="18" charset="-78"/>
              </a:rPr>
              <a:t>)</a:t>
            </a:r>
            <a:endParaRPr lang="en-US" sz="1400" dirty="0" smtClean="0">
              <a:cs typeface="me_quran" pitchFamily="18" charset="-78"/>
            </a:endParaRPr>
          </a:p>
          <a:p>
            <a:endParaRPr lang="fa-I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يَرَوْا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كِسْفًا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السَّمَاءِ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سَاقِطًا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يَقُولُوا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سَحَابٌ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مَرْكُومٌ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٤٤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فَذَرْهُمْ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حَتَّى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يُلاقُوا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يَوْمَهُمُ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يُصْعَقُونَ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٤٥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يُغْنِي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كَيْدُهُمْ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شَيْئًا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يُنْصَرُونَ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٤٦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ظَلَمُوا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عَذَابًا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دُونَ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وَلَكِنَّ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أَكْثَرَهُمْ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يَعْلَمُونَ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٤٧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وَاصْبِرْ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لِحُكْمِ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فَإِنَّكَ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بِأَعْيُنِنَا</a:t>
            </a:r>
            <a:endParaRPr lang="fa-IR" sz="4000" dirty="0" smtClean="0">
              <a:cs typeface="me_quran" pitchFamily="18" charset="-78"/>
            </a:endParaRPr>
          </a:p>
          <a:p>
            <a:pPr algn="l">
              <a:lnSpc>
                <a:spcPct val="150000"/>
              </a:lnSpc>
            </a:pP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وَسَبِّحْ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بِحَمْدِ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تَقُومُ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٤٨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اللَّيْلِ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فَسَبِّحْهُ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وَإِدْبَارَ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النُّجُومِ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٤٩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  <a:endParaRPr lang="fa-IR" dirty="0">
              <a:cs typeface="B Jadid" pitchFamily="2" charset="-78"/>
            </a:endParaRP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>
              <a:lnSpc>
                <a:spcPct val="150000"/>
              </a:lnSpc>
            </a:pPr>
            <a:r>
              <a:rPr lang="fa-IR" sz="3100" dirty="0" smtClean="0">
                <a:cs typeface="B Traffic" pitchFamily="2" charset="-78"/>
              </a:rPr>
              <a:t>تثبیت قلب و قدم پیامبر صلی الله علیه و </a:t>
            </a:r>
            <a:r>
              <a:rPr lang="fa-IR" sz="3100" dirty="0" err="1" smtClean="0">
                <a:cs typeface="B Traffic" pitchFamily="2" charset="-78"/>
              </a:rPr>
              <a:t>آله</a:t>
            </a:r>
            <a:r>
              <a:rPr lang="fa-IR" sz="3100" dirty="0" smtClean="0">
                <a:cs typeface="B Traffic" pitchFamily="2" charset="-78"/>
              </a:rPr>
              <a:t> و سلم در راه تذکر به عذاب پروردگار</a:t>
            </a:r>
          </a:p>
          <a:p>
            <a:pPr lvl="1" algn="justLow">
              <a:lnSpc>
                <a:spcPct val="150000"/>
              </a:lnSpc>
            </a:pPr>
            <a:r>
              <a:rPr lang="fa-IR" sz="2900" dirty="0" smtClean="0">
                <a:cs typeface="B Traffic" pitchFamily="2" charset="-78"/>
              </a:rPr>
              <a:t>ای پیامبر از تبلیغات و </a:t>
            </a:r>
            <a:r>
              <a:rPr lang="fa-IR" sz="2900" dirty="0" err="1" smtClean="0">
                <a:cs typeface="B Traffic" pitchFamily="2" charset="-78"/>
              </a:rPr>
              <a:t>تهمهای</a:t>
            </a:r>
            <a:r>
              <a:rPr lang="fa-IR" sz="2900" dirty="0" smtClean="0">
                <a:cs typeface="B Traffic" pitchFamily="2" charset="-78"/>
              </a:rPr>
              <a:t> آنان </a:t>
            </a:r>
            <a:r>
              <a:rPr lang="fa-IR" sz="2900" dirty="0" err="1" smtClean="0">
                <a:cs typeface="B Traffic" pitchFamily="2" charset="-78"/>
              </a:rPr>
              <a:t>نهراس</a:t>
            </a:r>
            <a:r>
              <a:rPr lang="fa-IR" sz="2900" dirty="0" smtClean="0">
                <a:cs typeface="B Traffic" pitchFamily="2" charset="-78"/>
              </a:rPr>
              <a:t>. عامل این تهمتهای چیزی جز طغیان جمعی، انکار ربوبیت آشکار خدا و کید ایشان نیست. پس رویکرد تذکر را ادامه بده، آنان را به روز </a:t>
            </a:r>
            <a:r>
              <a:rPr lang="fa-IR" sz="2900" dirty="0" err="1" smtClean="0">
                <a:cs typeface="B Traffic" pitchFamily="2" charset="-78"/>
              </a:rPr>
              <a:t>عذابشان</a:t>
            </a:r>
            <a:r>
              <a:rPr lang="fa-IR" sz="2900" dirty="0" smtClean="0">
                <a:cs typeface="B Traffic" pitchFamily="2" charset="-78"/>
              </a:rPr>
              <a:t> واگذار و صبر پیشه کن.</a:t>
            </a:r>
            <a:endParaRPr lang="fa-IR" sz="2900" dirty="0">
              <a:cs typeface="B Traffic" pitchFamily="2" charset="-7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سوره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3100" dirty="0" smtClean="0">
                <a:cs typeface="B Traffic" pitchFamily="2" charset="-78"/>
              </a:rPr>
              <a:t>فرستاده رب آنان را از عذاب حتمی پروردگار خویش بر حذر می دارد اما حاضر به پذیرش تذکر </a:t>
            </a:r>
            <a:r>
              <a:rPr lang="fa-IR" sz="3100" dirty="0" err="1" smtClean="0">
                <a:cs typeface="B Traffic" pitchFamily="2" charset="-78"/>
              </a:rPr>
              <a:t>وحیانی</a:t>
            </a:r>
            <a:r>
              <a:rPr lang="fa-IR" sz="3100" dirty="0" smtClean="0">
                <a:cs typeface="B Traffic" pitchFamily="2" charset="-78"/>
              </a:rPr>
              <a:t> او در این باره نیستند. سخن ایشان درباره عذاب پروردگار را تکذیب می کنند و به آن تهمت سحر می زنند و با طرح </a:t>
            </a:r>
            <a:r>
              <a:rPr lang="fa-IR" sz="3100" dirty="0" err="1" smtClean="0">
                <a:cs typeface="B Traffic" pitchFamily="2" charset="-78"/>
              </a:rPr>
              <a:t>مکارانه</a:t>
            </a:r>
            <a:r>
              <a:rPr lang="fa-IR" sz="3100" dirty="0" smtClean="0">
                <a:cs typeface="B Traffic" pitchFamily="2" charset="-78"/>
              </a:rPr>
              <a:t> </a:t>
            </a:r>
            <a:r>
              <a:rPr lang="fa-IR" sz="3100" dirty="0" err="1" smtClean="0">
                <a:cs typeface="B Traffic" pitchFamily="2" charset="-78"/>
              </a:rPr>
              <a:t>تهمهای</a:t>
            </a:r>
            <a:r>
              <a:rPr lang="fa-IR" sz="3100" dirty="0" smtClean="0">
                <a:cs typeface="B Traffic" pitchFamily="2" charset="-78"/>
              </a:rPr>
              <a:t> ناروا و تبلیغات سنگین علیه رسول خدا صلی الله علیه و </a:t>
            </a:r>
            <a:r>
              <a:rPr lang="fa-IR" sz="3100" dirty="0" err="1" smtClean="0">
                <a:cs typeface="B Traffic" pitchFamily="2" charset="-78"/>
              </a:rPr>
              <a:t>آله</a:t>
            </a:r>
            <a:r>
              <a:rPr lang="fa-IR" sz="3100" dirty="0" smtClean="0">
                <a:cs typeface="B Traffic" pitchFamily="2" charset="-78"/>
              </a:rPr>
              <a:t> و سلم در صدد هستند تا او را در موضع انفعال قرار داده و به عقب نشینی </a:t>
            </a:r>
            <a:r>
              <a:rPr lang="fa-IR" sz="3100" dirty="0" err="1" smtClean="0">
                <a:cs typeface="B Traffic" pitchFamily="2" charset="-78"/>
              </a:rPr>
              <a:t>وادارند</a:t>
            </a:r>
            <a:r>
              <a:rPr lang="fa-IR" sz="3100" dirty="0" smtClean="0">
                <a:cs typeface="B Traffic" pitchFamily="2" charset="-78"/>
              </a:rPr>
              <a:t>.</a:t>
            </a:r>
          </a:p>
          <a:p>
            <a:pPr algn="justLow">
              <a:lnSpc>
                <a:spcPct val="150000"/>
              </a:lnSpc>
            </a:pPr>
            <a:r>
              <a:rPr lang="fa-IR" sz="3100" dirty="0" smtClean="0">
                <a:cs typeface="B Traffic" pitchFamily="2" charset="-78"/>
              </a:rPr>
              <a:t>تکذیب و بی </a:t>
            </a:r>
            <a:r>
              <a:rPr lang="fa-IR" sz="3100" dirty="0" err="1" smtClean="0">
                <a:cs typeface="B Traffic" pitchFamily="2" charset="-78"/>
              </a:rPr>
              <a:t>پروایی</a:t>
            </a:r>
            <a:r>
              <a:rPr lang="fa-IR" sz="3100" dirty="0" smtClean="0">
                <a:cs typeface="B Traffic" pitchFamily="2" charset="-78"/>
              </a:rPr>
              <a:t> مخاطبان سوره از عذاب، در بی ایمانی خانواده و </a:t>
            </a:r>
            <a:r>
              <a:rPr lang="fa-IR" sz="3100" dirty="0" err="1" smtClean="0">
                <a:cs typeface="B Traffic" pitchFamily="2" charset="-78"/>
              </a:rPr>
              <a:t>ذریه</a:t>
            </a:r>
            <a:r>
              <a:rPr lang="fa-IR" sz="3100" dirty="0" smtClean="0">
                <a:cs typeface="B Traffic" pitchFamily="2" charset="-78"/>
              </a:rPr>
              <a:t> آنان نیز مؤثر است.</a:t>
            </a:r>
            <a:endParaRPr lang="fa-IR" sz="3100" dirty="0">
              <a:cs typeface="B Traffic" pitchFamily="2" charset="-78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  <a:endParaRPr lang="fa-IR" dirty="0">
              <a:cs typeface="B Jadid" pitchFamily="2" charset="-78"/>
            </a:endParaRP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Traffic" pitchFamily="2" charset="-78"/>
              </a:rPr>
              <a:t>تثبیت </a:t>
            </a:r>
            <a:r>
              <a:rPr lang="fa-IR" sz="4000" dirty="0" err="1" smtClean="0">
                <a:cs typeface="B Traffic" pitchFamily="2" charset="-78"/>
              </a:rPr>
              <a:t>انذار</a:t>
            </a:r>
            <a:r>
              <a:rPr lang="fa-IR" sz="4000" dirty="0" smtClean="0">
                <a:cs typeface="B Traffic" pitchFamily="2" charset="-78"/>
              </a:rPr>
              <a:t> آمیز حقیقتی که پیامبر صلی الله علیه و </a:t>
            </a:r>
            <a:r>
              <a:rPr lang="fa-IR" sz="4000" dirty="0" err="1" smtClean="0">
                <a:cs typeface="B Traffic" pitchFamily="2" charset="-78"/>
              </a:rPr>
              <a:t>آله</a:t>
            </a:r>
            <a:r>
              <a:rPr lang="fa-IR" sz="4000" dirty="0" smtClean="0">
                <a:cs typeface="B Traffic" pitchFamily="2" charset="-78"/>
              </a:rPr>
              <a:t> و سلم تذکر دهنده ثابت قدم آن است: وقوع عذاب پروردگار حتمی است.</a:t>
            </a:r>
          </a:p>
          <a:p>
            <a:pPr lvl="1" algn="justLow">
              <a:lnSpc>
                <a:spcPct val="150000"/>
              </a:lnSpc>
            </a:pPr>
            <a:r>
              <a:rPr lang="fa-IR" sz="3800" dirty="0" smtClean="0">
                <a:cs typeface="B Traffic" pitchFamily="2" charset="-78"/>
              </a:rPr>
              <a:t>با توجه به </a:t>
            </a:r>
            <a:r>
              <a:rPr lang="fa-IR" sz="3800" dirty="0" err="1" smtClean="0">
                <a:cs typeface="B Traffic" pitchFamily="2" charset="-78"/>
              </a:rPr>
              <a:t>حتمیت</a:t>
            </a:r>
            <a:r>
              <a:rPr lang="fa-IR" sz="3800" dirty="0" smtClean="0">
                <a:cs typeface="B Traffic" pitchFamily="2" charset="-78"/>
              </a:rPr>
              <a:t> وقوع عذاب </a:t>
            </a:r>
            <a:r>
              <a:rPr lang="fa-IR" sz="3800" dirty="0" err="1" smtClean="0">
                <a:cs typeface="B Traffic" pitchFamily="2" charset="-78"/>
              </a:rPr>
              <a:t>پروردگارو</a:t>
            </a:r>
            <a:r>
              <a:rPr lang="fa-IR" sz="3800" dirty="0" smtClean="0">
                <a:cs typeface="B Traffic" pitchFamily="2" charset="-78"/>
              </a:rPr>
              <a:t> بی وجه بودن انکار آن، راه تذکر را ادامه بده و این قوم </a:t>
            </a:r>
            <a:r>
              <a:rPr lang="fa-IR" sz="3800" dirty="0" err="1" smtClean="0">
                <a:cs typeface="B Traffic" pitchFamily="2" charset="-78"/>
              </a:rPr>
              <a:t>طاغی</a:t>
            </a:r>
            <a:r>
              <a:rPr lang="fa-IR" sz="3800" dirty="0" smtClean="0">
                <a:cs typeface="B Traffic" pitchFamily="2" charset="-78"/>
              </a:rPr>
              <a:t> را به همان روز واگذار.</a:t>
            </a:r>
            <a:endParaRPr lang="fa-IR" sz="3800" dirty="0">
              <a:cs typeface="B Traffic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مطلب 1. آیه 1 تا 10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fa-IR" sz="4000" dirty="0" err="1" smtClean="0">
                <a:cs typeface="me_quran" pitchFamily="18" charset="-78"/>
              </a:rPr>
              <a:t>بِسْمِ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الرَّحْمَنِ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الرَّحِيمِ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وَالطُّورِ</a:t>
            </a:r>
            <a:r>
              <a:rPr lang="fa-IR" sz="4000" dirty="0" smtClean="0">
                <a:cs typeface="me_quran" pitchFamily="18" charset="-78"/>
              </a:rPr>
              <a:t> (١)</a:t>
            </a:r>
            <a:r>
              <a:rPr lang="fa-IR" sz="4000" dirty="0" err="1" smtClean="0">
                <a:cs typeface="me_quran" pitchFamily="18" charset="-78"/>
              </a:rPr>
              <a:t>وَكِتَابٍ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مَسْطُورٍ</a:t>
            </a:r>
            <a:r>
              <a:rPr lang="fa-IR" sz="4000" dirty="0" smtClean="0">
                <a:cs typeface="me_quran" pitchFamily="18" charset="-78"/>
              </a:rPr>
              <a:t> (٢)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رَقٍّ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مَنْشُورٍ</a:t>
            </a:r>
            <a:r>
              <a:rPr lang="fa-IR" sz="4000" dirty="0" smtClean="0">
                <a:cs typeface="me_quran" pitchFamily="18" charset="-78"/>
              </a:rPr>
              <a:t> (٣)</a:t>
            </a:r>
            <a:r>
              <a:rPr lang="fa-IR" sz="4000" dirty="0" err="1" smtClean="0">
                <a:cs typeface="me_quran" pitchFamily="18" charset="-78"/>
              </a:rPr>
              <a:t>وَالْبَيْتِ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الْمَعْمُورِ</a:t>
            </a:r>
            <a:r>
              <a:rPr lang="fa-IR" sz="4000" dirty="0" smtClean="0">
                <a:cs typeface="me_quran" pitchFamily="18" charset="-78"/>
              </a:rPr>
              <a:t> (٤)</a:t>
            </a:r>
            <a:r>
              <a:rPr lang="fa-IR" sz="4000" dirty="0" err="1" smtClean="0">
                <a:cs typeface="me_quran" pitchFamily="18" charset="-78"/>
              </a:rPr>
              <a:t>وَالسَّقْفِ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الْمَرْفُوعِ</a:t>
            </a:r>
            <a:r>
              <a:rPr lang="fa-IR" sz="4000" dirty="0" smtClean="0">
                <a:cs typeface="me_quran" pitchFamily="18" charset="-78"/>
              </a:rPr>
              <a:t> (٥)</a:t>
            </a:r>
            <a:r>
              <a:rPr lang="fa-IR" sz="4000" dirty="0" err="1" smtClean="0">
                <a:cs typeface="me_quran" pitchFamily="18" charset="-78"/>
              </a:rPr>
              <a:t>وَالْبَحْرِ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الْمَسْجُورِ</a:t>
            </a:r>
            <a:r>
              <a:rPr lang="fa-IR" sz="4000" dirty="0" smtClean="0">
                <a:cs typeface="me_quran" pitchFamily="18" charset="-78"/>
              </a:rPr>
              <a:t> (٦)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عَذَابَ </a:t>
            </a:r>
            <a:r>
              <a:rPr lang="fa-IR" sz="4000" dirty="0" err="1" smtClean="0">
                <a:cs typeface="me_quran" pitchFamily="18" charset="-78"/>
              </a:rPr>
              <a:t>رَبِّكَ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لَوَاقِعٌ</a:t>
            </a:r>
            <a:r>
              <a:rPr lang="fa-IR" sz="4000" dirty="0" smtClean="0">
                <a:cs typeface="me_quran" pitchFamily="18" charset="-78"/>
              </a:rPr>
              <a:t> (٧)مَا </a:t>
            </a:r>
            <a:r>
              <a:rPr lang="fa-IR" sz="4000" dirty="0" err="1" smtClean="0">
                <a:cs typeface="me_quran" pitchFamily="18" charset="-78"/>
              </a:rPr>
              <a:t>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دَافِعٍ</a:t>
            </a:r>
            <a:r>
              <a:rPr lang="fa-IR" sz="4000" dirty="0" smtClean="0">
                <a:cs typeface="me_quran" pitchFamily="18" charset="-78"/>
              </a:rPr>
              <a:t> (٨)</a:t>
            </a: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تَمُورُ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السَّمَاءُ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مَوْرًا</a:t>
            </a:r>
            <a:r>
              <a:rPr lang="fa-IR" sz="4000" dirty="0" smtClean="0">
                <a:cs typeface="me_quran" pitchFamily="18" charset="-78"/>
              </a:rPr>
              <a:t> (٩)</a:t>
            </a:r>
            <a:r>
              <a:rPr lang="fa-IR" sz="4000" dirty="0" err="1" smtClean="0">
                <a:cs typeface="me_quran" pitchFamily="18" charset="-78"/>
              </a:rPr>
              <a:t>وَتَسِيرُ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الْجِبَالُ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سَيْرًا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١٠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مطلب 2. آیه 11 تا 16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فَوَيْلٌ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يَوْمَئِذٍ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لِلْمُكَذِّبِينَ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١١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خَوْضٍ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يَلْعَبُونَ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يُدَعُّونَ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نَارِ</a:t>
            </a:r>
            <a:r>
              <a:rPr lang="fa-IR" sz="4000" dirty="0" smtClean="0">
                <a:cs typeface="me_quran" pitchFamily="18" charset="-78"/>
              </a:rPr>
              <a:t> جَهَنَّمَ </a:t>
            </a:r>
            <a:r>
              <a:rPr lang="fa-IR" sz="4000" dirty="0" err="1" smtClean="0">
                <a:cs typeface="me_quran" pitchFamily="18" charset="-78"/>
              </a:rPr>
              <a:t>دَعًّا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هَذِهِ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النَّارُ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الَّتِي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كُنْتُمْ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تُكَذِّبُونَ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أَفَسِحْرٌ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أَنْتُمْ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تُبْصِرُونَ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١٥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اصْلَوْهَا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فَاصْبِرُوا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أَوْ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تَصْبِرُوا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سَوَاءٌ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إِنَّمَا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تُجْزَوْنَ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كُنْتُمْ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تَعْمَلُونَ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١٦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مطلب 3. آیه 17 تا 28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Low">
              <a:lnSpc>
                <a:spcPct val="170000"/>
              </a:lnSpc>
            </a:pPr>
            <a:r>
              <a:rPr lang="fa-IR" sz="4700" dirty="0" err="1" smtClean="0">
                <a:cs typeface="me_quran" pitchFamily="18" charset="-78"/>
              </a:rPr>
              <a:t>إِنَّ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الْمُتَّقِينَ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فِي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جَنَّاتٍ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وَنَعِيمٍ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١٧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فَاكِهِينَ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بِمَا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آتَاهُمْ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رَبُّهُمْ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وَوَقَاهُمْ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رَبُّهُمْ</a:t>
            </a:r>
            <a:r>
              <a:rPr lang="fa-IR" sz="4700" dirty="0" smtClean="0">
                <a:cs typeface="me_quran" pitchFamily="18" charset="-78"/>
              </a:rPr>
              <a:t> عَذَابَ </a:t>
            </a:r>
            <a:r>
              <a:rPr lang="fa-IR" sz="4700" dirty="0" err="1" smtClean="0">
                <a:cs typeface="me_quran" pitchFamily="18" charset="-78"/>
              </a:rPr>
              <a:t>الْجَحِيمِ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١٨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كُلُوا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وَاشْرَبُوا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هَنِيئًا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بِمَا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كُنْتُمْ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تَعْمَلُونَ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١٩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مُتَّكِئِينَ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عَلَى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سُرُرٍ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مَصْفُوفَةٍ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وَزَوَّجْنَاهُمْ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بِحُورٍ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عِينٍ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٢٠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وَالَّذِينَ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آمَنُوا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وَاتَّبَعَتْهُمْ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ذُرِّيَّتُهُمْ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بِإِيمَانٍ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أَلْحَقْنَا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بِهِمْ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ذُرِّيَّتَهُمْ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وَمَا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أَلَتْنَاهُمْ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مِنْ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عَمَلِهِمْ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مِنْ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شَيْءٍ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كُلُّ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امْرِئٍ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بِمَا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كَسَبَ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رَهِينٌ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٢١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وَأَمْدَدْنَاهُمْ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بِفَاكِهَةٍ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وَلَحْمٍ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مِمَّا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يَشْتَهُونَ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٢٢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يَتَنَازَعُونَ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فِيهَا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كَأْسًا</a:t>
            </a:r>
            <a:r>
              <a:rPr lang="fa-IR" sz="4700" dirty="0" smtClean="0">
                <a:cs typeface="me_quran" pitchFamily="18" charset="-78"/>
              </a:rPr>
              <a:t> لا </a:t>
            </a:r>
            <a:r>
              <a:rPr lang="fa-IR" sz="4700" dirty="0" err="1" smtClean="0">
                <a:cs typeface="me_quran" pitchFamily="18" charset="-78"/>
              </a:rPr>
              <a:t>لَغْوٌ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فِيهَا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وَلا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تَأْثِيمٌ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٢٣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وَيَطُوفُ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عَلَيْهِمْ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غِلْمَانٌ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لَهُمْ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كَأَنَّهُمْ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لُؤْلُؤٌ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مَكْنُونٌ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٢٤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وَأَقْبَلَ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بَعْضُهُمْ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عَلَى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بَعْضٍ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يَتَسَاءَلُونَ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٢٥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قَالُوا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إِنَّا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كُنَّا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قَبْلُ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فِي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أَهْلِنَا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مُشْفِقِينَ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٢٦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فَمَنَّ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اللَّهُ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عَلَيْنَا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وَوَقَانَا</a:t>
            </a:r>
            <a:r>
              <a:rPr lang="fa-IR" sz="4700" dirty="0" smtClean="0">
                <a:cs typeface="me_quran" pitchFamily="18" charset="-78"/>
              </a:rPr>
              <a:t> عَذَابَ </a:t>
            </a:r>
            <a:r>
              <a:rPr lang="fa-IR" sz="4700" dirty="0" err="1" smtClean="0">
                <a:cs typeface="me_quran" pitchFamily="18" charset="-78"/>
              </a:rPr>
              <a:t>السَّمُومِ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٢٧</a:t>
            </a:r>
            <a:r>
              <a:rPr lang="fa-IR" sz="4700" dirty="0" smtClean="0">
                <a:cs typeface="me_quran" pitchFamily="18" charset="-78"/>
              </a:rPr>
              <a:t>)</a:t>
            </a:r>
            <a:r>
              <a:rPr lang="fa-IR" sz="4700" dirty="0" err="1" smtClean="0">
                <a:cs typeface="me_quran" pitchFamily="18" charset="-78"/>
              </a:rPr>
              <a:t>إِنَّا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كُنَّا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مِنْ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قَبْلُ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نَدْعُوهُ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إِنَّهُ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هُوَ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الْبَرُّ</a:t>
            </a:r>
            <a:r>
              <a:rPr lang="fa-IR" sz="4700" dirty="0" smtClean="0">
                <a:cs typeface="me_quran" pitchFamily="18" charset="-78"/>
              </a:rPr>
              <a:t> </a:t>
            </a:r>
            <a:r>
              <a:rPr lang="fa-IR" sz="4700" dirty="0" err="1" smtClean="0">
                <a:cs typeface="me_quran" pitchFamily="18" charset="-78"/>
              </a:rPr>
              <a:t>الرَّحِيمُ</a:t>
            </a:r>
            <a:r>
              <a:rPr lang="fa-IR" sz="4700" dirty="0" smtClean="0">
                <a:cs typeface="me_quran" pitchFamily="18" charset="-78"/>
              </a:rPr>
              <a:t> (</a:t>
            </a:r>
            <a:r>
              <a:rPr lang="fa-IR" sz="4700" dirty="0" err="1" smtClean="0">
                <a:cs typeface="me_quran" pitchFamily="18" charset="-78"/>
              </a:rPr>
              <a:t>٢٨</a:t>
            </a:r>
            <a:r>
              <a:rPr lang="fa-IR" sz="4700" dirty="0" smtClean="0">
                <a:cs typeface="me_quran" pitchFamily="18" charset="-78"/>
              </a:rPr>
              <a:t>)</a:t>
            </a:r>
            <a:endParaRPr lang="en-US" sz="4700" dirty="0" smtClean="0">
              <a:cs typeface="me_quran" pitchFamily="18" charset="-78"/>
            </a:endParaRP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مطلب 4. آیه 29 تا 34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فَذَكِّرْ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أَنْتَ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بِنِعْمَةِ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بِكَاهِنٍ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مَجْنُونٍ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٢٩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يَقُولُونَ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شَاعِرٌ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نَتَرَبَّصُ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رَيْبَ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الْمَنُونِ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٣٠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قُلْ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تَرَبَّصُوا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فَإِنِّي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مَعَكُمْ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الْمُتَرَبِّصِينَ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٣١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تَأْمُرُهُمْ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أَحْلامُهُمْ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بِهَذَا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قَوْمٌ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طَاغُونَ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يَقُولُونَ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تَقَوَّلَهُ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بَلْ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يُؤْمِنُونَ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فَلْيَأْتُوا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بِحَدِيثٍ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مِثْلِهِ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كَانُوا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صَادِقِينَ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٣٤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مطلب 5. آیه 35 تا 43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خُلِقُوا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غَيْرِ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شَيْءٍ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الْخَالِقُونَ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٣٥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خَلَقُوا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السَّمَاوَاتِ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وَالأرْضَ</a:t>
            </a:r>
            <a:r>
              <a:rPr lang="fa-IR" sz="4000" dirty="0" smtClean="0">
                <a:cs typeface="me_quran" pitchFamily="18" charset="-78"/>
              </a:rPr>
              <a:t> بَل لا </a:t>
            </a:r>
            <a:r>
              <a:rPr lang="fa-IR" sz="4000" dirty="0" err="1" smtClean="0">
                <a:cs typeface="me_quran" pitchFamily="18" charset="-78"/>
              </a:rPr>
              <a:t>يُوقِنُونَ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٣٦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عِنْدَهُمْ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خَزَائِنُ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الْمُسَيْطِرُونَ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٣٧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سُلَّمٌ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يَسْتَمِعُونَ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فَلْيَأْتِ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مُسْتَمِعُهُمْ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بِسُلْطَانٍ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مُبِينٍ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٣٨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الْبَنَاتُ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وَلَكُمُ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الْبَنُونَ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٣٩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تَسْأَلُهُمْ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أَجْرًا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مَغْرَمٍ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مُثْقَلُونَ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٤٠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عِنْدَهُمُ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الْغَيْبُ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يَكْتُبُونَ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٤١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يُرِيدُونَ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كَيْدًا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الْمَكِيدُونَ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إِلَهٌ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غَيْرُ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سُبْحَانَ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عَمَّا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يُشْرِكُونَ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٤٣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مطلب 6. آیه 44 تا 49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يَرَوْا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كِسْفًا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السَّمَاءِ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سَاقِطًا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يَقُولُوا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سَحَابٌ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مَرْكُومٌ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فَذَرْهُمْ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حَتَّى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يُلاقُوا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يَوْمَهُمُ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يُصْعَقُونَ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٤٥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يُغْنِي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كَيْدُهُمْ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شَيْئًا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يُنْصَرُونَ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٤٦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ظَلَمُوا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عَذَابًا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دُونَ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وَلَكِنَّ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أَكْثَرَهُمْ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يَعْلَمُونَ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٤٧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وَاصْبِرْ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لِحُكْمِ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فَإِنَّكَ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بِأَعْيُنِنَا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وَسَبِّحْ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بِحَمْدِ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تَقُومُ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٤٨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اللَّيْلِ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فَسَبِّحْهُ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وَإِدْبَارَ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النُّجُومِ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٤٩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نمودار مطالب</a:t>
            </a:r>
          </a:p>
        </p:txBody>
      </p:sp>
      <p:graphicFrame>
        <p:nvGraphicFramePr>
          <p:cNvPr id="4" name="نگهدارنده مکان محتوا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شهری">
  <a:themeElements>
    <a:clrScheme name="شهر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شهر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شهر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368</TotalTime>
  <Words>1701</Words>
  <Application>Microsoft Office PowerPoint</Application>
  <PresentationFormat>On-screen Show (4:3)</PresentationFormat>
  <Paragraphs>97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9" baseType="lpstr">
      <vt:lpstr>Andalus</vt:lpstr>
      <vt:lpstr>Arial</vt:lpstr>
      <vt:lpstr>B Esfehan</vt:lpstr>
      <vt:lpstr>B Jadid</vt:lpstr>
      <vt:lpstr>B Traffic</vt:lpstr>
      <vt:lpstr>Georgia</vt:lpstr>
      <vt:lpstr>me_quran</vt:lpstr>
      <vt:lpstr>Tahoma</vt:lpstr>
      <vt:lpstr>Trebuchet MS</vt:lpstr>
      <vt:lpstr>Wingdings 2</vt:lpstr>
      <vt:lpstr>شهری</vt:lpstr>
      <vt:lpstr>بسم الله الرحمن الرحیم</vt:lpstr>
      <vt:lpstr>تشخیص مطالب</vt:lpstr>
      <vt:lpstr>مطلب 1. آیه 1 تا 10</vt:lpstr>
      <vt:lpstr>مطلب 2. آیه 11 تا 16</vt:lpstr>
      <vt:lpstr>مطلب 3. آیه 17 تا 28</vt:lpstr>
      <vt:lpstr>مطلب 4. آیه 29 تا 34</vt:lpstr>
      <vt:lpstr>مطلب 5. آیه 35 تا 43</vt:lpstr>
      <vt:lpstr>مطلب 6. آیه 44 تا 49</vt:lpstr>
      <vt:lpstr>نمودار مطالب</vt:lpstr>
      <vt:lpstr>تشخیص سیاقها</vt:lpstr>
      <vt:lpstr>سیاق 1. آیه 1 تا 28</vt:lpstr>
      <vt:lpstr>سیاق 2. آیه 29 تا 49</vt:lpstr>
      <vt:lpstr>نمودار سیاقها</vt:lpstr>
      <vt:lpstr>سیاق 1. آیه 1 تا 28</vt:lpstr>
      <vt:lpstr>فضای سخن</vt:lpstr>
      <vt:lpstr>ساختار</vt:lpstr>
      <vt:lpstr>ساختار</vt:lpstr>
      <vt:lpstr>ساختار</vt:lpstr>
      <vt:lpstr>جهت هدایتی</vt:lpstr>
      <vt:lpstr>سیاق 2. آیه 29 تا 49</vt:lpstr>
      <vt:lpstr>فضای سخن</vt:lpstr>
      <vt:lpstr>ساختار</vt:lpstr>
      <vt:lpstr>ساختار</vt:lpstr>
      <vt:lpstr>ساختار</vt:lpstr>
      <vt:lpstr>جهت هدایتی</vt:lpstr>
      <vt:lpstr>سوره</vt:lpstr>
      <vt:lpstr>فضای سخن</vt:lpstr>
      <vt:lpstr>جهت هدایتی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Ali</dc:creator>
  <cp:lastModifiedBy>Tadabbor</cp:lastModifiedBy>
  <cp:revision>10</cp:revision>
  <dcterms:created xsi:type="dcterms:W3CDTF">2011-07-10T21:51:27Z</dcterms:created>
  <dcterms:modified xsi:type="dcterms:W3CDTF">2018-12-29T08:01:23Z</dcterms:modified>
</cp:coreProperties>
</file>