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Lst>
  <p:notesMasterIdLst>
    <p:notesMasterId r:id="rId12"/>
  </p:notesMasterIdLst>
  <p:sldIdLst>
    <p:sldId id="270" r:id="rId2"/>
    <p:sldId id="279" r:id="rId3"/>
    <p:sldId id="273" r:id="rId4"/>
    <p:sldId id="258" r:id="rId5"/>
    <p:sldId id="259" r:id="rId6"/>
    <p:sldId id="260" r:id="rId7"/>
    <p:sldId id="281" r:id="rId8"/>
    <p:sldId id="282" r:id="rId9"/>
    <p:sldId id="272" r:id="rId10"/>
    <p:sldId id="280" r:id="rId11"/>
  </p:sldIdLst>
  <p:sldSz cx="9144000" cy="6858000" type="screen4x3"/>
  <p:notesSz cx="6858000" cy="9144000"/>
  <p:defaultTextStyle>
    <a:defPPr>
      <a:defRPr lang="fa-IR"/>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FFCC"/>
    <a:srgbClr val="FFFFFF"/>
    <a:srgbClr val="CCECFF"/>
    <a:srgbClr val="CCCCFF"/>
    <a:srgbClr val="FFFF00"/>
    <a:srgbClr val="A3F5ED"/>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9100" autoAdjust="0"/>
    <p:restoredTop sz="87187" autoAdjust="0"/>
  </p:normalViewPr>
  <p:slideViewPr>
    <p:cSldViewPr>
      <p:cViewPr>
        <p:scale>
          <a:sx n="80" d="100"/>
          <a:sy n="80" d="100"/>
        </p:scale>
        <p:origin x="444" y="3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8" d="100"/>
          <a:sy n="98" d="100"/>
        </p:scale>
        <p:origin x="-3516"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029B6972-16AD-4676-9E95-685904C955B6}" type="datetimeFigureOut">
              <a:rPr lang="fa-IR" smtClean="0"/>
              <a:pPr/>
              <a:t>15/05/1436</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213DD9C3-465F-4F95-9AF5-449ECF07A198}" type="slidenum">
              <a:rPr lang="fa-IR" smtClean="0"/>
              <a:pPr/>
              <a:t>‹#›</a:t>
            </a:fld>
            <a:endParaRPr lang="fa-IR"/>
          </a:p>
        </p:txBody>
      </p:sp>
    </p:spTree>
    <p:extLst>
      <p:ext uri="{BB962C8B-B14F-4D97-AF65-F5344CB8AC3E}">
        <p14:creationId xmlns:p14="http://schemas.microsoft.com/office/powerpoint/2010/main" val="1115741302"/>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a-IR" dirty="0" smtClean="0"/>
              <a:t>صفحه</a:t>
            </a:r>
            <a:r>
              <a:rPr lang="fa-IR" baseline="0" dirty="0" smtClean="0"/>
              <a:t> بعد</a:t>
            </a:r>
          </a:p>
        </p:txBody>
      </p:sp>
      <p:sp>
        <p:nvSpPr>
          <p:cNvPr id="4" name="Slide Number Placeholder 3"/>
          <p:cNvSpPr>
            <a:spLocks noGrp="1"/>
          </p:cNvSpPr>
          <p:nvPr>
            <p:ph type="sldNum" sz="quarter" idx="10"/>
          </p:nvPr>
        </p:nvSpPr>
        <p:spPr/>
        <p:txBody>
          <a:bodyPr/>
          <a:lstStyle/>
          <a:p>
            <a:fld id="{213DD9C3-465F-4F95-9AF5-449ECF07A198}" type="slidenum">
              <a:rPr lang="fa-IR" smtClean="0"/>
              <a:pPr/>
              <a:t>4</a:t>
            </a:fld>
            <a:endParaRPr lang="fa-I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137218" name="Group 2"/>
          <p:cNvGrpSpPr>
            <a:grpSpLocks/>
          </p:cNvGrpSpPr>
          <p:nvPr/>
        </p:nvGrpSpPr>
        <p:grpSpPr bwMode="auto">
          <a:xfrm>
            <a:off x="0" y="0"/>
            <a:ext cx="5867400" cy="6858000"/>
            <a:chOff x="0" y="0"/>
            <a:chExt cx="3696" cy="4320"/>
          </a:xfrm>
        </p:grpSpPr>
        <p:sp>
          <p:nvSpPr>
            <p:cNvPr id="137219" name="Rectangle 3"/>
            <p:cNvSpPr>
              <a:spLocks noChangeArrowheads="1"/>
            </p:cNvSpPr>
            <p:nvPr/>
          </p:nvSpPr>
          <p:spPr bwMode="auto">
            <a:xfrm>
              <a:off x="0" y="0"/>
              <a:ext cx="2880" cy="4320"/>
            </a:xfrm>
            <a:prstGeom prst="rect">
              <a:avLst/>
            </a:prstGeom>
            <a:solidFill>
              <a:schemeClr val="accent2"/>
            </a:solidFill>
            <a:ln w="9525">
              <a:noFill/>
              <a:miter lim="800000"/>
              <a:headEnd/>
              <a:tailEnd/>
            </a:ln>
            <a:effectLst/>
          </p:spPr>
          <p:txBody>
            <a:bodyPr wrap="none" anchor="ctr"/>
            <a:lstStyle/>
            <a:p>
              <a:pPr algn="ctr" rtl="0"/>
              <a:endParaRPr kumimoji="1" lang="en-US" sz="2400">
                <a:latin typeface="Times New Roman" pitchFamily="18" charset="0"/>
              </a:endParaRPr>
            </a:p>
          </p:txBody>
        </p:sp>
        <p:sp>
          <p:nvSpPr>
            <p:cNvPr id="137220"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rtl="0"/>
              <a:endParaRPr kumimoji="1" lang="en-US" sz="2400">
                <a:latin typeface="Times New Roman" pitchFamily="18" charset="0"/>
              </a:endParaRPr>
            </a:p>
          </p:txBody>
        </p:sp>
      </p:grpSp>
      <p:grpSp>
        <p:nvGrpSpPr>
          <p:cNvPr id="137221" name="Group 5"/>
          <p:cNvGrpSpPr>
            <a:grpSpLocks/>
          </p:cNvGrpSpPr>
          <p:nvPr/>
        </p:nvGrpSpPr>
        <p:grpSpPr bwMode="auto">
          <a:xfrm>
            <a:off x="3632200" y="4889500"/>
            <a:ext cx="4876800" cy="319088"/>
            <a:chOff x="2288" y="3080"/>
            <a:chExt cx="3072" cy="201"/>
          </a:xfrm>
        </p:grpSpPr>
        <p:sp>
          <p:nvSpPr>
            <p:cNvPr id="137222" name="AutoShape 6"/>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endParaRPr lang="fa-IR"/>
            </a:p>
          </p:txBody>
        </p:sp>
        <p:sp>
          <p:nvSpPr>
            <p:cNvPr id="137223" name="AutoShape 7"/>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endParaRPr lang="fa-IR"/>
            </a:p>
          </p:txBody>
        </p:sp>
      </p:grpSp>
      <p:sp>
        <p:nvSpPr>
          <p:cNvPr id="137224"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fa-IR"/>
              <a:t>برای ویرایش سبک زیرعنوان اسلاید اصلی، کلیک نمایید</a:t>
            </a:r>
          </a:p>
        </p:txBody>
      </p:sp>
      <p:sp>
        <p:nvSpPr>
          <p:cNvPr id="137225" name="Rectangle 9"/>
          <p:cNvSpPr>
            <a:spLocks noGrp="1" noChangeArrowheads="1"/>
          </p:cNvSpPr>
          <p:nvPr>
            <p:ph type="dt" sz="quarter" idx="2"/>
          </p:nvPr>
        </p:nvSpPr>
        <p:spPr/>
        <p:txBody>
          <a:bodyPr/>
          <a:lstStyle>
            <a:lvl1pPr>
              <a:defRPr>
                <a:solidFill>
                  <a:schemeClr val="bg1"/>
                </a:solidFill>
              </a:defRPr>
            </a:lvl1pPr>
          </a:lstStyle>
          <a:p>
            <a:endParaRPr lang="en-US"/>
          </a:p>
        </p:txBody>
      </p:sp>
      <p:sp>
        <p:nvSpPr>
          <p:cNvPr id="137226" name="Rectangle 10"/>
          <p:cNvSpPr>
            <a:spLocks noGrp="1" noChangeArrowheads="1"/>
          </p:cNvSpPr>
          <p:nvPr>
            <p:ph type="ftr" sz="quarter" idx="3"/>
          </p:nvPr>
        </p:nvSpPr>
        <p:spPr/>
        <p:txBody>
          <a:bodyPr/>
          <a:lstStyle>
            <a:lvl1pPr algn="r">
              <a:defRPr/>
            </a:lvl1pPr>
          </a:lstStyle>
          <a:p>
            <a:endParaRPr lang="en-US"/>
          </a:p>
        </p:txBody>
      </p:sp>
      <p:sp>
        <p:nvSpPr>
          <p:cNvPr id="137227" name="Rectangle 11"/>
          <p:cNvSpPr>
            <a:spLocks noGrp="1" noChangeArrowheads="1"/>
          </p:cNvSpPr>
          <p:nvPr>
            <p:ph type="sldNum" sz="quarter" idx="4"/>
          </p:nvPr>
        </p:nvSpPr>
        <p:spPr>
          <a:xfrm>
            <a:off x="76200" y="6248400"/>
            <a:ext cx="587375" cy="488950"/>
          </a:xfrm>
        </p:spPr>
        <p:txBody>
          <a:bodyPr anchorCtr="0"/>
          <a:lstStyle>
            <a:lvl1pPr>
              <a:defRPr/>
            </a:lvl1pPr>
          </a:lstStyle>
          <a:p>
            <a:fld id="{473818F7-2114-4F0F-B3E5-4DA1DCBAE894}" type="slidenum">
              <a:rPr lang="fa-IR"/>
              <a:pPr/>
              <a:t>‹#›</a:t>
            </a:fld>
            <a:endParaRPr lang="en-US"/>
          </a:p>
        </p:txBody>
      </p:sp>
      <p:sp>
        <p:nvSpPr>
          <p:cNvPr id="137228"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fa-IR"/>
              <a:t>برای ویرایش سبک عنوان اسلاید اصلی، کلیک نمایید</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37228"/>
                                        </p:tgtEl>
                                        <p:attrNameLst>
                                          <p:attrName>style.visibility</p:attrName>
                                        </p:attrNameLst>
                                      </p:cBhvr>
                                      <p:to>
                                        <p:strVal val="visible"/>
                                      </p:to>
                                    </p:set>
                                    <p:anim calcmode="lin" valueType="num">
                                      <p:cBhvr>
                                        <p:cTn id="7" dur="500" fill="hold"/>
                                        <p:tgtEl>
                                          <p:spTgt spid="137228"/>
                                        </p:tgtEl>
                                        <p:attrNameLst>
                                          <p:attrName>ppt_w</p:attrName>
                                        </p:attrNameLst>
                                      </p:cBhvr>
                                      <p:tavLst>
                                        <p:tav tm="0">
                                          <p:val>
                                            <p:fltVal val="0"/>
                                          </p:val>
                                        </p:tav>
                                        <p:tav tm="100000">
                                          <p:val>
                                            <p:strVal val="#ppt_w"/>
                                          </p:val>
                                        </p:tav>
                                      </p:tavLst>
                                    </p:anim>
                                    <p:anim calcmode="lin" valueType="num">
                                      <p:cBhvr>
                                        <p:cTn id="8" dur="500" fill="hold"/>
                                        <p:tgtEl>
                                          <p:spTgt spid="137228"/>
                                        </p:tgtEl>
                                        <p:attrNameLst>
                                          <p:attrName>ppt_h</p:attrName>
                                        </p:attrNameLst>
                                      </p:cBhvr>
                                      <p:tavLst>
                                        <p:tav tm="0">
                                          <p:val>
                                            <p:fltVal val="0"/>
                                          </p:val>
                                        </p:tav>
                                        <p:tav tm="100000">
                                          <p:val>
                                            <p:strVal val="#ppt_h"/>
                                          </p:val>
                                        </p:tav>
                                      </p:tavLst>
                                    </p:anim>
                                    <p:animEffect transition="in" filter="fade">
                                      <p:cBhvr>
                                        <p:cTn id="9" dur="500"/>
                                        <p:tgtEl>
                                          <p:spTgt spid="137228"/>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37224">
                                            <p:txEl>
                                              <p:pRg st="0" end="0"/>
                                            </p:txEl>
                                          </p:spTgt>
                                        </p:tgtEl>
                                        <p:attrNameLst>
                                          <p:attrName>style.visibility</p:attrName>
                                        </p:attrNameLst>
                                      </p:cBhvr>
                                      <p:to>
                                        <p:strVal val="visible"/>
                                      </p:to>
                                    </p:set>
                                    <p:animEffect transition="in" filter="fade">
                                      <p:cBhvr>
                                        <p:cTn id="14" dur="1000">
                                          <p:stCondLst>
                                            <p:cond delay="0"/>
                                          </p:stCondLst>
                                        </p:cTn>
                                        <p:tgtEl>
                                          <p:spTgt spid="13722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224" grpId="0" build="p">
        <p:tmplLst>
          <p:tmpl lvl="1">
            <p:tnLst>
              <p:par>
                <p:cTn presetID="10" presetClass="entr" presetSubtype="0" fill="hold" nodeType="clickEffect">
                  <p:stCondLst>
                    <p:cond delay="0"/>
                  </p:stCondLst>
                  <p:childTnLst>
                    <p:set>
                      <p:cBhvr>
                        <p:cTn dur="1" fill="hold">
                          <p:stCondLst>
                            <p:cond delay="0"/>
                          </p:stCondLst>
                        </p:cTn>
                        <p:tgtEl>
                          <p:spTgt spid="137224"/>
                        </p:tgtEl>
                        <p:attrNameLst>
                          <p:attrName>style.visibility</p:attrName>
                        </p:attrNameLst>
                      </p:cBhvr>
                      <p:to>
                        <p:strVal val="visible"/>
                      </p:to>
                    </p:set>
                    <p:animEffect transition="in" filter="fade">
                      <p:cBhvr>
                        <p:cTn dur="1000">
                          <p:stCondLst>
                            <p:cond delay="0"/>
                          </p:stCondLst>
                        </p:cTn>
                        <p:tgtEl>
                          <p:spTgt spid="137224"/>
                        </p:tgtEl>
                      </p:cBhvr>
                    </p:animEffect>
                  </p:childTnLst>
                </p:cTn>
              </p:par>
            </p:tnLst>
          </p:tmpl>
        </p:tmplLst>
      </p:bldP>
      <p:bldP spid="137228"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AE203CE-A4CA-474C-8352-B8B6F3E0D1CA}" type="slidenum">
              <a:rPr lang="fa-IR"/>
              <a:pPr/>
              <a:t>‹#›</a:t>
            </a:fld>
            <a:endParaRPr lang="en-US"/>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C7CF868-5851-4A5C-809A-04634CAFA716}" type="slidenum">
              <a:rPr lang="fa-IR"/>
              <a:pPr/>
              <a:t>‹#›</a:t>
            </a:fld>
            <a:endParaRPr lang="en-US"/>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8D3F96C-F508-495B-A71F-9A27FD564549}" type="slidenum">
              <a:rPr lang="fa-IR"/>
              <a:pPr/>
              <a:t>‹#›</a:t>
            </a:fld>
            <a:endParaRPr lang="en-US"/>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2139FB2-E6A4-4A38-AB15-ED50EED65D67}" type="slidenum">
              <a:rPr lang="fa-IR"/>
              <a:pPr/>
              <a:t>‹#›</a:t>
            </a:fld>
            <a:endParaRPr lang="en-US"/>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B3713E3-97A6-4036-9B6C-E16C97FE7BDD}" type="slidenum">
              <a:rPr lang="fa-IR"/>
              <a:pPr/>
              <a:t>‹#›</a:t>
            </a:fld>
            <a:endParaRPr lang="en-US"/>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4AE5009A-AB79-4D45-8578-E3F4EFDC4E57}" type="slidenum">
              <a:rPr lang="fa-IR"/>
              <a:pPr/>
              <a:t>‹#›</a:t>
            </a:fld>
            <a:endParaRPr lang="en-US"/>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294AA634-9CAC-4FE2-B2F0-876A618D7F21}" type="slidenum">
              <a:rPr lang="fa-IR"/>
              <a:pPr/>
              <a:t>‹#›</a:t>
            </a:fld>
            <a:endParaRPr lang="en-US"/>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CB4B406E-C4C3-4434-B4D7-B1512345ACE1}" type="slidenum">
              <a:rPr lang="fa-IR"/>
              <a:pPr/>
              <a:t>‹#›</a:t>
            </a:fld>
            <a:endParaRPr lang="en-US"/>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18FEB1B-4A55-4749-87D3-E8DED7E8DF40}" type="slidenum">
              <a:rPr lang="fa-IR"/>
              <a:pPr/>
              <a:t>‹#›</a:t>
            </a:fld>
            <a:endParaRPr lang="en-US"/>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6DF1E17-7F42-40AF-9815-8E9D632B345B}" type="slidenum">
              <a:rPr lang="fa-IR"/>
              <a:pPr/>
              <a:t>‹#›</a:t>
            </a:fld>
            <a:endParaRPr lang="en-US"/>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grpSp>
        <p:nvGrpSpPr>
          <p:cNvPr id="136194" name="Group 2"/>
          <p:cNvGrpSpPr>
            <a:grpSpLocks/>
          </p:cNvGrpSpPr>
          <p:nvPr/>
        </p:nvGrpSpPr>
        <p:grpSpPr bwMode="auto">
          <a:xfrm>
            <a:off x="0" y="0"/>
            <a:ext cx="7620000" cy="6858000"/>
            <a:chOff x="0" y="0"/>
            <a:chExt cx="4800" cy="4320"/>
          </a:xfrm>
        </p:grpSpPr>
        <p:grpSp>
          <p:nvGrpSpPr>
            <p:cNvPr id="136195" name="Group 3"/>
            <p:cNvGrpSpPr>
              <a:grpSpLocks/>
            </p:cNvGrpSpPr>
            <p:nvPr userDrawn="1"/>
          </p:nvGrpSpPr>
          <p:grpSpPr bwMode="auto">
            <a:xfrm>
              <a:off x="0" y="0"/>
              <a:ext cx="2016" cy="4320"/>
              <a:chOff x="0" y="0"/>
              <a:chExt cx="2016" cy="4320"/>
            </a:xfrm>
          </p:grpSpPr>
          <p:sp>
            <p:nvSpPr>
              <p:cNvPr id="136196"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endParaRPr lang="fa-IR"/>
              </a:p>
            </p:txBody>
          </p:sp>
          <p:sp>
            <p:nvSpPr>
              <p:cNvPr id="136197"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endParaRPr lang="fa-IR"/>
              </a:p>
            </p:txBody>
          </p:sp>
        </p:grpSp>
        <p:grpSp>
          <p:nvGrpSpPr>
            <p:cNvPr id="136198" name="Group 6"/>
            <p:cNvGrpSpPr>
              <a:grpSpLocks/>
            </p:cNvGrpSpPr>
            <p:nvPr/>
          </p:nvGrpSpPr>
          <p:grpSpPr bwMode="auto">
            <a:xfrm>
              <a:off x="144" y="1248"/>
              <a:ext cx="4656" cy="201"/>
              <a:chOff x="144" y="1248"/>
              <a:chExt cx="4656" cy="201"/>
            </a:xfrm>
          </p:grpSpPr>
          <p:sp>
            <p:nvSpPr>
              <p:cNvPr id="136199"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endParaRPr lang="fa-IR"/>
              </a:p>
            </p:txBody>
          </p:sp>
          <p:sp>
            <p:nvSpPr>
              <p:cNvPr id="136200"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endParaRPr lang="fa-IR"/>
              </a:p>
            </p:txBody>
          </p:sp>
        </p:grpSp>
      </p:grpSp>
      <p:sp>
        <p:nvSpPr>
          <p:cNvPr id="136201"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a:effectLst/>
        </p:spPr>
        <p:txBody>
          <a:bodyPr vert="horz" wrap="square" lIns="91440" tIns="45720" rIns="91440" bIns="45720" numCol="1" anchor="b" anchorCtr="0" compatLnSpc="1">
            <a:prstTxWarp prst="textNoShape">
              <a:avLst/>
            </a:prstTxWarp>
          </a:bodyPr>
          <a:lstStyle/>
          <a:p>
            <a:pPr lvl="0"/>
            <a:r>
              <a:rPr lang="fa-IR" smtClean="0"/>
              <a:t>برای ویرایش سبک عنوان اسلاید اصلی، کلیک نمایید</a:t>
            </a:r>
          </a:p>
        </p:txBody>
      </p:sp>
      <p:sp>
        <p:nvSpPr>
          <p:cNvPr id="136202"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a-IR" smtClean="0"/>
              <a:t>برای ویرایش سبک متن اسلاید اصلی، کلیک نمایید</a:t>
            </a:r>
          </a:p>
          <a:p>
            <a:pPr lvl="1"/>
            <a:r>
              <a:rPr lang="fa-IR" smtClean="0"/>
              <a:t>سطح دوم</a:t>
            </a:r>
          </a:p>
          <a:p>
            <a:pPr lvl="2"/>
            <a:r>
              <a:rPr lang="fa-IR" smtClean="0"/>
              <a:t>سطح سوم</a:t>
            </a:r>
          </a:p>
          <a:p>
            <a:pPr lvl="3"/>
            <a:r>
              <a:rPr lang="fa-IR" smtClean="0"/>
              <a:t>سطح چهارم</a:t>
            </a:r>
          </a:p>
          <a:p>
            <a:pPr lvl="4"/>
            <a:r>
              <a:rPr lang="fa-IR" smtClean="0"/>
              <a:t>سطح پنجم</a:t>
            </a:r>
          </a:p>
        </p:txBody>
      </p:sp>
      <p:sp>
        <p:nvSpPr>
          <p:cNvPr id="136203" name="Rectangle 11"/>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rtl="0">
              <a:defRPr sz="1400"/>
            </a:lvl1pPr>
          </a:lstStyle>
          <a:p>
            <a:endParaRPr lang="en-US"/>
          </a:p>
        </p:txBody>
      </p:sp>
      <p:sp>
        <p:nvSpPr>
          <p:cNvPr id="136204" name="Rectangle 12"/>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rtl="0">
              <a:defRPr sz="1400"/>
            </a:lvl1pPr>
          </a:lstStyle>
          <a:p>
            <a:endParaRPr lang="en-US"/>
          </a:p>
        </p:txBody>
      </p:sp>
      <p:sp>
        <p:nvSpPr>
          <p:cNvPr id="136205"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lgn="l" rtl="0">
              <a:defRPr sz="2600" b="1">
                <a:solidFill>
                  <a:schemeClr val="bg1"/>
                </a:solidFill>
              </a:defRPr>
            </a:lvl1pPr>
          </a:lstStyle>
          <a:p>
            <a:fld id="{A33C325D-F275-470D-8546-B82AA8F5E889}" type="slidenum">
              <a:rPr lang="fa-IR"/>
              <a:pPr/>
              <a:t>‹#›</a:t>
            </a:fld>
            <a:endParaRPr lang="en-US"/>
          </a:p>
        </p:txBody>
      </p:sp>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36201"/>
                                        </p:tgtEl>
                                        <p:attrNameLst>
                                          <p:attrName>style.visibility</p:attrName>
                                        </p:attrNameLst>
                                      </p:cBhvr>
                                      <p:to>
                                        <p:strVal val="visible"/>
                                      </p:to>
                                    </p:set>
                                    <p:anim calcmode="lin" valueType="num">
                                      <p:cBhvr>
                                        <p:cTn id="7" dur="500" fill="hold"/>
                                        <p:tgtEl>
                                          <p:spTgt spid="136201"/>
                                        </p:tgtEl>
                                        <p:attrNameLst>
                                          <p:attrName>ppt_w</p:attrName>
                                        </p:attrNameLst>
                                      </p:cBhvr>
                                      <p:tavLst>
                                        <p:tav tm="0">
                                          <p:val>
                                            <p:fltVal val="0"/>
                                          </p:val>
                                        </p:tav>
                                        <p:tav tm="100000">
                                          <p:val>
                                            <p:strVal val="#ppt_w"/>
                                          </p:val>
                                        </p:tav>
                                      </p:tavLst>
                                    </p:anim>
                                    <p:anim calcmode="lin" valueType="num">
                                      <p:cBhvr>
                                        <p:cTn id="8" dur="500" fill="hold"/>
                                        <p:tgtEl>
                                          <p:spTgt spid="136201"/>
                                        </p:tgtEl>
                                        <p:attrNameLst>
                                          <p:attrName>ppt_h</p:attrName>
                                        </p:attrNameLst>
                                      </p:cBhvr>
                                      <p:tavLst>
                                        <p:tav tm="0">
                                          <p:val>
                                            <p:fltVal val="0"/>
                                          </p:val>
                                        </p:tav>
                                        <p:tav tm="100000">
                                          <p:val>
                                            <p:strVal val="#ppt_h"/>
                                          </p:val>
                                        </p:tav>
                                      </p:tavLst>
                                    </p:anim>
                                    <p:animEffect transition="in" filter="fade">
                                      <p:cBhvr>
                                        <p:cTn id="9" dur="500"/>
                                        <p:tgtEl>
                                          <p:spTgt spid="136201"/>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36202">
                                            <p:txEl>
                                              <p:pRg st="0" end="0"/>
                                            </p:txEl>
                                          </p:spTgt>
                                        </p:tgtEl>
                                        <p:attrNameLst>
                                          <p:attrName>style.visibility</p:attrName>
                                        </p:attrNameLst>
                                      </p:cBhvr>
                                      <p:to>
                                        <p:strVal val="visible"/>
                                      </p:to>
                                    </p:set>
                                    <p:animEffect transition="in" filter="fade">
                                      <p:cBhvr>
                                        <p:cTn id="14" dur="1000">
                                          <p:stCondLst>
                                            <p:cond delay="0"/>
                                          </p:stCondLst>
                                        </p:cTn>
                                        <p:tgtEl>
                                          <p:spTgt spid="136202">
                                            <p:txEl>
                                              <p:pRg st="0" end="0"/>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36202">
                                            <p:txEl>
                                              <p:pRg st="1" end="1"/>
                                            </p:txEl>
                                          </p:spTgt>
                                        </p:tgtEl>
                                        <p:attrNameLst>
                                          <p:attrName>style.visibility</p:attrName>
                                        </p:attrNameLst>
                                      </p:cBhvr>
                                      <p:to>
                                        <p:strVal val="visible"/>
                                      </p:to>
                                    </p:set>
                                    <p:animEffect transition="in" filter="fade">
                                      <p:cBhvr>
                                        <p:cTn id="17" dur="1000">
                                          <p:stCondLst>
                                            <p:cond delay="0"/>
                                          </p:stCondLst>
                                        </p:cTn>
                                        <p:tgtEl>
                                          <p:spTgt spid="136202">
                                            <p:txEl>
                                              <p:pRg st="1" end="1"/>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36202">
                                            <p:txEl>
                                              <p:pRg st="2" end="2"/>
                                            </p:txEl>
                                          </p:spTgt>
                                        </p:tgtEl>
                                        <p:attrNameLst>
                                          <p:attrName>style.visibility</p:attrName>
                                        </p:attrNameLst>
                                      </p:cBhvr>
                                      <p:to>
                                        <p:strVal val="visible"/>
                                      </p:to>
                                    </p:set>
                                    <p:animEffect transition="in" filter="fade">
                                      <p:cBhvr>
                                        <p:cTn id="20" dur="1000">
                                          <p:stCondLst>
                                            <p:cond delay="0"/>
                                          </p:stCondLst>
                                        </p:cTn>
                                        <p:tgtEl>
                                          <p:spTgt spid="136202">
                                            <p:txEl>
                                              <p:pRg st="2" end="2"/>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36202">
                                            <p:txEl>
                                              <p:pRg st="3" end="3"/>
                                            </p:txEl>
                                          </p:spTgt>
                                        </p:tgtEl>
                                        <p:attrNameLst>
                                          <p:attrName>style.visibility</p:attrName>
                                        </p:attrNameLst>
                                      </p:cBhvr>
                                      <p:to>
                                        <p:strVal val="visible"/>
                                      </p:to>
                                    </p:set>
                                    <p:animEffect transition="in" filter="fade">
                                      <p:cBhvr>
                                        <p:cTn id="23" dur="1000">
                                          <p:stCondLst>
                                            <p:cond delay="0"/>
                                          </p:stCondLst>
                                        </p:cTn>
                                        <p:tgtEl>
                                          <p:spTgt spid="136202">
                                            <p:txEl>
                                              <p:pRg st="3" end="3"/>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36202">
                                            <p:txEl>
                                              <p:pRg st="4" end="4"/>
                                            </p:txEl>
                                          </p:spTgt>
                                        </p:tgtEl>
                                        <p:attrNameLst>
                                          <p:attrName>style.visibility</p:attrName>
                                        </p:attrNameLst>
                                      </p:cBhvr>
                                      <p:to>
                                        <p:strVal val="visible"/>
                                      </p:to>
                                    </p:set>
                                    <p:animEffect transition="in" filter="fade">
                                      <p:cBhvr>
                                        <p:cTn id="26" dur="1000">
                                          <p:stCondLst>
                                            <p:cond delay="0"/>
                                          </p:stCondLst>
                                        </p:cTn>
                                        <p:tgtEl>
                                          <p:spTgt spid="13620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201" grpId="0"/>
      <p:bldP spid="136202" grpId="0" build="p">
        <p:tmplLst>
          <p:tmpl lvl="1">
            <p:tnLst>
              <p:par>
                <p:cTn presetID="10" presetClass="entr" presetSubtype="0" fill="hold" nodeType="clickEffect">
                  <p:stCondLst>
                    <p:cond delay="0"/>
                  </p:stCondLst>
                  <p:childTnLst>
                    <p:set>
                      <p:cBhvr>
                        <p:cTn dur="1" fill="hold">
                          <p:stCondLst>
                            <p:cond delay="0"/>
                          </p:stCondLst>
                        </p:cTn>
                        <p:tgtEl>
                          <p:spTgt spid="136202"/>
                        </p:tgtEl>
                        <p:attrNameLst>
                          <p:attrName>style.visibility</p:attrName>
                        </p:attrNameLst>
                      </p:cBhvr>
                      <p:to>
                        <p:strVal val="visible"/>
                      </p:to>
                    </p:set>
                    <p:animEffect transition="in" filter="fade">
                      <p:cBhvr>
                        <p:cTn dur="1000">
                          <p:stCondLst>
                            <p:cond delay="0"/>
                          </p:stCondLst>
                        </p:cTn>
                        <p:tgtEl>
                          <p:spTgt spid="136202"/>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136202"/>
                        </p:tgtEl>
                        <p:attrNameLst>
                          <p:attrName>style.visibility</p:attrName>
                        </p:attrNameLst>
                      </p:cBhvr>
                      <p:to>
                        <p:strVal val="visible"/>
                      </p:to>
                    </p:set>
                    <p:animEffect transition="in" filter="fade">
                      <p:cBhvr>
                        <p:cTn dur="1000">
                          <p:stCondLst>
                            <p:cond delay="0"/>
                          </p:stCondLst>
                        </p:cTn>
                        <p:tgtEl>
                          <p:spTgt spid="136202"/>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136202"/>
                        </p:tgtEl>
                        <p:attrNameLst>
                          <p:attrName>style.visibility</p:attrName>
                        </p:attrNameLst>
                      </p:cBhvr>
                      <p:to>
                        <p:strVal val="visible"/>
                      </p:to>
                    </p:set>
                    <p:animEffect transition="in" filter="fade">
                      <p:cBhvr>
                        <p:cTn dur="1000">
                          <p:stCondLst>
                            <p:cond delay="0"/>
                          </p:stCondLst>
                        </p:cTn>
                        <p:tgtEl>
                          <p:spTgt spid="136202"/>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136202"/>
                        </p:tgtEl>
                        <p:attrNameLst>
                          <p:attrName>style.visibility</p:attrName>
                        </p:attrNameLst>
                      </p:cBhvr>
                      <p:to>
                        <p:strVal val="visible"/>
                      </p:to>
                    </p:set>
                    <p:animEffect transition="in" filter="fade">
                      <p:cBhvr>
                        <p:cTn dur="1000">
                          <p:stCondLst>
                            <p:cond delay="0"/>
                          </p:stCondLst>
                        </p:cTn>
                        <p:tgtEl>
                          <p:spTgt spid="136202"/>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136202"/>
                        </p:tgtEl>
                        <p:attrNameLst>
                          <p:attrName>style.visibility</p:attrName>
                        </p:attrNameLst>
                      </p:cBhvr>
                      <p:to>
                        <p:strVal val="visible"/>
                      </p:to>
                    </p:set>
                    <p:animEffect transition="in" filter="fade">
                      <p:cBhvr>
                        <p:cTn dur="1000">
                          <p:stCondLst>
                            <p:cond delay="0"/>
                          </p:stCondLst>
                        </p:cTn>
                        <p:tgtEl>
                          <p:spTgt spid="136202"/>
                        </p:tgtEl>
                      </p:cBhvr>
                    </p:animEffect>
                  </p:childTnLst>
                </p:cTn>
              </p:par>
            </p:tnLst>
          </p:tmpl>
        </p:tmplLst>
      </p:bldP>
    </p:bldLst>
  </p:timing>
  <p:hf hdr="0" ftr="0" dt="0"/>
  <p:txStyles>
    <p:titleStyle>
      <a:lvl1pPr algn="l" rtl="1" fontAlgn="base">
        <a:lnSpc>
          <a:spcPct val="90000"/>
        </a:lnSpc>
        <a:spcBef>
          <a:spcPct val="0"/>
        </a:spcBef>
        <a:spcAft>
          <a:spcPct val="0"/>
        </a:spcAft>
        <a:defRPr sz="3600" b="1">
          <a:solidFill>
            <a:schemeClr val="tx2"/>
          </a:solidFill>
          <a:latin typeface="+mj-lt"/>
          <a:ea typeface="+mj-ea"/>
          <a:cs typeface="+mj-cs"/>
        </a:defRPr>
      </a:lvl1pPr>
      <a:lvl2pPr algn="l" rtl="1" fontAlgn="base">
        <a:lnSpc>
          <a:spcPct val="90000"/>
        </a:lnSpc>
        <a:spcBef>
          <a:spcPct val="0"/>
        </a:spcBef>
        <a:spcAft>
          <a:spcPct val="0"/>
        </a:spcAft>
        <a:defRPr sz="3600" b="1">
          <a:solidFill>
            <a:schemeClr val="tx2"/>
          </a:solidFill>
          <a:latin typeface="Arial" pitchFamily="34" charset="0"/>
          <a:cs typeface="Arial" pitchFamily="34" charset="0"/>
        </a:defRPr>
      </a:lvl2pPr>
      <a:lvl3pPr algn="l" rtl="1" fontAlgn="base">
        <a:lnSpc>
          <a:spcPct val="90000"/>
        </a:lnSpc>
        <a:spcBef>
          <a:spcPct val="0"/>
        </a:spcBef>
        <a:spcAft>
          <a:spcPct val="0"/>
        </a:spcAft>
        <a:defRPr sz="3600" b="1">
          <a:solidFill>
            <a:schemeClr val="tx2"/>
          </a:solidFill>
          <a:latin typeface="Arial" pitchFamily="34" charset="0"/>
          <a:cs typeface="Arial" pitchFamily="34" charset="0"/>
        </a:defRPr>
      </a:lvl3pPr>
      <a:lvl4pPr algn="l" rtl="1" fontAlgn="base">
        <a:lnSpc>
          <a:spcPct val="90000"/>
        </a:lnSpc>
        <a:spcBef>
          <a:spcPct val="0"/>
        </a:spcBef>
        <a:spcAft>
          <a:spcPct val="0"/>
        </a:spcAft>
        <a:defRPr sz="3600" b="1">
          <a:solidFill>
            <a:schemeClr val="tx2"/>
          </a:solidFill>
          <a:latin typeface="Arial" pitchFamily="34" charset="0"/>
          <a:cs typeface="Arial" pitchFamily="34" charset="0"/>
        </a:defRPr>
      </a:lvl4pPr>
      <a:lvl5pPr algn="l" rtl="1" fontAlgn="base">
        <a:lnSpc>
          <a:spcPct val="90000"/>
        </a:lnSpc>
        <a:spcBef>
          <a:spcPct val="0"/>
        </a:spcBef>
        <a:spcAft>
          <a:spcPct val="0"/>
        </a:spcAft>
        <a:defRPr sz="3600" b="1">
          <a:solidFill>
            <a:schemeClr val="tx2"/>
          </a:solidFill>
          <a:latin typeface="Arial" pitchFamily="34" charset="0"/>
          <a:cs typeface="Arial" pitchFamily="34" charset="0"/>
        </a:defRPr>
      </a:lvl5pPr>
      <a:lvl6pPr marL="457200" algn="l" rtl="1" fontAlgn="base">
        <a:lnSpc>
          <a:spcPct val="90000"/>
        </a:lnSpc>
        <a:spcBef>
          <a:spcPct val="0"/>
        </a:spcBef>
        <a:spcAft>
          <a:spcPct val="0"/>
        </a:spcAft>
        <a:defRPr sz="3600" b="1">
          <a:solidFill>
            <a:schemeClr val="tx2"/>
          </a:solidFill>
          <a:latin typeface="Arial" pitchFamily="34" charset="0"/>
          <a:cs typeface="Arial" pitchFamily="34" charset="0"/>
        </a:defRPr>
      </a:lvl6pPr>
      <a:lvl7pPr marL="914400" algn="l" rtl="1" fontAlgn="base">
        <a:lnSpc>
          <a:spcPct val="90000"/>
        </a:lnSpc>
        <a:spcBef>
          <a:spcPct val="0"/>
        </a:spcBef>
        <a:spcAft>
          <a:spcPct val="0"/>
        </a:spcAft>
        <a:defRPr sz="3600" b="1">
          <a:solidFill>
            <a:schemeClr val="tx2"/>
          </a:solidFill>
          <a:latin typeface="Arial" pitchFamily="34" charset="0"/>
          <a:cs typeface="Arial" pitchFamily="34" charset="0"/>
        </a:defRPr>
      </a:lvl7pPr>
      <a:lvl8pPr marL="1371600" algn="l" rtl="1" fontAlgn="base">
        <a:lnSpc>
          <a:spcPct val="90000"/>
        </a:lnSpc>
        <a:spcBef>
          <a:spcPct val="0"/>
        </a:spcBef>
        <a:spcAft>
          <a:spcPct val="0"/>
        </a:spcAft>
        <a:defRPr sz="3600" b="1">
          <a:solidFill>
            <a:schemeClr val="tx2"/>
          </a:solidFill>
          <a:latin typeface="Arial" pitchFamily="34" charset="0"/>
          <a:cs typeface="Arial" pitchFamily="34" charset="0"/>
        </a:defRPr>
      </a:lvl8pPr>
      <a:lvl9pPr marL="1828800" algn="l" rtl="1" fontAlgn="base">
        <a:lnSpc>
          <a:spcPct val="90000"/>
        </a:lnSpc>
        <a:spcBef>
          <a:spcPct val="0"/>
        </a:spcBef>
        <a:spcAft>
          <a:spcPct val="0"/>
        </a:spcAft>
        <a:defRPr sz="3600" b="1">
          <a:solidFill>
            <a:schemeClr val="tx2"/>
          </a:solidFill>
          <a:latin typeface="Arial" pitchFamily="34" charset="0"/>
          <a:cs typeface="Arial" pitchFamily="34" charset="0"/>
        </a:defRPr>
      </a:lvl9pPr>
    </p:titleStyle>
    <p:bodyStyle>
      <a:lvl1pPr marL="342900" indent="-342900" algn="r" rtl="1" fontAlgn="base">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r" rtl="1" fontAlgn="base">
        <a:spcBef>
          <a:spcPct val="20000"/>
        </a:spcBef>
        <a:spcAft>
          <a:spcPct val="0"/>
        </a:spcAft>
        <a:buClr>
          <a:schemeClr val="tx1"/>
        </a:buClr>
        <a:buSzPct val="75000"/>
        <a:buChar char="–"/>
        <a:defRPr sz="2400">
          <a:solidFill>
            <a:schemeClr val="tx1"/>
          </a:solidFill>
          <a:latin typeface="+mn-lt"/>
          <a:cs typeface="+mn-cs"/>
        </a:defRPr>
      </a:lvl2pPr>
      <a:lvl3pPr marL="1143000" indent="-228600" algn="r" rtl="1" fontAlgn="base">
        <a:spcBef>
          <a:spcPct val="20000"/>
        </a:spcBef>
        <a:spcAft>
          <a:spcPct val="0"/>
        </a:spcAft>
        <a:buClr>
          <a:schemeClr val="tx1"/>
        </a:buClr>
        <a:buSzPct val="75000"/>
        <a:buFont typeface="Wingdings" pitchFamily="2" charset="2"/>
        <a:buChar char="l"/>
        <a:defRPr sz="2000">
          <a:solidFill>
            <a:schemeClr val="tx1"/>
          </a:solidFill>
          <a:latin typeface="+mn-lt"/>
          <a:cs typeface="+mn-cs"/>
        </a:defRPr>
      </a:lvl3pPr>
      <a:lvl4pPr marL="1600200" indent="-228600" algn="r" rtl="1" fontAlgn="base">
        <a:spcBef>
          <a:spcPct val="20000"/>
        </a:spcBef>
        <a:spcAft>
          <a:spcPct val="0"/>
        </a:spcAft>
        <a:buClr>
          <a:schemeClr val="tx1"/>
        </a:buClr>
        <a:buSzPct val="80000"/>
        <a:buChar char="–"/>
        <a:defRPr>
          <a:solidFill>
            <a:schemeClr val="tx1"/>
          </a:solidFill>
          <a:latin typeface="+mn-lt"/>
          <a:cs typeface="+mn-cs"/>
        </a:defRPr>
      </a:lvl4pPr>
      <a:lvl5pPr marL="2057400" indent="-228600" algn="r" rtl="1"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5pPr>
      <a:lvl6pPr marL="2514600" indent="-228600" algn="r" rtl="1"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6pPr>
      <a:lvl7pPr marL="2971800" indent="-228600" algn="r" rtl="1"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7pPr>
      <a:lvl8pPr marL="3429000" indent="-228600" algn="r" rtl="1"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8pPr>
      <a:lvl9pPr marL="3886200" indent="-228600" algn="r" rtl="1"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audio" Target="file:///C:\Documents%20and%20Settings\tadabbor\Desktop\&#1662;&#1575;&#1608;&#1585;%20&#1662;&#1608;&#1740;&#1606;&#1578;%20&#1580;&#1586;&#1569;%2029\&#1587;&#1608;&#1585;&#1607;%20&#1605;&#1583;&#1579;&#1585;\4.wma"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audio" Target="file:///C:\Documents%20and%20Settings\tadabbor\Desktop\&#1662;&#1575;&#1608;&#1585;%20&#1662;&#1608;&#1740;&#1606;&#1578;%20&#1580;&#1586;&#1569;%2029\&#1587;&#1608;&#1585;&#1607;%20&#1605;&#1583;&#1579;&#1585;\5.wma"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audio" Target="file:///C:\Documents%20and%20Settings\tadabbor\Desktop\&#1662;&#1575;&#1608;&#1585;%20&#1662;&#1608;&#1740;&#1606;&#1578;%20&#1580;&#1586;&#1569;%2029\&#1587;&#1608;&#1585;&#1607;%20&#1605;&#1583;&#1579;&#1585;\6.wma"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1295400" y="1524000"/>
            <a:ext cx="3048000" cy="3962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ctr" defTabSz="914400" rtl="1" eaLnBrk="1" fontAlgn="base" latinLnBrk="0" hangingPunct="1">
              <a:lnSpc>
                <a:spcPct val="100000"/>
              </a:lnSpc>
              <a:spcBef>
                <a:spcPct val="20000"/>
              </a:spcBef>
              <a:spcAft>
                <a:spcPct val="0"/>
              </a:spcAft>
              <a:buClr>
                <a:schemeClr val="tx1"/>
              </a:buClr>
              <a:buSzPct val="75000"/>
              <a:tabLst/>
              <a:defRPr/>
            </a:pPr>
            <a:r>
              <a:rPr kumimoji="0" lang="fa-IR" sz="2000" b="0" i="0" u="none" strike="noStrike" kern="0" cap="none" spc="0" normalizeH="0" baseline="0" noProof="0" dirty="0" smtClean="0">
                <a:ln>
                  <a:noFill/>
                </a:ln>
                <a:effectLst/>
                <a:uLnTx/>
                <a:uFillTx/>
                <a:latin typeface="IranNastaliq" pitchFamily="18" charset="0"/>
                <a:cs typeface="IranNastaliq" pitchFamily="18" charset="0"/>
              </a:rPr>
              <a:t>بسم الله الرحمن الرحیم</a:t>
            </a:r>
          </a:p>
          <a:p>
            <a:pPr marL="342900" marR="0" lvl="0" indent="-342900" algn="ctr" defTabSz="914400" rtl="1" eaLnBrk="1" fontAlgn="base" latinLnBrk="0" hangingPunct="1">
              <a:lnSpc>
                <a:spcPct val="100000"/>
              </a:lnSpc>
              <a:spcBef>
                <a:spcPct val="20000"/>
              </a:spcBef>
              <a:spcAft>
                <a:spcPct val="0"/>
              </a:spcAft>
              <a:buClr>
                <a:schemeClr val="tx1"/>
              </a:buClr>
              <a:buSzPct val="75000"/>
              <a:tabLst/>
              <a:defRPr/>
            </a:pPr>
            <a:r>
              <a:rPr kumimoji="0" lang="fa-IR" sz="4000" b="0" i="0" u="none" strike="noStrike" kern="0" cap="none" spc="0" normalizeH="0" baseline="0" noProof="0" dirty="0" smtClean="0">
                <a:ln>
                  <a:noFill/>
                </a:ln>
                <a:effectLst/>
                <a:uLnTx/>
                <a:uFillTx/>
                <a:latin typeface="IranNastaliq" pitchFamily="18" charset="0"/>
                <a:cs typeface="IranNastaliq" pitchFamily="18" charset="0"/>
              </a:rPr>
              <a:t>تدبر در سوره مبارکه</a:t>
            </a:r>
          </a:p>
          <a:p>
            <a:pPr marL="342900" marR="0" lvl="0" indent="-342900" algn="ctr" defTabSz="914400" rtl="1" eaLnBrk="1" fontAlgn="base" latinLnBrk="0" hangingPunct="1">
              <a:lnSpc>
                <a:spcPct val="100000"/>
              </a:lnSpc>
              <a:spcBef>
                <a:spcPct val="20000"/>
              </a:spcBef>
              <a:spcAft>
                <a:spcPct val="0"/>
              </a:spcAft>
              <a:buClr>
                <a:schemeClr val="tx1"/>
              </a:buClr>
              <a:buSzPct val="75000"/>
              <a:tabLst/>
              <a:defRPr/>
            </a:pPr>
            <a:endParaRPr kumimoji="0" lang="fa-IR" sz="2800" b="0" i="0" u="none" strike="noStrike" kern="0" cap="none" spc="0" normalizeH="0" baseline="0" noProof="0" dirty="0" smtClean="0">
              <a:ln>
                <a:noFill/>
              </a:ln>
              <a:effectLst/>
              <a:uLnTx/>
              <a:uFillTx/>
              <a:latin typeface="+mn-lt"/>
              <a:cs typeface="2  Badr" pitchFamily="2" charset="-78"/>
            </a:endParaRPr>
          </a:p>
          <a:p>
            <a:pPr marL="342900" marR="0" lvl="0" indent="-342900" algn="ctr" defTabSz="914400" rtl="1" eaLnBrk="1" fontAlgn="base" latinLnBrk="0" hangingPunct="1">
              <a:lnSpc>
                <a:spcPct val="100000"/>
              </a:lnSpc>
              <a:spcBef>
                <a:spcPct val="20000"/>
              </a:spcBef>
              <a:spcAft>
                <a:spcPct val="0"/>
              </a:spcAft>
              <a:buClr>
                <a:schemeClr val="tx1"/>
              </a:buClr>
              <a:buSzPct val="75000"/>
              <a:tabLst/>
              <a:defRPr/>
            </a:pPr>
            <a:r>
              <a:rPr lang="fa-IR" sz="8500" b="1" kern="0" dirty="0" err="1" smtClean="0">
                <a:latin typeface="+mn-lt"/>
                <a:cs typeface="B Mitra" pitchFamily="2" charset="-78"/>
              </a:rPr>
              <a:t>مدّثّر</a:t>
            </a:r>
            <a:endParaRPr lang="fa-IR" sz="1200" b="1" kern="0" dirty="0" smtClean="0">
              <a:latin typeface="+mn-lt"/>
              <a:cs typeface="B Mitra" pitchFamily="2" charset="-78"/>
            </a:endParaRPr>
          </a:p>
        </p:txBody>
      </p:sp>
      <p:pic>
        <p:nvPicPr>
          <p:cNvPr id="79892" name="Picture 20" descr="H:\AAA\تصاویر\New Folder\FIL577.JPG"/>
          <p:cNvPicPr>
            <a:picLocks noChangeAspect="1" noChangeArrowheads="1"/>
          </p:cNvPicPr>
          <p:nvPr/>
        </p:nvPicPr>
        <p:blipFill>
          <a:blip r:embed="rId2" cstate="print"/>
          <a:srcRect/>
          <a:stretch>
            <a:fillRect/>
          </a:stretch>
        </p:blipFill>
        <p:spPr bwMode="auto">
          <a:xfrm>
            <a:off x="3733800" y="0"/>
            <a:ext cx="5410200" cy="6858000"/>
          </a:xfrm>
          <a:prstGeom prst="rect">
            <a:avLst/>
          </a:prstGeom>
          <a:noFill/>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nodeType="afterEffect">
                                  <p:stCondLst>
                                    <p:cond delay="0"/>
                                  </p:stCondLst>
                                  <p:childTnLst>
                                    <p:animScale>
                                      <p:cBhvr>
                                        <p:cTn id="6" dur="1000" fill="hold"/>
                                        <p:tgtEl>
                                          <p:spTgt spid="79892"/>
                                        </p:tgtEl>
                                      </p:cBhvr>
                                      <p:by x="50000" y="50000"/>
                                    </p:animScale>
                                  </p:childTnLst>
                                </p:cTn>
                              </p:par>
                            </p:childTnLst>
                          </p:cTn>
                        </p:par>
                        <p:par>
                          <p:cTn id="7" fill="hold">
                            <p:stCondLst>
                              <p:cond delay="1000"/>
                            </p:stCondLst>
                            <p:childTnLst>
                              <p:par>
                                <p:cTn id="8" presetID="10" presetClass="entr" presetSubtype="0" fill="hold" grpId="0" nodeType="afterEffect">
                                  <p:stCondLst>
                                    <p:cond delay="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1000"/>
                                        <p:tgtEl>
                                          <p:spTgt spid="8">
                                            <p:txEl>
                                              <p:pRg st="0" end="0"/>
                                            </p:txEl>
                                          </p:spTgt>
                                        </p:tgtEl>
                                      </p:cBhvr>
                                    </p:animEffect>
                                  </p:childTnLst>
                                </p:cTn>
                              </p:par>
                            </p:childTnLst>
                          </p:cTn>
                        </p:par>
                        <p:par>
                          <p:cTn id="11" fill="hold">
                            <p:stCondLst>
                              <p:cond delay="2000"/>
                            </p:stCondLst>
                            <p:childTnLst>
                              <p:par>
                                <p:cTn id="12" presetID="10" presetClass="entr" presetSubtype="0" fill="hold" grpId="0" nodeType="afterEffect">
                                  <p:stCondLst>
                                    <p:cond delay="0"/>
                                  </p:stCondLst>
                                  <p:childTnLst>
                                    <p:set>
                                      <p:cBhvr>
                                        <p:cTn id="13" dur="1" fill="hold">
                                          <p:stCondLst>
                                            <p:cond delay="0"/>
                                          </p:stCondLst>
                                        </p:cTn>
                                        <p:tgtEl>
                                          <p:spTgt spid="8">
                                            <p:txEl>
                                              <p:pRg st="1" end="1"/>
                                            </p:txEl>
                                          </p:spTgt>
                                        </p:tgtEl>
                                        <p:attrNameLst>
                                          <p:attrName>style.visibility</p:attrName>
                                        </p:attrNameLst>
                                      </p:cBhvr>
                                      <p:to>
                                        <p:strVal val="visible"/>
                                      </p:to>
                                    </p:set>
                                    <p:animEffect transition="in" filter="fade">
                                      <p:cBhvr>
                                        <p:cTn id="14" dur="1000"/>
                                        <p:tgtEl>
                                          <p:spTgt spid="8">
                                            <p:txEl>
                                              <p:pRg st="1" end="1"/>
                                            </p:txEl>
                                          </p:spTgt>
                                        </p:tgtEl>
                                      </p:cBhvr>
                                    </p:animEffect>
                                  </p:childTnLst>
                                </p:cTn>
                              </p:par>
                            </p:childTnLst>
                          </p:cTn>
                        </p:par>
                        <p:par>
                          <p:cTn id="15" fill="hold">
                            <p:stCondLst>
                              <p:cond delay="3000"/>
                            </p:stCondLst>
                            <p:childTnLst>
                              <p:par>
                                <p:cTn id="16" presetID="10" presetClass="entr" presetSubtype="0" fill="hold" grpId="0" nodeType="afterEffect">
                                  <p:stCondLst>
                                    <p:cond delay="0"/>
                                  </p:stCondLst>
                                  <p:childTnLst>
                                    <p:set>
                                      <p:cBhvr>
                                        <p:cTn id="17" dur="1" fill="hold">
                                          <p:stCondLst>
                                            <p:cond delay="0"/>
                                          </p:stCondLst>
                                        </p:cTn>
                                        <p:tgtEl>
                                          <p:spTgt spid="8">
                                            <p:txEl>
                                              <p:pRg st="3" end="3"/>
                                            </p:txEl>
                                          </p:spTgt>
                                        </p:tgtEl>
                                        <p:attrNameLst>
                                          <p:attrName>style.visibility</p:attrName>
                                        </p:attrNameLst>
                                      </p:cBhvr>
                                      <p:to>
                                        <p:strVal val="visible"/>
                                      </p:to>
                                    </p:set>
                                    <p:animEffect transition="in" filter="fade">
                                      <p:cBhvr>
                                        <p:cTn id="18" dur="10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3979" name="Rectangle 11">
            <a:hlinkClick r:id="" action="ppaction://noaction" highlightClick="1"/>
          </p:cNvPr>
          <p:cNvSpPr>
            <a:spLocks noChangeArrowheads="1"/>
          </p:cNvSpPr>
          <p:nvPr/>
        </p:nvSpPr>
        <p:spPr bwMode="auto">
          <a:xfrm>
            <a:off x="685800" y="3352800"/>
            <a:ext cx="7620000" cy="2362200"/>
          </a:xfrm>
          <a:prstGeom prst="rect">
            <a:avLst/>
          </a:prstGeom>
          <a:blipFill>
            <a:blip r:embed="rId2" cstate="print"/>
            <a:tile tx="0" ty="0" sx="100000" sy="100000" flip="none" algn="tl"/>
          </a:blipFill>
          <a:ln w="9525" algn="ctr">
            <a:noFill/>
            <a:miter lim="800000"/>
            <a:headEnd/>
            <a:tailEnd/>
          </a:ln>
          <a:effectLst/>
        </p:spPr>
        <p:txBody>
          <a:bodyPr wrap="none" anchor="ctr"/>
          <a:lstStyle/>
          <a:p>
            <a:pPr marL="342900" indent="-342900" algn="ctr"/>
            <a:r>
              <a:rPr lang="fa-IR" sz="4000" dirty="0" smtClean="0">
                <a:solidFill>
                  <a:srgbClr val="000000"/>
                </a:solidFill>
                <a:latin typeface="IranNastaliq" pitchFamily="18" charset="0"/>
                <a:cs typeface="IranNastaliq" pitchFamily="18" charset="0"/>
              </a:rPr>
              <a:t>از طریق: آماده سازی آن حضرت برای قیام </a:t>
            </a:r>
            <a:r>
              <a:rPr lang="fa-IR" sz="4000" dirty="0" err="1" smtClean="0">
                <a:solidFill>
                  <a:srgbClr val="000000"/>
                </a:solidFill>
                <a:latin typeface="IranNastaliq" pitchFamily="18" charset="0"/>
                <a:cs typeface="IranNastaliq" pitchFamily="18" charset="0"/>
              </a:rPr>
              <a:t>منذرانه</a:t>
            </a:r>
            <a:r>
              <a:rPr lang="fa-IR" sz="4000" dirty="0" smtClean="0">
                <a:solidFill>
                  <a:srgbClr val="000000"/>
                </a:solidFill>
                <a:latin typeface="IranNastaliq" pitchFamily="18" charset="0"/>
                <a:cs typeface="IranNastaliq" pitchFamily="18" charset="0"/>
              </a:rPr>
              <a:t> با قرآن، </a:t>
            </a:r>
            <a:br>
              <a:rPr lang="fa-IR" sz="4000" dirty="0" smtClean="0">
                <a:solidFill>
                  <a:srgbClr val="000000"/>
                </a:solidFill>
                <a:latin typeface="IranNastaliq" pitchFamily="18" charset="0"/>
                <a:cs typeface="IranNastaliq" pitchFamily="18" charset="0"/>
              </a:rPr>
            </a:br>
            <a:r>
              <a:rPr lang="fa-IR" sz="4000" dirty="0" smtClean="0">
                <a:solidFill>
                  <a:srgbClr val="000000"/>
                </a:solidFill>
                <a:latin typeface="IranNastaliq" pitchFamily="18" charset="0"/>
                <a:cs typeface="IranNastaliq" pitchFamily="18" charset="0"/>
              </a:rPr>
              <a:t>مقابله با </a:t>
            </a:r>
            <a:r>
              <a:rPr lang="fa-IR" sz="4000" dirty="0" err="1" smtClean="0">
                <a:solidFill>
                  <a:srgbClr val="000000"/>
                </a:solidFill>
                <a:latin typeface="IranNastaliq" pitchFamily="18" charset="0"/>
                <a:cs typeface="IranNastaliq" pitchFamily="18" charset="0"/>
              </a:rPr>
              <a:t>سردمداران</a:t>
            </a:r>
            <a:r>
              <a:rPr lang="fa-IR" sz="4000" dirty="0" smtClean="0">
                <a:solidFill>
                  <a:srgbClr val="000000"/>
                </a:solidFill>
                <a:latin typeface="IranNastaliq" pitchFamily="18" charset="0"/>
                <a:cs typeface="IranNastaliq" pitchFamily="18" charset="0"/>
              </a:rPr>
              <a:t> کافری که با طرح و برنامه به عناد با قرآن برخواسته </a:t>
            </a:r>
            <a:r>
              <a:rPr lang="fa-IR" sz="4000" dirty="0" err="1" smtClean="0">
                <a:solidFill>
                  <a:srgbClr val="000000"/>
                </a:solidFill>
                <a:latin typeface="IranNastaliq" pitchFamily="18" charset="0"/>
                <a:cs typeface="IranNastaliq" pitchFamily="18" charset="0"/>
              </a:rPr>
              <a:t>اند</a:t>
            </a:r>
            <a:r>
              <a:rPr lang="fa-IR" sz="4000" dirty="0" smtClean="0">
                <a:solidFill>
                  <a:srgbClr val="000000"/>
                </a:solidFill>
                <a:latin typeface="IranNastaliq" pitchFamily="18" charset="0"/>
                <a:cs typeface="IranNastaliq" pitchFamily="18" charset="0"/>
              </a:rPr>
              <a:t> و مقابله با عموم </a:t>
            </a:r>
            <a:r>
              <a:rPr lang="fa-IR" sz="4000" dirty="0" err="1" smtClean="0">
                <a:solidFill>
                  <a:srgbClr val="000000"/>
                </a:solidFill>
                <a:latin typeface="IranNastaliq" pitchFamily="18" charset="0"/>
                <a:cs typeface="IranNastaliq" pitchFamily="18" charset="0"/>
              </a:rPr>
              <a:t>کافرانی</a:t>
            </a:r>
            <a:r>
              <a:rPr lang="fa-IR" sz="4000" dirty="0" smtClean="0">
                <a:solidFill>
                  <a:srgbClr val="000000"/>
                </a:solidFill>
                <a:latin typeface="IranNastaliq" pitchFamily="18" charset="0"/>
                <a:cs typeface="IranNastaliq" pitchFamily="18" charset="0"/>
              </a:rPr>
              <a:t>  </a:t>
            </a:r>
            <a:br>
              <a:rPr lang="fa-IR" sz="4000" dirty="0" smtClean="0">
                <a:solidFill>
                  <a:srgbClr val="000000"/>
                </a:solidFill>
                <a:latin typeface="IranNastaliq" pitchFamily="18" charset="0"/>
                <a:cs typeface="IranNastaliq" pitchFamily="18" charset="0"/>
              </a:rPr>
            </a:br>
            <a:r>
              <a:rPr lang="fa-IR" sz="4000" dirty="0" smtClean="0">
                <a:solidFill>
                  <a:srgbClr val="000000"/>
                </a:solidFill>
                <a:latin typeface="IranNastaliq" pitchFamily="18" charset="0"/>
                <a:cs typeface="IranNastaliq" pitchFamily="18" charset="0"/>
              </a:rPr>
              <a:t>که به دنبال </a:t>
            </a:r>
            <a:r>
              <a:rPr lang="fa-IR" sz="4000" dirty="0" err="1" smtClean="0">
                <a:solidFill>
                  <a:srgbClr val="000000"/>
                </a:solidFill>
                <a:latin typeface="IranNastaliq" pitchFamily="18" charset="0"/>
                <a:cs typeface="IranNastaliq" pitchFamily="18" charset="0"/>
              </a:rPr>
              <a:t>اعراض</a:t>
            </a:r>
            <a:r>
              <a:rPr lang="fa-IR" sz="4000" dirty="0" smtClean="0">
                <a:solidFill>
                  <a:srgbClr val="000000"/>
                </a:solidFill>
                <a:latin typeface="IranNastaliq" pitchFamily="18" charset="0"/>
                <a:cs typeface="IranNastaliq" pitchFamily="18" charset="0"/>
              </a:rPr>
              <a:t> از تذکره های قرآن، خواستار نزول کتاب آسمانی بر تک </a:t>
            </a:r>
            <a:r>
              <a:rPr lang="fa-IR" sz="4000" dirty="0" err="1" smtClean="0">
                <a:solidFill>
                  <a:srgbClr val="000000"/>
                </a:solidFill>
                <a:latin typeface="IranNastaliq" pitchFamily="18" charset="0"/>
                <a:cs typeface="IranNastaliq" pitchFamily="18" charset="0"/>
              </a:rPr>
              <a:t>تک</a:t>
            </a:r>
            <a:r>
              <a:rPr lang="fa-IR" sz="4000" dirty="0" smtClean="0">
                <a:solidFill>
                  <a:srgbClr val="000000"/>
                </a:solidFill>
                <a:latin typeface="IranNastaliq" pitchFamily="18" charset="0"/>
                <a:cs typeface="IranNastaliq" pitchFamily="18" charset="0"/>
              </a:rPr>
              <a:t> شان هستند.</a:t>
            </a:r>
            <a:endParaRPr lang="en-US" sz="4000" dirty="0" smtClean="0">
              <a:latin typeface="IranNastaliq" pitchFamily="18" charset="0"/>
              <a:cs typeface="IranNastaliq" pitchFamily="18" charset="0"/>
            </a:endParaRPr>
          </a:p>
        </p:txBody>
      </p:sp>
      <p:sp>
        <p:nvSpPr>
          <p:cNvPr id="12" name="AutoShape 2"/>
          <p:cNvSpPr txBox="1">
            <a:spLocks noChangeArrowheads="1"/>
          </p:cNvSpPr>
          <p:nvPr/>
        </p:nvSpPr>
        <p:spPr>
          <a:xfrm>
            <a:off x="6400800" y="152400"/>
            <a:ext cx="2362200" cy="1219200"/>
          </a:xfrm>
          <a:prstGeom prst="roundRect">
            <a:avLst>
              <a:gd name="adj" fmla="val 37223"/>
            </a:avLst>
          </a:prstGeom>
        </p:spPr>
        <p:txBody>
          <a:bodyPr/>
          <a:lstStyle/>
          <a:p>
            <a:pPr lvl="0">
              <a:lnSpc>
                <a:spcPct val="90000"/>
              </a:lnSpc>
            </a:pPr>
            <a:r>
              <a:rPr lang="fa-IR" sz="4800" dirty="0" smtClean="0">
                <a:solidFill>
                  <a:srgbClr val="000000"/>
                </a:solidFill>
                <a:latin typeface="IranNastaliq" pitchFamily="18" charset="0"/>
                <a:cs typeface="IranNastaliq" pitchFamily="18" charset="0"/>
              </a:rPr>
              <a:t>جهت هدایتی سوره</a:t>
            </a:r>
            <a:endParaRPr kumimoji="0" lang="en-US" sz="4800" i="0" u="none" strike="noStrike" kern="0" cap="none" spc="0" normalizeH="0" baseline="0" noProof="0" dirty="0">
              <a:ln>
                <a:noFill/>
              </a:ln>
              <a:solidFill>
                <a:srgbClr val="000000"/>
              </a:solidFill>
              <a:effectLst/>
              <a:uLnTx/>
              <a:uFillTx/>
              <a:latin typeface="IranNastaliq" pitchFamily="18" charset="0"/>
              <a:ea typeface="+mj-ea"/>
              <a:cs typeface="IranNastaliq" pitchFamily="18" charset="0"/>
            </a:endParaRPr>
          </a:p>
        </p:txBody>
      </p:sp>
      <p:sp>
        <p:nvSpPr>
          <p:cNvPr id="13" name="Rectangle 11">
            <a:hlinkClick r:id="" action="ppaction://noaction" highlightClick="1"/>
          </p:cNvPr>
          <p:cNvSpPr>
            <a:spLocks noChangeArrowheads="1"/>
          </p:cNvSpPr>
          <p:nvPr/>
        </p:nvSpPr>
        <p:spPr bwMode="auto">
          <a:xfrm>
            <a:off x="762000" y="1143000"/>
            <a:ext cx="7620000" cy="1600200"/>
          </a:xfrm>
          <a:prstGeom prst="rect">
            <a:avLst/>
          </a:prstGeom>
          <a:blipFill>
            <a:blip r:embed="rId2" cstate="print"/>
            <a:tile tx="0" ty="0" sx="100000" sy="100000" flip="none" algn="tl"/>
          </a:blipFill>
          <a:ln w="9525" algn="ctr">
            <a:noFill/>
            <a:miter lim="800000"/>
            <a:headEnd/>
            <a:tailEnd/>
          </a:ln>
          <a:effectLst/>
        </p:spPr>
        <p:txBody>
          <a:bodyPr wrap="none" anchor="ctr"/>
          <a:lstStyle/>
          <a:p>
            <a:pPr marL="342900" indent="-342900" algn="ctr"/>
            <a:r>
              <a:rPr lang="fa-IR" sz="6600" dirty="0" smtClean="0">
                <a:solidFill>
                  <a:srgbClr val="000000"/>
                </a:solidFill>
                <a:latin typeface="IranNastaliq" pitchFamily="18" charset="0"/>
                <a:cs typeface="IranNastaliq" pitchFamily="18" charset="0"/>
              </a:rPr>
              <a:t>فراهم سازی زمینه پیشبرد </a:t>
            </a:r>
            <a:r>
              <a:rPr lang="fa-IR" sz="6600" dirty="0" err="1" smtClean="0">
                <a:solidFill>
                  <a:srgbClr val="000000"/>
                </a:solidFill>
                <a:latin typeface="IranNastaliq" pitchFamily="18" charset="0"/>
                <a:cs typeface="IranNastaliq" pitchFamily="18" charset="0"/>
              </a:rPr>
              <a:t>انذار</a:t>
            </a:r>
            <a:r>
              <a:rPr lang="fa-IR" sz="6600" dirty="0" smtClean="0">
                <a:solidFill>
                  <a:srgbClr val="000000"/>
                </a:solidFill>
                <a:latin typeface="IranNastaliq" pitchFamily="18" charset="0"/>
                <a:cs typeface="IranNastaliq" pitchFamily="18" charset="0"/>
              </a:rPr>
              <a:t> با قرآن کریم توسط رسول</a:t>
            </a:r>
            <a:endParaRPr lang="en-US" sz="6600" dirty="0" smtClean="0">
              <a:latin typeface="IranNastaliq" pitchFamily="18" charset="0"/>
              <a:cs typeface="IranNastaliq" pitchFamily="18" charset="0"/>
            </a:endParaRPr>
          </a:p>
        </p:txBody>
      </p:sp>
      <p:sp>
        <p:nvSpPr>
          <p:cNvPr id="6" name="Slide Number Placeholder 5"/>
          <p:cNvSpPr>
            <a:spLocks noGrp="1"/>
          </p:cNvSpPr>
          <p:nvPr>
            <p:ph type="sldNum" sz="quarter" idx="12"/>
          </p:nvPr>
        </p:nvSpPr>
        <p:spPr/>
        <p:txBody>
          <a:bodyPr/>
          <a:lstStyle/>
          <a:p>
            <a:r>
              <a:rPr lang="fa-IR" b="0" dirty="0" smtClean="0">
                <a:solidFill>
                  <a:srgbClr val="000000"/>
                </a:solidFill>
                <a:latin typeface="IranNastaliq" pitchFamily="18" charset="0"/>
                <a:cs typeface="IranNastaliq" pitchFamily="18" charset="0"/>
              </a:rPr>
              <a:t>صفحه10</a:t>
            </a:r>
            <a:endParaRPr lang="en-US" b="0" dirty="0">
              <a:solidFill>
                <a:srgbClr val="000000"/>
              </a:solidFill>
              <a:latin typeface="IranNastaliq" pitchFamily="18" charset="0"/>
              <a:cs typeface="IranNastaliq" pitchFamily="18"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with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 calcmode="lin" valueType="num">
                                      <p:cBhvr additive="base">
                                        <p:cTn id="7" dur="10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12">
                                            <p:txEl>
                                              <p:pRg st="0" end="0"/>
                                            </p:txEl>
                                          </p:spTgt>
                                        </p:tgtEl>
                                        <p:attrNameLst>
                                          <p:attrName>ppt_y</p:attrName>
                                        </p:attrNameLst>
                                      </p:cBhvr>
                                      <p:tavLst>
                                        <p:tav tm="0">
                                          <p:val>
                                            <p:strVal val="0-#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additive="base">
                                        <p:cTn id="12" dur="2000" fill="hold"/>
                                        <p:tgtEl>
                                          <p:spTgt spid="13"/>
                                        </p:tgtEl>
                                        <p:attrNameLst>
                                          <p:attrName>ppt_x</p:attrName>
                                        </p:attrNameLst>
                                      </p:cBhvr>
                                      <p:tavLst>
                                        <p:tav tm="0">
                                          <p:val>
                                            <p:strVal val="#ppt_x"/>
                                          </p:val>
                                        </p:tav>
                                        <p:tav tm="100000">
                                          <p:val>
                                            <p:strVal val="#ppt_x"/>
                                          </p:val>
                                        </p:tav>
                                      </p:tavLst>
                                    </p:anim>
                                    <p:anim calcmode="lin" valueType="num">
                                      <p:cBhvr additive="base">
                                        <p:cTn id="13" dur="2000" fill="hold"/>
                                        <p:tgtEl>
                                          <p:spTgt spid="13"/>
                                        </p:tgtEl>
                                        <p:attrNameLst>
                                          <p:attrName>ppt_y</p:attrName>
                                        </p:attrNameLst>
                                      </p:cBhvr>
                                      <p:tavLst>
                                        <p:tav tm="0">
                                          <p:val>
                                            <p:strVal val="1+#ppt_h/2"/>
                                          </p:val>
                                        </p:tav>
                                        <p:tav tm="100000">
                                          <p:val>
                                            <p:strVal val="#ppt_y"/>
                                          </p:val>
                                        </p:tav>
                                      </p:tavLst>
                                    </p:anim>
                                  </p:childTnLst>
                                </p:cTn>
                              </p:par>
                            </p:childTnLst>
                          </p:cTn>
                        </p:par>
                        <p:par>
                          <p:cTn id="14" fill="hold">
                            <p:stCondLst>
                              <p:cond delay="3000"/>
                            </p:stCondLst>
                            <p:childTnLst>
                              <p:par>
                                <p:cTn id="15" presetID="2" presetClass="entr" presetSubtype="4" fill="hold" grpId="0" nodeType="afterEffect">
                                  <p:stCondLst>
                                    <p:cond delay="0"/>
                                  </p:stCondLst>
                                  <p:childTnLst>
                                    <p:set>
                                      <p:cBhvr>
                                        <p:cTn id="16" dur="1" fill="hold">
                                          <p:stCondLst>
                                            <p:cond delay="0"/>
                                          </p:stCondLst>
                                        </p:cTn>
                                        <p:tgtEl>
                                          <p:spTgt spid="83979"/>
                                        </p:tgtEl>
                                        <p:attrNameLst>
                                          <p:attrName>style.visibility</p:attrName>
                                        </p:attrNameLst>
                                      </p:cBhvr>
                                      <p:to>
                                        <p:strVal val="visible"/>
                                      </p:to>
                                    </p:set>
                                    <p:anim calcmode="lin" valueType="num">
                                      <p:cBhvr additive="base">
                                        <p:cTn id="17" dur="3000" fill="hold"/>
                                        <p:tgtEl>
                                          <p:spTgt spid="83979"/>
                                        </p:tgtEl>
                                        <p:attrNameLst>
                                          <p:attrName>ppt_x</p:attrName>
                                        </p:attrNameLst>
                                      </p:cBhvr>
                                      <p:tavLst>
                                        <p:tav tm="0">
                                          <p:val>
                                            <p:strVal val="#ppt_x"/>
                                          </p:val>
                                        </p:tav>
                                        <p:tav tm="100000">
                                          <p:val>
                                            <p:strVal val="#ppt_x"/>
                                          </p:val>
                                        </p:tav>
                                      </p:tavLst>
                                    </p:anim>
                                    <p:anim calcmode="lin" valueType="num">
                                      <p:cBhvr additive="base">
                                        <p:cTn id="18" dur="3000" fill="hold"/>
                                        <p:tgtEl>
                                          <p:spTgt spid="8397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9" grpId="0" animBg="1"/>
      <p:bldP spid="13"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fa-IR" b="0" dirty="0" smtClean="0">
                <a:solidFill>
                  <a:srgbClr val="000000"/>
                </a:solidFill>
                <a:latin typeface="IranNastaliq" pitchFamily="18" charset="0"/>
                <a:cs typeface="IranNastaliq" pitchFamily="18" charset="0"/>
              </a:rPr>
              <a:t>صفحه 2</a:t>
            </a:r>
            <a:endParaRPr lang="en-US" b="0" dirty="0">
              <a:solidFill>
                <a:srgbClr val="000000"/>
              </a:solidFill>
              <a:latin typeface="IranNastaliq" pitchFamily="18" charset="0"/>
              <a:cs typeface="IranNastaliq" pitchFamily="18" charset="0"/>
            </a:endParaRPr>
          </a:p>
        </p:txBody>
      </p:sp>
      <p:sp>
        <p:nvSpPr>
          <p:cNvPr id="4" name="Slide Number Placeholder 2"/>
          <p:cNvSpPr txBox="1">
            <a:spLocks/>
          </p:cNvSpPr>
          <p:nvPr/>
        </p:nvSpPr>
        <p:spPr bwMode="auto">
          <a:xfrm>
            <a:off x="6248400" y="6172200"/>
            <a:ext cx="2743200" cy="60960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p>
            <a:pPr lvl="0" algn="ctr" rtl="0">
              <a:defRPr/>
            </a:pPr>
            <a:r>
              <a:rPr kumimoji="0" lang="fa-IR" sz="3600" b="0" i="0" u="none" strike="noStrike" kern="1200" cap="none" spc="0" normalizeH="0" baseline="0" noProof="0" dirty="0" smtClean="0">
                <a:ln>
                  <a:noFill/>
                </a:ln>
                <a:solidFill>
                  <a:srgbClr val="000000"/>
                </a:solidFill>
                <a:effectLst/>
                <a:uLnTx/>
                <a:uFillTx/>
                <a:latin typeface="IranNastaliq" pitchFamily="18" charset="0"/>
                <a:ea typeface="+mn-ea"/>
                <a:cs typeface="IranNastaliq" pitchFamily="18" charset="0"/>
              </a:rPr>
              <a:t>قرائت</a:t>
            </a:r>
            <a:r>
              <a:rPr kumimoji="0" lang="fa-IR" sz="3600" b="0" i="0" u="none" strike="noStrike" kern="1200" cap="none" spc="0" normalizeH="0" noProof="0" dirty="0" smtClean="0">
                <a:ln>
                  <a:noFill/>
                </a:ln>
                <a:solidFill>
                  <a:srgbClr val="000000"/>
                </a:solidFill>
                <a:effectLst/>
                <a:uLnTx/>
                <a:uFillTx/>
                <a:latin typeface="IranNastaliq" pitchFamily="18" charset="0"/>
                <a:ea typeface="+mn-ea"/>
                <a:cs typeface="IranNastaliq" pitchFamily="18" charset="0"/>
              </a:rPr>
              <a:t> سوره </a:t>
            </a:r>
            <a:r>
              <a:rPr lang="fa-IR" sz="3600" dirty="0" smtClean="0">
                <a:solidFill>
                  <a:srgbClr val="000000"/>
                </a:solidFill>
                <a:latin typeface="IranNastaliq" pitchFamily="18" charset="0"/>
                <a:cs typeface="IranNastaliq" pitchFamily="18" charset="0"/>
              </a:rPr>
              <a:t>مدثر</a:t>
            </a:r>
            <a:r>
              <a:rPr lang="fa-IR" sz="2000" dirty="0" smtClean="0">
                <a:solidFill>
                  <a:srgbClr val="000000"/>
                </a:solidFill>
                <a:latin typeface="IranNastaliq" pitchFamily="18" charset="0"/>
                <a:cs typeface="IranNastaliq" pitchFamily="18" charset="0"/>
              </a:rPr>
              <a:t>4دقیقه  و 26  ثانیه</a:t>
            </a:r>
            <a:endParaRPr kumimoji="0" lang="en-US" sz="3600" b="0" i="0" u="none" strike="noStrike" kern="1200" cap="none" spc="0" normalizeH="0" baseline="0" noProof="0" dirty="0">
              <a:ln>
                <a:noFill/>
              </a:ln>
              <a:solidFill>
                <a:srgbClr val="000000"/>
              </a:solidFill>
              <a:effectLst/>
              <a:uLnTx/>
              <a:uFillTx/>
              <a:latin typeface="IranNastaliq" pitchFamily="18" charset="0"/>
              <a:ea typeface="+mn-ea"/>
              <a:cs typeface="IranNastaliq" pitchFamily="18" charset="0"/>
            </a:endParaRPr>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9090" name="AutoShape 2"/>
          <p:cNvSpPr>
            <a:spLocks noGrp="1" noChangeArrowheads="1"/>
          </p:cNvSpPr>
          <p:nvPr>
            <p:ph type="title"/>
          </p:nvPr>
        </p:nvSpPr>
        <p:spPr>
          <a:xfrm>
            <a:off x="5105400" y="457200"/>
            <a:ext cx="3581400" cy="1143000"/>
          </a:xfrm>
        </p:spPr>
        <p:txBody>
          <a:bodyPr/>
          <a:lstStyle/>
          <a:p>
            <a:pPr algn="r"/>
            <a:r>
              <a:rPr lang="fa-IR" sz="5400" b="0" dirty="0" smtClean="0">
                <a:solidFill>
                  <a:srgbClr val="000000"/>
                </a:solidFill>
                <a:cs typeface="IranNastaliq" pitchFamily="18" charset="0"/>
              </a:rPr>
              <a:t>سیاق اول؛  آیات       1    تا    10 </a:t>
            </a:r>
            <a:endParaRPr lang="en-US" sz="5400" b="0" dirty="0">
              <a:solidFill>
                <a:srgbClr val="000000"/>
              </a:solidFill>
              <a:cs typeface="IranNastaliq" pitchFamily="18" charset="0"/>
            </a:endParaRPr>
          </a:p>
        </p:txBody>
      </p:sp>
      <p:sp>
        <p:nvSpPr>
          <p:cNvPr id="89091" name="Rectangle 3"/>
          <p:cNvSpPr>
            <a:spLocks noGrp="1" noChangeArrowheads="1"/>
          </p:cNvSpPr>
          <p:nvPr>
            <p:ph type="body" idx="1"/>
          </p:nvPr>
        </p:nvSpPr>
        <p:spPr>
          <a:xfrm>
            <a:off x="457200" y="2057400"/>
            <a:ext cx="8150225" cy="4267200"/>
          </a:xfrm>
        </p:spPr>
        <p:txBody>
          <a:bodyPr/>
          <a:lstStyle/>
          <a:p>
            <a:pPr algn="ctr">
              <a:lnSpc>
                <a:spcPct val="200000"/>
              </a:lnSpc>
              <a:buNone/>
            </a:pPr>
            <a:r>
              <a:rPr lang="fa-IR" sz="2400" dirty="0" smtClean="0">
                <a:cs typeface="me_quran" pitchFamily="18" charset="-78"/>
              </a:rPr>
              <a:t> </a:t>
            </a:r>
            <a:r>
              <a:rPr lang="fa-IR" sz="2400" dirty="0" err="1" smtClean="0">
                <a:cs typeface="me_quran" pitchFamily="18" charset="-78"/>
              </a:rPr>
              <a:t>بِسْمِ</a:t>
            </a:r>
            <a:r>
              <a:rPr lang="fa-IR" sz="2400" dirty="0" smtClean="0">
                <a:cs typeface="me_quran" pitchFamily="18" charset="-78"/>
              </a:rPr>
              <a:t> </a:t>
            </a:r>
            <a:r>
              <a:rPr lang="fa-IR" sz="2400" dirty="0" err="1" smtClean="0">
                <a:cs typeface="me_quran" pitchFamily="18" charset="-78"/>
              </a:rPr>
              <a:t>اللَّهِ</a:t>
            </a:r>
            <a:r>
              <a:rPr lang="fa-IR" sz="2400" dirty="0" smtClean="0">
                <a:cs typeface="me_quran" pitchFamily="18" charset="-78"/>
              </a:rPr>
              <a:t> </a:t>
            </a:r>
            <a:r>
              <a:rPr lang="fa-IR" sz="2400" dirty="0" err="1" smtClean="0">
                <a:cs typeface="me_quran" pitchFamily="18" charset="-78"/>
              </a:rPr>
              <a:t>الرَّحْمَنِ</a:t>
            </a:r>
            <a:r>
              <a:rPr lang="fa-IR" sz="2400" dirty="0" smtClean="0">
                <a:cs typeface="me_quran" pitchFamily="18" charset="-78"/>
              </a:rPr>
              <a:t> </a:t>
            </a:r>
            <a:r>
              <a:rPr lang="fa-IR" sz="2400" dirty="0" err="1" smtClean="0">
                <a:cs typeface="me_quran" pitchFamily="18" charset="-78"/>
              </a:rPr>
              <a:t>الرَّحِيمِ</a:t>
            </a:r>
            <a:endParaRPr lang="fa-IR" sz="2400" dirty="0" smtClean="0">
              <a:cs typeface="me_quran" pitchFamily="18" charset="-78"/>
            </a:endParaRPr>
          </a:p>
          <a:p>
            <a:pPr algn="ctr">
              <a:lnSpc>
                <a:spcPct val="200000"/>
              </a:lnSpc>
              <a:buNone/>
            </a:pPr>
            <a:r>
              <a:rPr lang="fa-IR" sz="2400" dirty="0" err="1" smtClean="0">
                <a:cs typeface="me_quran" pitchFamily="18" charset="-78"/>
              </a:rPr>
              <a:t>يَأ</a:t>
            </a:r>
            <a:r>
              <a:rPr lang="fa-IR" sz="2400" dirty="0" smtClean="0">
                <a:cs typeface="me_quran" pitchFamily="18" charset="-78"/>
              </a:rPr>
              <a:t> </a:t>
            </a:r>
            <a:r>
              <a:rPr lang="fa-IR" sz="2400" dirty="0" err="1" smtClean="0">
                <a:cs typeface="me_quran" pitchFamily="18" charset="-78"/>
              </a:rPr>
              <a:t>اَ</a:t>
            </a:r>
            <a:r>
              <a:rPr lang="fa-IR" sz="2400" dirty="0" smtClean="0">
                <a:cs typeface="me_quran" pitchFamily="18" charset="-78"/>
              </a:rPr>
              <a:t>  </a:t>
            </a:r>
            <a:r>
              <a:rPr lang="fa-IR" sz="2400" dirty="0" err="1" smtClean="0">
                <a:cs typeface="me_quran" pitchFamily="18" charset="-78"/>
              </a:rPr>
              <a:t>يُّهَا</a:t>
            </a:r>
            <a:r>
              <a:rPr lang="fa-IR" sz="2400" dirty="0" smtClean="0">
                <a:cs typeface="me_quran" pitchFamily="18" charset="-78"/>
              </a:rPr>
              <a:t> </a:t>
            </a:r>
            <a:r>
              <a:rPr lang="fa-IR" sz="2400" dirty="0" err="1" smtClean="0">
                <a:cs typeface="me_quran" pitchFamily="18" charset="-78"/>
              </a:rPr>
              <a:t>الْمُدَّثِّرُ</a:t>
            </a:r>
            <a:r>
              <a:rPr lang="fa-IR" sz="2400" dirty="0" smtClean="0">
                <a:cs typeface="me_quran" pitchFamily="18" charset="-78"/>
              </a:rPr>
              <a:t>     </a:t>
            </a:r>
            <a:r>
              <a:rPr lang="en-US" sz="2400" dirty="0" smtClean="0">
                <a:sym typeface="HQPB2"/>
              </a:rPr>
              <a:t></a:t>
            </a:r>
            <a:r>
              <a:rPr lang="fa-IR" sz="2400" dirty="0" smtClean="0">
                <a:sym typeface="HQPB2"/>
              </a:rPr>
              <a:t> </a:t>
            </a:r>
            <a:r>
              <a:rPr lang="fa-IR" sz="2400" dirty="0" err="1" smtClean="0">
                <a:cs typeface="me_quran" pitchFamily="18" charset="-78"/>
              </a:rPr>
              <a:t>قُمْ</a:t>
            </a:r>
            <a:r>
              <a:rPr lang="fa-IR" sz="2400" dirty="0" smtClean="0">
                <a:cs typeface="me_quran" pitchFamily="18" charset="-78"/>
              </a:rPr>
              <a:t>   </a:t>
            </a:r>
            <a:r>
              <a:rPr lang="fa-IR" sz="2400" dirty="0" err="1" smtClean="0">
                <a:cs typeface="me_quran" pitchFamily="18" charset="-78"/>
              </a:rPr>
              <a:t>فَأَنذِرْ</a:t>
            </a:r>
            <a:r>
              <a:rPr lang="fa-IR" sz="2400" dirty="0" smtClean="0">
                <a:cs typeface="me_quran" pitchFamily="18" charset="-78"/>
              </a:rPr>
              <a:t> </a:t>
            </a:r>
            <a:r>
              <a:rPr lang="en-US" sz="2400" dirty="0" smtClean="0">
                <a:sym typeface="HQPB2"/>
              </a:rPr>
              <a:t> </a:t>
            </a:r>
            <a:r>
              <a:rPr lang="fa-IR" sz="2400" dirty="0" smtClean="0">
                <a:sym typeface="HQPB2"/>
              </a:rPr>
              <a:t> </a:t>
            </a:r>
            <a:r>
              <a:rPr lang="fa-IR" sz="2400" dirty="0" smtClean="0">
                <a:cs typeface="me_quran" pitchFamily="18" charset="-78"/>
              </a:rPr>
              <a:t>وَ </a:t>
            </a:r>
            <a:r>
              <a:rPr lang="fa-IR" sz="2400" dirty="0" err="1" smtClean="0">
                <a:cs typeface="me_quran" pitchFamily="18" charset="-78"/>
              </a:rPr>
              <a:t>رَبَّكَ</a:t>
            </a:r>
            <a:r>
              <a:rPr lang="fa-IR" sz="2400" dirty="0" smtClean="0">
                <a:cs typeface="me_quran" pitchFamily="18" charset="-78"/>
              </a:rPr>
              <a:t>   </a:t>
            </a:r>
            <a:r>
              <a:rPr lang="fa-IR" sz="2400" dirty="0" err="1" smtClean="0">
                <a:cs typeface="me_quran" pitchFamily="18" charset="-78"/>
              </a:rPr>
              <a:t>فَكَبِّر</a:t>
            </a:r>
            <a:r>
              <a:rPr lang="fa-IR" sz="2400" dirty="0" smtClean="0">
                <a:cs typeface="me_quran" pitchFamily="18" charset="-78"/>
              </a:rPr>
              <a:t> </a:t>
            </a:r>
            <a:r>
              <a:rPr lang="en-US" sz="2400" dirty="0" smtClean="0">
                <a:cs typeface="me_quran" pitchFamily="18" charset="-78"/>
              </a:rPr>
              <a:t> </a:t>
            </a:r>
            <a:r>
              <a:rPr lang="en-US" sz="2400" dirty="0" smtClean="0">
                <a:sym typeface="HQPB2"/>
              </a:rPr>
              <a:t></a:t>
            </a:r>
            <a:r>
              <a:rPr lang="fa-IR" sz="2400" dirty="0" smtClean="0">
                <a:cs typeface="me_quran" pitchFamily="18" charset="-78"/>
              </a:rPr>
              <a:t>وَ </a:t>
            </a:r>
            <a:r>
              <a:rPr lang="fa-IR" sz="2400" dirty="0" err="1" smtClean="0">
                <a:cs typeface="me_quran" pitchFamily="18" charset="-78"/>
              </a:rPr>
              <a:t>ثِيَابَكَ</a:t>
            </a:r>
            <a:r>
              <a:rPr lang="fa-IR" sz="2400" dirty="0" smtClean="0">
                <a:cs typeface="me_quran" pitchFamily="18" charset="-78"/>
              </a:rPr>
              <a:t> </a:t>
            </a:r>
            <a:r>
              <a:rPr lang="fa-IR" sz="2400" dirty="0" err="1" smtClean="0">
                <a:cs typeface="me_quran" pitchFamily="18" charset="-78"/>
              </a:rPr>
              <a:t>فَطَهِّرْ</a:t>
            </a:r>
            <a:r>
              <a:rPr lang="en-US" sz="2400" dirty="0" smtClean="0">
                <a:sym typeface="HQPB2"/>
              </a:rPr>
              <a:t> </a:t>
            </a:r>
            <a:endParaRPr lang="fa-IR" sz="2400" dirty="0" smtClean="0">
              <a:cs typeface="me_quran" pitchFamily="18" charset="-78"/>
            </a:endParaRPr>
          </a:p>
          <a:p>
            <a:pPr algn="ctr">
              <a:lnSpc>
                <a:spcPct val="200000"/>
              </a:lnSpc>
              <a:buNone/>
            </a:pPr>
            <a:r>
              <a:rPr lang="fa-IR" sz="2400" dirty="0" smtClean="0">
                <a:cs typeface="me_quran" pitchFamily="18" charset="-78"/>
              </a:rPr>
              <a:t>وَ </a:t>
            </a:r>
            <a:r>
              <a:rPr lang="fa-IR" sz="2400" dirty="0" err="1" smtClean="0">
                <a:cs typeface="me_quran" pitchFamily="18" charset="-78"/>
              </a:rPr>
              <a:t>الرُّجْزَ</a:t>
            </a:r>
            <a:r>
              <a:rPr lang="fa-IR" sz="2400" dirty="0" smtClean="0">
                <a:cs typeface="me_quran" pitchFamily="18" charset="-78"/>
              </a:rPr>
              <a:t> </a:t>
            </a:r>
            <a:r>
              <a:rPr lang="fa-IR" sz="2400" dirty="0" err="1" smtClean="0">
                <a:cs typeface="me_quran" pitchFamily="18" charset="-78"/>
              </a:rPr>
              <a:t>فَاهْجُرْ</a:t>
            </a:r>
            <a:r>
              <a:rPr lang="fa-IR" sz="2400" dirty="0" smtClean="0">
                <a:cs typeface="me_quran" pitchFamily="18" charset="-78"/>
              </a:rPr>
              <a:t>    </a:t>
            </a:r>
            <a:r>
              <a:rPr lang="en-US" sz="2400" dirty="0" smtClean="0">
                <a:sym typeface="HQPB2"/>
              </a:rPr>
              <a:t> </a:t>
            </a:r>
            <a:r>
              <a:rPr lang="fa-IR" sz="2400" dirty="0" smtClean="0">
                <a:sym typeface="HQPB2"/>
              </a:rPr>
              <a:t> </a:t>
            </a:r>
            <a:r>
              <a:rPr lang="fa-IR" sz="2400" dirty="0" smtClean="0">
                <a:cs typeface="me_quran" pitchFamily="18" charset="-78"/>
              </a:rPr>
              <a:t>وَ لَا </a:t>
            </a:r>
            <a:r>
              <a:rPr lang="fa-IR" sz="2400" dirty="0" err="1" smtClean="0">
                <a:cs typeface="me_quran" pitchFamily="18" charset="-78"/>
              </a:rPr>
              <a:t>تَمْنُن</a:t>
            </a:r>
            <a:r>
              <a:rPr lang="fa-IR" sz="2400" dirty="0" smtClean="0">
                <a:cs typeface="me_quran" pitchFamily="18" charset="-78"/>
              </a:rPr>
              <a:t> </a:t>
            </a:r>
            <a:r>
              <a:rPr lang="fa-IR" sz="2400" dirty="0" err="1" smtClean="0">
                <a:cs typeface="me_quran" pitchFamily="18" charset="-78"/>
              </a:rPr>
              <a:t>تَسْتَكْثِر</a:t>
            </a:r>
            <a:r>
              <a:rPr lang="fa-IR" sz="2400" dirty="0" smtClean="0">
                <a:cs typeface="me_quran" pitchFamily="18" charset="-78"/>
              </a:rPr>
              <a:t>   </a:t>
            </a:r>
            <a:r>
              <a:rPr lang="en-US" sz="2400" dirty="0" smtClean="0">
                <a:sym typeface="HQPB2"/>
              </a:rPr>
              <a:t> </a:t>
            </a:r>
            <a:r>
              <a:rPr lang="fa-IR" sz="2400" dirty="0" smtClean="0">
                <a:cs typeface="me_quran" pitchFamily="18" charset="-78"/>
              </a:rPr>
              <a:t>   وَ </a:t>
            </a:r>
            <a:r>
              <a:rPr lang="fa-IR" sz="2400" dirty="0" err="1" smtClean="0">
                <a:cs typeface="me_quran" pitchFamily="18" charset="-78"/>
              </a:rPr>
              <a:t>لِرَبِّكَ</a:t>
            </a:r>
            <a:r>
              <a:rPr lang="fa-IR" sz="2400" dirty="0" smtClean="0">
                <a:cs typeface="me_quran" pitchFamily="18" charset="-78"/>
              </a:rPr>
              <a:t>  </a:t>
            </a:r>
            <a:r>
              <a:rPr lang="fa-IR" sz="2400" dirty="0" err="1" smtClean="0">
                <a:cs typeface="me_quran" pitchFamily="18" charset="-78"/>
              </a:rPr>
              <a:t>فَاصْبِرْ</a:t>
            </a:r>
            <a:r>
              <a:rPr lang="fa-IR" sz="2400" dirty="0" smtClean="0">
                <a:cs typeface="me_quran" pitchFamily="18" charset="-78"/>
              </a:rPr>
              <a:t>   </a:t>
            </a:r>
            <a:r>
              <a:rPr lang="en-US" sz="2400" dirty="0" smtClean="0">
                <a:sym typeface="HQPB2"/>
              </a:rPr>
              <a:t> </a:t>
            </a:r>
            <a:endParaRPr lang="fa-IR" sz="2400" dirty="0" smtClean="0">
              <a:cs typeface="me_quran" pitchFamily="18" charset="-78"/>
            </a:endParaRPr>
          </a:p>
          <a:p>
            <a:pPr algn="ctr">
              <a:lnSpc>
                <a:spcPct val="200000"/>
              </a:lnSpc>
              <a:buNone/>
            </a:pPr>
            <a:r>
              <a:rPr lang="fa-IR" sz="2400" dirty="0" err="1" smtClean="0">
                <a:cs typeface="me_quran" pitchFamily="18" charset="-78"/>
              </a:rPr>
              <a:t>فَإِذَا</a:t>
            </a:r>
            <a:r>
              <a:rPr lang="fa-IR" sz="2400" dirty="0" smtClean="0">
                <a:cs typeface="me_quran" pitchFamily="18" charset="-78"/>
              </a:rPr>
              <a:t> </a:t>
            </a:r>
            <a:r>
              <a:rPr lang="fa-IR" sz="2400" dirty="0" err="1" smtClean="0">
                <a:cs typeface="me_quran" pitchFamily="18" charset="-78"/>
              </a:rPr>
              <a:t>نُقِرَ</a:t>
            </a:r>
            <a:r>
              <a:rPr lang="fa-IR" sz="2400" dirty="0" smtClean="0">
                <a:cs typeface="me_quran" pitchFamily="18" charset="-78"/>
              </a:rPr>
              <a:t> </a:t>
            </a:r>
            <a:r>
              <a:rPr lang="fa-IR" sz="2400" dirty="0" err="1" smtClean="0">
                <a:cs typeface="me_quran" pitchFamily="18" charset="-78"/>
              </a:rPr>
              <a:t>فِى</a:t>
            </a:r>
            <a:r>
              <a:rPr lang="fa-IR" sz="2400" dirty="0" smtClean="0">
                <a:cs typeface="me_quran" pitchFamily="18" charset="-78"/>
              </a:rPr>
              <a:t> </a:t>
            </a:r>
            <a:r>
              <a:rPr lang="fa-IR" sz="2400" dirty="0" err="1" smtClean="0">
                <a:cs typeface="me_quran" pitchFamily="18" charset="-78"/>
              </a:rPr>
              <a:t>النَّاقُورِ</a:t>
            </a:r>
            <a:r>
              <a:rPr lang="fa-IR" sz="2400" dirty="0" smtClean="0">
                <a:cs typeface="me_quran" pitchFamily="18" charset="-78"/>
              </a:rPr>
              <a:t>    </a:t>
            </a:r>
            <a:r>
              <a:rPr lang="en-US" sz="2400" dirty="0" smtClean="0">
                <a:sym typeface="HQPB2"/>
              </a:rPr>
              <a:t> </a:t>
            </a:r>
            <a:r>
              <a:rPr lang="fa-IR" sz="2400" dirty="0" smtClean="0">
                <a:cs typeface="me_quran" pitchFamily="18" charset="-78"/>
              </a:rPr>
              <a:t>  </a:t>
            </a:r>
            <a:r>
              <a:rPr lang="fa-IR" sz="2400" dirty="0" err="1" smtClean="0">
                <a:cs typeface="me_quran" pitchFamily="18" charset="-78"/>
              </a:rPr>
              <a:t>فَذَالِكَ</a:t>
            </a:r>
            <a:r>
              <a:rPr lang="fa-IR" sz="2400" dirty="0" smtClean="0">
                <a:cs typeface="me_quran" pitchFamily="18" charset="-78"/>
              </a:rPr>
              <a:t> </a:t>
            </a:r>
            <a:r>
              <a:rPr lang="fa-IR" sz="2400" dirty="0" err="1" smtClean="0">
                <a:cs typeface="me_quran" pitchFamily="18" charset="-78"/>
              </a:rPr>
              <a:t>يَوْمَئذٍ</a:t>
            </a:r>
            <a:r>
              <a:rPr lang="fa-IR" sz="2400" dirty="0" smtClean="0">
                <a:cs typeface="me_quran" pitchFamily="18" charset="-78"/>
              </a:rPr>
              <a:t>   </a:t>
            </a:r>
            <a:r>
              <a:rPr lang="fa-IR" sz="2400" dirty="0" err="1" smtClean="0">
                <a:cs typeface="me_quran" pitchFamily="18" charset="-78"/>
              </a:rPr>
              <a:t>يَوْمٌ</a:t>
            </a:r>
            <a:r>
              <a:rPr lang="fa-IR" sz="2400" dirty="0" smtClean="0">
                <a:cs typeface="me_quran" pitchFamily="18" charset="-78"/>
              </a:rPr>
              <a:t>    </a:t>
            </a:r>
            <a:r>
              <a:rPr lang="fa-IR" sz="2400" dirty="0" err="1" smtClean="0">
                <a:cs typeface="me_quran" pitchFamily="18" charset="-78"/>
              </a:rPr>
              <a:t>عَسِيرٌ</a:t>
            </a:r>
            <a:r>
              <a:rPr lang="fa-IR" sz="2400" dirty="0" smtClean="0">
                <a:cs typeface="me_quran" pitchFamily="18" charset="-78"/>
              </a:rPr>
              <a:t>    </a:t>
            </a:r>
            <a:r>
              <a:rPr lang="en-US" sz="2400" dirty="0" smtClean="0">
                <a:sym typeface="HQPB2"/>
              </a:rPr>
              <a:t></a:t>
            </a:r>
            <a:endParaRPr lang="fa-IR" sz="2400" dirty="0" smtClean="0">
              <a:cs typeface="me_quran" pitchFamily="18" charset="-78"/>
            </a:endParaRPr>
          </a:p>
          <a:p>
            <a:pPr algn="ctr">
              <a:lnSpc>
                <a:spcPct val="200000"/>
              </a:lnSpc>
              <a:buNone/>
            </a:pPr>
            <a:r>
              <a:rPr lang="fa-IR" sz="2400" dirty="0" err="1" smtClean="0">
                <a:cs typeface="me_quran" pitchFamily="18" charset="-78"/>
              </a:rPr>
              <a:t>عَلىَ</a:t>
            </a:r>
            <a:r>
              <a:rPr lang="fa-IR" sz="2400" dirty="0" smtClean="0">
                <a:cs typeface="me_quran" pitchFamily="18" charset="-78"/>
              </a:rPr>
              <a:t>  </a:t>
            </a:r>
            <a:r>
              <a:rPr lang="fa-IR" sz="2400" dirty="0" err="1" smtClean="0">
                <a:cs typeface="me_quran" pitchFamily="18" charset="-78"/>
              </a:rPr>
              <a:t>الْكَافِرِينَ</a:t>
            </a:r>
            <a:r>
              <a:rPr lang="fa-IR" sz="2400" dirty="0" smtClean="0">
                <a:cs typeface="me_quran" pitchFamily="18" charset="-78"/>
              </a:rPr>
              <a:t>   </a:t>
            </a:r>
            <a:r>
              <a:rPr lang="fa-IR" sz="2400" dirty="0" err="1" smtClean="0">
                <a:cs typeface="me_quran" pitchFamily="18" charset="-78"/>
              </a:rPr>
              <a:t>غَيرُ</a:t>
            </a:r>
            <a:r>
              <a:rPr lang="fa-IR" sz="2400" dirty="0" smtClean="0">
                <a:cs typeface="me_quran" pitchFamily="18" charset="-78"/>
              </a:rPr>
              <a:t>     </a:t>
            </a:r>
            <a:r>
              <a:rPr lang="fa-IR" sz="2400" dirty="0" err="1" smtClean="0">
                <a:cs typeface="me_quran" pitchFamily="18" charset="-78"/>
              </a:rPr>
              <a:t>يَسِيرٍ</a:t>
            </a:r>
            <a:r>
              <a:rPr lang="fa-IR" sz="2400" dirty="0" smtClean="0">
                <a:cs typeface="me_quran" pitchFamily="18" charset="-78"/>
              </a:rPr>
              <a:t>   </a:t>
            </a:r>
            <a:r>
              <a:rPr lang="en-US" sz="2400" dirty="0" smtClean="0">
                <a:sym typeface="HQPB2"/>
              </a:rPr>
              <a:t> </a:t>
            </a:r>
            <a:endParaRPr lang="fa-IR" sz="2400" dirty="0" smtClean="0">
              <a:cs typeface="me_quran" pitchFamily="18" charset="-78"/>
            </a:endParaRPr>
          </a:p>
        </p:txBody>
      </p:sp>
      <p:sp>
        <p:nvSpPr>
          <p:cNvPr id="5" name="Slide Number Placeholder 4"/>
          <p:cNvSpPr>
            <a:spLocks noGrp="1"/>
          </p:cNvSpPr>
          <p:nvPr>
            <p:ph type="sldNum" sz="quarter" idx="12"/>
          </p:nvPr>
        </p:nvSpPr>
        <p:spPr/>
        <p:txBody>
          <a:bodyPr/>
          <a:lstStyle/>
          <a:p>
            <a:r>
              <a:rPr lang="fa-IR" b="0" dirty="0" smtClean="0">
                <a:solidFill>
                  <a:srgbClr val="000000"/>
                </a:solidFill>
                <a:latin typeface="IranNastaliq" pitchFamily="18" charset="0"/>
                <a:cs typeface="IranNastaliq" pitchFamily="18" charset="0"/>
              </a:rPr>
              <a:t>صفحه 3</a:t>
            </a:r>
            <a:endParaRPr lang="en-US" b="0" dirty="0">
              <a:solidFill>
                <a:srgbClr val="000000"/>
              </a:solidFill>
              <a:latin typeface="IranNastaliq" pitchFamily="18" charset="0"/>
              <a:cs typeface="IranNastaliq" pitchFamily="18" charset="0"/>
            </a:endParaRPr>
          </a:p>
        </p:txBody>
      </p:sp>
      <p:pic>
        <p:nvPicPr>
          <p:cNvPr id="7" name="4.wma">
            <a:hlinkClick r:id="" action="ppaction://media"/>
          </p:cNvPr>
          <p:cNvPicPr>
            <a:picLocks noRot="1" noChangeAspect="1"/>
          </p:cNvPicPr>
          <p:nvPr>
            <a:audioFile r:link="rId1"/>
          </p:nvPr>
        </p:nvPicPr>
        <p:blipFill>
          <a:blip r:embed="rId3" cstate="print"/>
          <a:stretch>
            <a:fillRect/>
          </a:stretch>
        </p:blipFill>
        <p:spPr>
          <a:xfrm>
            <a:off x="914400" y="1219200"/>
            <a:ext cx="304800" cy="304800"/>
          </a:xfrm>
          <a:prstGeom prst="rect">
            <a:avLst/>
          </a:prstGeom>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89090"/>
                                        </p:tgtEl>
                                        <p:attrNameLst>
                                          <p:attrName>style.visibility</p:attrName>
                                        </p:attrNameLst>
                                      </p:cBhvr>
                                      <p:to>
                                        <p:strVal val="visible"/>
                                      </p:to>
                                    </p:set>
                                    <p:anim calcmode="lin" valueType="num">
                                      <p:cBhvr additive="base">
                                        <p:cTn id="7" dur="1000" fill="hold"/>
                                        <p:tgtEl>
                                          <p:spTgt spid="89090"/>
                                        </p:tgtEl>
                                        <p:attrNameLst>
                                          <p:attrName>ppt_x</p:attrName>
                                        </p:attrNameLst>
                                      </p:cBhvr>
                                      <p:tavLst>
                                        <p:tav tm="0">
                                          <p:val>
                                            <p:strVal val="#ppt_x"/>
                                          </p:val>
                                        </p:tav>
                                        <p:tav tm="100000">
                                          <p:val>
                                            <p:strVal val="#ppt_x"/>
                                          </p:val>
                                        </p:tav>
                                      </p:tavLst>
                                    </p:anim>
                                    <p:anim calcmode="lin" valueType="num">
                                      <p:cBhvr additive="base">
                                        <p:cTn id="8" dur="1000" fill="hold"/>
                                        <p:tgtEl>
                                          <p:spTgt spid="89090"/>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seq concurrent="1" nextAc="seek">
              <p:cTn id="9" restart="whenNotActive" fill="hold" evtFilter="cancelBubble" nodeType="interactiveSeq">
                <p:stCondLst>
                  <p:cond evt="onClick" delay="0">
                    <p:tgtEl>
                      <p:spTgt spid="7"/>
                    </p:tgtEl>
                  </p:cond>
                </p:stCondLst>
                <p:endSync evt="end" delay="0">
                  <p:rtn val="all"/>
                </p:endSync>
                <p:childTnLst>
                  <p:par>
                    <p:cTn id="10" fill="hold">
                      <p:stCondLst>
                        <p:cond delay="0"/>
                      </p:stCondLst>
                      <p:childTnLst>
                        <p:par>
                          <p:cTn id="11" fill="hold">
                            <p:stCondLst>
                              <p:cond delay="0"/>
                            </p:stCondLst>
                            <p:childTnLst>
                              <p:par>
                                <p:cTn id="12" presetID="1" presetClass="mediacall" presetSubtype="0" fill="hold" nodeType="clickEffect">
                                  <p:stCondLst>
                                    <p:cond delay="0"/>
                                  </p:stCondLst>
                                  <p:childTnLst>
                                    <p:cmd type="call" cmd="playFrom(0.0)">
                                      <p:cBhvr>
                                        <p:cTn id="13" dur="44442" fill="hold"/>
                                        <p:tgtEl>
                                          <p:spTgt spid="7"/>
                                        </p:tgtEl>
                                      </p:cBhvr>
                                    </p:cmd>
                                  </p:childTnLst>
                                </p:cTn>
                              </p:par>
                              <p:par>
                                <p:cTn id="14" presetID="2" presetClass="entr" presetSubtype="4" fill="hold" grpId="0" nodeType="withEffect">
                                  <p:stCondLst>
                                    <p:cond delay="0"/>
                                  </p:stCondLst>
                                  <p:childTnLst>
                                    <p:set>
                                      <p:cBhvr>
                                        <p:cTn id="15" dur="1" fill="hold">
                                          <p:stCondLst>
                                            <p:cond delay="0"/>
                                          </p:stCondLst>
                                        </p:cTn>
                                        <p:tgtEl>
                                          <p:spTgt spid="89091">
                                            <p:txEl>
                                              <p:pRg st="0" end="0"/>
                                            </p:txEl>
                                          </p:spTgt>
                                        </p:tgtEl>
                                        <p:attrNameLst>
                                          <p:attrName>style.visibility</p:attrName>
                                        </p:attrNameLst>
                                      </p:cBhvr>
                                      <p:to>
                                        <p:strVal val="visible"/>
                                      </p:to>
                                    </p:set>
                                    <p:anim calcmode="lin" valueType="num">
                                      <p:cBhvr additive="base">
                                        <p:cTn id="16" dur="5000" fill="hold"/>
                                        <p:tgtEl>
                                          <p:spTgt spid="89091">
                                            <p:txEl>
                                              <p:pRg st="0" end="0"/>
                                            </p:txEl>
                                          </p:spTgt>
                                        </p:tgtEl>
                                        <p:attrNameLst>
                                          <p:attrName>ppt_x</p:attrName>
                                        </p:attrNameLst>
                                      </p:cBhvr>
                                      <p:tavLst>
                                        <p:tav tm="0">
                                          <p:val>
                                            <p:strVal val="#ppt_x"/>
                                          </p:val>
                                        </p:tav>
                                        <p:tav tm="100000">
                                          <p:val>
                                            <p:strVal val="#ppt_x"/>
                                          </p:val>
                                        </p:tav>
                                      </p:tavLst>
                                    </p:anim>
                                    <p:anim calcmode="lin" valueType="num">
                                      <p:cBhvr additive="base">
                                        <p:cTn id="17" dur="5000" fill="hold"/>
                                        <p:tgtEl>
                                          <p:spTgt spid="89091">
                                            <p:txEl>
                                              <p:pRg st="0" end="0"/>
                                            </p:txEl>
                                          </p:spTgt>
                                        </p:tgtEl>
                                        <p:attrNameLst>
                                          <p:attrName>ppt_y</p:attrName>
                                        </p:attrNameLst>
                                      </p:cBhvr>
                                      <p:tavLst>
                                        <p:tav tm="0">
                                          <p:val>
                                            <p:strVal val="1+#ppt_h/2"/>
                                          </p:val>
                                        </p:tav>
                                        <p:tav tm="100000">
                                          <p:val>
                                            <p:strVal val="#ppt_y"/>
                                          </p:val>
                                        </p:tav>
                                      </p:tavLst>
                                    </p:anim>
                                  </p:childTnLst>
                                </p:cTn>
                              </p:par>
                              <p:par>
                                <p:cTn id="18" presetID="2" presetClass="entr" presetSubtype="4" fill="hold" grpId="0" nodeType="withEffect">
                                  <p:stCondLst>
                                    <p:cond delay="0"/>
                                  </p:stCondLst>
                                  <p:childTnLst>
                                    <p:set>
                                      <p:cBhvr>
                                        <p:cTn id="19" dur="1" fill="hold">
                                          <p:stCondLst>
                                            <p:cond delay="0"/>
                                          </p:stCondLst>
                                        </p:cTn>
                                        <p:tgtEl>
                                          <p:spTgt spid="89091">
                                            <p:txEl>
                                              <p:pRg st="1" end="1"/>
                                            </p:txEl>
                                          </p:spTgt>
                                        </p:tgtEl>
                                        <p:attrNameLst>
                                          <p:attrName>style.visibility</p:attrName>
                                        </p:attrNameLst>
                                      </p:cBhvr>
                                      <p:to>
                                        <p:strVal val="visible"/>
                                      </p:to>
                                    </p:set>
                                    <p:anim calcmode="lin" valueType="num">
                                      <p:cBhvr additive="base">
                                        <p:cTn id="20" dur="5000" fill="hold"/>
                                        <p:tgtEl>
                                          <p:spTgt spid="89091">
                                            <p:txEl>
                                              <p:pRg st="1" end="1"/>
                                            </p:txEl>
                                          </p:spTgt>
                                        </p:tgtEl>
                                        <p:attrNameLst>
                                          <p:attrName>ppt_x</p:attrName>
                                        </p:attrNameLst>
                                      </p:cBhvr>
                                      <p:tavLst>
                                        <p:tav tm="0">
                                          <p:val>
                                            <p:strVal val="#ppt_x"/>
                                          </p:val>
                                        </p:tav>
                                        <p:tav tm="100000">
                                          <p:val>
                                            <p:strVal val="#ppt_x"/>
                                          </p:val>
                                        </p:tav>
                                      </p:tavLst>
                                    </p:anim>
                                    <p:anim calcmode="lin" valueType="num">
                                      <p:cBhvr additive="base">
                                        <p:cTn id="21" dur="5000" fill="hold"/>
                                        <p:tgtEl>
                                          <p:spTgt spid="89091">
                                            <p:txEl>
                                              <p:pRg st="1" end="1"/>
                                            </p:txEl>
                                          </p:spTgt>
                                        </p:tgtEl>
                                        <p:attrNameLst>
                                          <p:attrName>ppt_y</p:attrName>
                                        </p:attrNameLst>
                                      </p:cBhvr>
                                      <p:tavLst>
                                        <p:tav tm="0">
                                          <p:val>
                                            <p:strVal val="1+#ppt_h/2"/>
                                          </p:val>
                                        </p:tav>
                                        <p:tav tm="100000">
                                          <p:val>
                                            <p:strVal val="#ppt_y"/>
                                          </p:val>
                                        </p:tav>
                                      </p:tavLst>
                                    </p:anim>
                                  </p:childTnLst>
                                </p:cTn>
                              </p:par>
                              <p:par>
                                <p:cTn id="22" presetID="2" presetClass="entr" presetSubtype="4" fill="hold" grpId="0" nodeType="withEffect">
                                  <p:stCondLst>
                                    <p:cond delay="0"/>
                                  </p:stCondLst>
                                  <p:childTnLst>
                                    <p:set>
                                      <p:cBhvr>
                                        <p:cTn id="23" dur="1" fill="hold">
                                          <p:stCondLst>
                                            <p:cond delay="0"/>
                                          </p:stCondLst>
                                        </p:cTn>
                                        <p:tgtEl>
                                          <p:spTgt spid="89091">
                                            <p:txEl>
                                              <p:pRg st="2" end="2"/>
                                            </p:txEl>
                                          </p:spTgt>
                                        </p:tgtEl>
                                        <p:attrNameLst>
                                          <p:attrName>style.visibility</p:attrName>
                                        </p:attrNameLst>
                                      </p:cBhvr>
                                      <p:to>
                                        <p:strVal val="visible"/>
                                      </p:to>
                                    </p:set>
                                    <p:anim calcmode="lin" valueType="num">
                                      <p:cBhvr additive="base">
                                        <p:cTn id="24" dur="5000" fill="hold"/>
                                        <p:tgtEl>
                                          <p:spTgt spid="89091">
                                            <p:txEl>
                                              <p:pRg st="2" end="2"/>
                                            </p:txEl>
                                          </p:spTgt>
                                        </p:tgtEl>
                                        <p:attrNameLst>
                                          <p:attrName>ppt_x</p:attrName>
                                        </p:attrNameLst>
                                      </p:cBhvr>
                                      <p:tavLst>
                                        <p:tav tm="0">
                                          <p:val>
                                            <p:strVal val="#ppt_x"/>
                                          </p:val>
                                        </p:tav>
                                        <p:tav tm="100000">
                                          <p:val>
                                            <p:strVal val="#ppt_x"/>
                                          </p:val>
                                        </p:tav>
                                      </p:tavLst>
                                    </p:anim>
                                    <p:anim calcmode="lin" valueType="num">
                                      <p:cBhvr additive="base">
                                        <p:cTn id="25" dur="5000" fill="hold"/>
                                        <p:tgtEl>
                                          <p:spTgt spid="89091">
                                            <p:txEl>
                                              <p:pRg st="2" end="2"/>
                                            </p:txEl>
                                          </p:spTgt>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0"/>
                                  </p:stCondLst>
                                  <p:childTnLst>
                                    <p:set>
                                      <p:cBhvr>
                                        <p:cTn id="27" dur="1" fill="hold">
                                          <p:stCondLst>
                                            <p:cond delay="0"/>
                                          </p:stCondLst>
                                        </p:cTn>
                                        <p:tgtEl>
                                          <p:spTgt spid="89091">
                                            <p:txEl>
                                              <p:pRg st="3" end="3"/>
                                            </p:txEl>
                                          </p:spTgt>
                                        </p:tgtEl>
                                        <p:attrNameLst>
                                          <p:attrName>style.visibility</p:attrName>
                                        </p:attrNameLst>
                                      </p:cBhvr>
                                      <p:to>
                                        <p:strVal val="visible"/>
                                      </p:to>
                                    </p:set>
                                    <p:anim calcmode="lin" valueType="num">
                                      <p:cBhvr additive="base">
                                        <p:cTn id="28" dur="5000" fill="hold"/>
                                        <p:tgtEl>
                                          <p:spTgt spid="89091">
                                            <p:txEl>
                                              <p:pRg st="3" end="3"/>
                                            </p:txEl>
                                          </p:spTgt>
                                        </p:tgtEl>
                                        <p:attrNameLst>
                                          <p:attrName>ppt_x</p:attrName>
                                        </p:attrNameLst>
                                      </p:cBhvr>
                                      <p:tavLst>
                                        <p:tav tm="0">
                                          <p:val>
                                            <p:strVal val="#ppt_x"/>
                                          </p:val>
                                        </p:tav>
                                        <p:tav tm="100000">
                                          <p:val>
                                            <p:strVal val="#ppt_x"/>
                                          </p:val>
                                        </p:tav>
                                      </p:tavLst>
                                    </p:anim>
                                    <p:anim calcmode="lin" valueType="num">
                                      <p:cBhvr additive="base">
                                        <p:cTn id="29" dur="5000" fill="hold"/>
                                        <p:tgtEl>
                                          <p:spTgt spid="89091">
                                            <p:txEl>
                                              <p:pRg st="3" end="3"/>
                                            </p:txEl>
                                          </p:spTgt>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stCondLst>
                                    <p:cond delay="0"/>
                                  </p:stCondLst>
                                  <p:childTnLst>
                                    <p:set>
                                      <p:cBhvr>
                                        <p:cTn id="31" dur="1" fill="hold">
                                          <p:stCondLst>
                                            <p:cond delay="0"/>
                                          </p:stCondLst>
                                        </p:cTn>
                                        <p:tgtEl>
                                          <p:spTgt spid="89091">
                                            <p:txEl>
                                              <p:pRg st="4" end="4"/>
                                            </p:txEl>
                                          </p:spTgt>
                                        </p:tgtEl>
                                        <p:attrNameLst>
                                          <p:attrName>style.visibility</p:attrName>
                                        </p:attrNameLst>
                                      </p:cBhvr>
                                      <p:to>
                                        <p:strVal val="visible"/>
                                      </p:to>
                                    </p:set>
                                    <p:anim calcmode="lin" valueType="num">
                                      <p:cBhvr additive="base">
                                        <p:cTn id="32" dur="5000" fill="hold"/>
                                        <p:tgtEl>
                                          <p:spTgt spid="89091">
                                            <p:txEl>
                                              <p:pRg st="4" end="4"/>
                                            </p:txEl>
                                          </p:spTgt>
                                        </p:tgtEl>
                                        <p:attrNameLst>
                                          <p:attrName>ppt_x</p:attrName>
                                        </p:attrNameLst>
                                      </p:cBhvr>
                                      <p:tavLst>
                                        <p:tav tm="0">
                                          <p:val>
                                            <p:strVal val="#ppt_x"/>
                                          </p:val>
                                        </p:tav>
                                        <p:tav tm="100000">
                                          <p:val>
                                            <p:strVal val="#ppt_x"/>
                                          </p:val>
                                        </p:tav>
                                      </p:tavLst>
                                    </p:anim>
                                    <p:anim calcmode="lin" valueType="num">
                                      <p:cBhvr additive="base">
                                        <p:cTn id="33" dur="5000" fill="hold"/>
                                        <p:tgtEl>
                                          <p:spTgt spid="8909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nextCondLst>
                <p:cond evt="onClick" delay="0">
                  <p:tgtEl>
                    <p:spTgt spid="7"/>
                  </p:tgtEl>
                </p:cond>
              </p:nextCondLst>
            </p:seq>
            <p:audio>
              <p:cMediaNode>
                <p:cTn id="34" fill="hold" display="0">
                  <p:stCondLst>
                    <p:cond delay="indefinite"/>
                  </p:stCondLst>
                  <p:endCondLst>
                    <p:cond evt="onNext" delay="0">
                      <p:tgtEl>
                        <p:sldTgt/>
                      </p:tgtEl>
                    </p:cond>
                    <p:cond evt="onPrev" delay="0">
                      <p:tgtEl>
                        <p:sldTgt/>
                      </p:tgtEl>
                    </p:cond>
                    <p:cond evt="onStopAudio" delay="0">
                      <p:tgtEl>
                        <p:sldTgt/>
                      </p:tgtEl>
                    </p:cond>
                  </p:endCondLst>
                </p:cTn>
                <p:tgtEl>
                  <p:spTgt spid="7"/>
                </p:tgtEl>
              </p:cMediaNode>
            </p:audio>
          </p:childTnLst>
        </p:cTn>
      </p:par>
    </p:tnLst>
    <p:bldLst>
      <p:bldP spid="89090" grpId="0"/>
      <p:bldP spid="89091"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4818" name="AutoShape 2"/>
          <p:cNvSpPr>
            <a:spLocks noGrp="1" noChangeArrowheads="1"/>
          </p:cNvSpPr>
          <p:nvPr>
            <p:ph type="title"/>
          </p:nvPr>
        </p:nvSpPr>
        <p:spPr>
          <a:xfrm>
            <a:off x="5181600" y="152400"/>
            <a:ext cx="3581400" cy="1143000"/>
          </a:xfrm>
        </p:spPr>
        <p:txBody>
          <a:bodyPr/>
          <a:lstStyle/>
          <a:p>
            <a:pPr algn="r"/>
            <a:r>
              <a:rPr lang="fa-IR" sz="6000" b="0" dirty="0">
                <a:solidFill>
                  <a:srgbClr val="000000"/>
                </a:solidFill>
                <a:latin typeface="IranNastaliq" pitchFamily="18" charset="0"/>
                <a:cs typeface="IranNastaliq" pitchFamily="18" charset="0"/>
              </a:rPr>
              <a:t>جهت </a:t>
            </a:r>
            <a:r>
              <a:rPr lang="fa-IR" sz="6000" b="0" dirty="0" smtClean="0">
                <a:solidFill>
                  <a:srgbClr val="000000"/>
                </a:solidFill>
                <a:latin typeface="IranNastaliq" pitchFamily="18" charset="0"/>
                <a:cs typeface="IranNastaliq" pitchFamily="18" charset="0"/>
              </a:rPr>
              <a:t> هدایتی  سیاق   اول</a:t>
            </a:r>
            <a:endParaRPr lang="en-US" sz="6000" b="0" dirty="0">
              <a:solidFill>
                <a:srgbClr val="000000"/>
              </a:solidFill>
              <a:latin typeface="IranNastaliq" pitchFamily="18" charset="0"/>
              <a:cs typeface="IranNastaliq" pitchFamily="18" charset="0"/>
            </a:endParaRPr>
          </a:p>
        </p:txBody>
      </p:sp>
      <p:sp>
        <p:nvSpPr>
          <p:cNvPr id="34819" name="Rectangle 3"/>
          <p:cNvSpPr>
            <a:spLocks noGrp="1" noChangeArrowheads="1"/>
          </p:cNvSpPr>
          <p:nvPr>
            <p:ph type="body" idx="1"/>
          </p:nvPr>
        </p:nvSpPr>
        <p:spPr>
          <a:xfrm>
            <a:off x="228600" y="2057400"/>
            <a:ext cx="8458201" cy="4419600"/>
          </a:xfrm>
        </p:spPr>
        <p:txBody>
          <a:bodyPr/>
          <a:lstStyle/>
          <a:p>
            <a:pPr>
              <a:buSzPct val="50000"/>
              <a:buFont typeface="Wingdings" pitchFamily="2" charset="2"/>
              <a:buChar char="v"/>
            </a:pPr>
            <a:r>
              <a:rPr lang="fa-IR" sz="7200" dirty="0" smtClean="0">
                <a:latin typeface="IranNastaliq" pitchFamily="18" charset="0"/>
                <a:cs typeface="IranNastaliq" pitchFamily="18" charset="0"/>
              </a:rPr>
              <a:t>آماده سازی پیامبر </a:t>
            </a:r>
            <a:r>
              <a:rPr lang="fa-IR" sz="3600" dirty="0" smtClean="0">
                <a:latin typeface="IranNastaliq" pitchFamily="18" charset="0"/>
                <a:cs typeface="IranNastaliq" pitchFamily="18" charset="0"/>
              </a:rPr>
              <a:t>صلی الله علیه و </a:t>
            </a:r>
            <a:r>
              <a:rPr lang="fa-IR" sz="3600" dirty="0" err="1" smtClean="0">
                <a:latin typeface="IranNastaliq" pitchFamily="18" charset="0"/>
                <a:cs typeface="IranNastaliq" pitchFamily="18" charset="0"/>
              </a:rPr>
              <a:t>آله</a:t>
            </a:r>
            <a:r>
              <a:rPr lang="fa-IR" sz="3600" dirty="0" smtClean="0">
                <a:latin typeface="IranNastaliq" pitchFamily="18" charset="0"/>
                <a:cs typeface="IranNastaliq" pitchFamily="18" charset="0"/>
              </a:rPr>
              <a:t> و سلم </a:t>
            </a:r>
            <a:r>
              <a:rPr lang="fa-IR" sz="6000" dirty="0" smtClean="0">
                <a:latin typeface="IranNastaliq" pitchFamily="18" charset="0"/>
                <a:cs typeface="IranNastaliq" pitchFamily="18" charset="0"/>
              </a:rPr>
              <a:t>جهت ادامه قیام </a:t>
            </a:r>
            <a:r>
              <a:rPr lang="fa-IR" sz="6000" dirty="0" err="1" smtClean="0">
                <a:latin typeface="IranNastaliq" pitchFamily="18" charset="0"/>
                <a:cs typeface="IranNastaliq" pitchFamily="18" charset="0"/>
              </a:rPr>
              <a:t>منذرانه</a:t>
            </a:r>
            <a:r>
              <a:rPr lang="fa-IR" sz="6000" dirty="0" smtClean="0">
                <a:latin typeface="IranNastaliq" pitchFamily="18" charset="0"/>
                <a:cs typeface="IranNastaliq" pitchFamily="18" charset="0"/>
              </a:rPr>
              <a:t> </a:t>
            </a:r>
            <a:br>
              <a:rPr lang="fa-IR" sz="6000" dirty="0" smtClean="0">
                <a:latin typeface="IranNastaliq" pitchFamily="18" charset="0"/>
                <a:cs typeface="IranNastaliq" pitchFamily="18" charset="0"/>
              </a:rPr>
            </a:br>
            <a:endParaRPr lang="fa-IR" sz="2400" dirty="0" smtClean="0">
              <a:latin typeface="IranNastaliq" pitchFamily="18" charset="0"/>
              <a:cs typeface="IranNastaliq" pitchFamily="18" charset="0"/>
            </a:endParaRPr>
          </a:p>
          <a:p>
            <a:pPr>
              <a:lnSpc>
                <a:spcPct val="150000"/>
              </a:lnSpc>
              <a:buSzPct val="50000"/>
              <a:buFont typeface="Wingdings" pitchFamily="2" charset="2"/>
              <a:buChar char="v"/>
            </a:pPr>
            <a:r>
              <a:rPr lang="fa-IR" sz="4400" dirty="0" smtClean="0">
                <a:latin typeface="IranNastaliq" pitchFamily="18" charset="0"/>
                <a:cs typeface="IranNastaliq" pitchFamily="18" charset="0"/>
              </a:rPr>
              <a:t>با بیان </a:t>
            </a:r>
            <a:r>
              <a:rPr lang="fa-IR" sz="4400" dirty="0" err="1" smtClean="0">
                <a:latin typeface="IranNastaliq" pitchFamily="18" charset="0"/>
                <a:cs typeface="IranNastaliq" pitchFamily="18" charset="0"/>
              </a:rPr>
              <a:t>رهنمودهایی</a:t>
            </a:r>
            <a:r>
              <a:rPr lang="fa-IR" sz="4400" dirty="0" smtClean="0">
                <a:latin typeface="IranNastaliq" pitchFamily="18" charset="0"/>
                <a:cs typeface="IranNastaliq" pitchFamily="18" charset="0"/>
              </a:rPr>
              <a:t> در راستای پیشبرد  </a:t>
            </a:r>
            <a:r>
              <a:rPr lang="fa-IR" sz="4400" dirty="0" err="1" smtClean="0">
                <a:latin typeface="IranNastaliq" pitchFamily="18" charset="0"/>
                <a:cs typeface="IranNastaliq" pitchFamily="18" charset="0"/>
              </a:rPr>
              <a:t>انذار</a:t>
            </a:r>
            <a:r>
              <a:rPr lang="fa-IR" sz="4400" dirty="0" smtClean="0">
                <a:latin typeface="IranNastaliq" pitchFamily="18" charset="0"/>
                <a:cs typeface="IranNastaliq" pitchFamily="18" charset="0"/>
              </a:rPr>
              <a:t>  و بیان عاقبت سخت کافران جهت دلگرمی دادن به آن حضرت.</a:t>
            </a:r>
            <a:endParaRPr lang="fa-IR" sz="4400" dirty="0">
              <a:latin typeface="IranNastaliq" pitchFamily="18" charset="0"/>
              <a:cs typeface="IranNastaliq" pitchFamily="18" charset="0"/>
            </a:endParaRPr>
          </a:p>
        </p:txBody>
      </p:sp>
      <p:sp>
        <p:nvSpPr>
          <p:cNvPr id="4" name="Slide Number Placeholder 3"/>
          <p:cNvSpPr>
            <a:spLocks noGrp="1"/>
          </p:cNvSpPr>
          <p:nvPr>
            <p:ph type="sldNum" sz="quarter" idx="12"/>
          </p:nvPr>
        </p:nvSpPr>
        <p:spPr>
          <a:xfrm>
            <a:off x="0" y="6248400"/>
            <a:ext cx="754062" cy="488950"/>
          </a:xfrm>
        </p:spPr>
        <p:txBody>
          <a:bodyPr/>
          <a:lstStyle/>
          <a:p>
            <a:r>
              <a:rPr lang="fa-IR" b="0" dirty="0" smtClean="0">
                <a:solidFill>
                  <a:srgbClr val="000000"/>
                </a:solidFill>
                <a:latin typeface="IranNastaliq" pitchFamily="18" charset="0"/>
                <a:cs typeface="IranNastaliq" pitchFamily="18" charset="0"/>
              </a:rPr>
              <a:t>صفحه 4</a:t>
            </a:r>
            <a:endParaRPr lang="en-US" b="0" dirty="0">
              <a:solidFill>
                <a:srgbClr val="000000"/>
              </a:solidFill>
              <a:latin typeface="IranNastaliq" pitchFamily="18" charset="0"/>
              <a:cs typeface="IranNastaliq" pitchFamily="18"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34818"/>
                                        </p:tgtEl>
                                        <p:attrNameLst>
                                          <p:attrName>style.visibility</p:attrName>
                                        </p:attrNameLst>
                                      </p:cBhvr>
                                      <p:to>
                                        <p:strVal val="visible"/>
                                      </p:to>
                                    </p:set>
                                    <p:anim calcmode="lin" valueType="num">
                                      <p:cBhvr additive="base">
                                        <p:cTn id="7" dur="1000" fill="hold"/>
                                        <p:tgtEl>
                                          <p:spTgt spid="34818"/>
                                        </p:tgtEl>
                                        <p:attrNameLst>
                                          <p:attrName>ppt_x</p:attrName>
                                        </p:attrNameLst>
                                      </p:cBhvr>
                                      <p:tavLst>
                                        <p:tav tm="0">
                                          <p:val>
                                            <p:strVal val="#ppt_x"/>
                                          </p:val>
                                        </p:tav>
                                        <p:tav tm="100000">
                                          <p:val>
                                            <p:strVal val="#ppt_x"/>
                                          </p:val>
                                        </p:tav>
                                      </p:tavLst>
                                    </p:anim>
                                    <p:anim calcmode="lin" valueType="num">
                                      <p:cBhvr additive="base">
                                        <p:cTn id="8" dur="1000" fill="hold"/>
                                        <p:tgtEl>
                                          <p:spTgt spid="34818"/>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4819">
                                            <p:txEl>
                                              <p:pRg st="0" end="0"/>
                                            </p:txEl>
                                          </p:spTgt>
                                        </p:tgtEl>
                                        <p:attrNameLst>
                                          <p:attrName>style.visibility</p:attrName>
                                        </p:attrNameLst>
                                      </p:cBhvr>
                                      <p:to>
                                        <p:strVal val="visible"/>
                                      </p:to>
                                    </p:set>
                                    <p:anim calcmode="lin" valueType="num">
                                      <p:cBhvr additive="base">
                                        <p:cTn id="13" dur="3000" fill="hold"/>
                                        <p:tgtEl>
                                          <p:spTgt spid="34819">
                                            <p:txEl>
                                              <p:pRg st="0" end="0"/>
                                            </p:txEl>
                                          </p:spTgt>
                                        </p:tgtEl>
                                        <p:attrNameLst>
                                          <p:attrName>ppt_x</p:attrName>
                                        </p:attrNameLst>
                                      </p:cBhvr>
                                      <p:tavLst>
                                        <p:tav tm="0">
                                          <p:val>
                                            <p:strVal val="#ppt_x"/>
                                          </p:val>
                                        </p:tav>
                                        <p:tav tm="100000">
                                          <p:val>
                                            <p:strVal val="#ppt_x"/>
                                          </p:val>
                                        </p:tav>
                                      </p:tavLst>
                                    </p:anim>
                                    <p:anim calcmode="lin" valueType="num">
                                      <p:cBhvr additive="base">
                                        <p:cTn id="14" dur="3000" fill="hold"/>
                                        <p:tgtEl>
                                          <p:spTgt spid="348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4819">
                                            <p:txEl>
                                              <p:pRg st="1" end="1"/>
                                            </p:txEl>
                                          </p:spTgt>
                                        </p:tgtEl>
                                        <p:attrNameLst>
                                          <p:attrName>style.visibility</p:attrName>
                                        </p:attrNameLst>
                                      </p:cBhvr>
                                      <p:to>
                                        <p:strVal val="visible"/>
                                      </p:to>
                                    </p:set>
                                    <p:anim calcmode="lin" valueType="num">
                                      <p:cBhvr additive="base">
                                        <p:cTn id="19" dur="3000" fill="hold"/>
                                        <p:tgtEl>
                                          <p:spTgt spid="34819">
                                            <p:txEl>
                                              <p:pRg st="1" end="1"/>
                                            </p:txEl>
                                          </p:spTgt>
                                        </p:tgtEl>
                                        <p:attrNameLst>
                                          <p:attrName>ppt_x</p:attrName>
                                        </p:attrNameLst>
                                      </p:cBhvr>
                                      <p:tavLst>
                                        <p:tav tm="0">
                                          <p:val>
                                            <p:strVal val="#ppt_x"/>
                                          </p:val>
                                        </p:tav>
                                        <p:tav tm="100000">
                                          <p:val>
                                            <p:strVal val="#ppt_x"/>
                                          </p:val>
                                        </p:tav>
                                      </p:tavLst>
                                    </p:anim>
                                    <p:anim calcmode="lin" valueType="num">
                                      <p:cBhvr additive="base">
                                        <p:cTn id="20" dur="3000" fill="hold"/>
                                        <p:tgtEl>
                                          <p:spTgt spid="3481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p:bldP spid="34819"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2" name="AutoShape 2"/>
          <p:cNvSpPr>
            <a:spLocks noGrp="1" noChangeArrowheads="1"/>
          </p:cNvSpPr>
          <p:nvPr>
            <p:ph type="title"/>
          </p:nvPr>
        </p:nvSpPr>
        <p:spPr>
          <a:xfrm>
            <a:off x="4800600" y="0"/>
            <a:ext cx="3886200" cy="990600"/>
          </a:xfrm>
        </p:spPr>
        <p:txBody>
          <a:bodyPr/>
          <a:lstStyle/>
          <a:p>
            <a:pPr algn="r"/>
            <a:r>
              <a:rPr lang="fa-IR" sz="6000" b="0" dirty="0" smtClean="0">
                <a:solidFill>
                  <a:srgbClr val="000000"/>
                </a:solidFill>
                <a:cs typeface="IranNastaliq" pitchFamily="18" charset="0"/>
              </a:rPr>
              <a:t>سیاق </a:t>
            </a:r>
            <a:r>
              <a:rPr lang="fa-IR" sz="6000" b="0" dirty="0">
                <a:solidFill>
                  <a:srgbClr val="000000"/>
                </a:solidFill>
                <a:cs typeface="IranNastaliq" pitchFamily="18" charset="0"/>
              </a:rPr>
              <a:t>دوم، آیات  </a:t>
            </a:r>
            <a:r>
              <a:rPr lang="fa-IR" sz="6000" b="0" dirty="0" smtClean="0">
                <a:solidFill>
                  <a:srgbClr val="000000"/>
                </a:solidFill>
                <a:cs typeface="IranNastaliq" pitchFamily="18" charset="0"/>
              </a:rPr>
              <a:t>  11   تا    37</a:t>
            </a:r>
            <a:endParaRPr lang="en-US" sz="6000" b="0" dirty="0">
              <a:solidFill>
                <a:srgbClr val="000000"/>
              </a:solidFill>
              <a:cs typeface="IranNastaliq" pitchFamily="18" charset="0"/>
            </a:endParaRPr>
          </a:p>
        </p:txBody>
      </p:sp>
      <p:sp>
        <p:nvSpPr>
          <p:cNvPr id="35843" name="Rectangle 3"/>
          <p:cNvSpPr>
            <a:spLocks noGrp="1" noChangeArrowheads="1"/>
          </p:cNvSpPr>
          <p:nvPr>
            <p:ph type="body" idx="1"/>
          </p:nvPr>
        </p:nvSpPr>
        <p:spPr>
          <a:xfrm>
            <a:off x="0" y="990600"/>
            <a:ext cx="9144000" cy="5867400"/>
          </a:xfrm>
        </p:spPr>
        <p:txBody>
          <a:bodyPr/>
          <a:lstStyle/>
          <a:p>
            <a:pPr algn="ctr">
              <a:lnSpc>
                <a:spcPct val="150000"/>
              </a:lnSpc>
              <a:buNone/>
            </a:pPr>
            <a:r>
              <a:rPr lang="fa-IR" sz="2000" dirty="0" smtClean="0">
                <a:cs typeface="me_quran" pitchFamily="18" charset="-78"/>
              </a:rPr>
              <a:t>ذَرْنىِ وَ </a:t>
            </a:r>
            <a:r>
              <a:rPr lang="fa-IR" sz="2000" dirty="0" err="1" smtClean="0">
                <a:cs typeface="me_quran" pitchFamily="18" charset="-78"/>
              </a:rPr>
              <a:t>مَنْ</a:t>
            </a:r>
            <a:r>
              <a:rPr lang="fa-IR" sz="2000" dirty="0" smtClean="0">
                <a:cs typeface="me_quran" pitchFamily="18" charset="-78"/>
              </a:rPr>
              <a:t>  </a:t>
            </a:r>
            <a:r>
              <a:rPr lang="fa-IR" sz="2000" dirty="0" err="1" smtClean="0">
                <a:cs typeface="me_quran" pitchFamily="18" charset="-78"/>
              </a:rPr>
              <a:t>خَلَقْتُ</a:t>
            </a:r>
            <a:r>
              <a:rPr lang="fa-IR" sz="2000" dirty="0" smtClean="0">
                <a:cs typeface="me_quran" pitchFamily="18" charset="-78"/>
              </a:rPr>
              <a:t> </a:t>
            </a:r>
            <a:r>
              <a:rPr lang="fa-IR" sz="2000" dirty="0" err="1" smtClean="0">
                <a:cs typeface="me_quran" pitchFamily="18" charset="-78"/>
              </a:rPr>
              <a:t>وَحِيدًا</a:t>
            </a:r>
            <a:r>
              <a:rPr lang="fa-IR" sz="2000" dirty="0" smtClean="0">
                <a:cs typeface="me_quran" pitchFamily="18" charset="-78"/>
              </a:rPr>
              <a:t> </a:t>
            </a:r>
            <a:r>
              <a:rPr lang="en-US" sz="2000" dirty="0" smtClean="0">
                <a:sym typeface="HQPB2"/>
              </a:rPr>
              <a:t> </a:t>
            </a:r>
            <a:r>
              <a:rPr lang="fa-IR" sz="2000" dirty="0" smtClean="0">
                <a:sym typeface="HQPB2"/>
              </a:rPr>
              <a:t> </a:t>
            </a:r>
            <a:r>
              <a:rPr lang="fa-IR" sz="2000" dirty="0" smtClean="0">
                <a:cs typeface="me_quran" pitchFamily="18" charset="-78"/>
              </a:rPr>
              <a:t>وَ </a:t>
            </a:r>
            <a:r>
              <a:rPr lang="fa-IR" sz="2000" dirty="0" err="1" smtClean="0">
                <a:cs typeface="me_quran" pitchFamily="18" charset="-78"/>
              </a:rPr>
              <a:t>جَعَلْتُ</a:t>
            </a:r>
            <a:r>
              <a:rPr lang="fa-IR" sz="2000" dirty="0" smtClean="0">
                <a:cs typeface="me_quran" pitchFamily="18" charset="-78"/>
              </a:rPr>
              <a:t> </a:t>
            </a:r>
            <a:r>
              <a:rPr lang="fa-IR" sz="2000" dirty="0" err="1" smtClean="0">
                <a:cs typeface="me_quran" pitchFamily="18" charset="-78"/>
              </a:rPr>
              <a:t>لَهُ</a:t>
            </a:r>
            <a:r>
              <a:rPr lang="fa-IR" sz="2000" dirty="0" smtClean="0">
                <a:cs typeface="me_quran" pitchFamily="18" charset="-78"/>
              </a:rPr>
              <a:t> </a:t>
            </a:r>
            <a:r>
              <a:rPr lang="fa-IR" sz="2000" dirty="0" err="1" smtClean="0">
                <a:cs typeface="me_quran" pitchFamily="18" charset="-78"/>
              </a:rPr>
              <a:t>مَالًا</a:t>
            </a:r>
            <a:r>
              <a:rPr lang="fa-IR" sz="2000" dirty="0" smtClean="0">
                <a:cs typeface="me_quran" pitchFamily="18" charset="-78"/>
              </a:rPr>
              <a:t> </a:t>
            </a:r>
            <a:r>
              <a:rPr lang="fa-IR" sz="2000" dirty="0" err="1" smtClean="0">
                <a:cs typeface="me_quran" pitchFamily="18" charset="-78"/>
              </a:rPr>
              <a:t>مَّمْدُودًا</a:t>
            </a:r>
            <a:r>
              <a:rPr lang="en-US" sz="2000" dirty="0" smtClean="0">
                <a:sym typeface="HQPB2"/>
              </a:rPr>
              <a:t>  </a:t>
            </a:r>
            <a:r>
              <a:rPr lang="fa-IR" sz="2000" dirty="0" smtClean="0">
                <a:cs typeface="me_quran" pitchFamily="18" charset="-78"/>
              </a:rPr>
              <a:t>وَ </a:t>
            </a:r>
            <a:r>
              <a:rPr lang="fa-IR" sz="2000" dirty="0" err="1" smtClean="0">
                <a:cs typeface="me_quran" pitchFamily="18" charset="-78"/>
              </a:rPr>
              <a:t>بَنِينَ</a:t>
            </a:r>
            <a:r>
              <a:rPr lang="fa-IR" sz="2000" dirty="0" smtClean="0">
                <a:cs typeface="me_quran" pitchFamily="18" charset="-78"/>
              </a:rPr>
              <a:t> </a:t>
            </a:r>
            <a:r>
              <a:rPr lang="fa-IR" sz="2000" dirty="0" err="1" smtClean="0">
                <a:cs typeface="me_quran" pitchFamily="18" charset="-78"/>
              </a:rPr>
              <a:t>شُهُودًا</a:t>
            </a:r>
            <a:r>
              <a:rPr lang="fa-IR" sz="2000" dirty="0" smtClean="0">
                <a:cs typeface="me_quran" pitchFamily="18" charset="-78"/>
              </a:rPr>
              <a:t>    </a:t>
            </a:r>
            <a:r>
              <a:rPr lang="en-US" sz="2000" dirty="0" smtClean="0">
                <a:sym typeface="HQPB2"/>
              </a:rPr>
              <a:t></a:t>
            </a:r>
            <a:r>
              <a:rPr lang="fa-IR" sz="2000" dirty="0" smtClean="0">
                <a:cs typeface="me_quran" pitchFamily="18" charset="-78"/>
              </a:rPr>
              <a:t>وَ </a:t>
            </a:r>
            <a:r>
              <a:rPr lang="fa-IR" sz="2000" dirty="0" err="1" smtClean="0">
                <a:cs typeface="me_quran" pitchFamily="18" charset="-78"/>
              </a:rPr>
              <a:t>مَهَّدتُّ</a:t>
            </a:r>
            <a:r>
              <a:rPr lang="fa-IR" sz="2000" dirty="0" smtClean="0">
                <a:cs typeface="me_quran" pitchFamily="18" charset="-78"/>
              </a:rPr>
              <a:t> </a:t>
            </a:r>
            <a:r>
              <a:rPr lang="fa-IR" sz="2000" dirty="0" err="1" smtClean="0">
                <a:cs typeface="me_quran" pitchFamily="18" charset="-78"/>
              </a:rPr>
              <a:t>لَهُ</a:t>
            </a:r>
            <a:r>
              <a:rPr lang="fa-IR" sz="2000" dirty="0" smtClean="0">
                <a:cs typeface="me_quran" pitchFamily="18" charset="-78"/>
              </a:rPr>
              <a:t> </a:t>
            </a:r>
            <a:r>
              <a:rPr lang="fa-IR" sz="2000" dirty="0" err="1" smtClean="0">
                <a:cs typeface="me_quran" pitchFamily="18" charset="-78"/>
              </a:rPr>
              <a:t>تَمْهِيدًا</a:t>
            </a:r>
            <a:r>
              <a:rPr lang="fa-IR" sz="2000" dirty="0" smtClean="0">
                <a:cs typeface="me_quran" pitchFamily="18" charset="-78"/>
              </a:rPr>
              <a:t>  </a:t>
            </a:r>
            <a:r>
              <a:rPr lang="en-US" sz="2000" dirty="0" smtClean="0">
                <a:sym typeface="HQPB2"/>
              </a:rPr>
              <a:t> </a:t>
            </a:r>
            <a:endParaRPr lang="fa-IR" sz="2000" dirty="0" smtClean="0">
              <a:sym typeface="HQPB2"/>
            </a:endParaRPr>
          </a:p>
          <a:p>
            <a:pPr algn="ctr">
              <a:lnSpc>
                <a:spcPct val="150000"/>
              </a:lnSpc>
              <a:buNone/>
            </a:pPr>
            <a:r>
              <a:rPr lang="fa-IR" sz="2000" dirty="0" err="1" smtClean="0">
                <a:cs typeface="me_quran" pitchFamily="18" charset="-78"/>
              </a:rPr>
              <a:t>ثمُ‏َّ</a:t>
            </a:r>
            <a:r>
              <a:rPr lang="fa-IR" sz="2000" dirty="0" smtClean="0">
                <a:cs typeface="me_quran" pitchFamily="18" charset="-78"/>
              </a:rPr>
              <a:t> </a:t>
            </a:r>
            <a:r>
              <a:rPr lang="fa-IR" sz="2000" dirty="0" err="1" smtClean="0">
                <a:cs typeface="me_quran" pitchFamily="18" charset="-78"/>
              </a:rPr>
              <a:t>يَطْمَعُ</a:t>
            </a:r>
            <a:r>
              <a:rPr lang="fa-IR" sz="2000" dirty="0" smtClean="0">
                <a:cs typeface="me_quran" pitchFamily="18" charset="-78"/>
              </a:rPr>
              <a:t> </a:t>
            </a:r>
            <a:r>
              <a:rPr lang="fa-IR" sz="2000" dirty="0" err="1" smtClean="0">
                <a:cs typeface="me_quran" pitchFamily="18" charset="-78"/>
              </a:rPr>
              <a:t>أَنْ</a:t>
            </a:r>
            <a:r>
              <a:rPr lang="fa-IR" sz="2000" dirty="0" smtClean="0">
                <a:cs typeface="me_quran" pitchFamily="18" charset="-78"/>
              </a:rPr>
              <a:t> </a:t>
            </a:r>
            <a:r>
              <a:rPr lang="fa-IR" sz="2000" dirty="0" err="1" smtClean="0">
                <a:cs typeface="me_quran" pitchFamily="18" charset="-78"/>
              </a:rPr>
              <a:t>أَزِيدَ</a:t>
            </a:r>
            <a:r>
              <a:rPr lang="en-US" sz="2000" dirty="0" smtClean="0">
                <a:sym typeface="HQPB2"/>
              </a:rPr>
              <a:t>  </a:t>
            </a:r>
            <a:r>
              <a:rPr lang="fa-IR" sz="2000" dirty="0" err="1" smtClean="0">
                <a:cs typeface="me_quran" pitchFamily="18" charset="-78"/>
              </a:rPr>
              <a:t>كلاَّ</a:t>
            </a:r>
            <a:r>
              <a:rPr lang="fa-IR" sz="2000" dirty="0" smtClean="0">
                <a:cs typeface="me_quran" pitchFamily="18" charset="-78"/>
              </a:rPr>
              <a:t>  </a:t>
            </a:r>
            <a:r>
              <a:rPr lang="fa-IR" sz="2000" dirty="0" err="1" smtClean="0">
                <a:cs typeface="me_quran" pitchFamily="18" charset="-78"/>
              </a:rPr>
              <a:t>إِنَّهُ</a:t>
            </a:r>
            <a:r>
              <a:rPr lang="fa-IR" sz="2000" dirty="0" smtClean="0">
                <a:cs typeface="me_quran" pitchFamily="18" charset="-78"/>
              </a:rPr>
              <a:t> </a:t>
            </a:r>
            <a:r>
              <a:rPr lang="fa-IR" sz="2000" dirty="0" err="1" smtClean="0">
                <a:cs typeface="me_quran" pitchFamily="18" charset="-78"/>
              </a:rPr>
              <a:t>كاَنَ</a:t>
            </a:r>
            <a:r>
              <a:rPr lang="fa-IR" sz="2000" dirty="0" smtClean="0">
                <a:cs typeface="me_quran" pitchFamily="18" charset="-78"/>
              </a:rPr>
              <a:t> </a:t>
            </a:r>
            <a:r>
              <a:rPr lang="fa-IR" sz="2000" dirty="0" err="1" smtClean="0">
                <a:cs typeface="me_quran" pitchFamily="18" charset="-78"/>
              </a:rPr>
              <a:t>لاَيَتِنَا</a:t>
            </a:r>
            <a:r>
              <a:rPr lang="fa-IR" sz="2000" dirty="0" smtClean="0">
                <a:cs typeface="me_quran" pitchFamily="18" charset="-78"/>
              </a:rPr>
              <a:t> </a:t>
            </a:r>
            <a:r>
              <a:rPr lang="fa-IR" sz="2000" dirty="0" err="1" smtClean="0">
                <a:cs typeface="me_quran" pitchFamily="18" charset="-78"/>
              </a:rPr>
              <a:t>عَنِيدًا</a:t>
            </a:r>
            <a:r>
              <a:rPr lang="en-US" sz="2000" dirty="0" smtClean="0">
                <a:sym typeface="HQPB2"/>
              </a:rPr>
              <a:t>  </a:t>
            </a:r>
            <a:r>
              <a:rPr lang="fa-IR" sz="2000" dirty="0" err="1" smtClean="0">
                <a:cs typeface="me_quran" pitchFamily="18" charset="-78"/>
              </a:rPr>
              <a:t>سَأُرْهِقُهُ</a:t>
            </a:r>
            <a:r>
              <a:rPr lang="fa-IR" sz="2000" dirty="0" smtClean="0">
                <a:cs typeface="me_quran" pitchFamily="18" charset="-78"/>
              </a:rPr>
              <a:t> </a:t>
            </a:r>
            <a:r>
              <a:rPr lang="fa-IR" sz="2000" dirty="0" err="1" smtClean="0">
                <a:cs typeface="me_quran" pitchFamily="18" charset="-78"/>
              </a:rPr>
              <a:t>صَعُودًا</a:t>
            </a:r>
            <a:r>
              <a:rPr lang="fa-IR" sz="2000" dirty="0" smtClean="0">
                <a:cs typeface="me_quran" pitchFamily="18" charset="-78"/>
              </a:rPr>
              <a:t> (17)</a:t>
            </a:r>
            <a:r>
              <a:rPr lang="fa-IR" sz="2000" dirty="0" err="1" smtClean="0">
                <a:cs typeface="me_quran" pitchFamily="18" charset="-78"/>
              </a:rPr>
              <a:t>إِنَّهُ</a:t>
            </a:r>
            <a:r>
              <a:rPr lang="fa-IR" sz="2000" dirty="0" smtClean="0">
                <a:cs typeface="me_quran" pitchFamily="18" charset="-78"/>
              </a:rPr>
              <a:t> </a:t>
            </a:r>
            <a:r>
              <a:rPr lang="fa-IR" sz="2000" dirty="0" err="1" smtClean="0">
                <a:cs typeface="me_quran" pitchFamily="18" charset="-78"/>
              </a:rPr>
              <a:t>فَكَّرَ</a:t>
            </a:r>
            <a:r>
              <a:rPr lang="fa-IR" sz="2000" dirty="0" smtClean="0">
                <a:cs typeface="me_quran" pitchFamily="18" charset="-78"/>
              </a:rPr>
              <a:t> وَ قَدَّرَ(18)</a:t>
            </a:r>
          </a:p>
          <a:p>
            <a:pPr algn="ctr">
              <a:lnSpc>
                <a:spcPct val="150000"/>
              </a:lnSpc>
              <a:buNone/>
            </a:pPr>
            <a:r>
              <a:rPr lang="fa-IR" sz="2000" dirty="0" err="1" smtClean="0">
                <a:cs typeface="me_quran" pitchFamily="18" charset="-78"/>
              </a:rPr>
              <a:t>فَقُتِلَ</a:t>
            </a:r>
            <a:r>
              <a:rPr lang="fa-IR" sz="2000" dirty="0" smtClean="0">
                <a:cs typeface="me_quran" pitchFamily="18" charset="-78"/>
              </a:rPr>
              <a:t> </a:t>
            </a:r>
            <a:r>
              <a:rPr lang="fa-IR" sz="2000" dirty="0" err="1" smtClean="0">
                <a:cs typeface="me_quran" pitchFamily="18" charset="-78"/>
              </a:rPr>
              <a:t>كَيْفَ</a:t>
            </a:r>
            <a:r>
              <a:rPr lang="fa-IR" sz="2000" dirty="0" smtClean="0">
                <a:cs typeface="me_quran" pitchFamily="18" charset="-78"/>
              </a:rPr>
              <a:t> قَدَّرَ(19)</a:t>
            </a:r>
            <a:r>
              <a:rPr lang="fa-IR" sz="2000" dirty="0" err="1" smtClean="0">
                <a:cs typeface="me_quran" pitchFamily="18" charset="-78"/>
              </a:rPr>
              <a:t>ثمُ‏َّ</a:t>
            </a:r>
            <a:r>
              <a:rPr lang="fa-IR" sz="2000" dirty="0" smtClean="0">
                <a:cs typeface="me_quran" pitchFamily="18" charset="-78"/>
              </a:rPr>
              <a:t> </a:t>
            </a:r>
            <a:r>
              <a:rPr lang="fa-IR" sz="2000" dirty="0" err="1" smtClean="0">
                <a:cs typeface="me_quran" pitchFamily="18" charset="-78"/>
              </a:rPr>
              <a:t>قُتِلَ</a:t>
            </a:r>
            <a:r>
              <a:rPr lang="fa-IR" sz="2000" dirty="0" smtClean="0">
                <a:cs typeface="me_quran" pitchFamily="18" charset="-78"/>
              </a:rPr>
              <a:t> </a:t>
            </a:r>
            <a:r>
              <a:rPr lang="fa-IR" sz="2000" dirty="0" err="1" smtClean="0">
                <a:cs typeface="me_quran" pitchFamily="18" charset="-78"/>
              </a:rPr>
              <a:t>كَيْفَ</a:t>
            </a:r>
            <a:r>
              <a:rPr lang="fa-IR" sz="2000" dirty="0" smtClean="0">
                <a:cs typeface="me_quran" pitchFamily="18" charset="-78"/>
              </a:rPr>
              <a:t> قَدَّرَ(20)</a:t>
            </a:r>
            <a:r>
              <a:rPr lang="fa-IR" sz="2000" dirty="0" err="1" smtClean="0">
                <a:cs typeface="me_quran" pitchFamily="18" charset="-78"/>
              </a:rPr>
              <a:t>ثمُ‏َّ</a:t>
            </a:r>
            <a:r>
              <a:rPr lang="fa-IR" sz="2000" dirty="0" smtClean="0">
                <a:cs typeface="me_quran" pitchFamily="18" charset="-78"/>
              </a:rPr>
              <a:t> نَظَرَ(21)</a:t>
            </a:r>
            <a:r>
              <a:rPr lang="fa-IR" sz="2000" dirty="0" err="1" smtClean="0">
                <a:cs typeface="me_quran" pitchFamily="18" charset="-78"/>
              </a:rPr>
              <a:t>ثمُ‏َّ</a:t>
            </a:r>
            <a:r>
              <a:rPr lang="fa-IR" sz="2000" dirty="0" smtClean="0">
                <a:cs typeface="me_quran" pitchFamily="18" charset="-78"/>
              </a:rPr>
              <a:t> </a:t>
            </a:r>
            <a:r>
              <a:rPr lang="fa-IR" sz="2000" dirty="0" err="1" smtClean="0">
                <a:cs typeface="me_quran" pitchFamily="18" charset="-78"/>
              </a:rPr>
              <a:t>عَبَسَ</a:t>
            </a:r>
            <a:r>
              <a:rPr lang="fa-IR" sz="2000" dirty="0" smtClean="0">
                <a:cs typeface="me_quran" pitchFamily="18" charset="-78"/>
              </a:rPr>
              <a:t> وَ </a:t>
            </a:r>
            <a:r>
              <a:rPr lang="fa-IR" sz="2000" dirty="0" err="1" smtClean="0">
                <a:cs typeface="me_quran" pitchFamily="18" charset="-78"/>
              </a:rPr>
              <a:t>بَسَرَ</a:t>
            </a:r>
            <a:r>
              <a:rPr lang="fa-IR" sz="2000" dirty="0" smtClean="0">
                <a:cs typeface="me_quran" pitchFamily="18" charset="-78"/>
              </a:rPr>
              <a:t>(22)</a:t>
            </a:r>
            <a:r>
              <a:rPr lang="fa-IR" sz="2000" dirty="0" err="1" smtClean="0">
                <a:cs typeface="me_quran" pitchFamily="18" charset="-78"/>
              </a:rPr>
              <a:t>ثمُ‏َّ</a:t>
            </a:r>
            <a:r>
              <a:rPr lang="fa-IR" sz="2000" dirty="0" smtClean="0">
                <a:cs typeface="me_quran" pitchFamily="18" charset="-78"/>
              </a:rPr>
              <a:t> </a:t>
            </a:r>
            <a:r>
              <a:rPr lang="fa-IR" sz="2000" dirty="0" err="1" smtClean="0">
                <a:cs typeface="me_quran" pitchFamily="18" charset="-78"/>
              </a:rPr>
              <a:t>أَدْبَرَ</a:t>
            </a:r>
            <a:r>
              <a:rPr lang="fa-IR" sz="2000" dirty="0" smtClean="0">
                <a:cs typeface="me_quran" pitchFamily="18" charset="-78"/>
              </a:rPr>
              <a:t> وَ </a:t>
            </a:r>
            <a:r>
              <a:rPr lang="fa-IR" sz="2000" dirty="0" err="1" smtClean="0">
                <a:cs typeface="me_quran" pitchFamily="18" charset="-78"/>
              </a:rPr>
              <a:t>اسْتَكْبرَ</a:t>
            </a:r>
            <a:r>
              <a:rPr lang="fa-IR" sz="2000" dirty="0" smtClean="0">
                <a:cs typeface="me_quran" pitchFamily="18" charset="-78"/>
              </a:rPr>
              <a:t>(23)</a:t>
            </a:r>
          </a:p>
          <a:p>
            <a:pPr algn="ctr">
              <a:lnSpc>
                <a:spcPct val="150000"/>
              </a:lnSpc>
              <a:buNone/>
            </a:pPr>
            <a:r>
              <a:rPr lang="fa-IR" sz="2000" dirty="0" err="1" smtClean="0">
                <a:cs typeface="me_quran" pitchFamily="18" charset="-78"/>
              </a:rPr>
              <a:t>فَقَالَ</a:t>
            </a:r>
            <a:r>
              <a:rPr lang="fa-IR" sz="2000" dirty="0" smtClean="0">
                <a:cs typeface="me_quran" pitchFamily="18" charset="-78"/>
              </a:rPr>
              <a:t> </a:t>
            </a:r>
            <a:r>
              <a:rPr lang="fa-IR" sz="2000" dirty="0" err="1" smtClean="0">
                <a:cs typeface="me_quran" pitchFamily="18" charset="-78"/>
              </a:rPr>
              <a:t>إِنْ</a:t>
            </a:r>
            <a:r>
              <a:rPr lang="fa-IR" sz="2000" dirty="0" smtClean="0">
                <a:cs typeface="me_quran" pitchFamily="18" charset="-78"/>
              </a:rPr>
              <a:t> </a:t>
            </a:r>
            <a:r>
              <a:rPr lang="fa-IR" sz="2000" dirty="0" err="1" smtClean="0">
                <a:cs typeface="me_quran" pitchFamily="18" charset="-78"/>
              </a:rPr>
              <a:t>هَاذَا</a:t>
            </a:r>
            <a:r>
              <a:rPr lang="fa-IR" sz="2000" dirty="0" smtClean="0">
                <a:cs typeface="me_quran" pitchFamily="18" charset="-78"/>
              </a:rPr>
              <a:t> </a:t>
            </a:r>
            <a:r>
              <a:rPr lang="fa-IR" sz="2000" dirty="0" err="1" smtClean="0">
                <a:cs typeface="me_quran" pitchFamily="18" charset="-78"/>
              </a:rPr>
              <a:t>إِلَّا</a:t>
            </a:r>
            <a:r>
              <a:rPr lang="fa-IR" sz="2000" dirty="0" smtClean="0">
                <a:cs typeface="me_quran" pitchFamily="18" charset="-78"/>
              </a:rPr>
              <a:t> </a:t>
            </a:r>
            <a:r>
              <a:rPr lang="fa-IR" sz="2000" dirty="0" err="1" smtClean="0">
                <a:cs typeface="me_quran" pitchFamily="18" charset="-78"/>
              </a:rPr>
              <a:t>سحِرٌ</a:t>
            </a:r>
            <a:r>
              <a:rPr lang="fa-IR" sz="2000" dirty="0" smtClean="0">
                <a:cs typeface="me_quran" pitchFamily="18" charset="-78"/>
              </a:rPr>
              <a:t> </a:t>
            </a:r>
            <a:r>
              <a:rPr lang="fa-IR" sz="2000" dirty="0" err="1" smtClean="0">
                <a:cs typeface="me_quran" pitchFamily="18" charset="-78"/>
              </a:rPr>
              <a:t>يُؤْثَرُ</a:t>
            </a:r>
            <a:r>
              <a:rPr lang="fa-IR" sz="2000" dirty="0" smtClean="0">
                <a:cs typeface="me_quran" pitchFamily="18" charset="-78"/>
              </a:rPr>
              <a:t>(24)</a:t>
            </a:r>
            <a:r>
              <a:rPr lang="fa-IR" sz="2000" dirty="0" err="1" smtClean="0">
                <a:cs typeface="me_quran" pitchFamily="18" charset="-78"/>
              </a:rPr>
              <a:t>إِنْ</a:t>
            </a:r>
            <a:r>
              <a:rPr lang="fa-IR" sz="2000" dirty="0" smtClean="0">
                <a:cs typeface="me_quran" pitchFamily="18" charset="-78"/>
              </a:rPr>
              <a:t> </a:t>
            </a:r>
            <a:r>
              <a:rPr lang="fa-IR" sz="2000" dirty="0" err="1" smtClean="0">
                <a:cs typeface="me_quran" pitchFamily="18" charset="-78"/>
              </a:rPr>
              <a:t>هَاذَا</a:t>
            </a:r>
            <a:r>
              <a:rPr lang="fa-IR" sz="2000" dirty="0" smtClean="0">
                <a:cs typeface="me_quran" pitchFamily="18" charset="-78"/>
              </a:rPr>
              <a:t> </a:t>
            </a:r>
            <a:r>
              <a:rPr lang="fa-IR" sz="2000" dirty="0" err="1" smtClean="0">
                <a:cs typeface="me_quran" pitchFamily="18" charset="-78"/>
              </a:rPr>
              <a:t>إِلَّا</a:t>
            </a:r>
            <a:r>
              <a:rPr lang="fa-IR" sz="2000" dirty="0" smtClean="0">
                <a:cs typeface="me_quran" pitchFamily="18" charset="-78"/>
              </a:rPr>
              <a:t> </a:t>
            </a:r>
            <a:r>
              <a:rPr lang="fa-IR" sz="2000" dirty="0" err="1" smtClean="0">
                <a:cs typeface="me_quran" pitchFamily="18" charset="-78"/>
              </a:rPr>
              <a:t>قَوْلُ</a:t>
            </a:r>
            <a:r>
              <a:rPr lang="fa-IR" sz="2000" dirty="0" smtClean="0">
                <a:cs typeface="me_quran" pitchFamily="18" charset="-78"/>
              </a:rPr>
              <a:t> </a:t>
            </a:r>
            <a:r>
              <a:rPr lang="fa-IR" sz="2000" dirty="0" err="1" smtClean="0">
                <a:cs typeface="me_quran" pitchFamily="18" charset="-78"/>
              </a:rPr>
              <a:t>الْبَشَرِ</a:t>
            </a:r>
            <a:r>
              <a:rPr lang="fa-IR" sz="2000" dirty="0" smtClean="0">
                <a:cs typeface="me_quran" pitchFamily="18" charset="-78"/>
              </a:rPr>
              <a:t>(25)</a:t>
            </a:r>
            <a:r>
              <a:rPr lang="fa-IR" sz="2000" dirty="0" err="1" smtClean="0">
                <a:cs typeface="me_quran" pitchFamily="18" charset="-78"/>
              </a:rPr>
              <a:t>سَأُصْلِيهِ</a:t>
            </a:r>
            <a:r>
              <a:rPr lang="fa-IR" sz="2000" dirty="0" smtClean="0">
                <a:cs typeface="me_quran" pitchFamily="18" charset="-78"/>
              </a:rPr>
              <a:t> </a:t>
            </a:r>
            <a:r>
              <a:rPr lang="fa-IR" sz="2000" dirty="0" err="1" smtClean="0">
                <a:cs typeface="me_quran" pitchFamily="18" charset="-78"/>
              </a:rPr>
              <a:t>سَقَرَ</a:t>
            </a:r>
            <a:r>
              <a:rPr lang="fa-IR" sz="2000" dirty="0" smtClean="0">
                <a:cs typeface="me_quran" pitchFamily="18" charset="-78"/>
              </a:rPr>
              <a:t>(26)وَ مَا </a:t>
            </a:r>
            <a:r>
              <a:rPr lang="fa-IR" sz="2000" dirty="0" err="1" smtClean="0">
                <a:cs typeface="me_quran" pitchFamily="18" charset="-78"/>
              </a:rPr>
              <a:t>أَدْرَئكَ</a:t>
            </a:r>
            <a:r>
              <a:rPr lang="fa-IR" sz="2000" dirty="0" smtClean="0">
                <a:cs typeface="me_quran" pitchFamily="18" charset="-78"/>
              </a:rPr>
              <a:t> مَا </a:t>
            </a:r>
            <a:r>
              <a:rPr lang="fa-IR" sz="2000" dirty="0" err="1" smtClean="0">
                <a:cs typeface="me_quran" pitchFamily="18" charset="-78"/>
              </a:rPr>
              <a:t>سَقَرُ</a:t>
            </a:r>
            <a:r>
              <a:rPr lang="fa-IR" sz="2000" dirty="0" smtClean="0">
                <a:cs typeface="me_quran" pitchFamily="18" charset="-78"/>
              </a:rPr>
              <a:t>(27)</a:t>
            </a:r>
          </a:p>
          <a:p>
            <a:pPr algn="ctr">
              <a:lnSpc>
                <a:spcPct val="150000"/>
              </a:lnSpc>
              <a:buNone/>
            </a:pPr>
            <a:r>
              <a:rPr lang="fa-IR" sz="2000" dirty="0" smtClean="0">
                <a:cs typeface="me_quran" pitchFamily="18" charset="-78"/>
              </a:rPr>
              <a:t>لَا </a:t>
            </a:r>
            <a:r>
              <a:rPr lang="fa-IR" sz="2000" dirty="0" err="1" smtClean="0">
                <a:cs typeface="me_quran" pitchFamily="18" charset="-78"/>
              </a:rPr>
              <a:t>تُبْقِى</a:t>
            </a:r>
            <a:r>
              <a:rPr lang="fa-IR" sz="2000" dirty="0" smtClean="0">
                <a:cs typeface="me_quran" pitchFamily="18" charset="-78"/>
              </a:rPr>
              <a:t> وَ لَا </a:t>
            </a:r>
            <a:r>
              <a:rPr lang="fa-IR" sz="2000" dirty="0" err="1" smtClean="0">
                <a:cs typeface="me_quran" pitchFamily="18" charset="-78"/>
              </a:rPr>
              <a:t>تَذَرُ</a:t>
            </a:r>
            <a:r>
              <a:rPr lang="fa-IR" sz="2000" dirty="0" smtClean="0">
                <a:cs typeface="me_quran" pitchFamily="18" charset="-78"/>
              </a:rPr>
              <a:t>(28)</a:t>
            </a:r>
            <a:r>
              <a:rPr lang="fa-IR" sz="2000" dirty="0" err="1" smtClean="0">
                <a:cs typeface="me_quran" pitchFamily="18" charset="-78"/>
              </a:rPr>
              <a:t>لَوَّاحَةٌ</a:t>
            </a:r>
            <a:r>
              <a:rPr lang="fa-IR" sz="2000" dirty="0" smtClean="0">
                <a:cs typeface="me_quran" pitchFamily="18" charset="-78"/>
              </a:rPr>
              <a:t> </a:t>
            </a:r>
            <a:r>
              <a:rPr lang="fa-IR" sz="2000" dirty="0" err="1" smtClean="0">
                <a:cs typeface="me_quran" pitchFamily="18" charset="-78"/>
              </a:rPr>
              <a:t>لِّلْبَشَرِ</a:t>
            </a:r>
            <a:r>
              <a:rPr lang="fa-IR" sz="2000" dirty="0" smtClean="0">
                <a:cs typeface="me_quran" pitchFamily="18" charset="-78"/>
              </a:rPr>
              <a:t>(29)</a:t>
            </a:r>
            <a:r>
              <a:rPr lang="fa-IR" sz="2000" dirty="0" err="1" smtClean="0">
                <a:cs typeface="me_quran" pitchFamily="18" charset="-78"/>
              </a:rPr>
              <a:t>عَلَيهْا</a:t>
            </a:r>
            <a:r>
              <a:rPr lang="fa-IR" sz="2000" dirty="0" smtClean="0">
                <a:cs typeface="me_quran" pitchFamily="18" charset="-78"/>
              </a:rPr>
              <a:t> </a:t>
            </a:r>
            <a:r>
              <a:rPr lang="fa-IR" sz="2000" dirty="0" err="1" smtClean="0">
                <a:cs typeface="me_quran" pitchFamily="18" charset="-78"/>
              </a:rPr>
              <a:t>تِسْعَةَ</a:t>
            </a:r>
            <a:r>
              <a:rPr lang="fa-IR" sz="2000" dirty="0" smtClean="0">
                <a:cs typeface="me_quran" pitchFamily="18" charset="-78"/>
              </a:rPr>
              <a:t> عَشَرَ(30)</a:t>
            </a:r>
          </a:p>
          <a:p>
            <a:pPr algn="ctr">
              <a:lnSpc>
                <a:spcPct val="150000"/>
              </a:lnSpc>
              <a:buNone/>
            </a:pPr>
            <a:r>
              <a:rPr lang="fa-IR" sz="2000" dirty="0" smtClean="0">
                <a:cs typeface="me_quran" pitchFamily="18" charset="-78"/>
              </a:rPr>
              <a:t>وَ مَا </a:t>
            </a:r>
            <a:r>
              <a:rPr lang="fa-IR" sz="2000" dirty="0" err="1" smtClean="0">
                <a:cs typeface="me_quran" pitchFamily="18" charset="-78"/>
              </a:rPr>
              <a:t>جَعَلْنَا</a:t>
            </a:r>
            <a:r>
              <a:rPr lang="fa-IR" sz="2000" dirty="0" smtClean="0">
                <a:cs typeface="me_quran" pitchFamily="18" charset="-78"/>
              </a:rPr>
              <a:t> </a:t>
            </a:r>
            <a:r>
              <a:rPr lang="fa-IR" sz="2000" dirty="0" err="1" smtClean="0">
                <a:cs typeface="me_quran" pitchFamily="18" charset="-78"/>
              </a:rPr>
              <a:t>أَصحْابَ</a:t>
            </a:r>
            <a:r>
              <a:rPr lang="fa-IR" sz="2000" dirty="0" smtClean="0">
                <a:cs typeface="me_quran" pitchFamily="18" charset="-78"/>
              </a:rPr>
              <a:t> </a:t>
            </a:r>
            <a:r>
              <a:rPr lang="fa-IR" sz="2000" dirty="0" err="1" smtClean="0">
                <a:cs typeface="me_quran" pitchFamily="18" charset="-78"/>
              </a:rPr>
              <a:t>النَّارِ</a:t>
            </a:r>
            <a:r>
              <a:rPr lang="fa-IR" sz="2000" dirty="0" smtClean="0">
                <a:cs typeface="me_quran" pitchFamily="18" charset="-78"/>
              </a:rPr>
              <a:t> </a:t>
            </a:r>
            <a:r>
              <a:rPr lang="fa-IR" sz="2000" dirty="0" err="1" smtClean="0">
                <a:cs typeface="me_quran" pitchFamily="18" charset="-78"/>
              </a:rPr>
              <a:t>إِلَّا</a:t>
            </a:r>
            <a:r>
              <a:rPr lang="fa-IR" sz="2000" dirty="0" smtClean="0">
                <a:cs typeface="me_quran" pitchFamily="18" charset="-78"/>
              </a:rPr>
              <a:t> </a:t>
            </a:r>
            <a:r>
              <a:rPr lang="fa-IR" sz="2000" dirty="0" err="1" smtClean="0">
                <a:cs typeface="me_quran" pitchFamily="18" charset="-78"/>
              </a:rPr>
              <a:t>مَلَئكَةً</a:t>
            </a:r>
            <a:r>
              <a:rPr lang="fa-IR" sz="2000" dirty="0" smtClean="0">
                <a:cs typeface="me_quran" pitchFamily="18" charset="-78"/>
              </a:rPr>
              <a:t>  وَ مَا </a:t>
            </a:r>
            <a:r>
              <a:rPr lang="fa-IR" sz="2000" dirty="0" err="1" smtClean="0">
                <a:cs typeface="me_quran" pitchFamily="18" charset="-78"/>
              </a:rPr>
              <a:t>جَعَلْنَا</a:t>
            </a:r>
            <a:r>
              <a:rPr lang="fa-IR" sz="2000" dirty="0" smtClean="0">
                <a:cs typeface="me_quran" pitchFamily="18" charset="-78"/>
              </a:rPr>
              <a:t> </a:t>
            </a:r>
            <a:r>
              <a:rPr lang="fa-IR" sz="2000" dirty="0" err="1" smtClean="0">
                <a:cs typeface="me_quran" pitchFamily="18" charset="-78"/>
              </a:rPr>
              <a:t>عِدَّتهُمْ</a:t>
            </a:r>
            <a:r>
              <a:rPr lang="fa-IR" sz="2000" dirty="0" smtClean="0">
                <a:cs typeface="me_quran" pitchFamily="18" charset="-78"/>
              </a:rPr>
              <a:t> </a:t>
            </a:r>
            <a:r>
              <a:rPr lang="fa-IR" sz="2000" dirty="0" err="1" smtClean="0">
                <a:cs typeface="me_quran" pitchFamily="18" charset="-78"/>
              </a:rPr>
              <a:t>إِلَّا</a:t>
            </a:r>
            <a:r>
              <a:rPr lang="fa-IR" sz="2000" dirty="0" smtClean="0">
                <a:cs typeface="me_quran" pitchFamily="18" charset="-78"/>
              </a:rPr>
              <a:t> </a:t>
            </a:r>
            <a:r>
              <a:rPr lang="fa-IR" sz="2000" dirty="0" err="1" smtClean="0">
                <a:cs typeface="me_quran" pitchFamily="18" charset="-78"/>
              </a:rPr>
              <a:t>فِتْنَةً</a:t>
            </a:r>
            <a:r>
              <a:rPr lang="fa-IR" sz="2000" dirty="0" smtClean="0">
                <a:cs typeface="me_quran" pitchFamily="18" charset="-78"/>
              </a:rPr>
              <a:t> </a:t>
            </a:r>
            <a:r>
              <a:rPr lang="fa-IR" sz="2000" dirty="0" err="1" smtClean="0">
                <a:cs typeface="me_quran" pitchFamily="18" charset="-78"/>
              </a:rPr>
              <a:t>لِّلَّذِينَ</a:t>
            </a:r>
            <a:r>
              <a:rPr lang="fa-IR" sz="2000" dirty="0" smtClean="0">
                <a:cs typeface="me_quran" pitchFamily="18" charset="-78"/>
              </a:rPr>
              <a:t> </a:t>
            </a:r>
            <a:r>
              <a:rPr lang="fa-IR" sz="2000" dirty="0" err="1" smtClean="0">
                <a:cs typeface="me_quran" pitchFamily="18" charset="-78"/>
              </a:rPr>
              <a:t>كَفَرُواْ</a:t>
            </a:r>
            <a:r>
              <a:rPr lang="fa-IR" sz="2000" dirty="0" smtClean="0">
                <a:cs typeface="me_quran" pitchFamily="18" charset="-78"/>
              </a:rPr>
              <a:t> </a:t>
            </a:r>
            <a:r>
              <a:rPr lang="fa-IR" sz="2000" dirty="0" err="1" smtClean="0">
                <a:cs typeface="me_quran" pitchFamily="18" charset="-78"/>
              </a:rPr>
              <a:t>لِيَسْتَيْقِنَ</a:t>
            </a:r>
            <a:r>
              <a:rPr lang="fa-IR" sz="2000" dirty="0" smtClean="0">
                <a:cs typeface="me_quran" pitchFamily="18" charset="-78"/>
              </a:rPr>
              <a:t> </a:t>
            </a:r>
            <a:r>
              <a:rPr lang="fa-IR" sz="2000" dirty="0" err="1" smtClean="0">
                <a:cs typeface="me_quran" pitchFamily="18" charset="-78"/>
              </a:rPr>
              <a:t>الَّذِينَ</a:t>
            </a:r>
            <a:r>
              <a:rPr lang="fa-IR" sz="2000" dirty="0" smtClean="0">
                <a:cs typeface="me_quran" pitchFamily="18" charset="-78"/>
              </a:rPr>
              <a:t> </a:t>
            </a:r>
            <a:r>
              <a:rPr lang="fa-IR" sz="2000" dirty="0" err="1" smtClean="0">
                <a:cs typeface="me_quran" pitchFamily="18" charset="-78"/>
              </a:rPr>
              <a:t>أُوتُواْ</a:t>
            </a:r>
            <a:r>
              <a:rPr lang="fa-IR" sz="2000" dirty="0" smtClean="0">
                <a:cs typeface="me_quran" pitchFamily="18" charset="-78"/>
              </a:rPr>
              <a:t> </a:t>
            </a:r>
            <a:r>
              <a:rPr lang="fa-IR" sz="2000" dirty="0" err="1" smtClean="0">
                <a:cs typeface="me_quran" pitchFamily="18" charset="-78"/>
              </a:rPr>
              <a:t>الْكِتَابَ</a:t>
            </a:r>
            <a:r>
              <a:rPr lang="fa-IR" sz="2000" dirty="0" smtClean="0">
                <a:cs typeface="me_quran" pitchFamily="18" charset="-78"/>
              </a:rPr>
              <a:t> وَ </a:t>
            </a:r>
            <a:r>
              <a:rPr lang="fa-IR" sz="2000" dirty="0" err="1" smtClean="0">
                <a:cs typeface="me_quran" pitchFamily="18" charset="-78"/>
              </a:rPr>
              <a:t>يَزْدَادَ</a:t>
            </a:r>
            <a:r>
              <a:rPr lang="fa-IR" sz="2000" dirty="0" smtClean="0">
                <a:cs typeface="me_quran" pitchFamily="18" charset="-78"/>
              </a:rPr>
              <a:t> </a:t>
            </a:r>
            <a:r>
              <a:rPr lang="fa-IR" sz="2000" dirty="0" err="1" smtClean="0">
                <a:cs typeface="me_quran" pitchFamily="18" charset="-78"/>
              </a:rPr>
              <a:t>الَّذِينَ</a:t>
            </a:r>
            <a:r>
              <a:rPr lang="fa-IR" sz="2000" dirty="0" smtClean="0">
                <a:cs typeface="me_quran" pitchFamily="18" charset="-78"/>
              </a:rPr>
              <a:t> </a:t>
            </a:r>
            <a:r>
              <a:rPr lang="fa-IR" sz="2000" dirty="0" err="1" smtClean="0">
                <a:cs typeface="me_quran" pitchFamily="18" charset="-78"/>
              </a:rPr>
              <a:t>ءَامَنُواْ</a:t>
            </a:r>
            <a:r>
              <a:rPr lang="fa-IR" sz="2000" dirty="0" smtClean="0">
                <a:cs typeface="me_quran" pitchFamily="18" charset="-78"/>
              </a:rPr>
              <a:t> </a:t>
            </a:r>
            <a:r>
              <a:rPr lang="fa-IR" sz="2000" dirty="0" err="1" smtClean="0">
                <a:cs typeface="me_quran" pitchFamily="18" charset="-78"/>
              </a:rPr>
              <a:t>إِيمَانًا</a:t>
            </a:r>
            <a:r>
              <a:rPr lang="fa-IR" sz="2000" dirty="0" smtClean="0">
                <a:cs typeface="me_quran" pitchFamily="18" charset="-78"/>
              </a:rPr>
              <a:t>  وَ لَا </a:t>
            </a:r>
            <a:r>
              <a:rPr lang="fa-IR" sz="2000" dirty="0" err="1" smtClean="0">
                <a:cs typeface="me_quran" pitchFamily="18" charset="-78"/>
              </a:rPr>
              <a:t>يَرْتَابَ</a:t>
            </a:r>
            <a:r>
              <a:rPr lang="fa-IR" sz="2000" dirty="0" smtClean="0">
                <a:cs typeface="me_quran" pitchFamily="18" charset="-78"/>
              </a:rPr>
              <a:t> </a:t>
            </a:r>
            <a:r>
              <a:rPr lang="fa-IR" sz="2000" dirty="0" err="1" smtClean="0">
                <a:cs typeface="me_quran" pitchFamily="18" charset="-78"/>
              </a:rPr>
              <a:t>الَّذِينَ</a:t>
            </a:r>
            <a:r>
              <a:rPr lang="fa-IR" sz="2000" dirty="0" smtClean="0">
                <a:cs typeface="me_quran" pitchFamily="18" charset="-78"/>
              </a:rPr>
              <a:t> </a:t>
            </a:r>
            <a:r>
              <a:rPr lang="fa-IR" sz="2000" dirty="0" err="1" smtClean="0">
                <a:cs typeface="me_quran" pitchFamily="18" charset="-78"/>
              </a:rPr>
              <a:t>أُوتُواْ</a:t>
            </a:r>
            <a:r>
              <a:rPr lang="fa-IR" sz="2000" dirty="0" smtClean="0">
                <a:cs typeface="me_quran" pitchFamily="18" charset="-78"/>
              </a:rPr>
              <a:t> </a:t>
            </a:r>
            <a:r>
              <a:rPr lang="fa-IR" sz="2000" dirty="0" err="1" smtClean="0">
                <a:cs typeface="me_quran" pitchFamily="18" charset="-78"/>
              </a:rPr>
              <a:t>الْكِتَابَ</a:t>
            </a:r>
            <a:r>
              <a:rPr lang="fa-IR" sz="2000" dirty="0" smtClean="0">
                <a:cs typeface="me_quran" pitchFamily="18" charset="-78"/>
              </a:rPr>
              <a:t> وَ </a:t>
            </a:r>
            <a:r>
              <a:rPr lang="fa-IR" sz="2000" dirty="0" err="1" smtClean="0">
                <a:cs typeface="me_quran" pitchFamily="18" charset="-78"/>
              </a:rPr>
              <a:t>الْمُؤْمِنُونَ</a:t>
            </a:r>
            <a:r>
              <a:rPr lang="fa-IR" sz="2000" dirty="0" smtClean="0">
                <a:cs typeface="me_quran" pitchFamily="18" charset="-78"/>
              </a:rPr>
              <a:t>  وَ </a:t>
            </a:r>
            <a:r>
              <a:rPr lang="fa-IR" sz="2000" dirty="0" err="1" smtClean="0">
                <a:cs typeface="me_quran" pitchFamily="18" charset="-78"/>
              </a:rPr>
              <a:t>لِيَقُولَ</a:t>
            </a:r>
            <a:r>
              <a:rPr lang="fa-IR" sz="2000" dirty="0" smtClean="0">
                <a:cs typeface="me_quran" pitchFamily="18" charset="-78"/>
              </a:rPr>
              <a:t> </a:t>
            </a:r>
            <a:r>
              <a:rPr lang="fa-IR" sz="2000" dirty="0" err="1" smtClean="0">
                <a:cs typeface="me_quran" pitchFamily="18" charset="-78"/>
              </a:rPr>
              <a:t>الَّذِينَ</a:t>
            </a:r>
            <a:r>
              <a:rPr lang="fa-IR" sz="2000" dirty="0" smtClean="0">
                <a:cs typeface="me_quran" pitchFamily="18" charset="-78"/>
              </a:rPr>
              <a:t> </a:t>
            </a:r>
            <a:r>
              <a:rPr lang="fa-IR" sz="2000" dirty="0" err="1" smtClean="0">
                <a:cs typeface="me_quran" pitchFamily="18" charset="-78"/>
              </a:rPr>
              <a:t>فىِ</a:t>
            </a:r>
            <a:r>
              <a:rPr lang="fa-IR" sz="2000" dirty="0" smtClean="0">
                <a:cs typeface="me_quran" pitchFamily="18" charset="-78"/>
              </a:rPr>
              <a:t> </a:t>
            </a:r>
            <a:r>
              <a:rPr lang="fa-IR" sz="2000" dirty="0" err="1" smtClean="0">
                <a:cs typeface="me_quran" pitchFamily="18" charset="-78"/>
              </a:rPr>
              <a:t>قُلُوبِهِم</a:t>
            </a:r>
            <a:r>
              <a:rPr lang="fa-IR" sz="2000" dirty="0" smtClean="0">
                <a:cs typeface="me_quran" pitchFamily="18" charset="-78"/>
              </a:rPr>
              <a:t> </a:t>
            </a:r>
            <a:r>
              <a:rPr lang="fa-IR" sz="2000" dirty="0" err="1" smtClean="0">
                <a:cs typeface="me_quran" pitchFamily="18" charset="-78"/>
              </a:rPr>
              <a:t>مَّرَضٌ</a:t>
            </a:r>
            <a:r>
              <a:rPr lang="fa-IR" sz="2000" dirty="0" smtClean="0">
                <a:cs typeface="me_quran" pitchFamily="18" charset="-78"/>
              </a:rPr>
              <a:t> وَ </a:t>
            </a:r>
            <a:r>
              <a:rPr lang="fa-IR" sz="2000" dirty="0" err="1" smtClean="0">
                <a:cs typeface="me_quran" pitchFamily="18" charset="-78"/>
              </a:rPr>
              <a:t>الْكَافِرُونَ</a:t>
            </a:r>
            <a:r>
              <a:rPr lang="fa-IR" sz="2000" dirty="0" smtClean="0">
                <a:cs typeface="me_quran" pitchFamily="18" charset="-78"/>
              </a:rPr>
              <a:t> مَا </a:t>
            </a:r>
            <a:r>
              <a:rPr lang="fa-IR" sz="2000" dirty="0" err="1" smtClean="0">
                <a:cs typeface="me_quran" pitchFamily="18" charset="-78"/>
              </a:rPr>
              <a:t>ذَا</a:t>
            </a:r>
            <a:r>
              <a:rPr lang="fa-IR" sz="2000" dirty="0" smtClean="0">
                <a:cs typeface="me_quran" pitchFamily="18" charset="-78"/>
              </a:rPr>
              <a:t> </a:t>
            </a:r>
            <a:r>
              <a:rPr lang="fa-IR" sz="2000" dirty="0" err="1" smtClean="0">
                <a:cs typeface="me_quran" pitchFamily="18" charset="-78"/>
              </a:rPr>
              <a:t>أَرَادَ</a:t>
            </a:r>
            <a:r>
              <a:rPr lang="fa-IR" sz="2000" dirty="0" smtClean="0">
                <a:cs typeface="me_quran" pitchFamily="18" charset="-78"/>
              </a:rPr>
              <a:t> </a:t>
            </a:r>
            <a:r>
              <a:rPr lang="fa-IR" sz="2000" dirty="0" err="1" smtClean="0">
                <a:cs typeface="me_quran" pitchFamily="18" charset="-78"/>
              </a:rPr>
              <a:t>اللَّهُ</a:t>
            </a:r>
            <a:r>
              <a:rPr lang="fa-IR" sz="2000" dirty="0" smtClean="0">
                <a:cs typeface="me_quran" pitchFamily="18" charset="-78"/>
              </a:rPr>
              <a:t> </a:t>
            </a:r>
            <a:r>
              <a:rPr lang="fa-IR" sz="2000" dirty="0" err="1" smtClean="0">
                <a:cs typeface="me_quran" pitchFamily="18" charset="-78"/>
              </a:rPr>
              <a:t>بهِاذَا</a:t>
            </a:r>
            <a:r>
              <a:rPr lang="fa-IR" sz="2000" dirty="0" smtClean="0">
                <a:cs typeface="me_quran" pitchFamily="18" charset="-78"/>
              </a:rPr>
              <a:t> </a:t>
            </a:r>
            <a:r>
              <a:rPr lang="fa-IR" sz="2000" dirty="0" err="1" smtClean="0">
                <a:cs typeface="me_quran" pitchFamily="18" charset="-78"/>
              </a:rPr>
              <a:t>مَثَلًا</a:t>
            </a:r>
            <a:r>
              <a:rPr lang="fa-IR" sz="2000" dirty="0" smtClean="0">
                <a:cs typeface="me_quran" pitchFamily="18" charset="-78"/>
              </a:rPr>
              <a:t>  </a:t>
            </a:r>
            <a:r>
              <a:rPr lang="fa-IR" sz="2000" dirty="0" err="1" smtClean="0">
                <a:cs typeface="me_quran" pitchFamily="18" charset="-78"/>
              </a:rPr>
              <a:t>كَذَالِكَ</a:t>
            </a:r>
            <a:r>
              <a:rPr lang="fa-IR" sz="2000" dirty="0" smtClean="0">
                <a:cs typeface="me_quran" pitchFamily="18" charset="-78"/>
              </a:rPr>
              <a:t> </a:t>
            </a:r>
            <a:r>
              <a:rPr lang="fa-IR" sz="2000" dirty="0" err="1" smtClean="0">
                <a:cs typeface="me_quran" pitchFamily="18" charset="-78"/>
              </a:rPr>
              <a:t>يُضِلُّ</a:t>
            </a:r>
            <a:r>
              <a:rPr lang="fa-IR" sz="2000" dirty="0" smtClean="0">
                <a:cs typeface="me_quran" pitchFamily="18" charset="-78"/>
              </a:rPr>
              <a:t> </a:t>
            </a:r>
            <a:r>
              <a:rPr lang="fa-IR" sz="2000" dirty="0" err="1" smtClean="0">
                <a:cs typeface="me_quran" pitchFamily="18" charset="-78"/>
              </a:rPr>
              <a:t>اللَّهُ</a:t>
            </a:r>
            <a:r>
              <a:rPr lang="fa-IR" sz="2000" dirty="0" smtClean="0">
                <a:cs typeface="me_quran" pitchFamily="18" charset="-78"/>
              </a:rPr>
              <a:t> مَن </a:t>
            </a:r>
            <a:r>
              <a:rPr lang="fa-IR" sz="2000" dirty="0" err="1" smtClean="0">
                <a:cs typeface="me_quran" pitchFamily="18" charset="-78"/>
              </a:rPr>
              <a:t>يَشَاءُ</a:t>
            </a:r>
            <a:r>
              <a:rPr lang="fa-IR" sz="2000" dirty="0" smtClean="0">
                <a:cs typeface="me_quran" pitchFamily="18" charset="-78"/>
              </a:rPr>
              <a:t> وَ </a:t>
            </a:r>
            <a:r>
              <a:rPr lang="fa-IR" sz="2000" dirty="0" err="1" smtClean="0">
                <a:cs typeface="me_quran" pitchFamily="18" charset="-78"/>
              </a:rPr>
              <a:t>يهَدِى</a:t>
            </a:r>
            <a:r>
              <a:rPr lang="fa-IR" sz="2000" dirty="0" smtClean="0">
                <a:cs typeface="me_quran" pitchFamily="18" charset="-78"/>
              </a:rPr>
              <a:t> مَن </a:t>
            </a:r>
            <a:r>
              <a:rPr lang="fa-IR" sz="2000" dirty="0" err="1" smtClean="0">
                <a:cs typeface="me_quran" pitchFamily="18" charset="-78"/>
              </a:rPr>
              <a:t>يَشَاءُ</a:t>
            </a:r>
            <a:r>
              <a:rPr lang="fa-IR" sz="2000" dirty="0" smtClean="0">
                <a:cs typeface="me_quran" pitchFamily="18" charset="-78"/>
              </a:rPr>
              <a:t>  وَ مَا </a:t>
            </a:r>
            <a:r>
              <a:rPr lang="fa-IR" sz="2000" dirty="0" err="1" smtClean="0">
                <a:cs typeface="me_quran" pitchFamily="18" charset="-78"/>
              </a:rPr>
              <a:t>يَعْلَمُ</a:t>
            </a:r>
            <a:r>
              <a:rPr lang="fa-IR" sz="2000" dirty="0" smtClean="0">
                <a:cs typeface="me_quran" pitchFamily="18" charset="-78"/>
              </a:rPr>
              <a:t> </a:t>
            </a:r>
            <a:r>
              <a:rPr lang="fa-IR" sz="2000" dirty="0" err="1" smtClean="0">
                <a:cs typeface="me_quran" pitchFamily="18" charset="-78"/>
              </a:rPr>
              <a:t>جُنُودَ</a:t>
            </a:r>
            <a:r>
              <a:rPr lang="fa-IR" sz="2000" dirty="0" smtClean="0">
                <a:cs typeface="me_quran" pitchFamily="18" charset="-78"/>
              </a:rPr>
              <a:t> </a:t>
            </a:r>
            <a:r>
              <a:rPr lang="fa-IR" sz="2000" dirty="0" err="1" smtClean="0">
                <a:cs typeface="me_quran" pitchFamily="18" charset="-78"/>
              </a:rPr>
              <a:t>رَبِّكَ</a:t>
            </a:r>
            <a:r>
              <a:rPr lang="fa-IR" sz="2000" dirty="0" smtClean="0">
                <a:cs typeface="me_quran" pitchFamily="18" charset="-78"/>
              </a:rPr>
              <a:t> </a:t>
            </a:r>
            <a:r>
              <a:rPr lang="fa-IR" sz="2000" dirty="0" err="1" smtClean="0">
                <a:cs typeface="me_quran" pitchFamily="18" charset="-78"/>
              </a:rPr>
              <a:t>إِلَّا</a:t>
            </a:r>
            <a:r>
              <a:rPr lang="fa-IR" sz="2000" dirty="0" smtClean="0">
                <a:cs typeface="me_quran" pitchFamily="18" charset="-78"/>
              </a:rPr>
              <a:t> </a:t>
            </a:r>
            <a:r>
              <a:rPr lang="fa-IR" sz="2000" dirty="0" err="1" smtClean="0">
                <a:cs typeface="me_quran" pitchFamily="18" charset="-78"/>
              </a:rPr>
              <a:t>هُوَ</a:t>
            </a:r>
            <a:r>
              <a:rPr lang="fa-IR" sz="2000" dirty="0" smtClean="0">
                <a:cs typeface="me_quran" pitchFamily="18" charset="-78"/>
              </a:rPr>
              <a:t>  وَ مَا </a:t>
            </a:r>
            <a:r>
              <a:rPr lang="fa-IR" sz="2000" dirty="0" err="1" smtClean="0">
                <a:cs typeface="me_quran" pitchFamily="18" charset="-78"/>
              </a:rPr>
              <a:t>هِىَ</a:t>
            </a:r>
            <a:r>
              <a:rPr lang="fa-IR" sz="2000" dirty="0" smtClean="0">
                <a:cs typeface="me_quran" pitchFamily="18" charset="-78"/>
              </a:rPr>
              <a:t> </a:t>
            </a:r>
            <a:r>
              <a:rPr lang="fa-IR" sz="2000" dirty="0" err="1" smtClean="0">
                <a:cs typeface="me_quran" pitchFamily="18" charset="-78"/>
              </a:rPr>
              <a:t>إِلَّا</a:t>
            </a:r>
            <a:r>
              <a:rPr lang="fa-IR" sz="2000" dirty="0" smtClean="0">
                <a:cs typeface="me_quran" pitchFamily="18" charset="-78"/>
              </a:rPr>
              <a:t> </a:t>
            </a:r>
            <a:r>
              <a:rPr lang="fa-IR" sz="2000" dirty="0" err="1" smtClean="0">
                <a:cs typeface="me_quran" pitchFamily="18" charset="-78"/>
              </a:rPr>
              <a:t>ذِكْرَى‏</a:t>
            </a:r>
            <a:r>
              <a:rPr lang="fa-IR" sz="2000" dirty="0" smtClean="0">
                <a:cs typeface="me_quran" pitchFamily="18" charset="-78"/>
              </a:rPr>
              <a:t> </a:t>
            </a:r>
            <a:r>
              <a:rPr lang="fa-IR" sz="2000" dirty="0" err="1" smtClean="0">
                <a:cs typeface="me_quran" pitchFamily="18" charset="-78"/>
              </a:rPr>
              <a:t>لِلْبَشَرِ</a:t>
            </a:r>
            <a:r>
              <a:rPr lang="fa-IR" sz="2000" dirty="0" smtClean="0">
                <a:cs typeface="me_quran" pitchFamily="18" charset="-78"/>
              </a:rPr>
              <a:t>(31)</a:t>
            </a:r>
            <a:r>
              <a:rPr lang="fa-IR" sz="2000" dirty="0" err="1" smtClean="0">
                <a:cs typeface="me_quran" pitchFamily="18" charset="-78"/>
              </a:rPr>
              <a:t>كلاَّ</a:t>
            </a:r>
            <a:r>
              <a:rPr lang="fa-IR" sz="2000" dirty="0" smtClean="0">
                <a:cs typeface="me_quran" pitchFamily="18" charset="-78"/>
              </a:rPr>
              <a:t> وَ </a:t>
            </a:r>
            <a:r>
              <a:rPr lang="fa-IR" sz="2000" dirty="0" err="1" smtClean="0">
                <a:cs typeface="me_quran" pitchFamily="18" charset="-78"/>
              </a:rPr>
              <a:t>الْقَمَرِ</a:t>
            </a:r>
            <a:r>
              <a:rPr lang="fa-IR" sz="2000" dirty="0" smtClean="0">
                <a:cs typeface="me_quran" pitchFamily="18" charset="-78"/>
              </a:rPr>
              <a:t>(32)وَ </a:t>
            </a:r>
            <a:r>
              <a:rPr lang="fa-IR" sz="2000" dirty="0" err="1" smtClean="0">
                <a:cs typeface="me_quran" pitchFamily="18" charset="-78"/>
              </a:rPr>
              <a:t>الَّيْلِ</a:t>
            </a:r>
            <a:r>
              <a:rPr lang="fa-IR" sz="2000" dirty="0" smtClean="0">
                <a:cs typeface="me_quran" pitchFamily="18" charset="-78"/>
              </a:rPr>
              <a:t> </a:t>
            </a:r>
            <a:r>
              <a:rPr lang="fa-IR" sz="2000" dirty="0" err="1" smtClean="0">
                <a:cs typeface="me_quran" pitchFamily="18" charset="-78"/>
              </a:rPr>
              <a:t>إِذْ</a:t>
            </a:r>
            <a:r>
              <a:rPr lang="fa-IR" sz="2000" dirty="0" smtClean="0">
                <a:cs typeface="me_quran" pitchFamily="18" charset="-78"/>
              </a:rPr>
              <a:t> </a:t>
            </a:r>
            <a:r>
              <a:rPr lang="fa-IR" sz="2000" dirty="0" err="1" smtClean="0">
                <a:cs typeface="me_quran" pitchFamily="18" charset="-78"/>
              </a:rPr>
              <a:t>أَدْبَرَ</a:t>
            </a:r>
            <a:r>
              <a:rPr lang="fa-IR" sz="2000" dirty="0" smtClean="0">
                <a:cs typeface="me_quran" pitchFamily="18" charset="-78"/>
              </a:rPr>
              <a:t>(33)</a:t>
            </a:r>
          </a:p>
          <a:p>
            <a:pPr algn="ctr">
              <a:lnSpc>
                <a:spcPct val="150000"/>
              </a:lnSpc>
              <a:buNone/>
            </a:pPr>
            <a:r>
              <a:rPr lang="fa-IR" sz="2000" dirty="0" smtClean="0">
                <a:cs typeface="me_quran" pitchFamily="18" charset="-78"/>
              </a:rPr>
              <a:t>وَ </a:t>
            </a:r>
            <a:r>
              <a:rPr lang="fa-IR" sz="2000" dirty="0" err="1" smtClean="0">
                <a:cs typeface="me_quran" pitchFamily="18" charset="-78"/>
              </a:rPr>
              <a:t>الصُّبْحِ</a:t>
            </a:r>
            <a:r>
              <a:rPr lang="fa-IR" sz="2000" dirty="0" smtClean="0">
                <a:cs typeface="me_quran" pitchFamily="18" charset="-78"/>
              </a:rPr>
              <a:t> </a:t>
            </a:r>
            <a:r>
              <a:rPr lang="fa-IR" sz="2000" dirty="0" err="1" smtClean="0">
                <a:cs typeface="me_quran" pitchFamily="18" charset="-78"/>
              </a:rPr>
              <a:t>إِذَا</a:t>
            </a:r>
            <a:r>
              <a:rPr lang="fa-IR" sz="2000" dirty="0" smtClean="0">
                <a:cs typeface="me_quran" pitchFamily="18" charset="-78"/>
              </a:rPr>
              <a:t> </a:t>
            </a:r>
            <a:r>
              <a:rPr lang="fa-IR" sz="2000" dirty="0" err="1" smtClean="0">
                <a:cs typeface="me_quran" pitchFamily="18" charset="-78"/>
              </a:rPr>
              <a:t>أَسْفَرَ</a:t>
            </a:r>
            <a:r>
              <a:rPr lang="fa-IR" sz="2000" dirty="0" smtClean="0">
                <a:cs typeface="me_quran" pitchFamily="18" charset="-78"/>
              </a:rPr>
              <a:t>(34)</a:t>
            </a:r>
            <a:r>
              <a:rPr lang="fa-IR" sz="2000" dirty="0" err="1" smtClean="0">
                <a:cs typeface="me_quran" pitchFamily="18" charset="-78"/>
              </a:rPr>
              <a:t>إِنهَّا</a:t>
            </a:r>
            <a:r>
              <a:rPr lang="fa-IR" sz="2000" dirty="0" smtClean="0">
                <a:cs typeface="me_quran" pitchFamily="18" charset="-78"/>
              </a:rPr>
              <a:t> </a:t>
            </a:r>
            <a:r>
              <a:rPr lang="fa-IR" sz="2000" dirty="0" err="1" smtClean="0">
                <a:cs typeface="me_quran" pitchFamily="18" charset="-78"/>
              </a:rPr>
              <a:t>لَاحْدَى</a:t>
            </a:r>
            <a:r>
              <a:rPr lang="fa-IR" sz="2000" dirty="0" smtClean="0">
                <a:cs typeface="me_quran" pitchFamily="18" charset="-78"/>
              </a:rPr>
              <a:t> </a:t>
            </a:r>
            <a:r>
              <a:rPr lang="fa-IR" sz="2000" dirty="0" err="1" smtClean="0">
                <a:cs typeface="me_quran" pitchFamily="18" charset="-78"/>
              </a:rPr>
              <a:t>الْكُبرَ</a:t>
            </a:r>
            <a:r>
              <a:rPr lang="fa-IR" sz="2000" dirty="0" smtClean="0">
                <a:cs typeface="me_quran" pitchFamily="18" charset="-78"/>
              </a:rPr>
              <a:t>(35)</a:t>
            </a:r>
          </a:p>
          <a:p>
            <a:pPr algn="ctr">
              <a:lnSpc>
                <a:spcPct val="150000"/>
              </a:lnSpc>
              <a:buNone/>
            </a:pPr>
            <a:r>
              <a:rPr lang="fa-IR" sz="2000" dirty="0" err="1" smtClean="0">
                <a:cs typeface="me_quran" pitchFamily="18" charset="-78"/>
              </a:rPr>
              <a:t>نَذِيرًا</a:t>
            </a:r>
            <a:r>
              <a:rPr lang="fa-IR" sz="2000" dirty="0" smtClean="0">
                <a:cs typeface="me_quran" pitchFamily="18" charset="-78"/>
              </a:rPr>
              <a:t> </a:t>
            </a:r>
            <a:r>
              <a:rPr lang="fa-IR" sz="2000" dirty="0" err="1" smtClean="0">
                <a:cs typeface="me_quran" pitchFamily="18" charset="-78"/>
              </a:rPr>
              <a:t>لِّلْبَشَرِ</a:t>
            </a:r>
            <a:r>
              <a:rPr lang="fa-IR" sz="2000" dirty="0" smtClean="0">
                <a:cs typeface="me_quran" pitchFamily="18" charset="-78"/>
              </a:rPr>
              <a:t>(36)</a:t>
            </a:r>
            <a:r>
              <a:rPr lang="fa-IR" sz="2000" dirty="0" err="1" smtClean="0">
                <a:cs typeface="me_quran" pitchFamily="18" charset="-78"/>
              </a:rPr>
              <a:t>لِمَن</a:t>
            </a:r>
            <a:r>
              <a:rPr lang="fa-IR" sz="2000" dirty="0" smtClean="0">
                <a:cs typeface="me_quran" pitchFamily="18" charset="-78"/>
              </a:rPr>
              <a:t> </a:t>
            </a:r>
            <a:r>
              <a:rPr lang="fa-IR" sz="2000" dirty="0" err="1" smtClean="0">
                <a:cs typeface="me_quran" pitchFamily="18" charset="-78"/>
              </a:rPr>
              <a:t>شَاءَ</a:t>
            </a:r>
            <a:r>
              <a:rPr lang="fa-IR" sz="2000" dirty="0" smtClean="0">
                <a:cs typeface="me_quran" pitchFamily="18" charset="-78"/>
              </a:rPr>
              <a:t> </a:t>
            </a:r>
            <a:r>
              <a:rPr lang="fa-IR" sz="2000" dirty="0" err="1" smtClean="0">
                <a:cs typeface="me_quran" pitchFamily="18" charset="-78"/>
              </a:rPr>
              <a:t>مِنكمُ‏ْ</a:t>
            </a:r>
            <a:r>
              <a:rPr lang="fa-IR" sz="2000" dirty="0" smtClean="0">
                <a:cs typeface="me_quran" pitchFamily="18" charset="-78"/>
              </a:rPr>
              <a:t> </a:t>
            </a:r>
            <a:r>
              <a:rPr lang="fa-IR" sz="2000" dirty="0" err="1" smtClean="0">
                <a:cs typeface="me_quran" pitchFamily="18" charset="-78"/>
              </a:rPr>
              <a:t>أَن</a:t>
            </a:r>
            <a:r>
              <a:rPr lang="fa-IR" sz="2000" dirty="0" smtClean="0">
                <a:cs typeface="me_quran" pitchFamily="18" charset="-78"/>
              </a:rPr>
              <a:t> </a:t>
            </a:r>
            <a:r>
              <a:rPr lang="fa-IR" sz="2000" dirty="0" err="1" smtClean="0">
                <a:cs typeface="me_quran" pitchFamily="18" charset="-78"/>
              </a:rPr>
              <a:t>يَتَقَدَّمَ</a:t>
            </a:r>
            <a:r>
              <a:rPr lang="fa-IR" sz="2000" dirty="0" smtClean="0">
                <a:cs typeface="me_quran" pitchFamily="18" charset="-78"/>
              </a:rPr>
              <a:t> </a:t>
            </a:r>
            <a:r>
              <a:rPr lang="fa-IR" sz="2000" dirty="0" err="1" smtClean="0">
                <a:cs typeface="me_quran" pitchFamily="18" charset="-78"/>
              </a:rPr>
              <a:t>أَوْ</a:t>
            </a:r>
            <a:r>
              <a:rPr lang="fa-IR" sz="2000" dirty="0" smtClean="0">
                <a:cs typeface="me_quran" pitchFamily="18" charset="-78"/>
              </a:rPr>
              <a:t> </a:t>
            </a:r>
            <a:r>
              <a:rPr lang="fa-IR" sz="2000" dirty="0" err="1" smtClean="0">
                <a:cs typeface="me_quran" pitchFamily="18" charset="-78"/>
              </a:rPr>
              <a:t>يَتَأَخَّرَ</a:t>
            </a:r>
            <a:r>
              <a:rPr lang="fa-IR" sz="2000" dirty="0" smtClean="0">
                <a:cs typeface="me_quran" pitchFamily="18" charset="-78"/>
              </a:rPr>
              <a:t>(37)</a:t>
            </a:r>
          </a:p>
        </p:txBody>
      </p:sp>
      <p:sp>
        <p:nvSpPr>
          <p:cNvPr id="5" name="Slide Number Placeholder 4"/>
          <p:cNvSpPr>
            <a:spLocks noGrp="1"/>
          </p:cNvSpPr>
          <p:nvPr>
            <p:ph type="sldNum" sz="quarter" idx="12"/>
          </p:nvPr>
        </p:nvSpPr>
        <p:spPr>
          <a:xfrm>
            <a:off x="76200" y="6369050"/>
            <a:ext cx="587375" cy="488950"/>
          </a:xfrm>
        </p:spPr>
        <p:txBody>
          <a:bodyPr/>
          <a:lstStyle/>
          <a:p>
            <a:r>
              <a:rPr lang="fa-IR" b="0" dirty="0" smtClean="0">
                <a:solidFill>
                  <a:srgbClr val="000000"/>
                </a:solidFill>
                <a:latin typeface="IranNastaliq" pitchFamily="18" charset="0"/>
                <a:cs typeface="IranNastaliq" pitchFamily="18" charset="0"/>
              </a:rPr>
              <a:t>صفحه 5</a:t>
            </a:r>
            <a:endParaRPr lang="en-US" b="0" dirty="0">
              <a:solidFill>
                <a:srgbClr val="000000"/>
              </a:solidFill>
              <a:latin typeface="IranNastaliq" pitchFamily="18" charset="0"/>
              <a:cs typeface="IranNastaliq" pitchFamily="18" charset="0"/>
            </a:endParaRPr>
          </a:p>
        </p:txBody>
      </p:sp>
      <p:pic>
        <p:nvPicPr>
          <p:cNvPr id="6" name="5.wma">
            <a:hlinkClick r:id="" action="ppaction://media"/>
          </p:cNvPr>
          <p:cNvPicPr>
            <a:picLocks noRot="1" noChangeAspect="1"/>
          </p:cNvPicPr>
          <p:nvPr>
            <a:audioFile r:link="rId1"/>
          </p:nvPr>
        </p:nvPicPr>
        <p:blipFill>
          <a:blip r:embed="rId3" cstate="print"/>
          <a:stretch>
            <a:fillRect/>
          </a:stretch>
        </p:blipFill>
        <p:spPr>
          <a:xfrm>
            <a:off x="457200" y="381000"/>
            <a:ext cx="304800" cy="304800"/>
          </a:xfrm>
          <a:prstGeom prst="rect">
            <a:avLst/>
          </a:prstGeom>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35842"/>
                                        </p:tgtEl>
                                        <p:attrNameLst>
                                          <p:attrName>style.visibility</p:attrName>
                                        </p:attrNameLst>
                                      </p:cBhvr>
                                      <p:to>
                                        <p:strVal val="visible"/>
                                      </p:to>
                                    </p:set>
                                    <p:anim calcmode="lin" valueType="num">
                                      <p:cBhvr additive="base">
                                        <p:cTn id="7" dur="1000" fill="hold"/>
                                        <p:tgtEl>
                                          <p:spTgt spid="35842"/>
                                        </p:tgtEl>
                                        <p:attrNameLst>
                                          <p:attrName>ppt_x</p:attrName>
                                        </p:attrNameLst>
                                      </p:cBhvr>
                                      <p:tavLst>
                                        <p:tav tm="0">
                                          <p:val>
                                            <p:strVal val="#ppt_x"/>
                                          </p:val>
                                        </p:tav>
                                        <p:tav tm="100000">
                                          <p:val>
                                            <p:strVal val="#ppt_x"/>
                                          </p:val>
                                        </p:tav>
                                      </p:tavLst>
                                    </p:anim>
                                    <p:anim calcmode="lin" valueType="num">
                                      <p:cBhvr additive="base">
                                        <p:cTn id="8" dur="1000" fill="hold"/>
                                        <p:tgtEl>
                                          <p:spTgt spid="3584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seq concurrent="1" nextAc="seek">
              <p:cTn id="9" restart="whenNotActive" fill="hold" evtFilter="cancelBubble" nodeType="interactiveSeq">
                <p:stCondLst>
                  <p:cond evt="onClick" delay="0">
                    <p:tgtEl>
                      <p:spTgt spid="6"/>
                    </p:tgtEl>
                  </p:cond>
                </p:stCondLst>
                <p:endSync evt="end" delay="0">
                  <p:rtn val="all"/>
                </p:endSync>
                <p:childTnLst>
                  <p:par>
                    <p:cTn id="10" fill="hold">
                      <p:stCondLst>
                        <p:cond delay="0"/>
                      </p:stCondLst>
                      <p:childTnLst>
                        <p:par>
                          <p:cTn id="11" fill="hold">
                            <p:stCondLst>
                              <p:cond delay="0"/>
                            </p:stCondLst>
                            <p:childTnLst>
                              <p:par>
                                <p:cTn id="12" presetID="1" presetClass="mediacall" presetSubtype="0" fill="hold" nodeType="clickEffect">
                                  <p:stCondLst>
                                    <p:cond delay="0"/>
                                  </p:stCondLst>
                                  <p:childTnLst>
                                    <p:cmd type="call" cmd="playFrom(0.0)">
                                      <p:cBhvr>
                                        <p:cTn id="13" dur="162771" fill="hold"/>
                                        <p:tgtEl>
                                          <p:spTgt spid="6"/>
                                        </p:tgtEl>
                                      </p:cBhvr>
                                    </p:cmd>
                                  </p:childTnLst>
                                </p:cTn>
                              </p:par>
                              <p:par>
                                <p:cTn id="14" presetID="2" presetClass="entr" presetSubtype="4" fill="hold" grpId="0" nodeType="withEffect">
                                  <p:stCondLst>
                                    <p:cond delay="0"/>
                                  </p:stCondLst>
                                  <p:childTnLst>
                                    <p:set>
                                      <p:cBhvr>
                                        <p:cTn id="15" dur="1" fill="hold">
                                          <p:stCondLst>
                                            <p:cond delay="0"/>
                                          </p:stCondLst>
                                        </p:cTn>
                                        <p:tgtEl>
                                          <p:spTgt spid="35843">
                                            <p:txEl>
                                              <p:pRg st="0" end="0"/>
                                            </p:txEl>
                                          </p:spTgt>
                                        </p:tgtEl>
                                        <p:attrNameLst>
                                          <p:attrName>style.visibility</p:attrName>
                                        </p:attrNameLst>
                                      </p:cBhvr>
                                      <p:to>
                                        <p:strVal val="visible"/>
                                      </p:to>
                                    </p:set>
                                    <p:anim calcmode="lin" valueType="num">
                                      <p:cBhvr additive="base">
                                        <p:cTn id="16" dur="5000" fill="hold"/>
                                        <p:tgtEl>
                                          <p:spTgt spid="35843">
                                            <p:txEl>
                                              <p:pRg st="0" end="0"/>
                                            </p:txEl>
                                          </p:spTgt>
                                        </p:tgtEl>
                                        <p:attrNameLst>
                                          <p:attrName>ppt_x</p:attrName>
                                        </p:attrNameLst>
                                      </p:cBhvr>
                                      <p:tavLst>
                                        <p:tav tm="0">
                                          <p:val>
                                            <p:strVal val="#ppt_x"/>
                                          </p:val>
                                        </p:tav>
                                        <p:tav tm="100000">
                                          <p:val>
                                            <p:strVal val="#ppt_x"/>
                                          </p:val>
                                        </p:tav>
                                      </p:tavLst>
                                    </p:anim>
                                    <p:anim calcmode="lin" valueType="num">
                                      <p:cBhvr additive="base">
                                        <p:cTn id="17" dur="5000" fill="hold"/>
                                        <p:tgtEl>
                                          <p:spTgt spid="35843">
                                            <p:txEl>
                                              <p:pRg st="0" end="0"/>
                                            </p:txEl>
                                          </p:spTgt>
                                        </p:tgtEl>
                                        <p:attrNameLst>
                                          <p:attrName>ppt_y</p:attrName>
                                        </p:attrNameLst>
                                      </p:cBhvr>
                                      <p:tavLst>
                                        <p:tav tm="0">
                                          <p:val>
                                            <p:strVal val="1+#ppt_h/2"/>
                                          </p:val>
                                        </p:tav>
                                        <p:tav tm="100000">
                                          <p:val>
                                            <p:strVal val="#ppt_y"/>
                                          </p:val>
                                        </p:tav>
                                      </p:tavLst>
                                    </p:anim>
                                  </p:childTnLst>
                                </p:cTn>
                              </p:par>
                              <p:par>
                                <p:cTn id="18" presetID="2" presetClass="entr" presetSubtype="4" fill="hold" grpId="0" nodeType="withEffect">
                                  <p:stCondLst>
                                    <p:cond delay="0"/>
                                  </p:stCondLst>
                                  <p:childTnLst>
                                    <p:set>
                                      <p:cBhvr>
                                        <p:cTn id="19" dur="1" fill="hold">
                                          <p:stCondLst>
                                            <p:cond delay="0"/>
                                          </p:stCondLst>
                                        </p:cTn>
                                        <p:tgtEl>
                                          <p:spTgt spid="35843">
                                            <p:txEl>
                                              <p:pRg st="1" end="1"/>
                                            </p:txEl>
                                          </p:spTgt>
                                        </p:tgtEl>
                                        <p:attrNameLst>
                                          <p:attrName>style.visibility</p:attrName>
                                        </p:attrNameLst>
                                      </p:cBhvr>
                                      <p:to>
                                        <p:strVal val="visible"/>
                                      </p:to>
                                    </p:set>
                                    <p:anim calcmode="lin" valueType="num">
                                      <p:cBhvr additive="base">
                                        <p:cTn id="20" dur="5000" fill="hold"/>
                                        <p:tgtEl>
                                          <p:spTgt spid="35843">
                                            <p:txEl>
                                              <p:pRg st="1" end="1"/>
                                            </p:txEl>
                                          </p:spTgt>
                                        </p:tgtEl>
                                        <p:attrNameLst>
                                          <p:attrName>ppt_x</p:attrName>
                                        </p:attrNameLst>
                                      </p:cBhvr>
                                      <p:tavLst>
                                        <p:tav tm="0">
                                          <p:val>
                                            <p:strVal val="#ppt_x"/>
                                          </p:val>
                                        </p:tav>
                                        <p:tav tm="100000">
                                          <p:val>
                                            <p:strVal val="#ppt_x"/>
                                          </p:val>
                                        </p:tav>
                                      </p:tavLst>
                                    </p:anim>
                                    <p:anim calcmode="lin" valueType="num">
                                      <p:cBhvr additive="base">
                                        <p:cTn id="21" dur="5000" fill="hold"/>
                                        <p:tgtEl>
                                          <p:spTgt spid="35843">
                                            <p:txEl>
                                              <p:pRg st="1" end="1"/>
                                            </p:txEl>
                                          </p:spTgt>
                                        </p:tgtEl>
                                        <p:attrNameLst>
                                          <p:attrName>ppt_y</p:attrName>
                                        </p:attrNameLst>
                                      </p:cBhvr>
                                      <p:tavLst>
                                        <p:tav tm="0">
                                          <p:val>
                                            <p:strVal val="1+#ppt_h/2"/>
                                          </p:val>
                                        </p:tav>
                                        <p:tav tm="100000">
                                          <p:val>
                                            <p:strVal val="#ppt_y"/>
                                          </p:val>
                                        </p:tav>
                                      </p:tavLst>
                                    </p:anim>
                                  </p:childTnLst>
                                </p:cTn>
                              </p:par>
                              <p:par>
                                <p:cTn id="22" presetID="2" presetClass="entr" presetSubtype="4" fill="hold" grpId="0" nodeType="withEffect">
                                  <p:stCondLst>
                                    <p:cond delay="0"/>
                                  </p:stCondLst>
                                  <p:childTnLst>
                                    <p:set>
                                      <p:cBhvr>
                                        <p:cTn id="23" dur="1" fill="hold">
                                          <p:stCondLst>
                                            <p:cond delay="0"/>
                                          </p:stCondLst>
                                        </p:cTn>
                                        <p:tgtEl>
                                          <p:spTgt spid="35843">
                                            <p:txEl>
                                              <p:pRg st="2" end="2"/>
                                            </p:txEl>
                                          </p:spTgt>
                                        </p:tgtEl>
                                        <p:attrNameLst>
                                          <p:attrName>style.visibility</p:attrName>
                                        </p:attrNameLst>
                                      </p:cBhvr>
                                      <p:to>
                                        <p:strVal val="visible"/>
                                      </p:to>
                                    </p:set>
                                    <p:anim calcmode="lin" valueType="num">
                                      <p:cBhvr additive="base">
                                        <p:cTn id="24" dur="5000" fill="hold"/>
                                        <p:tgtEl>
                                          <p:spTgt spid="35843">
                                            <p:txEl>
                                              <p:pRg st="2" end="2"/>
                                            </p:txEl>
                                          </p:spTgt>
                                        </p:tgtEl>
                                        <p:attrNameLst>
                                          <p:attrName>ppt_x</p:attrName>
                                        </p:attrNameLst>
                                      </p:cBhvr>
                                      <p:tavLst>
                                        <p:tav tm="0">
                                          <p:val>
                                            <p:strVal val="#ppt_x"/>
                                          </p:val>
                                        </p:tav>
                                        <p:tav tm="100000">
                                          <p:val>
                                            <p:strVal val="#ppt_x"/>
                                          </p:val>
                                        </p:tav>
                                      </p:tavLst>
                                    </p:anim>
                                    <p:anim calcmode="lin" valueType="num">
                                      <p:cBhvr additive="base">
                                        <p:cTn id="25" dur="5000" fill="hold"/>
                                        <p:tgtEl>
                                          <p:spTgt spid="35843">
                                            <p:txEl>
                                              <p:pRg st="2" end="2"/>
                                            </p:txEl>
                                          </p:spTgt>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0"/>
                                  </p:stCondLst>
                                  <p:childTnLst>
                                    <p:set>
                                      <p:cBhvr>
                                        <p:cTn id="27" dur="1" fill="hold">
                                          <p:stCondLst>
                                            <p:cond delay="0"/>
                                          </p:stCondLst>
                                        </p:cTn>
                                        <p:tgtEl>
                                          <p:spTgt spid="35843">
                                            <p:txEl>
                                              <p:pRg st="3" end="3"/>
                                            </p:txEl>
                                          </p:spTgt>
                                        </p:tgtEl>
                                        <p:attrNameLst>
                                          <p:attrName>style.visibility</p:attrName>
                                        </p:attrNameLst>
                                      </p:cBhvr>
                                      <p:to>
                                        <p:strVal val="visible"/>
                                      </p:to>
                                    </p:set>
                                    <p:anim calcmode="lin" valueType="num">
                                      <p:cBhvr additive="base">
                                        <p:cTn id="28" dur="5000" fill="hold"/>
                                        <p:tgtEl>
                                          <p:spTgt spid="35843">
                                            <p:txEl>
                                              <p:pRg st="3" end="3"/>
                                            </p:txEl>
                                          </p:spTgt>
                                        </p:tgtEl>
                                        <p:attrNameLst>
                                          <p:attrName>ppt_x</p:attrName>
                                        </p:attrNameLst>
                                      </p:cBhvr>
                                      <p:tavLst>
                                        <p:tav tm="0">
                                          <p:val>
                                            <p:strVal val="#ppt_x"/>
                                          </p:val>
                                        </p:tav>
                                        <p:tav tm="100000">
                                          <p:val>
                                            <p:strVal val="#ppt_x"/>
                                          </p:val>
                                        </p:tav>
                                      </p:tavLst>
                                    </p:anim>
                                    <p:anim calcmode="lin" valueType="num">
                                      <p:cBhvr additive="base">
                                        <p:cTn id="29" dur="5000" fill="hold"/>
                                        <p:tgtEl>
                                          <p:spTgt spid="35843">
                                            <p:txEl>
                                              <p:pRg st="3" end="3"/>
                                            </p:txEl>
                                          </p:spTgt>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stCondLst>
                                    <p:cond delay="0"/>
                                  </p:stCondLst>
                                  <p:childTnLst>
                                    <p:set>
                                      <p:cBhvr>
                                        <p:cTn id="31" dur="1" fill="hold">
                                          <p:stCondLst>
                                            <p:cond delay="0"/>
                                          </p:stCondLst>
                                        </p:cTn>
                                        <p:tgtEl>
                                          <p:spTgt spid="35843">
                                            <p:txEl>
                                              <p:pRg st="4" end="4"/>
                                            </p:txEl>
                                          </p:spTgt>
                                        </p:tgtEl>
                                        <p:attrNameLst>
                                          <p:attrName>style.visibility</p:attrName>
                                        </p:attrNameLst>
                                      </p:cBhvr>
                                      <p:to>
                                        <p:strVal val="visible"/>
                                      </p:to>
                                    </p:set>
                                    <p:anim calcmode="lin" valueType="num">
                                      <p:cBhvr additive="base">
                                        <p:cTn id="32" dur="5000" fill="hold"/>
                                        <p:tgtEl>
                                          <p:spTgt spid="35843">
                                            <p:txEl>
                                              <p:pRg st="4" end="4"/>
                                            </p:txEl>
                                          </p:spTgt>
                                        </p:tgtEl>
                                        <p:attrNameLst>
                                          <p:attrName>ppt_x</p:attrName>
                                        </p:attrNameLst>
                                      </p:cBhvr>
                                      <p:tavLst>
                                        <p:tav tm="0">
                                          <p:val>
                                            <p:strVal val="#ppt_x"/>
                                          </p:val>
                                        </p:tav>
                                        <p:tav tm="100000">
                                          <p:val>
                                            <p:strVal val="#ppt_x"/>
                                          </p:val>
                                        </p:tav>
                                      </p:tavLst>
                                    </p:anim>
                                    <p:anim calcmode="lin" valueType="num">
                                      <p:cBhvr additive="base">
                                        <p:cTn id="33" dur="5000" fill="hold"/>
                                        <p:tgtEl>
                                          <p:spTgt spid="35843">
                                            <p:txEl>
                                              <p:pRg st="4" end="4"/>
                                            </p:txEl>
                                          </p:spTgt>
                                        </p:tgtEl>
                                        <p:attrNameLst>
                                          <p:attrName>ppt_y</p:attrName>
                                        </p:attrNameLst>
                                      </p:cBhvr>
                                      <p:tavLst>
                                        <p:tav tm="0">
                                          <p:val>
                                            <p:strVal val="1+#ppt_h/2"/>
                                          </p:val>
                                        </p:tav>
                                        <p:tav tm="100000">
                                          <p:val>
                                            <p:strVal val="#ppt_y"/>
                                          </p:val>
                                        </p:tav>
                                      </p:tavLst>
                                    </p:anim>
                                  </p:childTnLst>
                                </p:cTn>
                              </p:par>
                              <p:par>
                                <p:cTn id="34" presetID="2" presetClass="entr" presetSubtype="4" fill="hold" grpId="0" nodeType="withEffect">
                                  <p:stCondLst>
                                    <p:cond delay="0"/>
                                  </p:stCondLst>
                                  <p:childTnLst>
                                    <p:set>
                                      <p:cBhvr>
                                        <p:cTn id="35" dur="1" fill="hold">
                                          <p:stCondLst>
                                            <p:cond delay="0"/>
                                          </p:stCondLst>
                                        </p:cTn>
                                        <p:tgtEl>
                                          <p:spTgt spid="35843">
                                            <p:txEl>
                                              <p:pRg st="5" end="5"/>
                                            </p:txEl>
                                          </p:spTgt>
                                        </p:tgtEl>
                                        <p:attrNameLst>
                                          <p:attrName>style.visibility</p:attrName>
                                        </p:attrNameLst>
                                      </p:cBhvr>
                                      <p:to>
                                        <p:strVal val="visible"/>
                                      </p:to>
                                    </p:set>
                                    <p:anim calcmode="lin" valueType="num">
                                      <p:cBhvr additive="base">
                                        <p:cTn id="36" dur="5000" fill="hold"/>
                                        <p:tgtEl>
                                          <p:spTgt spid="35843">
                                            <p:txEl>
                                              <p:pRg st="5" end="5"/>
                                            </p:txEl>
                                          </p:spTgt>
                                        </p:tgtEl>
                                        <p:attrNameLst>
                                          <p:attrName>ppt_x</p:attrName>
                                        </p:attrNameLst>
                                      </p:cBhvr>
                                      <p:tavLst>
                                        <p:tav tm="0">
                                          <p:val>
                                            <p:strVal val="#ppt_x"/>
                                          </p:val>
                                        </p:tav>
                                        <p:tav tm="100000">
                                          <p:val>
                                            <p:strVal val="#ppt_x"/>
                                          </p:val>
                                        </p:tav>
                                      </p:tavLst>
                                    </p:anim>
                                    <p:anim calcmode="lin" valueType="num">
                                      <p:cBhvr additive="base">
                                        <p:cTn id="37" dur="5000" fill="hold"/>
                                        <p:tgtEl>
                                          <p:spTgt spid="35843">
                                            <p:txEl>
                                              <p:pRg st="5" end="5"/>
                                            </p:txEl>
                                          </p:spTgt>
                                        </p:tgtEl>
                                        <p:attrNameLst>
                                          <p:attrName>ppt_y</p:attrName>
                                        </p:attrNameLst>
                                      </p:cBhvr>
                                      <p:tavLst>
                                        <p:tav tm="0">
                                          <p:val>
                                            <p:strVal val="1+#ppt_h/2"/>
                                          </p:val>
                                        </p:tav>
                                        <p:tav tm="100000">
                                          <p:val>
                                            <p:strVal val="#ppt_y"/>
                                          </p:val>
                                        </p:tav>
                                      </p:tavLst>
                                    </p:anim>
                                  </p:childTnLst>
                                </p:cTn>
                              </p:par>
                              <p:par>
                                <p:cTn id="38" presetID="2" presetClass="entr" presetSubtype="4" fill="hold" grpId="0" nodeType="withEffect">
                                  <p:stCondLst>
                                    <p:cond delay="0"/>
                                  </p:stCondLst>
                                  <p:childTnLst>
                                    <p:set>
                                      <p:cBhvr>
                                        <p:cTn id="39" dur="1" fill="hold">
                                          <p:stCondLst>
                                            <p:cond delay="0"/>
                                          </p:stCondLst>
                                        </p:cTn>
                                        <p:tgtEl>
                                          <p:spTgt spid="35843">
                                            <p:txEl>
                                              <p:pRg st="6" end="6"/>
                                            </p:txEl>
                                          </p:spTgt>
                                        </p:tgtEl>
                                        <p:attrNameLst>
                                          <p:attrName>style.visibility</p:attrName>
                                        </p:attrNameLst>
                                      </p:cBhvr>
                                      <p:to>
                                        <p:strVal val="visible"/>
                                      </p:to>
                                    </p:set>
                                    <p:anim calcmode="lin" valueType="num">
                                      <p:cBhvr additive="base">
                                        <p:cTn id="40" dur="5000" fill="hold"/>
                                        <p:tgtEl>
                                          <p:spTgt spid="35843">
                                            <p:txEl>
                                              <p:pRg st="6" end="6"/>
                                            </p:txEl>
                                          </p:spTgt>
                                        </p:tgtEl>
                                        <p:attrNameLst>
                                          <p:attrName>ppt_x</p:attrName>
                                        </p:attrNameLst>
                                      </p:cBhvr>
                                      <p:tavLst>
                                        <p:tav tm="0">
                                          <p:val>
                                            <p:strVal val="#ppt_x"/>
                                          </p:val>
                                        </p:tav>
                                        <p:tav tm="100000">
                                          <p:val>
                                            <p:strVal val="#ppt_x"/>
                                          </p:val>
                                        </p:tav>
                                      </p:tavLst>
                                    </p:anim>
                                    <p:anim calcmode="lin" valueType="num">
                                      <p:cBhvr additive="base">
                                        <p:cTn id="41" dur="5000" fill="hold"/>
                                        <p:tgtEl>
                                          <p:spTgt spid="35843">
                                            <p:txEl>
                                              <p:pRg st="6" end="6"/>
                                            </p:txEl>
                                          </p:spTgt>
                                        </p:tgtEl>
                                        <p:attrNameLst>
                                          <p:attrName>ppt_y</p:attrName>
                                        </p:attrNameLst>
                                      </p:cBhvr>
                                      <p:tavLst>
                                        <p:tav tm="0">
                                          <p:val>
                                            <p:strVal val="1+#ppt_h/2"/>
                                          </p:val>
                                        </p:tav>
                                        <p:tav tm="100000">
                                          <p:val>
                                            <p:strVal val="#ppt_y"/>
                                          </p:val>
                                        </p:tav>
                                      </p:tavLst>
                                    </p:anim>
                                  </p:childTnLst>
                                </p:cTn>
                              </p:par>
                              <p:par>
                                <p:cTn id="42" presetID="2" presetClass="entr" presetSubtype="4" fill="hold" grpId="0" nodeType="withEffect">
                                  <p:stCondLst>
                                    <p:cond delay="0"/>
                                  </p:stCondLst>
                                  <p:childTnLst>
                                    <p:set>
                                      <p:cBhvr>
                                        <p:cTn id="43" dur="1" fill="hold">
                                          <p:stCondLst>
                                            <p:cond delay="0"/>
                                          </p:stCondLst>
                                        </p:cTn>
                                        <p:tgtEl>
                                          <p:spTgt spid="35843">
                                            <p:txEl>
                                              <p:pRg st="7" end="7"/>
                                            </p:txEl>
                                          </p:spTgt>
                                        </p:tgtEl>
                                        <p:attrNameLst>
                                          <p:attrName>style.visibility</p:attrName>
                                        </p:attrNameLst>
                                      </p:cBhvr>
                                      <p:to>
                                        <p:strVal val="visible"/>
                                      </p:to>
                                    </p:set>
                                    <p:anim calcmode="lin" valueType="num">
                                      <p:cBhvr additive="base">
                                        <p:cTn id="44" dur="5000" fill="hold"/>
                                        <p:tgtEl>
                                          <p:spTgt spid="35843">
                                            <p:txEl>
                                              <p:pRg st="7" end="7"/>
                                            </p:txEl>
                                          </p:spTgt>
                                        </p:tgtEl>
                                        <p:attrNameLst>
                                          <p:attrName>ppt_x</p:attrName>
                                        </p:attrNameLst>
                                      </p:cBhvr>
                                      <p:tavLst>
                                        <p:tav tm="0">
                                          <p:val>
                                            <p:strVal val="#ppt_x"/>
                                          </p:val>
                                        </p:tav>
                                        <p:tav tm="100000">
                                          <p:val>
                                            <p:strVal val="#ppt_x"/>
                                          </p:val>
                                        </p:tav>
                                      </p:tavLst>
                                    </p:anim>
                                    <p:anim calcmode="lin" valueType="num">
                                      <p:cBhvr additive="base">
                                        <p:cTn id="45" dur="5000" fill="hold"/>
                                        <p:tgtEl>
                                          <p:spTgt spid="3584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nextCondLst>
                <p:cond evt="onClick" delay="0">
                  <p:tgtEl>
                    <p:spTgt spid="6"/>
                  </p:tgtEl>
                </p:cond>
              </p:nextCondLst>
            </p:seq>
            <p:audio>
              <p:cMediaNode>
                <p:cTn id="46"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bldLst>
      <p:bldP spid="35842" grpId="0"/>
      <p:bldP spid="35843"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6866" name="AutoShape 2"/>
          <p:cNvSpPr>
            <a:spLocks noGrp="1" noChangeArrowheads="1"/>
          </p:cNvSpPr>
          <p:nvPr>
            <p:ph type="title"/>
          </p:nvPr>
        </p:nvSpPr>
        <p:spPr>
          <a:xfrm>
            <a:off x="5334000" y="228600"/>
            <a:ext cx="3352800" cy="1143000"/>
          </a:xfrm>
        </p:spPr>
        <p:txBody>
          <a:bodyPr/>
          <a:lstStyle/>
          <a:p>
            <a:pPr algn="r"/>
            <a:r>
              <a:rPr lang="fa-IR" sz="6000" b="0" dirty="0">
                <a:solidFill>
                  <a:srgbClr val="000000"/>
                </a:solidFill>
                <a:latin typeface="IranNastaliq" pitchFamily="18" charset="0"/>
                <a:cs typeface="IranNastaliq" pitchFamily="18" charset="0"/>
              </a:rPr>
              <a:t>جهت هدایتی </a:t>
            </a:r>
            <a:r>
              <a:rPr lang="fa-IR" sz="6000" b="0" dirty="0" smtClean="0">
                <a:solidFill>
                  <a:srgbClr val="000000"/>
                </a:solidFill>
                <a:latin typeface="IranNastaliq" pitchFamily="18" charset="0"/>
                <a:cs typeface="IranNastaliq" pitchFamily="18" charset="0"/>
              </a:rPr>
              <a:t>سیاق دوم</a:t>
            </a:r>
            <a:endParaRPr lang="en-US" sz="6000" b="0" dirty="0">
              <a:solidFill>
                <a:srgbClr val="000000"/>
              </a:solidFill>
              <a:latin typeface="IranNastaliq" pitchFamily="18" charset="0"/>
              <a:cs typeface="IranNastaliq" pitchFamily="18" charset="0"/>
            </a:endParaRPr>
          </a:p>
        </p:txBody>
      </p:sp>
      <p:sp>
        <p:nvSpPr>
          <p:cNvPr id="36867" name="Rectangle 3"/>
          <p:cNvSpPr>
            <a:spLocks noGrp="1" noChangeArrowheads="1"/>
          </p:cNvSpPr>
          <p:nvPr>
            <p:ph type="body" idx="1"/>
          </p:nvPr>
        </p:nvSpPr>
        <p:spPr>
          <a:xfrm>
            <a:off x="381000" y="2133600"/>
            <a:ext cx="8305800" cy="4419600"/>
          </a:xfrm>
        </p:spPr>
        <p:txBody>
          <a:bodyPr/>
          <a:lstStyle/>
          <a:p>
            <a:pPr>
              <a:buSzPct val="50000"/>
              <a:buFont typeface="Wingdings" pitchFamily="2" charset="2"/>
              <a:buChar char="v"/>
            </a:pPr>
            <a:r>
              <a:rPr lang="fa-IR" sz="8000" dirty="0" smtClean="0">
                <a:latin typeface="IranNastaliq" pitchFamily="18" charset="0"/>
                <a:cs typeface="IranNastaliq" pitchFamily="18" charset="0"/>
              </a:rPr>
              <a:t>مقابله </a:t>
            </a:r>
            <a:r>
              <a:rPr lang="fa-IR" sz="8000" dirty="0" err="1" smtClean="0">
                <a:latin typeface="IranNastaliq" pitchFamily="18" charset="0"/>
                <a:cs typeface="IranNastaliq" pitchFamily="18" charset="0"/>
              </a:rPr>
              <a:t>انذارآمیز</a:t>
            </a:r>
            <a:r>
              <a:rPr lang="fa-IR" sz="8000" dirty="0" smtClean="0">
                <a:latin typeface="IranNastaliq" pitchFamily="18" charset="0"/>
                <a:cs typeface="IranNastaliq" pitchFamily="18" charset="0"/>
              </a:rPr>
              <a:t> با شبهه افکنی </a:t>
            </a:r>
            <a:r>
              <a:rPr lang="fa-IR" sz="8000" dirty="0" err="1" smtClean="0">
                <a:latin typeface="IranNastaliq" pitchFamily="18" charset="0"/>
                <a:cs typeface="IranNastaliq" pitchFamily="18" charset="0"/>
              </a:rPr>
              <a:t>معاندانه</a:t>
            </a:r>
            <a:r>
              <a:rPr lang="fa-IR" sz="8000" dirty="0" smtClean="0">
                <a:latin typeface="IranNastaliq" pitchFamily="18" charset="0"/>
                <a:cs typeface="IranNastaliq" pitchFamily="18" charset="0"/>
              </a:rPr>
              <a:t> یکی از </a:t>
            </a:r>
            <a:r>
              <a:rPr lang="fa-IR" sz="8000" dirty="0" err="1" smtClean="0">
                <a:latin typeface="IranNastaliq" pitchFamily="18" charset="0"/>
                <a:cs typeface="IranNastaliq" pitchFamily="18" charset="0"/>
              </a:rPr>
              <a:t>سردمداران</a:t>
            </a:r>
            <a:r>
              <a:rPr lang="fa-IR" sz="8000" dirty="0" smtClean="0">
                <a:latin typeface="IranNastaliq" pitchFamily="18" charset="0"/>
                <a:cs typeface="IranNastaliq" pitchFamily="18" charset="0"/>
              </a:rPr>
              <a:t> کفر علیه قرآن </a:t>
            </a:r>
            <a:r>
              <a:rPr lang="fa-IR" sz="8000" dirty="0" err="1" smtClean="0">
                <a:latin typeface="IranNastaliq" pitchFamily="18" charset="0"/>
                <a:cs typeface="IranNastaliq" pitchFamily="18" charset="0"/>
              </a:rPr>
              <a:t>منذر</a:t>
            </a:r>
            <a:r>
              <a:rPr lang="fa-IR" sz="8000" dirty="0" smtClean="0">
                <a:latin typeface="IranNastaliq" pitchFamily="18" charset="0"/>
                <a:cs typeface="IranNastaliq" pitchFamily="18" charset="0"/>
              </a:rPr>
              <a:t/>
            </a:r>
            <a:br>
              <a:rPr lang="fa-IR" sz="8000" dirty="0" smtClean="0">
                <a:latin typeface="IranNastaliq" pitchFamily="18" charset="0"/>
                <a:cs typeface="IranNastaliq" pitchFamily="18" charset="0"/>
              </a:rPr>
            </a:br>
            <a:endParaRPr lang="fa-IR" sz="3200" dirty="0" smtClean="0">
              <a:latin typeface="IranNastaliq" pitchFamily="18" charset="0"/>
              <a:cs typeface="IranNastaliq" pitchFamily="18" charset="0"/>
            </a:endParaRPr>
          </a:p>
          <a:p>
            <a:pPr>
              <a:buSzPct val="50000"/>
              <a:buFont typeface="Wingdings" pitchFamily="2" charset="2"/>
              <a:buChar char="v"/>
            </a:pPr>
            <a:r>
              <a:rPr lang="fa-IR" sz="5400" dirty="0" smtClean="0">
                <a:latin typeface="IranNastaliq" pitchFamily="18" charset="0"/>
                <a:cs typeface="IranNastaliq" pitchFamily="18" charset="0"/>
              </a:rPr>
              <a:t>از طریق تهدید شدید او به عذاب بسیار </a:t>
            </a:r>
            <a:r>
              <a:rPr lang="fa-IR" sz="5400" dirty="0" err="1" smtClean="0">
                <a:latin typeface="IranNastaliq" pitchFamily="18" charset="0"/>
                <a:cs typeface="IranNastaliq" pitchFamily="18" charset="0"/>
              </a:rPr>
              <a:t>سوزاننده</a:t>
            </a:r>
            <a:r>
              <a:rPr lang="fa-IR" sz="5400" dirty="0" smtClean="0">
                <a:latin typeface="IranNastaliq" pitchFamily="18" charset="0"/>
                <a:cs typeface="IranNastaliq" pitchFamily="18" charset="0"/>
              </a:rPr>
              <a:t> و پاسخ به اتهامات و </a:t>
            </a:r>
            <a:r>
              <a:rPr lang="fa-IR" sz="5400" dirty="0" err="1" smtClean="0">
                <a:latin typeface="IranNastaliq" pitchFamily="18" charset="0"/>
                <a:cs typeface="IranNastaliq" pitchFamily="18" charset="0"/>
              </a:rPr>
              <a:t>شبهاتش</a:t>
            </a:r>
            <a:endParaRPr lang="en-US" sz="5400" dirty="0">
              <a:latin typeface="IranNastaliq" pitchFamily="18" charset="0"/>
              <a:cs typeface="IranNastaliq" pitchFamily="18" charset="0"/>
            </a:endParaRPr>
          </a:p>
        </p:txBody>
      </p:sp>
      <p:sp>
        <p:nvSpPr>
          <p:cNvPr id="4" name="Slide Number Placeholder 3"/>
          <p:cNvSpPr>
            <a:spLocks noGrp="1"/>
          </p:cNvSpPr>
          <p:nvPr>
            <p:ph type="sldNum" sz="quarter" idx="12"/>
          </p:nvPr>
        </p:nvSpPr>
        <p:spPr/>
        <p:txBody>
          <a:bodyPr/>
          <a:lstStyle/>
          <a:p>
            <a:r>
              <a:rPr lang="fa-IR" b="0" dirty="0" smtClean="0">
                <a:solidFill>
                  <a:srgbClr val="000000"/>
                </a:solidFill>
                <a:latin typeface="IranNastaliq" pitchFamily="18" charset="0"/>
                <a:cs typeface="IranNastaliq" pitchFamily="18" charset="0"/>
              </a:rPr>
              <a:t>صفحه 6</a:t>
            </a:r>
            <a:endParaRPr lang="en-US" b="0" dirty="0">
              <a:solidFill>
                <a:srgbClr val="000000"/>
              </a:solidFill>
              <a:latin typeface="IranNastaliq" pitchFamily="18" charset="0"/>
              <a:cs typeface="IranNastaliq" pitchFamily="18"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36866"/>
                                        </p:tgtEl>
                                        <p:attrNameLst>
                                          <p:attrName>style.visibility</p:attrName>
                                        </p:attrNameLst>
                                      </p:cBhvr>
                                      <p:to>
                                        <p:strVal val="visible"/>
                                      </p:to>
                                    </p:set>
                                    <p:anim calcmode="lin" valueType="num">
                                      <p:cBhvr additive="base">
                                        <p:cTn id="7" dur="1000" fill="hold"/>
                                        <p:tgtEl>
                                          <p:spTgt spid="36866"/>
                                        </p:tgtEl>
                                        <p:attrNameLst>
                                          <p:attrName>ppt_x</p:attrName>
                                        </p:attrNameLst>
                                      </p:cBhvr>
                                      <p:tavLst>
                                        <p:tav tm="0">
                                          <p:val>
                                            <p:strVal val="#ppt_x"/>
                                          </p:val>
                                        </p:tav>
                                        <p:tav tm="100000">
                                          <p:val>
                                            <p:strVal val="#ppt_x"/>
                                          </p:val>
                                        </p:tav>
                                      </p:tavLst>
                                    </p:anim>
                                    <p:anim calcmode="lin" valueType="num">
                                      <p:cBhvr additive="base">
                                        <p:cTn id="8" dur="1000" fill="hold"/>
                                        <p:tgtEl>
                                          <p:spTgt spid="36866"/>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36867">
                                            <p:txEl>
                                              <p:pRg st="0" end="0"/>
                                            </p:txEl>
                                          </p:spTgt>
                                        </p:tgtEl>
                                        <p:attrNameLst>
                                          <p:attrName>style.visibility</p:attrName>
                                        </p:attrNameLst>
                                      </p:cBhvr>
                                      <p:to>
                                        <p:strVal val="visible"/>
                                      </p:to>
                                    </p:set>
                                    <p:anim calcmode="lin" valueType="num">
                                      <p:cBhvr additive="base">
                                        <p:cTn id="13" dur="3000" fill="hold"/>
                                        <p:tgtEl>
                                          <p:spTgt spid="36867">
                                            <p:txEl>
                                              <p:pRg st="0" end="0"/>
                                            </p:txEl>
                                          </p:spTgt>
                                        </p:tgtEl>
                                        <p:attrNameLst>
                                          <p:attrName>ppt_x</p:attrName>
                                        </p:attrNameLst>
                                      </p:cBhvr>
                                      <p:tavLst>
                                        <p:tav tm="0">
                                          <p:val>
                                            <p:strVal val="#ppt_x"/>
                                          </p:val>
                                        </p:tav>
                                        <p:tav tm="100000">
                                          <p:val>
                                            <p:strVal val="#ppt_x"/>
                                          </p:val>
                                        </p:tav>
                                      </p:tavLst>
                                    </p:anim>
                                    <p:anim calcmode="lin" valueType="num">
                                      <p:cBhvr additive="base">
                                        <p:cTn id="14" dur="3000" fill="hold"/>
                                        <p:tgtEl>
                                          <p:spTgt spid="368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1" nodeType="clickEffect">
                                  <p:stCondLst>
                                    <p:cond delay="0"/>
                                  </p:stCondLst>
                                  <p:childTnLst>
                                    <p:set>
                                      <p:cBhvr>
                                        <p:cTn id="18" dur="1" fill="hold">
                                          <p:stCondLst>
                                            <p:cond delay="0"/>
                                          </p:stCondLst>
                                        </p:cTn>
                                        <p:tgtEl>
                                          <p:spTgt spid="36867">
                                            <p:txEl>
                                              <p:pRg st="1" end="1"/>
                                            </p:txEl>
                                          </p:spTgt>
                                        </p:tgtEl>
                                        <p:attrNameLst>
                                          <p:attrName>style.visibility</p:attrName>
                                        </p:attrNameLst>
                                      </p:cBhvr>
                                      <p:to>
                                        <p:strVal val="visible"/>
                                      </p:to>
                                    </p:set>
                                    <p:anim calcmode="lin" valueType="num">
                                      <p:cBhvr additive="base">
                                        <p:cTn id="19" dur="3000" fill="hold"/>
                                        <p:tgtEl>
                                          <p:spTgt spid="36867">
                                            <p:txEl>
                                              <p:pRg st="1" end="1"/>
                                            </p:txEl>
                                          </p:spTgt>
                                        </p:tgtEl>
                                        <p:attrNameLst>
                                          <p:attrName>ppt_x</p:attrName>
                                        </p:attrNameLst>
                                      </p:cBhvr>
                                      <p:tavLst>
                                        <p:tav tm="0">
                                          <p:val>
                                            <p:strVal val="#ppt_x"/>
                                          </p:val>
                                        </p:tav>
                                        <p:tav tm="100000">
                                          <p:val>
                                            <p:strVal val="#ppt_x"/>
                                          </p:val>
                                        </p:tav>
                                      </p:tavLst>
                                    </p:anim>
                                    <p:anim calcmode="lin" valueType="num">
                                      <p:cBhvr additive="base">
                                        <p:cTn id="20" dur="3000" fill="hold"/>
                                        <p:tgtEl>
                                          <p:spTgt spid="3686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p:bldP spid="36867" grpId="1"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AutoShape 2"/>
          <p:cNvSpPr>
            <a:spLocks noGrp="1" noChangeArrowheads="1"/>
          </p:cNvSpPr>
          <p:nvPr>
            <p:ph type="title"/>
          </p:nvPr>
        </p:nvSpPr>
        <p:spPr>
          <a:xfrm>
            <a:off x="5638800" y="152400"/>
            <a:ext cx="3124200" cy="838200"/>
          </a:xfrm>
          <a:prstGeom prst="roundRect">
            <a:avLst>
              <a:gd name="adj" fmla="val 0"/>
            </a:avLst>
          </a:prstGeom>
        </p:spPr>
        <p:txBody>
          <a:bodyPr/>
          <a:lstStyle/>
          <a:p>
            <a:pPr algn="r"/>
            <a:r>
              <a:rPr lang="fa-IR" sz="4800" b="0" dirty="0" smtClean="0">
                <a:solidFill>
                  <a:srgbClr val="000000"/>
                </a:solidFill>
                <a:cs typeface="IranNastaliq" pitchFamily="18" charset="0"/>
              </a:rPr>
              <a:t>سیاق سوم</a:t>
            </a:r>
            <a:r>
              <a:rPr lang="fa-IR" sz="4800" b="0" dirty="0">
                <a:solidFill>
                  <a:srgbClr val="000000"/>
                </a:solidFill>
                <a:cs typeface="IranNastaliq" pitchFamily="18" charset="0"/>
              </a:rPr>
              <a:t>، آیات  </a:t>
            </a:r>
            <a:r>
              <a:rPr lang="fa-IR" sz="4800" b="0" dirty="0" smtClean="0">
                <a:solidFill>
                  <a:srgbClr val="000000"/>
                </a:solidFill>
                <a:cs typeface="IranNastaliq" pitchFamily="18" charset="0"/>
              </a:rPr>
              <a:t>  38تا    56</a:t>
            </a:r>
            <a:endParaRPr lang="en-US" sz="4800" b="0" dirty="0">
              <a:solidFill>
                <a:srgbClr val="000000"/>
              </a:solidFill>
              <a:cs typeface="IranNastaliq" pitchFamily="18" charset="0"/>
            </a:endParaRPr>
          </a:p>
        </p:txBody>
      </p:sp>
      <p:sp>
        <p:nvSpPr>
          <p:cNvPr id="35843" name="Rectangle 3"/>
          <p:cNvSpPr>
            <a:spLocks noGrp="1" noChangeArrowheads="1"/>
          </p:cNvSpPr>
          <p:nvPr>
            <p:ph type="body" idx="1"/>
          </p:nvPr>
        </p:nvSpPr>
        <p:spPr>
          <a:xfrm>
            <a:off x="0" y="838200"/>
            <a:ext cx="9144000" cy="6019800"/>
          </a:xfrm>
        </p:spPr>
        <p:txBody>
          <a:bodyPr/>
          <a:lstStyle/>
          <a:p>
            <a:pPr algn="ctr">
              <a:lnSpc>
                <a:spcPct val="200000"/>
              </a:lnSpc>
              <a:buNone/>
            </a:pPr>
            <a:r>
              <a:rPr lang="fa-IR" sz="2200" dirty="0" err="1" smtClean="0">
                <a:cs typeface="me_quran" pitchFamily="18" charset="-78"/>
              </a:rPr>
              <a:t>كلُ‏ُّ</a:t>
            </a:r>
            <a:r>
              <a:rPr lang="fa-IR" sz="2200" dirty="0" smtClean="0">
                <a:cs typeface="me_quran" pitchFamily="18" charset="-78"/>
              </a:rPr>
              <a:t> </a:t>
            </a:r>
            <a:r>
              <a:rPr lang="fa-IR" sz="2200" dirty="0" err="1" smtClean="0">
                <a:cs typeface="me_quran" pitchFamily="18" charset="-78"/>
              </a:rPr>
              <a:t>نَفْسِ</a:t>
            </a:r>
            <a:r>
              <a:rPr lang="fa-IR" sz="2200" dirty="0" smtClean="0">
                <a:cs typeface="me_quran" pitchFamily="18" charset="-78"/>
              </a:rPr>
              <a:t>  </a:t>
            </a:r>
            <a:r>
              <a:rPr lang="fa-IR" sz="2200" dirty="0" err="1" smtClean="0">
                <a:cs typeface="me_quran" pitchFamily="18" charset="-78"/>
              </a:rPr>
              <a:t>بِمَا</a:t>
            </a:r>
            <a:r>
              <a:rPr lang="fa-IR" sz="2200" dirty="0" smtClean="0">
                <a:cs typeface="me_quran" pitchFamily="18" charset="-78"/>
              </a:rPr>
              <a:t> </a:t>
            </a:r>
            <a:r>
              <a:rPr lang="fa-IR" sz="2200" dirty="0" err="1" smtClean="0">
                <a:cs typeface="me_quran" pitchFamily="18" charset="-78"/>
              </a:rPr>
              <a:t>كَسَبَتْ</a:t>
            </a:r>
            <a:r>
              <a:rPr lang="fa-IR" sz="2200" dirty="0" smtClean="0">
                <a:cs typeface="me_quran" pitchFamily="18" charset="-78"/>
              </a:rPr>
              <a:t> </a:t>
            </a:r>
            <a:r>
              <a:rPr lang="fa-IR" sz="2200" dirty="0" err="1" smtClean="0">
                <a:cs typeface="me_quran" pitchFamily="18" charset="-78"/>
              </a:rPr>
              <a:t>رَهِينَةٌ</a:t>
            </a:r>
            <a:r>
              <a:rPr lang="fa-IR" sz="2200" dirty="0" smtClean="0">
                <a:cs typeface="me_quran" pitchFamily="18" charset="-78"/>
              </a:rPr>
              <a:t>(38)</a:t>
            </a:r>
            <a:r>
              <a:rPr lang="fa-IR" sz="2200" dirty="0" err="1" smtClean="0">
                <a:cs typeface="me_quran" pitchFamily="18" charset="-78"/>
              </a:rPr>
              <a:t>إِلَّا</a:t>
            </a:r>
            <a:r>
              <a:rPr lang="fa-IR" sz="2200" dirty="0" smtClean="0">
                <a:cs typeface="me_quran" pitchFamily="18" charset="-78"/>
              </a:rPr>
              <a:t> </a:t>
            </a:r>
            <a:r>
              <a:rPr lang="fa-IR" sz="2200" dirty="0" err="1" smtClean="0">
                <a:cs typeface="me_quran" pitchFamily="18" charset="-78"/>
              </a:rPr>
              <a:t>أَصحْابَ</a:t>
            </a:r>
            <a:r>
              <a:rPr lang="fa-IR" sz="2200" dirty="0" smtClean="0">
                <a:cs typeface="me_quran" pitchFamily="18" charset="-78"/>
              </a:rPr>
              <a:t> </a:t>
            </a:r>
            <a:r>
              <a:rPr lang="fa-IR" sz="2200" dirty="0" err="1" smtClean="0">
                <a:cs typeface="me_quran" pitchFamily="18" charset="-78"/>
              </a:rPr>
              <a:t>الْيَمِينِ</a:t>
            </a:r>
            <a:r>
              <a:rPr lang="fa-IR" sz="2200" dirty="0" smtClean="0">
                <a:cs typeface="me_quran" pitchFamily="18" charset="-78"/>
              </a:rPr>
              <a:t>(39)</a:t>
            </a:r>
            <a:r>
              <a:rPr lang="fa-IR" sz="2200" dirty="0" err="1" smtClean="0">
                <a:cs typeface="me_quran" pitchFamily="18" charset="-78"/>
              </a:rPr>
              <a:t>فىِ</a:t>
            </a:r>
            <a:r>
              <a:rPr lang="fa-IR" sz="2200" dirty="0" smtClean="0">
                <a:cs typeface="me_quran" pitchFamily="18" charset="-78"/>
              </a:rPr>
              <a:t> </a:t>
            </a:r>
            <a:r>
              <a:rPr lang="fa-IR" sz="2200" dirty="0" err="1" smtClean="0">
                <a:cs typeface="me_quran" pitchFamily="18" charset="-78"/>
              </a:rPr>
              <a:t>جَنَّاتٍ</a:t>
            </a:r>
            <a:r>
              <a:rPr lang="fa-IR" sz="2200" dirty="0" smtClean="0">
                <a:cs typeface="me_quran" pitchFamily="18" charset="-78"/>
              </a:rPr>
              <a:t> </a:t>
            </a:r>
            <a:r>
              <a:rPr lang="fa-IR" sz="2200" dirty="0" err="1" smtClean="0">
                <a:cs typeface="me_quran" pitchFamily="18" charset="-78"/>
              </a:rPr>
              <a:t>يَتَسَاءَلُونَ</a:t>
            </a:r>
            <a:endParaRPr lang="fa-IR" sz="2200" dirty="0" smtClean="0">
              <a:cs typeface="me_quran" pitchFamily="18" charset="-78"/>
            </a:endParaRPr>
          </a:p>
          <a:p>
            <a:pPr algn="ctr">
              <a:lnSpc>
                <a:spcPct val="200000"/>
              </a:lnSpc>
              <a:buNone/>
            </a:pPr>
            <a:r>
              <a:rPr lang="fa-IR" sz="2200" dirty="0" smtClean="0">
                <a:cs typeface="me_quran" pitchFamily="18" charset="-78"/>
              </a:rPr>
              <a:t>(40)</a:t>
            </a:r>
            <a:r>
              <a:rPr lang="fa-IR" sz="2200" dirty="0" err="1" smtClean="0">
                <a:cs typeface="me_quran" pitchFamily="18" charset="-78"/>
              </a:rPr>
              <a:t>عَنِ</a:t>
            </a:r>
            <a:r>
              <a:rPr lang="fa-IR" sz="2200" dirty="0" smtClean="0">
                <a:cs typeface="me_quran" pitchFamily="18" charset="-78"/>
              </a:rPr>
              <a:t> </a:t>
            </a:r>
            <a:r>
              <a:rPr lang="fa-IR" sz="2200" dirty="0" err="1" smtClean="0">
                <a:cs typeface="me_quran" pitchFamily="18" charset="-78"/>
              </a:rPr>
              <a:t>الْمُجْرِمِينَ</a:t>
            </a:r>
            <a:r>
              <a:rPr lang="fa-IR" sz="2200" dirty="0" smtClean="0">
                <a:cs typeface="me_quran" pitchFamily="18" charset="-78"/>
              </a:rPr>
              <a:t>(41)مَا </a:t>
            </a:r>
            <a:r>
              <a:rPr lang="fa-IR" sz="2200" dirty="0" err="1" smtClean="0">
                <a:cs typeface="me_quran" pitchFamily="18" charset="-78"/>
              </a:rPr>
              <a:t>سَلَكَكمُ‏ْ</a:t>
            </a:r>
            <a:r>
              <a:rPr lang="fa-IR" sz="2200" dirty="0" smtClean="0">
                <a:cs typeface="me_quran" pitchFamily="18" charset="-78"/>
              </a:rPr>
              <a:t> </a:t>
            </a:r>
            <a:r>
              <a:rPr lang="fa-IR" sz="2200" dirty="0" err="1" smtClean="0">
                <a:cs typeface="me_quran" pitchFamily="18" charset="-78"/>
              </a:rPr>
              <a:t>فىِ</a:t>
            </a:r>
            <a:r>
              <a:rPr lang="fa-IR" sz="2200" dirty="0" smtClean="0">
                <a:cs typeface="me_quran" pitchFamily="18" charset="-78"/>
              </a:rPr>
              <a:t> </a:t>
            </a:r>
            <a:r>
              <a:rPr lang="fa-IR" sz="2200" dirty="0" err="1" smtClean="0">
                <a:cs typeface="me_quran" pitchFamily="18" charset="-78"/>
              </a:rPr>
              <a:t>سَقَرَ</a:t>
            </a:r>
            <a:r>
              <a:rPr lang="fa-IR" sz="2200" dirty="0" smtClean="0">
                <a:cs typeface="me_quran" pitchFamily="18" charset="-78"/>
              </a:rPr>
              <a:t>(42)</a:t>
            </a:r>
            <a:r>
              <a:rPr lang="fa-IR" sz="2200" dirty="0" err="1" smtClean="0">
                <a:cs typeface="me_quran" pitchFamily="18" charset="-78"/>
              </a:rPr>
              <a:t>قَالُواْ</a:t>
            </a:r>
            <a:r>
              <a:rPr lang="fa-IR" sz="2200" dirty="0" smtClean="0">
                <a:cs typeface="me_quran" pitchFamily="18" charset="-78"/>
              </a:rPr>
              <a:t> </a:t>
            </a:r>
            <a:r>
              <a:rPr lang="fa-IR" sz="2200" dirty="0" err="1" smtClean="0">
                <a:cs typeface="me_quran" pitchFamily="18" charset="-78"/>
              </a:rPr>
              <a:t>لَمْ</a:t>
            </a:r>
            <a:r>
              <a:rPr lang="fa-IR" sz="2200" dirty="0" smtClean="0">
                <a:cs typeface="me_quran" pitchFamily="18" charset="-78"/>
              </a:rPr>
              <a:t> </a:t>
            </a:r>
            <a:r>
              <a:rPr lang="fa-IR" sz="2200" dirty="0" err="1" smtClean="0">
                <a:cs typeface="me_quran" pitchFamily="18" charset="-78"/>
              </a:rPr>
              <a:t>نَكُ</a:t>
            </a:r>
            <a:r>
              <a:rPr lang="fa-IR" sz="2200" dirty="0" smtClean="0">
                <a:cs typeface="me_quran" pitchFamily="18" charset="-78"/>
              </a:rPr>
              <a:t> </a:t>
            </a:r>
            <a:r>
              <a:rPr lang="fa-IR" sz="2200" dirty="0" err="1" smtClean="0">
                <a:cs typeface="me_quran" pitchFamily="18" charset="-78"/>
              </a:rPr>
              <a:t>مِنَ</a:t>
            </a:r>
            <a:r>
              <a:rPr lang="fa-IR" sz="2200" dirty="0" smtClean="0">
                <a:cs typeface="me_quran" pitchFamily="18" charset="-78"/>
              </a:rPr>
              <a:t> </a:t>
            </a:r>
            <a:r>
              <a:rPr lang="fa-IR" sz="2200" dirty="0" err="1" smtClean="0">
                <a:cs typeface="me_quran" pitchFamily="18" charset="-78"/>
              </a:rPr>
              <a:t>الْمُصَلِّينَ</a:t>
            </a:r>
            <a:r>
              <a:rPr lang="fa-IR" sz="2200" dirty="0" smtClean="0">
                <a:cs typeface="me_quran" pitchFamily="18" charset="-78"/>
              </a:rPr>
              <a:t>(43)</a:t>
            </a:r>
          </a:p>
          <a:p>
            <a:pPr algn="ctr">
              <a:lnSpc>
                <a:spcPct val="200000"/>
              </a:lnSpc>
              <a:buNone/>
            </a:pPr>
            <a:r>
              <a:rPr lang="fa-IR" sz="2200" dirty="0" smtClean="0">
                <a:cs typeface="me_quran" pitchFamily="18" charset="-78"/>
              </a:rPr>
              <a:t>وَ </a:t>
            </a:r>
            <a:r>
              <a:rPr lang="fa-IR" sz="2200" dirty="0" err="1" smtClean="0">
                <a:cs typeface="me_quran" pitchFamily="18" charset="-78"/>
              </a:rPr>
              <a:t>لَمْ</a:t>
            </a:r>
            <a:r>
              <a:rPr lang="fa-IR" sz="2200" dirty="0" smtClean="0">
                <a:cs typeface="me_quran" pitchFamily="18" charset="-78"/>
              </a:rPr>
              <a:t> </a:t>
            </a:r>
            <a:r>
              <a:rPr lang="fa-IR" sz="2200" dirty="0" err="1" smtClean="0">
                <a:cs typeface="me_quran" pitchFamily="18" charset="-78"/>
              </a:rPr>
              <a:t>نَكُ</a:t>
            </a:r>
            <a:r>
              <a:rPr lang="fa-IR" sz="2200" dirty="0" smtClean="0">
                <a:cs typeface="me_quran" pitchFamily="18" charset="-78"/>
              </a:rPr>
              <a:t> </a:t>
            </a:r>
            <a:r>
              <a:rPr lang="fa-IR" sz="2200" dirty="0" err="1" smtClean="0">
                <a:cs typeface="me_quran" pitchFamily="18" charset="-78"/>
              </a:rPr>
              <a:t>نُطْعِمُ</a:t>
            </a:r>
            <a:r>
              <a:rPr lang="fa-IR" sz="2200" dirty="0" smtClean="0">
                <a:cs typeface="me_quran" pitchFamily="18" charset="-78"/>
              </a:rPr>
              <a:t> </a:t>
            </a:r>
            <a:r>
              <a:rPr lang="fa-IR" sz="2200" dirty="0" err="1" smtClean="0">
                <a:cs typeface="me_quran" pitchFamily="18" charset="-78"/>
              </a:rPr>
              <a:t>الْمِسْكِينَ</a:t>
            </a:r>
            <a:r>
              <a:rPr lang="fa-IR" sz="2200" dirty="0" smtClean="0">
                <a:cs typeface="me_quran" pitchFamily="18" charset="-78"/>
              </a:rPr>
              <a:t>(44)وَ </a:t>
            </a:r>
            <a:r>
              <a:rPr lang="fa-IR" sz="2200" dirty="0" err="1" smtClean="0">
                <a:cs typeface="me_quran" pitchFamily="18" charset="-78"/>
              </a:rPr>
              <a:t>كُنَّا</a:t>
            </a:r>
            <a:r>
              <a:rPr lang="fa-IR" sz="2200" dirty="0" smtClean="0">
                <a:cs typeface="me_quran" pitchFamily="18" charset="-78"/>
              </a:rPr>
              <a:t> </a:t>
            </a:r>
            <a:r>
              <a:rPr lang="fa-IR" sz="2200" dirty="0" err="1" smtClean="0">
                <a:cs typeface="me_quran" pitchFamily="18" charset="-78"/>
              </a:rPr>
              <a:t>نخَوضُ</a:t>
            </a:r>
            <a:r>
              <a:rPr lang="fa-IR" sz="2200" dirty="0" smtClean="0">
                <a:cs typeface="me_quran" pitchFamily="18" charset="-78"/>
              </a:rPr>
              <a:t> </a:t>
            </a:r>
            <a:r>
              <a:rPr lang="fa-IR" sz="2200" dirty="0" err="1" smtClean="0">
                <a:cs typeface="me_quran" pitchFamily="18" charset="-78"/>
              </a:rPr>
              <a:t>مَعَ</a:t>
            </a:r>
            <a:r>
              <a:rPr lang="fa-IR" sz="2200" dirty="0" smtClean="0">
                <a:cs typeface="me_quran" pitchFamily="18" charset="-78"/>
              </a:rPr>
              <a:t> </a:t>
            </a:r>
            <a:r>
              <a:rPr lang="fa-IR" sz="2200" dirty="0" err="1" smtClean="0">
                <a:cs typeface="me_quran" pitchFamily="18" charset="-78"/>
              </a:rPr>
              <a:t>الخْائضِينَ</a:t>
            </a:r>
            <a:r>
              <a:rPr lang="fa-IR" sz="2200" dirty="0" smtClean="0">
                <a:cs typeface="me_quran" pitchFamily="18" charset="-78"/>
              </a:rPr>
              <a:t>(45)</a:t>
            </a:r>
          </a:p>
          <a:p>
            <a:pPr algn="ctr">
              <a:lnSpc>
                <a:spcPct val="200000"/>
              </a:lnSpc>
              <a:buNone/>
            </a:pPr>
            <a:r>
              <a:rPr lang="fa-IR" sz="2200" dirty="0" smtClean="0">
                <a:cs typeface="me_quran" pitchFamily="18" charset="-78"/>
              </a:rPr>
              <a:t>وَ </a:t>
            </a:r>
            <a:r>
              <a:rPr lang="fa-IR" sz="2200" dirty="0" err="1" smtClean="0">
                <a:cs typeface="me_quran" pitchFamily="18" charset="-78"/>
              </a:rPr>
              <a:t>كُنَّا</a:t>
            </a:r>
            <a:r>
              <a:rPr lang="fa-IR" sz="2200" dirty="0" smtClean="0">
                <a:cs typeface="me_quran" pitchFamily="18" charset="-78"/>
              </a:rPr>
              <a:t> </a:t>
            </a:r>
            <a:r>
              <a:rPr lang="fa-IR" sz="2200" dirty="0" err="1" smtClean="0">
                <a:cs typeface="me_quran" pitchFamily="18" charset="-78"/>
              </a:rPr>
              <a:t>نُكَذِّبُ</a:t>
            </a:r>
            <a:r>
              <a:rPr lang="fa-IR" sz="2200" dirty="0" smtClean="0">
                <a:cs typeface="me_quran" pitchFamily="18" charset="-78"/>
              </a:rPr>
              <a:t> </a:t>
            </a:r>
            <a:r>
              <a:rPr lang="fa-IR" sz="2200" dirty="0" err="1" smtClean="0">
                <a:cs typeface="me_quran" pitchFamily="18" charset="-78"/>
              </a:rPr>
              <a:t>بِيَوْمِ</a:t>
            </a:r>
            <a:r>
              <a:rPr lang="fa-IR" sz="2200" dirty="0" smtClean="0">
                <a:cs typeface="me_quran" pitchFamily="18" charset="-78"/>
              </a:rPr>
              <a:t> </a:t>
            </a:r>
            <a:r>
              <a:rPr lang="fa-IR" sz="2200" dirty="0" err="1" smtClean="0">
                <a:cs typeface="me_quran" pitchFamily="18" charset="-78"/>
              </a:rPr>
              <a:t>الدِّينِ</a:t>
            </a:r>
            <a:r>
              <a:rPr lang="fa-IR" sz="2200" dirty="0" smtClean="0">
                <a:cs typeface="me_quran" pitchFamily="18" charset="-78"/>
              </a:rPr>
              <a:t>(46)</a:t>
            </a:r>
            <a:r>
              <a:rPr lang="fa-IR" sz="2200" dirty="0" err="1" smtClean="0">
                <a:cs typeface="me_quran" pitchFamily="18" charset="-78"/>
              </a:rPr>
              <a:t>حَتىَّ</a:t>
            </a:r>
            <a:r>
              <a:rPr lang="fa-IR" sz="2200" dirty="0" smtClean="0">
                <a:cs typeface="me_quran" pitchFamily="18" charset="-78"/>
              </a:rPr>
              <a:t> </a:t>
            </a:r>
            <a:r>
              <a:rPr lang="fa-IR" sz="2200" dirty="0" err="1" smtClean="0">
                <a:cs typeface="me_quran" pitchFamily="18" charset="-78"/>
              </a:rPr>
              <a:t>أَتَئنَا</a:t>
            </a:r>
            <a:r>
              <a:rPr lang="fa-IR" sz="2200" dirty="0" smtClean="0">
                <a:cs typeface="me_quran" pitchFamily="18" charset="-78"/>
              </a:rPr>
              <a:t> </a:t>
            </a:r>
            <a:r>
              <a:rPr lang="fa-IR" sz="2200" dirty="0" err="1" smtClean="0">
                <a:cs typeface="me_quran" pitchFamily="18" charset="-78"/>
              </a:rPr>
              <a:t>الْيَقِينُ</a:t>
            </a:r>
            <a:r>
              <a:rPr lang="fa-IR" sz="2200" dirty="0" smtClean="0">
                <a:cs typeface="me_quran" pitchFamily="18" charset="-78"/>
              </a:rPr>
              <a:t>(47)</a:t>
            </a:r>
          </a:p>
          <a:p>
            <a:pPr algn="ctr">
              <a:lnSpc>
                <a:spcPct val="200000"/>
              </a:lnSpc>
              <a:buNone/>
            </a:pPr>
            <a:r>
              <a:rPr lang="fa-IR" sz="2200" dirty="0" err="1" smtClean="0">
                <a:cs typeface="me_quran" pitchFamily="18" charset="-78"/>
              </a:rPr>
              <a:t>فَمَا</a:t>
            </a:r>
            <a:r>
              <a:rPr lang="fa-IR" sz="2200" dirty="0" smtClean="0">
                <a:cs typeface="me_quran" pitchFamily="18" charset="-78"/>
              </a:rPr>
              <a:t> </a:t>
            </a:r>
            <a:r>
              <a:rPr lang="fa-IR" sz="2200" dirty="0" err="1" smtClean="0">
                <a:cs typeface="me_quran" pitchFamily="18" charset="-78"/>
              </a:rPr>
              <a:t>تَنفَعُهُمْ</a:t>
            </a:r>
            <a:r>
              <a:rPr lang="fa-IR" sz="2200" dirty="0" smtClean="0">
                <a:cs typeface="me_quran" pitchFamily="18" charset="-78"/>
              </a:rPr>
              <a:t> </a:t>
            </a:r>
            <a:r>
              <a:rPr lang="fa-IR" sz="2200" dirty="0" err="1" smtClean="0">
                <a:cs typeface="me_quran" pitchFamily="18" charset="-78"/>
              </a:rPr>
              <a:t>شَفَاعَةُ</a:t>
            </a:r>
            <a:r>
              <a:rPr lang="fa-IR" sz="2200" dirty="0" smtClean="0">
                <a:cs typeface="me_quran" pitchFamily="18" charset="-78"/>
              </a:rPr>
              <a:t> </a:t>
            </a:r>
            <a:r>
              <a:rPr lang="fa-IR" sz="2200" dirty="0" err="1" smtClean="0">
                <a:cs typeface="me_quran" pitchFamily="18" charset="-78"/>
              </a:rPr>
              <a:t>الشَّافِعِينَ</a:t>
            </a:r>
            <a:r>
              <a:rPr lang="fa-IR" sz="2200" dirty="0" smtClean="0">
                <a:cs typeface="me_quran" pitchFamily="18" charset="-78"/>
              </a:rPr>
              <a:t>(48) </a:t>
            </a:r>
            <a:r>
              <a:rPr lang="fa-IR" sz="2200" dirty="0" err="1" smtClean="0">
                <a:cs typeface="me_quran" pitchFamily="18" charset="-78"/>
              </a:rPr>
              <a:t>فَمَا</a:t>
            </a:r>
            <a:r>
              <a:rPr lang="fa-IR" sz="2200" dirty="0" smtClean="0">
                <a:cs typeface="me_quran" pitchFamily="18" charset="-78"/>
              </a:rPr>
              <a:t> </a:t>
            </a:r>
            <a:r>
              <a:rPr lang="fa-IR" sz="2200" dirty="0" err="1" smtClean="0">
                <a:cs typeface="me_quran" pitchFamily="18" charset="-78"/>
              </a:rPr>
              <a:t>لهَمْ</a:t>
            </a:r>
            <a:r>
              <a:rPr lang="fa-IR" sz="2200" dirty="0" smtClean="0">
                <a:cs typeface="me_quran" pitchFamily="18" charset="-78"/>
              </a:rPr>
              <a:t> </a:t>
            </a:r>
            <a:r>
              <a:rPr lang="fa-IR" sz="2200" dirty="0" err="1" smtClean="0">
                <a:cs typeface="me_quran" pitchFamily="18" charset="-78"/>
              </a:rPr>
              <a:t>عَنِ</a:t>
            </a:r>
            <a:r>
              <a:rPr lang="fa-IR" sz="2200" dirty="0" smtClean="0">
                <a:cs typeface="me_quran" pitchFamily="18" charset="-78"/>
              </a:rPr>
              <a:t> </a:t>
            </a:r>
            <a:r>
              <a:rPr lang="fa-IR" sz="2200" dirty="0" err="1" smtClean="0">
                <a:cs typeface="me_quran" pitchFamily="18" charset="-78"/>
              </a:rPr>
              <a:t>التَّذْكِرَةِ</a:t>
            </a:r>
            <a:r>
              <a:rPr lang="fa-IR" sz="2200" dirty="0" smtClean="0">
                <a:cs typeface="me_quran" pitchFamily="18" charset="-78"/>
              </a:rPr>
              <a:t> </a:t>
            </a:r>
            <a:r>
              <a:rPr lang="fa-IR" sz="2200" dirty="0" err="1" smtClean="0">
                <a:cs typeface="me_quran" pitchFamily="18" charset="-78"/>
              </a:rPr>
              <a:t>مُعْرِضِينَ</a:t>
            </a:r>
            <a:r>
              <a:rPr lang="fa-IR" sz="2200" dirty="0" smtClean="0">
                <a:cs typeface="me_quran" pitchFamily="18" charset="-78"/>
              </a:rPr>
              <a:t>(49)</a:t>
            </a:r>
            <a:r>
              <a:rPr lang="fa-IR" sz="2200" dirty="0" err="1" smtClean="0">
                <a:cs typeface="me_quran" pitchFamily="18" charset="-78"/>
              </a:rPr>
              <a:t>كَأَنَّهُمْ</a:t>
            </a:r>
            <a:r>
              <a:rPr lang="fa-IR" sz="2200" dirty="0" smtClean="0">
                <a:cs typeface="me_quran" pitchFamily="18" charset="-78"/>
              </a:rPr>
              <a:t> </a:t>
            </a:r>
            <a:r>
              <a:rPr lang="fa-IR" sz="2200" dirty="0" err="1" smtClean="0">
                <a:cs typeface="me_quran" pitchFamily="18" charset="-78"/>
              </a:rPr>
              <a:t>حُمُرٌ</a:t>
            </a:r>
            <a:r>
              <a:rPr lang="fa-IR" sz="2200" dirty="0" smtClean="0">
                <a:cs typeface="me_quran" pitchFamily="18" charset="-78"/>
              </a:rPr>
              <a:t> </a:t>
            </a:r>
            <a:r>
              <a:rPr lang="fa-IR" sz="2200" dirty="0" err="1" smtClean="0">
                <a:cs typeface="me_quran" pitchFamily="18" charset="-78"/>
              </a:rPr>
              <a:t>مُّسْتَنفِرَةٌ</a:t>
            </a:r>
            <a:r>
              <a:rPr lang="fa-IR" sz="2200" dirty="0" smtClean="0">
                <a:cs typeface="me_quran" pitchFamily="18" charset="-78"/>
              </a:rPr>
              <a:t>(50)</a:t>
            </a:r>
          </a:p>
          <a:p>
            <a:pPr algn="ctr">
              <a:lnSpc>
                <a:spcPct val="200000"/>
              </a:lnSpc>
              <a:buNone/>
            </a:pPr>
            <a:r>
              <a:rPr lang="fa-IR" sz="2200" dirty="0" err="1" smtClean="0">
                <a:cs typeface="me_quran" pitchFamily="18" charset="-78"/>
              </a:rPr>
              <a:t>فَرَّتْ</a:t>
            </a:r>
            <a:r>
              <a:rPr lang="fa-IR" sz="2200" dirty="0" smtClean="0">
                <a:cs typeface="me_quran" pitchFamily="18" charset="-78"/>
              </a:rPr>
              <a:t> </a:t>
            </a:r>
            <a:r>
              <a:rPr lang="fa-IR" sz="2200" dirty="0" err="1" smtClean="0">
                <a:cs typeface="me_quran" pitchFamily="18" charset="-78"/>
              </a:rPr>
              <a:t>مِن</a:t>
            </a:r>
            <a:r>
              <a:rPr lang="fa-IR" sz="2200" dirty="0" smtClean="0">
                <a:cs typeface="me_quran" pitchFamily="18" charset="-78"/>
              </a:rPr>
              <a:t> </a:t>
            </a:r>
            <a:r>
              <a:rPr lang="fa-IR" sz="2200" dirty="0" err="1" smtClean="0">
                <a:cs typeface="me_quran" pitchFamily="18" charset="-78"/>
              </a:rPr>
              <a:t>قَسْوَرَةِ</a:t>
            </a:r>
            <a:r>
              <a:rPr lang="fa-IR" sz="2200" dirty="0" smtClean="0">
                <a:cs typeface="me_quran" pitchFamily="18" charset="-78"/>
              </a:rPr>
              <a:t> (51)</a:t>
            </a:r>
            <a:r>
              <a:rPr lang="fa-IR" sz="2200" dirty="0" err="1" smtClean="0">
                <a:cs typeface="me_quran" pitchFamily="18" charset="-78"/>
              </a:rPr>
              <a:t>بَلْ</a:t>
            </a:r>
            <a:r>
              <a:rPr lang="fa-IR" sz="2200" dirty="0" smtClean="0">
                <a:cs typeface="me_quran" pitchFamily="18" charset="-78"/>
              </a:rPr>
              <a:t> </a:t>
            </a:r>
            <a:r>
              <a:rPr lang="fa-IR" sz="2200" dirty="0" err="1" smtClean="0">
                <a:cs typeface="me_quran" pitchFamily="18" charset="-78"/>
              </a:rPr>
              <a:t>يُرِيدُ</a:t>
            </a:r>
            <a:r>
              <a:rPr lang="fa-IR" sz="2200" dirty="0" smtClean="0">
                <a:cs typeface="me_quran" pitchFamily="18" charset="-78"/>
              </a:rPr>
              <a:t> </a:t>
            </a:r>
            <a:r>
              <a:rPr lang="fa-IR" sz="2200" dirty="0" err="1" smtClean="0">
                <a:cs typeface="me_quran" pitchFamily="18" charset="-78"/>
              </a:rPr>
              <a:t>كلُ‏ُّ</a:t>
            </a:r>
            <a:r>
              <a:rPr lang="fa-IR" sz="2200" dirty="0" smtClean="0">
                <a:cs typeface="me_quran" pitchFamily="18" charset="-78"/>
              </a:rPr>
              <a:t> </a:t>
            </a:r>
            <a:r>
              <a:rPr lang="fa-IR" sz="2200" dirty="0" err="1" smtClean="0">
                <a:cs typeface="me_quran" pitchFamily="18" charset="-78"/>
              </a:rPr>
              <a:t>امْرِىٍ</a:t>
            </a:r>
            <a:r>
              <a:rPr lang="fa-IR" sz="2200" dirty="0" smtClean="0">
                <a:cs typeface="me_quran" pitchFamily="18" charset="-78"/>
              </a:rPr>
              <a:t> </a:t>
            </a:r>
            <a:r>
              <a:rPr lang="fa-IR" sz="2200" dirty="0" err="1" smtClean="0">
                <a:cs typeface="me_quran" pitchFamily="18" charset="-78"/>
              </a:rPr>
              <a:t>مِّنهْمْ</a:t>
            </a:r>
            <a:r>
              <a:rPr lang="fa-IR" sz="2200" dirty="0" smtClean="0">
                <a:cs typeface="me_quran" pitchFamily="18" charset="-78"/>
              </a:rPr>
              <a:t> </a:t>
            </a:r>
            <a:r>
              <a:rPr lang="fa-IR" sz="2200" dirty="0" err="1" smtClean="0">
                <a:cs typeface="me_quran" pitchFamily="18" charset="-78"/>
              </a:rPr>
              <a:t>أَن</a:t>
            </a:r>
            <a:r>
              <a:rPr lang="fa-IR" sz="2200" dirty="0" smtClean="0">
                <a:cs typeface="me_quran" pitchFamily="18" charset="-78"/>
              </a:rPr>
              <a:t> </a:t>
            </a:r>
            <a:r>
              <a:rPr lang="fa-IR" sz="2200" dirty="0" err="1" smtClean="0">
                <a:cs typeface="me_quran" pitchFamily="18" charset="-78"/>
              </a:rPr>
              <a:t>يُؤْتىَ‏</a:t>
            </a:r>
            <a:r>
              <a:rPr lang="fa-IR" sz="2200" dirty="0" smtClean="0">
                <a:cs typeface="me_quran" pitchFamily="18" charset="-78"/>
              </a:rPr>
              <a:t> </a:t>
            </a:r>
            <a:r>
              <a:rPr lang="fa-IR" sz="2200" dirty="0" err="1" smtClean="0">
                <a:cs typeface="me_quran" pitchFamily="18" charset="-78"/>
              </a:rPr>
              <a:t>صُحُفًا</a:t>
            </a:r>
            <a:r>
              <a:rPr lang="fa-IR" sz="2200" dirty="0" smtClean="0">
                <a:cs typeface="me_quran" pitchFamily="18" charset="-78"/>
              </a:rPr>
              <a:t> </a:t>
            </a:r>
            <a:r>
              <a:rPr lang="fa-IR" sz="2200" dirty="0" err="1" smtClean="0">
                <a:cs typeface="me_quran" pitchFamily="18" charset="-78"/>
              </a:rPr>
              <a:t>مُّنَشَّرَةً</a:t>
            </a:r>
            <a:r>
              <a:rPr lang="fa-IR" sz="2200" dirty="0" smtClean="0">
                <a:cs typeface="me_quran" pitchFamily="18" charset="-78"/>
              </a:rPr>
              <a:t>(52)</a:t>
            </a:r>
          </a:p>
          <a:p>
            <a:pPr algn="ctr">
              <a:lnSpc>
                <a:spcPct val="200000"/>
              </a:lnSpc>
              <a:buNone/>
            </a:pPr>
            <a:r>
              <a:rPr lang="fa-IR" sz="2200" dirty="0" err="1" smtClean="0">
                <a:cs typeface="me_quran" pitchFamily="18" charset="-78"/>
              </a:rPr>
              <a:t>كلاَّ</a:t>
            </a:r>
            <a:r>
              <a:rPr lang="fa-IR" sz="2200" dirty="0" smtClean="0">
                <a:cs typeface="me_quran" pitchFamily="18" charset="-78"/>
              </a:rPr>
              <a:t>  بَل لَّا </a:t>
            </a:r>
            <a:r>
              <a:rPr lang="fa-IR" sz="2200" dirty="0" err="1" smtClean="0">
                <a:cs typeface="me_quran" pitchFamily="18" charset="-78"/>
              </a:rPr>
              <a:t>يخَافُونَ</a:t>
            </a:r>
            <a:r>
              <a:rPr lang="fa-IR" sz="2200" dirty="0" smtClean="0">
                <a:cs typeface="me_quran" pitchFamily="18" charset="-78"/>
              </a:rPr>
              <a:t> </a:t>
            </a:r>
            <a:r>
              <a:rPr lang="fa-IR" sz="2200" dirty="0" err="1" smtClean="0">
                <a:cs typeface="me_quran" pitchFamily="18" charset="-78"/>
              </a:rPr>
              <a:t>الاْخِرَةَ</a:t>
            </a:r>
            <a:r>
              <a:rPr lang="fa-IR" sz="2200" dirty="0" smtClean="0">
                <a:cs typeface="me_quran" pitchFamily="18" charset="-78"/>
              </a:rPr>
              <a:t>(53)</a:t>
            </a:r>
            <a:r>
              <a:rPr lang="fa-IR" sz="2200" dirty="0" err="1" smtClean="0">
                <a:cs typeface="me_quran" pitchFamily="18" charset="-78"/>
              </a:rPr>
              <a:t>كَلَّا</a:t>
            </a:r>
            <a:r>
              <a:rPr lang="fa-IR" sz="2200" dirty="0" smtClean="0">
                <a:cs typeface="me_quran" pitchFamily="18" charset="-78"/>
              </a:rPr>
              <a:t> </a:t>
            </a:r>
            <a:r>
              <a:rPr lang="fa-IR" sz="2200" dirty="0" err="1" smtClean="0">
                <a:cs typeface="me_quran" pitchFamily="18" charset="-78"/>
              </a:rPr>
              <a:t>إِنَّهُ</a:t>
            </a:r>
            <a:r>
              <a:rPr lang="fa-IR" sz="2200" dirty="0" smtClean="0">
                <a:cs typeface="me_quran" pitchFamily="18" charset="-78"/>
              </a:rPr>
              <a:t> </a:t>
            </a:r>
            <a:r>
              <a:rPr lang="fa-IR" sz="2200" dirty="0" err="1" smtClean="0">
                <a:cs typeface="me_quran" pitchFamily="18" charset="-78"/>
              </a:rPr>
              <a:t>تَذْكِرَةٌ</a:t>
            </a:r>
            <a:r>
              <a:rPr lang="fa-IR" sz="2200" dirty="0" smtClean="0">
                <a:cs typeface="me_quran" pitchFamily="18" charset="-78"/>
              </a:rPr>
              <a:t>(54)</a:t>
            </a:r>
            <a:r>
              <a:rPr lang="fa-IR" sz="2200" dirty="0" err="1" smtClean="0">
                <a:cs typeface="me_quran" pitchFamily="18" charset="-78"/>
              </a:rPr>
              <a:t>فَمَن</a:t>
            </a:r>
            <a:r>
              <a:rPr lang="fa-IR" sz="2200" dirty="0" smtClean="0">
                <a:cs typeface="me_quran" pitchFamily="18" charset="-78"/>
              </a:rPr>
              <a:t> </a:t>
            </a:r>
            <a:r>
              <a:rPr lang="fa-IR" sz="2200" dirty="0" err="1" smtClean="0">
                <a:cs typeface="me_quran" pitchFamily="18" charset="-78"/>
              </a:rPr>
              <a:t>شَاءَ</a:t>
            </a:r>
            <a:r>
              <a:rPr lang="fa-IR" sz="2200" dirty="0" smtClean="0">
                <a:cs typeface="me_quran" pitchFamily="18" charset="-78"/>
              </a:rPr>
              <a:t> </a:t>
            </a:r>
            <a:r>
              <a:rPr lang="fa-IR" sz="2200" dirty="0" err="1" smtClean="0">
                <a:cs typeface="me_quran" pitchFamily="18" charset="-78"/>
              </a:rPr>
              <a:t>ذَكَرَهُ</a:t>
            </a:r>
            <a:r>
              <a:rPr lang="fa-IR" sz="2200" dirty="0" smtClean="0">
                <a:cs typeface="me_quran" pitchFamily="18" charset="-78"/>
              </a:rPr>
              <a:t>(55)</a:t>
            </a:r>
          </a:p>
          <a:p>
            <a:pPr algn="ctr">
              <a:lnSpc>
                <a:spcPct val="200000"/>
              </a:lnSpc>
              <a:buNone/>
            </a:pPr>
            <a:r>
              <a:rPr lang="fa-IR" sz="2200" dirty="0" smtClean="0">
                <a:cs typeface="me_quran" pitchFamily="18" charset="-78"/>
              </a:rPr>
              <a:t>وَ مَا </a:t>
            </a:r>
            <a:r>
              <a:rPr lang="fa-IR" sz="2200" dirty="0" err="1" smtClean="0">
                <a:cs typeface="me_quran" pitchFamily="18" charset="-78"/>
              </a:rPr>
              <a:t>يَذْكُرُونَ</a:t>
            </a:r>
            <a:r>
              <a:rPr lang="fa-IR" sz="2200" dirty="0" smtClean="0">
                <a:cs typeface="me_quran" pitchFamily="18" charset="-78"/>
              </a:rPr>
              <a:t> </a:t>
            </a:r>
            <a:r>
              <a:rPr lang="fa-IR" sz="2200" dirty="0" err="1" smtClean="0">
                <a:cs typeface="me_quran" pitchFamily="18" charset="-78"/>
              </a:rPr>
              <a:t>إِلَّا</a:t>
            </a:r>
            <a:r>
              <a:rPr lang="fa-IR" sz="2200" dirty="0" smtClean="0">
                <a:cs typeface="me_quran" pitchFamily="18" charset="-78"/>
              </a:rPr>
              <a:t> </a:t>
            </a:r>
            <a:r>
              <a:rPr lang="fa-IR" sz="2200" dirty="0" err="1" smtClean="0">
                <a:cs typeface="me_quran" pitchFamily="18" charset="-78"/>
              </a:rPr>
              <a:t>أَن</a:t>
            </a:r>
            <a:r>
              <a:rPr lang="fa-IR" sz="2200" dirty="0" smtClean="0">
                <a:cs typeface="me_quran" pitchFamily="18" charset="-78"/>
              </a:rPr>
              <a:t> </a:t>
            </a:r>
            <a:r>
              <a:rPr lang="fa-IR" sz="2200" dirty="0" err="1" smtClean="0">
                <a:cs typeface="me_quran" pitchFamily="18" charset="-78"/>
              </a:rPr>
              <a:t>يَشَاءَ</a:t>
            </a:r>
            <a:r>
              <a:rPr lang="fa-IR" sz="2200" dirty="0" smtClean="0">
                <a:cs typeface="me_quran" pitchFamily="18" charset="-78"/>
              </a:rPr>
              <a:t> </a:t>
            </a:r>
            <a:r>
              <a:rPr lang="fa-IR" sz="2200" dirty="0" err="1" smtClean="0">
                <a:cs typeface="me_quran" pitchFamily="18" charset="-78"/>
              </a:rPr>
              <a:t>اللَّهُ</a:t>
            </a:r>
            <a:r>
              <a:rPr lang="fa-IR" sz="2200" dirty="0" smtClean="0">
                <a:cs typeface="me_quran" pitchFamily="18" charset="-78"/>
              </a:rPr>
              <a:t>  </a:t>
            </a:r>
            <a:r>
              <a:rPr lang="fa-IR" sz="2200" dirty="0" err="1" smtClean="0">
                <a:cs typeface="me_quran" pitchFamily="18" charset="-78"/>
              </a:rPr>
              <a:t>هُوَ</a:t>
            </a:r>
            <a:r>
              <a:rPr lang="fa-IR" sz="2200" dirty="0" smtClean="0">
                <a:cs typeface="me_quran" pitchFamily="18" charset="-78"/>
              </a:rPr>
              <a:t> </a:t>
            </a:r>
            <a:r>
              <a:rPr lang="fa-IR" sz="2200" dirty="0" err="1" smtClean="0">
                <a:cs typeface="me_quran" pitchFamily="18" charset="-78"/>
              </a:rPr>
              <a:t>أَهْلُ</a:t>
            </a:r>
            <a:r>
              <a:rPr lang="fa-IR" sz="2200" dirty="0" smtClean="0">
                <a:cs typeface="me_quran" pitchFamily="18" charset="-78"/>
              </a:rPr>
              <a:t> </a:t>
            </a:r>
            <a:r>
              <a:rPr lang="fa-IR" sz="2200" dirty="0" err="1" smtClean="0">
                <a:cs typeface="me_quran" pitchFamily="18" charset="-78"/>
              </a:rPr>
              <a:t>التَّقْوَى‏</a:t>
            </a:r>
            <a:r>
              <a:rPr lang="fa-IR" sz="2200" dirty="0" smtClean="0">
                <a:cs typeface="me_quran" pitchFamily="18" charset="-78"/>
              </a:rPr>
              <a:t> وَ </a:t>
            </a:r>
            <a:r>
              <a:rPr lang="fa-IR" sz="2200" dirty="0" err="1" smtClean="0">
                <a:cs typeface="me_quran" pitchFamily="18" charset="-78"/>
              </a:rPr>
              <a:t>أَهْلُ</a:t>
            </a:r>
            <a:r>
              <a:rPr lang="fa-IR" sz="2200" dirty="0" smtClean="0">
                <a:cs typeface="me_quran" pitchFamily="18" charset="-78"/>
              </a:rPr>
              <a:t> </a:t>
            </a:r>
            <a:r>
              <a:rPr lang="fa-IR" sz="2200" dirty="0" err="1" smtClean="0">
                <a:cs typeface="me_quran" pitchFamily="18" charset="-78"/>
              </a:rPr>
              <a:t>المْغْفِرَةِ</a:t>
            </a:r>
            <a:r>
              <a:rPr lang="fa-IR" sz="2200" dirty="0" smtClean="0">
                <a:cs typeface="me_quran" pitchFamily="18" charset="-78"/>
              </a:rPr>
              <a:t>(56</a:t>
            </a:r>
          </a:p>
        </p:txBody>
      </p:sp>
      <p:sp>
        <p:nvSpPr>
          <p:cNvPr id="5" name="Slide Number Placeholder 4"/>
          <p:cNvSpPr>
            <a:spLocks noGrp="1"/>
          </p:cNvSpPr>
          <p:nvPr>
            <p:ph type="sldNum" sz="quarter" idx="12"/>
          </p:nvPr>
        </p:nvSpPr>
        <p:spPr>
          <a:xfrm>
            <a:off x="76200" y="6369050"/>
            <a:ext cx="587375" cy="488950"/>
          </a:xfrm>
        </p:spPr>
        <p:txBody>
          <a:bodyPr/>
          <a:lstStyle/>
          <a:p>
            <a:r>
              <a:rPr lang="fa-IR" b="0" dirty="0" smtClean="0">
                <a:solidFill>
                  <a:srgbClr val="000000"/>
                </a:solidFill>
                <a:latin typeface="IranNastaliq" pitchFamily="18" charset="0"/>
                <a:cs typeface="IranNastaliq" pitchFamily="18" charset="0"/>
              </a:rPr>
              <a:t>صفحه 7</a:t>
            </a:r>
            <a:endParaRPr lang="en-US" b="0" dirty="0">
              <a:solidFill>
                <a:srgbClr val="000000"/>
              </a:solidFill>
              <a:latin typeface="IranNastaliq" pitchFamily="18" charset="0"/>
              <a:cs typeface="IranNastaliq" pitchFamily="18" charset="0"/>
            </a:endParaRPr>
          </a:p>
        </p:txBody>
      </p:sp>
      <p:pic>
        <p:nvPicPr>
          <p:cNvPr id="6" name="6.wma">
            <a:hlinkClick r:id="" action="ppaction://media"/>
          </p:cNvPr>
          <p:cNvPicPr>
            <a:picLocks noRot="1" noChangeAspect="1"/>
          </p:cNvPicPr>
          <p:nvPr>
            <a:audioFile r:link="rId1"/>
          </p:nvPr>
        </p:nvPicPr>
        <p:blipFill>
          <a:blip r:embed="rId3" cstate="print"/>
          <a:stretch>
            <a:fillRect/>
          </a:stretch>
        </p:blipFill>
        <p:spPr>
          <a:xfrm>
            <a:off x="685800" y="381000"/>
            <a:ext cx="304800" cy="304800"/>
          </a:xfrm>
          <a:prstGeom prst="rect">
            <a:avLst/>
          </a:prstGeom>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35842"/>
                                        </p:tgtEl>
                                        <p:attrNameLst>
                                          <p:attrName>style.visibility</p:attrName>
                                        </p:attrNameLst>
                                      </p:cBhvr>
                                      <p:to>
                                        <p:strVal val="visible"/>
                                      </p:to>
                                    </p:set>
                                    <p:anim calcmode="lin" valueType="num">
                                      <p:cBhvr additive="base">
                                        <p:cTn id="7" dur="1000" fill="hold"/>
                                        <p:tgtEl>
                                          <p:spTgt spid="35842"/>
                                        </p:tgtEl>
                                        <p:attrNameLst>
                                          <p:attrName>ppt_x</p:attrName>
                                        </p:attrNameLst>
                                      </p:cBhvr>
                                      <p:tavLst>
                                        <p:tav tm="0">
                                          <p:val>
                                            <p:strVal val="#ppt_x"/>
                                          </p:val>
                                        </p:tav>
                                        <p:tav tm="100000">
                                          <p:val>
                                            <p:strVal val="#ppt_x"/>
                                          </p:val>
                                        </p:tav>
                                      </p:tavLst>
                                    </p:anim>
                                    <p:anim calcmode="lin" valueType="num">
                                      <p:cBhvr additive="base">
                                        <p:cTn id="8" dur="1000" fill="hold"/>
                                        <p:tgtEl>
                                          <p:spTgt spid="3584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seq concurrent="1" nextAc="seek">
              <p:cTn id="9" restart="whenNotActive" fill="hold" evtFilter="cancelBubble" nodeType="interactiveSeq">
                <p:stCondLst>
                  <p:cond evt="onClick" delay="0">
                    <p:tgtEl>
                      <p:spTgt spid="6"/>
                    </p:tgtEl>
                  </p:cond>
                </p:stCondLst>
                <p:endSync evt="end" delay="0">
                  <p:rtn val="all"/>
                </p:endSync>
                <p:childTnLst>
                  <p:par>
                    <p:cTn id="10" fill="hold">
                      <p:stCondLst>
                        <p:cond delay="0"/>
                      </p:stCondLst>
                      <p:childTnLst>
                        <p:par>
                          <p:cTn id="11" fill="hold">
                            <p:stCondLst>
                              <p:cond delay="0"/>
                            </p:stCondLst>
                            <p:childTnLst>
                              <p:par>
                                <p:cTn id="12" presetID="1" presetClass="mediacall" presetSubtype="0" fill="hold" nodeType="clickEffect">
                                  <p:stCondLst>
                                    <p:cond delay="0"/>
                                  </p:stCondLst>
                                  <p:childTnLst>
                                    <p:cmd type="call" cmd="playFrom(0.0)">
                                      <p:cBhvr>
                                        <p:cTn id="13" dur="62147" fill="hold"/>
                                        <p:tgtEl>
                                          <p:spTgt spid="6"/>
                                        </p:tgtEl>
                                      </p:cBhvr>
                                    </p:cmd>
                                  </p:childTnLst>
                                </p:cTn>
                              </p:par>
                              <p:par>
                                <p:cTn id="14" presetID="2" presetClass="entr" presetSubtype="4" fill="hold" grpId="0" nodeType="withEffect">
                                  <p:stCondLst>
                                    <p:cond delay="0"/>
                                  </p:stCondLst>
                                  <p:childTnLst>
                                    <p:set>
                                      <p:cBhvr>
                                        <p:cTn id="15" dur="1" fill="hold">
                                          <p:stCondLst>
                                            <p:cond delay="0"/>
                                          </p:stCondLst>
                                        </p:cTn>
                                        <p:tgtEl>
                                          <p:spTgt spid="35843">
                                            <p:txEl>
                                              <p:pRg st="0" end="0"/>
                                            </p:txEl>
                                          </p:spTgt>
                                        </p:tgtEl>
                                        <p:attrNameLst>
                                          <p:attrName>style.visibility</p:attrName>
                                        </p:attrNameLst>
                                      </p:cBhvr>
                                      <p:to>
                                        <p:strVal val="visible"/>
                                      </p:to>
                                    </p:set>
                                    <p:anim calcmode="lin" valueType="num">
                                      <p:cBhvr additive="base">
                                        <p:cTn id="16" dur="5000" fill="hold"/>
                                        <p:tgtEl>
                                          <p:spTgt spid="35843">
                                            <p:txEl>
                                              <p:pRg st="0" end="0"/>
                                            </p:txEl>
                                          </p:spTgt>
                                        </p:tgtEl>
                                        <p:attrNameLst>
                                          <p:attrName>ppt_x</p:attrName>
                                        </p:attrNameLst>
                                      </p:cBhvr>
                                      <p:tavLst>
                                        <p:tav tm="0">
                                          <p:val>
                                            <p:strVal val="#ppt_x"/>
                                          </p:val>
                                        </p:tav>
                                        <p:tav tm="100000">
                                          <p:val>
                                            <p:strVal val="#ppt_x"/>
                                          </p:val>
                                        </p:tav>
                                      </p:tavLst>
                                    </p:anim>
                                    <p:anim calcmode="lin" valueType="num">
                                      <p:cBhvr additive="base">
                                        <p:cTn id="17" dur="5000" fill="hold"/>
                                        <p:tgtEl>
                                          <p:spTgt spid="35843">
                                            <p:txEl>
                                              <p:pRg st="0" end="0"/>
                                            </p:txEl>
                                          </p:spTgt>
                                        </p:tgtEl>
                                        <p:attrNameLst>
                                          <p:attrName>ppt_y</p:attrName>
                                        </p:attrNameLst>
                                      </p:cBhvr>
                                      <p:tavLst>
                                        <p:tav tm="0">
                                          <p:val>
                                            <p:strVal val="1+#ppt_h/2"/>
                                          </p:val>
                                        </p:tav>
                                        <p:tav tm="100000">
                                          <p:val>
                                            <p:strVal val="#ppt_y"/>
                                          </p:val>
                                        </p:tav>
                                      </p:tavLst>
                                    </p:anim>
                                  </p:childTnLst>
                                </p:cTn>
                              </p:par>
                              <p:par>
                                <p:cTn id="18" presetID="2" presetClass="entr" presetSubtype="4" fill="hold" grpId="0" nodeType="withEffect">
                                  <p:stCondLst>
                                    <p:cond delay="0"/>
                                  </p:stCondLst>
                                  <p:childTnLst>
                                    <p:set>
                                      <p:cBhvr>
                                        <p:cTn id="19" dur="1" fill="hold">
                                          <p:stCondLst>
                                            <p:cond delay="0"/>
                                          </p:stCondLst>
                                        </p:cTn>
                                        <p:tgtEl>
                                          <p:spTgt spid="35843">
                                            <p:txEl>
                                              <p:pRg st="1" end="1"/>
                                            </p:txEl>
                                          </p:spTgt>
                                        </p:tgtEl>
                                        <p:attrNameLst>
                                          <p:attrName>style.visibility</p:attrName>
                                        </p:attrNameLst>
                                      </p:cBhvr>
                                      <p:to>
                                        <p:strVal val="visible"/>
                                      </p:to>
                                    </p:set>
                                    <p:anim calcmode="lin" valueType="num">
                                      <p:cBhvr additive="base">
                                        <p:cTn id="20" dur="5000" fill="hold"/>
                                        <p:tgtEl>
                                          <p:spTgt spid="35843">
                                            <p:txEl>
                                              <p:pRg st="1" end="1"/>
                                            </p:txEl>
                                          </p:spTgt>
                                        </p:tgtEl>
                                        <p:attrNameLst>
                                          <p:attrName>ppt_x</p:attrName>
                                        </p:attrNameLst>
                                      </p:cBhvr>
                                      <p:tavLst>
                                        <p:tav tm="0">
                                          <p:val>
                                            <p:strVal val="#ppt_x"/>
                                          </p:val>
                                        </p:tav>
                                        <p:tav tm="100000">
                                          <p:val>
                                            <p:strVal val="#ppt_x"/>
                                          </p:val>
                                        </p:tav>
                                      </p:tavLst>
                                    </p:anim>
                                    <p:anim calcmode="lin" valueType="num">
                                      <p:cBhvr additive="base">
                                        <p:cTn id="21" dur="5000" fill="hold"/>
                                        <p:tgtEl>
                                          <p:spTgt spid="35843">
                                            <p:txEl>
                                              <p:pRg st="1" end="1"/>
                                            </p:txEl>
                                          </p:spTgt>
                                        </p:tgtEl>
                                        <p:attrNameLst>
                                          <p:attrName>ppt_y</p:attrName>
                                        </p:attrNameLst>
                                      </p:cBhvr>
                                      <p:tavLst>
                                        <p:tav tm="0">
                                          <p:val>
                                            <p:strVal val="1+#ppt_h/2"/>
                                          </p:val>
                                        </p:tav>
                                        <p:tav tm="100000">
                                          <p:val>
                                            <p:strVal val="#ppt_y"/>
                                          </p:val>
                                        </p:tav>
                                      </p:tavLst>
                                    </p:anim>
                                  </p:childTnLst>
                                </p:cTn>
                              </p:par>
                              <p:par>
                                <p:cTn id="22" presetID="2" presetClass="entr" presetSubtype="4" fill="hold" grpId="0" nodeType="withEffect">
                                  <p:stCondLst>
                                    <p:cond delay="0"/>
                                  </p:stCondLst>
                                  <p:childTnLst>
                                    <p:set>
                                      <p:cBhvr>
                                        <p:cTn id="23" dur="1" fill="hold">
                                          <p:stCondLst>
                                            <p:cond delay="0"/>
                                          </p:stCondLst>
                                        </p:cTn>
                                        <p:tgtEl>
                                          <p:spTgt spid="35843">
                                            <p:txEl>
                                              <p:pRg st="2" end="2"/>
                                            </p:txEl>
                                          </p:spTgt>
                                        </p:tgtEl>
                                        <p:attrNameLst>
                                          <p:attrName>style.visibility</p:attrName>
                                        </p:attrNameLst>
                                      </p:cBhvr>
                                      <p:to>
                                        <p:strVal val="visible"/>
                                      </p:to>
                                    </p:set>
                                    <p:anim calcmode="lin" valueType="num">
                                      <p:cBhvr additive="base">
                                        <p:cTn id="24" dur="5000" fill="hold"/>
                                        <p:tgtEl>
                                          <p:spTgt spid="35843">
                                            <p:txEl>
                                              <p:pRg st="2" end="2"/>
                                            </p:txEl>
                                          </p:spTgt>
                                        </p:tgtEl>
                                        <p:attrNameLst>
                                          <p:attrName>ppt_x</p:attrName>
                                        </p:attrNameLst>
                                      </p:cBhvr>
                                      <p:tavLst>
                                        <p:tav tm="0">
                                          <p:val>
                                            <p:strVal val="#ppt_x"/>
                                          </p:val>
                                        </p:tav>
                                        <p:tav tm="100000">
                                          <p:val>
                                            <p:strVal val="#ppt_x"/>
                                          </p:val>
                                        </p:tav>
                                      </p:tavLst>
                                    </p:anim>
                                    <p:anim calcmode="lin" valueType="num">
                                      <p:cBhvr additive="base">
                                        <p:cTn id="25" dur="5000" fill="hold"/>
                                        <p:tgtEl>
                                          <p:spTgt spid="35843">
                                            <p:txEl>
                                              <p:pRg st="2" end="2"/>
                                            </p:txEl>
                                          </p:spTgt>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0"/>
                                  </p:stCondLst>
                                  <p:childTnLst>
                                    <p:set>
                                      <p:cBhvr>
                                        <p:cTn id="27" dur="1" fill="hold">
                                          <p:stCondLst>
                                            <p:cond delay="0"/>
                                          </p:stCondLst>
                                        </p:cTn>
                                        <p:tgtEl>
                                          <p:spTgt spid="35843">
                                            <p:txEl>
                                              <p:pRg st="3" end="3"/>
                                            </p:txEl>
                                          </p:spTgt>
                                        </p:tgtEl>
                                        <p:attrNameLst>
                                          <p:attrName>style.visibility</p:attrName>
                                        </p:attrNameLst>
                                      </p:cBhvr>
                                      <p:to>
                                        <p:strVal val="visible"/>
                                      </p:to>
                                    </p:set>
                                    <p:anim calcmode="lin" valueType="num">
                                      <p:cBhvr additive="base">
                                        <p:cTn id="28" dur="5000" fill="hold"/>
                                        <p:tgtEl>
                                          <p:spTgt spid="35843">
                                            <p:txEl>
                                              <p:pRg st="3" end="3"/>
                                            </p:txEl>
                                          </p:spTgt>
                                        </p:tgtEl>
                                        <p:attrNameLst>
                                          <p:attrName>ppt_x</p:attrName>
                                        </p:attrNameLst>
                                      </p:cBhvr>
                                      <p:tavLst>
                                        <p:tav tm="0">
                                          <p:val>
                                            <p:strVal val="#ppt_x"/>
                                          </p:val>
                                        </p:tav>
                                        <p:tav tm="100000">
                                          <p:val>
                                            <p:strVal val="#ppt_x"/>
                                          </p:val>
                                        </p:tav>
                                      </p:tavLst>
                                    </p:anim>
                                    <p:anim calcmode="lin" valueType="num">
                                      <p:cBhvr additive="base">
                                        <p:cTn id="29" dur="5000" fill="hold"/>
                                        <p:tgtEl>
                                          <p:spTgt spid="35843">
                                            <p:txEl>
                                              <p:pRg st="3" end="3"/>
                                            </p:txEl>
                                          </p:spTgt>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stCondLst>
                                    <p:cond delay="0"/>
                                  </p:stCondLst>
                                  <p:childTnLst>
                                    <p:set>
                                      <p:cBhvr>
                                        <p:cTn id="31" dur="1" fill="hold">
                                          <p:stCondLst>
                                            <p:cond delay="0"/>
                                          </p:stCondLst>
                                        </p:cTn>
                                        <p:tgtEl>
                                          <p:spTgt spid="35843">
                                            <p:txEl>
                                              <p:pRg st="4" end="4"/>
                                            </p:txEl>
                                          </p:spTgt>
                                        </p:tgtEl>
                                        <p:attrNameLst>
                                          <p:attrName>style.visibility</p:attrName>
                                        </p:attrNameLst>
                                      </p:cBhvr>
                                      <p:to>
                                        <p:strVal val="visible"/>
                                      </p:to>
                                    </p:set>
                                    <p:anim calcmode="lin" valueType="num">
                                      <p:cBhvr additive="base">
                                        <p:cTn id="32" dur="5000" fill="hold"/>
                                        <p:tgtEl>
                                          <p:spTgt spid="35843">
                                            <p:txEl>
                                              <p:pRg st="4" end="4"/>
                                            </p:txEl>
                                          </p:spTgt>
                                        </p:tgtEl>
                                        <p:attrNameLst>
                                          <p:attrName>ppt_x</p:attrName>
                                        </p:attrNameLst>
                                      </p:cBhvr>
                                      <p:tavLst>
                                        <p:tav tm="0">
                                          <p:val>
                                            <p:strVal val="#ppt_x"/>
                                          </p:val>
                                        </p:tav>
                                        <p:tav tm="100000">
                                          <p:val>
                                            <p:strVal val="#ppt_x"/>
                                          </p:val>
                                        </p:tav>
                                      </p:tavLst>
                                    </p:anim>
                                    <p:anim calcmode="lin" valueType="num">
                                      <p:cBhvr additive="base">
                                        <p:cTn id="33" dur="5000" fill="hold"/>
                                        <p:tgtEl>
                                          <p:spTgt spid="35843">
                                            <p:txEl>
                                              <p:pRg st="4" end="4"/>
                                            </p:txEl>
                                          </p:spTgt>
                                        </p:tgtEl>
                                        <p:attrNameLst>
                                          <p:attrName>ppt_y</p:attrName>
                                        </p:attrNameLst>
                                      </p:cBhvr>
                                      <p:tavLst>
                                        <p:tav tm="0">
                                          <p:val>
                                            <p:strVal val="1+#ppt_h/2"/>
                                          </p:val>
                                        </p:tav>
                                        <p:tav tm="100000">
                                          <p:val>
                                            <p:strVal val="#ppt_y"/>
                                          </p:val>
                                        </p:tav>
                                      </p:tavLst>
                                    </p:anim>
                                  </p:childTnLst>
                                </p:cTn>
                              </p:par>
                              <p:par>
                                <p:cTn id="34" presetID="2" presetClass="entr" presetSubtype="4" fill="hold" grpId="0" nodeType="withEffect">
                                  <p:stCondLst>
                                    <p:cond delay="0"/>
                                  </p:stCondLst>
                                  <p:childTnLst>
                                    <p:set>
                                      <p:cBhvr>
                                        <p:cTn id="35" dur="1" fill="hold">
                                          <p:stCondLst>
                                            <p:cond delay="0"/>
                                          </p:stCondLst>
                                        </p:cTn>
                                        <p:tgtEl>
                                          <p:spTgt spid="35843">
                                            <p:txEl>
                                              <p:pRg st="5" end="5"/>
                                            </p:txEl>
                                          </p:spTgt>
                                        </p:tgtEl>
                                        <p:attrNameLst>
                                          <p:attrName>style.visibility</p:attrName>
                                        </p:attrNameLst>
                                      </p:cBhvr>
                                      <p:to>
                                        <p:strVal val="visible"/>
                                      </p:to>
                                    </p:set>
                                    <p:anim calcmode="lin" valueType="num">
                                      <p:cBhvr additive="base">
                                        <p:cTn id="36" dur="5000" fill="hold"/>
                                        <p:tgtEl>
                                          <p:spTgt spid="35843">
                                            <p:txEl>
                                              <p:pRg st="5" end="5"/>
                                            </p:txEl>
                                          </p:spTgt>
                                        </p:tgtEl>
                                        <p:attrNameLst>
                                          <p:attrName>ppt_x</p:attrName>
                                        </p:attrNameLst>
                                      </p:cBhvr>
                                      <p:tavLst>
                                        <p:tav tm="0">
                                          <p:val>
                                            <p:strVal val="#ppt_x"/>
                                          </p:val>
                                        </p:tav>
                                        <p:tav tm="100000">
                                          <p:val>
                                            <p:strVal val="#ppt_x"/>
                                          </p:val>
                                        </p:tav>
                                      </p:tavLst>
                                    </p:anim>
                                    <p:anim calcmode="lin" valueType="num">
                                      <p:cBhvr additive="base">
                                        <p:cTn id="37" dur="5000" fill="hold"/>
                                        <p:tgtEl>
                                          <p:spTgt spid="35843">
                                            <p:txEl>
                                              <p:pRg st="5" end="5"/>
                                            </p:txEl>
                                          </p:spTgt>
                                        </p:tgtEl>
                                        <p:attrNameLst>
                                          <p:attrName>ppt_y</p:attrName>
                                        </p:attrNameLst>
                                      </p:cBhvr>
                                      <p:tavLst>
                                        <p:tav tm="0">
                                          <p:val>
                                            <p:strVal val="1+#ppt_h/2"/>
                                          </p:val>
                                        </p:tav>
                                        <p:tav tm="100000">
                                          <p:val>
                                            <p:strVal val="#ppt_y"/>
                                          </p:val>
                                        </p:tav>
                                      </p:tavLst>
                                    </p:anim>
                                  </p:childTnLst>
                                </p:cTn>
                              </p:par>
                              <p:par>
                                <p:cTn id="38" presetID="2" presetClass="entr" presetSubtype="4" fill="hold" grpId="0" nodeType="withEffect">
                                  <p:stCondLst>
                                    <p:cond delay="0"/>
                                  </p:stCondLst>
                                  <p:childTnLst>
                                    <p:set>
                                      <p:cBhvr>
                                        <p:cTn id="39" dur="1" fill="hold">
                                          <p:stCondLst>
                                            <p:cond delay="0"/>
                                          </p:stCondLst>
                                        </p:cTn>
                                        <p:tgtEl>
                                          <p:spTgt spid="35843">
                                            <p:txEl>
                                              <p:pRg st="6" end="6"/>
                                            </p:txEl>
                                          </p:spTgt>
                                        </p:tgtEl>
                                        <p:attrNameLst>
                                          <p:attrName>style.visibility</p:attrName>
                                        </p:attrNameLst>
                                      </p:cBhvr>
                                      <p:to>
                                        <p:strVal val="visible"/>
                                      </p:to>
                                    </p:set>
                                    <p:anim calcmode="lin" valueType="num">
                                      <p:cBhvr additive="base">
                                        <p:cTn id="40" dur="5000" fill="hold"/>
                                        <p:tgtEl>
                                          <p:spTgt spid="35843">
                                            <p:txEl>
                                              <p:pRg st="6" end="6"/>
                                            </p:txEl>
                                          </p:spTgt>
                                        </p:tgtEl>
                                        <p:attrNameLst>
                                          <p:attrName>ppt_x</p:attrName>
                                        </p:attrNameLst>
                                      </p:cBhvr>
                                      <p:tavLst>
                                        <p:tav tm="0">
                                          <p:val>
                                            <p:strVal val="#ppt_x"/>
                                          </p:val>
                                        </p:tav>
                                        <p:tav tm="100000">
                                          <p:val>
                                            <p:strVal val="#ppt_x"/>
                                          </p:val>
                                        </p:tav>
                                      </p:tavLst>
                                    </p:anim>
                                    <p:anim calcmode="lin" valueType="num">
                                      <p:cBhvr additive="base">
                                        <p:cTn id="41" dur="5000" fill="hold"/>
                                        <p:tgtEl>
                                          <p:spTgt spid="35843">
                                            <p:txEl>
                                              <p:pRg st="6" end="6"/>
                                            </p:txEl>
                                          </p:spTgt>
                                        </p:tgtEl>
                                        <p:attrNameLst>
                                          <p:attrName>ppt_y</p:attrName>
                                        </p:attrNameLst>
                                      </p:cBhvr>
                                      <p:tavLst>
                                        <p:tav tm="0">
                                          <p:val>
                                            <p:strVal val="1+#ppt_h/2"/>
                                          </p:val>
                                        </p:tav>
                                        <p:tav tm="100000">
                                          <p:val>
                                            <p:strVal val="#ppt_y"/>
                                          </p:val>
                                        </p:tav>
                                      </p:tavLst>
                                    </p:anim>
                                  </p:childTnLst>
                                </p:cTn>
                              </p:par>
                              <p:par>
                                <p:cTn id="42" presetID="2" presetClass="entr" presetSubtype="4" fill="hold" grpId="0" nodeType="withEffect">
                                  <p:stCondLst>
                                    <p:cond delay="0"/>
                                  </p:stCondLst>
                                  <p:childTnLst>
                                    <p:set>
                                      <p:cBhvr>
                                        <p:cTn id="43" dur="1" fill="hold">
                                          <p:stCondLst>
                                            <p:cond delay="0"/>
                                          </p:stCondLst>
                                        </p:cTn>
                                        <p:tgtEl>
                                          <p:spTgt spid="35843">
                                            <p:txEl>
                                              <p:pRg st="7" end="7"/>
                                            </p:txEl>
                                          </p:spTgt>
                                        </p:tgtEl>
                                        <p:attrNameLst>
                                          <p:attrName>style.visibility</p:attrName>
                                        </p:attrNameLst>
                                      </p:cBhvr>
                                      <p:to>
                                        <p:strVal val="visible"/>
                                      </p:to>
                                    </p:set>
                                    <p:anim calcmode="lin" valueType="num">
                                      <p:cBhvr additive="base">
                                        <p:cTn id="44" dur="5000" fill="hold"/>
                                        <p:tgtEl>
                                          <p:spTgt spid="35843">
                                            <p:txEl>
                                              <p:pRg st="7" end="7"/>
                                            </p:txEl>
                                          </p:spTgt>
                                        </p:tgtEl>
                                        <p:attrNameLst>
                                          <p:attrName>ppt_x</p:attrName>
                                        </p:attrNameLst>
                                      </p:cBhvr>
                                      <p:tavLst>
                                        <p:tav tm="0">
                                          <p:val>
                                            <p:strVal val="#ppt_x"/>
                                          </p:val>
                                        </p:tav>
                                        <p:tav tm="100000">
                                          <p:val>
                                            <p:strVal val="#ppt_x"/>
                                          </p:val>
                                        </p:tav>
                                      </p:tavLst>
                                    </p:anim>
                                    <p:anim calcmode="lin" valueType="num">
                                      <p:cBhvr additive="base">
                                        <p:cTn id="45" dur="5000" fill="hold"/>
                                        <p:tgtEl>
                                          <p:spTgt spid="3584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nextCondLst>
                <p:cond evt="onClick" delay="0">
                  <p:tgtEl>
                    <p:spTgt spid="6"/>
                  </p:tgtEl>
                </p:cond>
              </p:nextCondLst>
            </p:seq>
            <p:audio>
              <p:cMediaNode>
                <p:cTn id="46"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bldLst>
      <p:bldP spid="35842" grpId="0"/>
      <p:bldP spid="35843" grpId="0" build="allAtOnce"/>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AutoShape 2"/>
          <p:cNvSpPr>
            <a:spLocks noGrp="1" noChangeArrowheads="1"/>
          </p:cNvSpPr>
          <p:nvPr>
            <p:ph type="title"/>
          </p:nvPr>
        </p:nvSpPr>
        <p:spPr>
          <a:xfrm>
            <a:off x="5334000" y="228600"/>
            <a:ext cx="3352800" cy="1143000"/>
          </a:xfrm>
        </p:spPr>
        <p:txBody>
          <a:bodyPr/>
          <a:lstStyle/>
          <a:p>
            <a:pPr algn="r"/>
            <a:r>
              <a:rPr lang="fa-IR" sz="6000" b="0" dirty="0">
                <a:solidFill>
                  <a:srgbClr val="000000"/>
                </a:solidFill>
                <a:latin typeface="IranNastaliq" pitchFamily="18" charset="0"/>
                <a:cs typeface="IranNastaliq" pitchFamily="18" charset="0"/>
              </a:rPr>
              <a:t>جهت هدایتی </a:t>
            </a:r>
            <a:r>
              <a:rPr lang="fa-IR" sz="6000" b="0" dirty="0" smtClean="0">
                <a:solidFill>
                  <a:srgbClr val="000000"/>
                </a:solidFill>
                <a:latin typeface="IranNastaliq" pitchFamily="18" charset="0"/>
                <a:cs typeface="IranNastaliq" pitchFamily="18" charset="0"/>
              </a:rPr>
              <a:t>سیاق سوم</a:t>
            </a:r>
            <a:endParaRPr lang="en-US" sz="6000" b="0" dirty="0">
              <a:solidFill>
                <a:srgbClr val="000000"/>
              </a:solidFill>
              <a:latin typeface="IranNastaliq" pitchFamily="18" charset="0"/>
              <a:cs typeface="IranNastaliq" pitchFamily="18" charset="0"/>
            </a:endParaRPr>
          </a:p>
        </p:txBody>
      </p:sp>
      <p:sp>
        <p:nvSpPr>
          <p:cNvPr id="36867" name="Rectangle 3"/>
          <p:cNvSpPr>
            <a:spLocks noGrp="1" noChangeArrowheads="1"/>
          </p:cNvSpPr>
          <p:nvPr>
            <p:ph type="body" idx="1"/>
          </p:nvPr>
        </p:nvSpPr>
        <p:spPr>
          <a:xfrm>
            <a:off x="381000" y="1828800"/>
            <a:ext cx="8305800" cy="4724400"/>
          </a:xfrm>
        </p:spPr>
        <p:txBody>
          <a:bodyPr/>
          <a:lstStyle/>
          <a:p>
            <a:pPr>
              <a:buSzPct val="50000"/>
              <a:buFont typeface="Wingdings" pitchFamily="2" charset="2"/>
              <a:buChar char="v"/>
            </a:pPr>
            <a:r>
              <a:rPr lang="fa-IR" sz="6600" dirty="0" smtClean="0">
                <a:solidFill>
                  <a:srgbClr val="000000"/>
                </a:solidFill>
                <a:latin typeface="IranNastaliq" pitchFamily="18" charset="0"/>
                <a:cs typeface="IranNastaliq" pitchFamily="18" charset="0"/>
              </a:rPr>
              <a:t>مقابله با </a:t>
            </a:r>
            <a:r>
              <a:rPr lang="fa-IR" sz="6600" dirty="0" err="1" smtClean="0">
                <a:solidFill>
                  <a:srgbClr val="000000"/>
                </a:solidFill>
                <a:latin typeface="IranNastaliq" pitchFamily="18" charset="0"/>
                <a:cs typeface="IranNastaliq" pitchFamily="18" charset="0"/>
              </a:rPr>
              <a:t>اعراض</a:t>
            </a:r>
            <a:r>
              <a:rPr lang="fa-IR" sz="6600" dirty="0" smtClean="0">
                <a:solidFill>
                  <a:srgbClr val="000000"/>
                </a:solidFill>
                <a:latin typeface="IranNastaliq" pitchFamily="18" charset="0"/>
                <a:cs typeface="IranNastaliq" pitchFamily="18" charset="0"/>
              </a:rPr>
              <a:t> مجرمان کافر  از </a:t>
            </a:r>
            <a:r>
              <a:rPr lang="fa-IR" sz="6600" dirty="0" err="1" smtClean="0">
                <a:solidFill>
                  <a:srgbClr val="000000"/>
                </a:solidFill>
                <a:latin typeface="IranNastaliq" pitchFamily="18" charset="0"/>
                <a:cs typeface="IranNastaliq" pitchFamily="18" charset="0"/>
              </a:rPr>
              <a:t>پندهای</a:t>
            </a:r>
            <a:r>
              <a:rPr lang="fa-IR" sz="6600" dirty="0" smtClean="0">
                <a:solidFill>
                  <a:srgbClr val="000000"/>
                </a:solidFill>
                <a:latin typeface="IranNastaliq" pitchFamily="18" charset="0"/>
                <a:cs typeface="IranNastaliq" pitchFamily="18" charset="0"/>
              </a:rPr>
              <a:t> قرآن </a:t>
            </a:r>
          </a:p>
          <a:p>
            <a:pPr>
              <a:buSzPct val="50000"/>
              <a:buFont typeface="Wingdings" pitchFamily="2" charset="2"/>
              <a:buChar char="v"/>
            </a:pPr>
            <a:r>
              <a:rPr lang="fa-IR" sz="4800" dirty="0" smtClean="0">
                <a:solidFill>
                  <a:srgbClr val="000000"/>
                </a:solidFill>
                <a:latin typeface="IranNastaliq" pitchFamily="18" charset="0"/>
                <a:cs typeface="IranNastaliq" pitchFamily="18" charset="0"/>
              </a:rPr>
              <a:t>وقتی هر نفسی در گرو اعمال خویش است و او را به سوی جهنم میکشد ، پس اینان را چه شده که از قرآن روی برگردانده </a:t>
            </a:r>
            <a:r>
              <a:rPr lang="fa-IR" sz="4800" dirty="0" err="1" smtClean="0">
                <a:solidFill>
                  <a:srgbClr val="000000"/>
                </a:solidFill>
                <a:latin typeface="IranNastaliq" pitchFamily="18" charset="0"/>
                <a:cs typeface="IranNastaliq" pitchFamily="18" charset="0"/>
              </a:rPr>
              <a:t>اند</a:t>
            </a:r>
            <a:r>
              <a:rPr lang="fa-IR" sz="4800" dirty="0" smtClean="0">
                <a:solidFill>
                  <a:srgbClr val="000000"/>
                </a:solidFill>
                <a:latin typeface="IranNastaliq" pitchFamily="18" charset="0"/>
                <a:cs typeface="IranNastaliq" pitchFamily="18" charset="0"/>
              </a:rPr>
              <a:t>؟ آیا انتظار نزول کتابی برای هر کدام از خودشان را می کشند؟ نه این بهانه  ای بیش نیست علت اصلی، عدم خوف از قیامت است همانا قرآن برای پند پذیری کافی است.</a:t>
            </a:r>
            <a:endParaRPr lang="en-US" sz="4800" dirty="0">
              <a:solidFill>
                <a:srgbClr val="000000"/>
              </a:solidFill>
              <a:latin typeface="IranNastaliq" pitchFamily="18" charset="0"/>
              <a:cs typeface="IranNastaliq" pitchFamily="18" charset="0"/>
            </a:endParaRPr>
          </a:p>
        </p:txBody>
      </p:sp>
      <p:sp>
        <p:nvSpPr>
          <p:cNvPr id="4" name="Slide Number Placeholder 3"/>
          <p:cNvSpPr>
            <a:spLocks noGrp="1"/>
          </p:cNvSpPr>
          <p:nvPr>
            <p:ph type="sldNum" sz="quarter" idx="12"/>
          </p:nvPr>
        </p:nvSpPr>
        <p:spPr/>
        <p:txBody>
          <a:bodyPr/>
          <a:lstStyle/>
          <a:p>
            <a:r>
              <a:rPr lang="fa-IR" b="0" dirty="0" smtClean="0">
                <a:solidFill>
                  <a:srgbClr val="000000"/>
                </a:solidFill>
                <a:latin typeface="IranNastaliq" pitchFamily="18" charset="0"/>
                <a:cs typeface="IranNastaliq" pitchFamily="18" charset="0"/>
              </a:rPr>
              <a:t>صفحه 8</a:t>
            </a:r>
            <a:endParaRPr lang="en-US" b="0" dirty="0">
              <a:solidFill>
                <a:srgbClr val="000000"/>
              </a:solidFill>
              <a:latin typeface="IranNastaliq" pitchFamily="18" charset="0"/>
              <a:cs typeface="IranNastaliq" pitchFamily="18"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36866"/>
                                        </p:tgtEl>
                                        <p:attrNameLst>
                                          <p:attrName>style.visibility</p:attrName>
                                        </p:attrNameLst>
                                      </p:cBhvr>
                                      <p:to>
                                        <p:strVal val="visible"/>
                                      </p:to>
                                    </p:set>
                                    <p:anim calcmode="lin" valueType="num">
                                      <p:cBhvr additive="base">
                                        <p:cTn id="7" dur="1000" fill="hold"/>
                                        <p:tgtEl>
                                          <p:spTgt spid="36866"/>
                                        </p:tgtEl>
                                        <p:attrNameLst>
                                          <p:attrName>ppt_x</p:attrName>
                                        </p:attrNameLst>
                                      </p:cBhvr>
                                      <p:tavLst>
                                        <p:tav tm="0">
                                          <p:val>
                                            <p:strVal val="#ppt_x"/>
                                          </p:val>
                                        </p:tav>
                                        <p:tav tm="100000">
                                          <p:val>
                                            <p:strVal val="#ppt_x"/>
                                          </p:val>
                                        </p:tav>
                                      </p:tavLst>
                                    </p:anim>
                                    <p:anim calcmode="lin" valueType="num">
                                      <p:cBhvr additive="base">
                                        <p:cTn id="8" dur="1000" fill="hold"/>
                                        <p:tgtEl>
                                          <p:spTgt spid="36866"/>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6867">
                                            <p:txEl>
                                              <p:pRg st="0" end="0"/>
                                            </p:txEl>
                                          </p:spTgt>
                                        </p:tgtEl>
                                        <p:attrNameLst>
                                          <p:attrName>style.visibility</p:attrName>
                                        </p:attrNameLst>
                                      </p:cBhvr>
                                      <p:to>
                                        <p:strVal val="visible"/>
                                      </p:to>
                                    </p:set>
                                    <p:anim calcmode="lin" valueType="num">
                                      <p:cBhvr additive="base">
                                        <p:cTn id="13" dur="3000" fill="hold"/>
                                        <p:tgtEl>
                                          <p:spTgt spid="36867">
                                            <p:txEl>
                                              <p:pRg st="0" end="0"/>
                                            </p:txEl>
                                          </p:spTgt>
                                        </p:tgtEl>
                                        <p:attrNameLst>
                                          <p:attrName>ppt_x</p:attrName>
                                        </p:attrNameLst>
                                      </p:cBhvr>
                                      <p:tavLst>
                                        <p:tav tm="0">
                                          <p:val>
                                            <p:strVal val="#ppt_x"/>
                                          </p:val>
                                        </p:tav>
                                        <p:tav tm="100000">
                                          <p:val>
                                            <p:strVal val="#ppt_x"/>
                                          </p:val>
                                        </p:tav>
                                      </p:tavLst>
                                    </p:anim>
                                    <p:anim calcmode="lin" valueType="num">
                                      <p:cBhvr additive="base">
                                        <p:cTn id="14" dur="3000" fill="hold"/>
                                        <p:tgtEl>
                                          <p:spTgt spid="368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6867">
                                            <p:txEl>
                                              <p:pRg st="1" end="1"/>
                                            </p:txEl>
                                          </p:spTgt>
                                        </p:tgtEl>
                                        <p:attrNameLst>
                                          <p:attrName>style.visibility</p:attrName>
                                        </p:attrNameLst>
                                      </p:cBhvr>
                                      <p:to>
                                        <p:strVal val="visible"/>
                                      </p:to>
                                    </p:set>
                                    <p:anim calcmode="lin" valueType="num">
                                      <p:cBhvr additive="base">
                                        <p:cTn id="19" dur="3000" fill="hold"/>
                                        <p:tgtEl>
                                          <p:spTgt spid="36867">
                                            <p:txEl>
                                              <p:pRg st="1" end="1"/>
                                            </p:txEl>
                                          </p:spTgt>
                                        </p:tgtEl>
                                        <p:attrNameLst>
                                          <p:attrName>ppt_x</p:attrName>
                                        </p:attrNameLst>
                                      </p:cBhvr>
                                      <p:tavLst>
                                        <p:tav tm="0">
                                          <p:val>
                                            <p:strVal val="#ppt_x"/>
                                          </p:val>
                                        </p:tav>
                                        <p:tav tm="100000">
                                          <p:val>
                                            <p:strVal val="#ppt_x"/>
                                          </p:val>
                                        </p:tav>
                                      </p:tavLst>
                                    </p:anim>
                                    <p:anim calcmode="lin" valueType="num">
                                      <p:cBhvr additive="base">
                                        <p:cTn id="20" dur="3000" fill="hold"/>
                                        <p:tgtEl>
                                          <p:spTgt spid="3686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p:bldP spid="36867"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3979" name="Rectangle 11">
            <a:hlinkClick r:id="" action="ppaction://noaction" highlightClick="1"/>
          </p:cNvPr>
          <p:cNvSpPr>
            <a:spLocks noChangeArrowheads="1"/>
          </p:cNvSpPr>
          <p:nvPr/>
        </p:nvSpPr>
        <p:spPr bwMode="auto">
          <a:xfrm>
            <a:off x="533400" y="1295400"/>
            <a:ext cx="6477000" cy="838200"/>
          </a:xfrm>
          <a:prstGeom prst="rect">
            <a:avLst/>
          </a:prstGeom>
          <a:blipFill>
            <a:blip r:embed="rId2" cstate="print"/>
            <a:tile tx="0" ty="0" sx="100000" sy="100000" flip="none" algn="tl"/>
          </a:blipFill>
          <a:ln w="9525" algn="ctr">
            <a:noFill/>
            <a:miter lim="800000"/>
            <a:headEnd/>
            <a:tailEnd/>
          </a:ln>
          <a:effectLst/>
        </p:spPr>
        <p:txBody>
          <a:bodyPr wrap="none" anchor="ctr"/>
          <a:lstStyle/>
          <a:p>
            <a:pPr algn="ctr">
              <a:buSzPct val="50000"/>
            </a:pPr>
            <a:r>
              <a:rPr lang="fa-IR" sz="4400" dirty="0" smtClean="0">
                <a:solidFill>
                  <a:srgbClr val="000000"/>
                </a:solidFill>
                <a:latin typeface="IranNastaliq" pitchFamily="18" charset="0"/>
                <a:cs typeface="IranNastaliq" pitchFamily="18" charset="0"/>
              </a:rPr>
              <a:t>آماده سازی پیامبر </a:t>
            </a:r>
            <a:r>
              <a:rPr lang="fa-IR" sz="2000" dirty="0" smtClean="0">
                <a:solidFill>
                  <a:srgbClr val="000000"/>
                </a:solidFill>
                <a:latin typeface="IranNastaliq" pitchFamily="18" charset="0"/>
                <a:cs typeface="IranNastaliq" pitchFamily="18" charset="0"/>
              </a:rPr>
              <a:t>صلی الله علیه و </a:t>
            </a:r>
            <a:r>
              <a:rPr lang="fa-IR" sz="2000" dirty="0" err="1" smtClean="0">
                <a:solidFill>
                  <a:srgbClr val="000000"/>
                </a:solidFill>
                <a:latin typeface="IranNastaliq" pitchFamily="18" charset="0"/>
                <a:cs typeface="IranNastaliq" pitchFamily="18" charset="0"/>
              </a:rPr>
              <a:t>آله</a:t>
            </a:r>
            <a:r>
              <a:rPr lang="fa-IR" sz="2000" dirty="0" smtClean="0">
                <a:solidFill>
                  <a:srgbClr val="000000"/>
                </a:solidFill>
                <a:latin typeface="IranNastaliq" pitchFamily="18" charset="0"/>
                <a:cs typeface="IranNastaliq" pitchFamily="18" charset="0"/>
              </a:rPr>
              <a:t> و سلم </a:t>
            </a:r>
            <a:r>
              <a:rPr lang="fa-IR" sz="4400" dirty="0" smtClean="0">
                <a:solidFill>
                  <a:srgbClr val="000000"/>
                </a:solidFill>
                <a:latin typeface="IranNastaliq" pitchFamily="18" charset="0"/>
                <a:cs typeface="IranNastaliq" pitchFamily="18" charset="0"/>
              </a:rPr>
              <a:t>جهت ادامه قیام </a:t>
            </a:r>
            <a:r>
              <a:rPr lang="fa-IR" sz="4400" dirty="0" err="1" smtClean="0">
                <a:solidFill>
                  <a:srgbClr val="000000"/>
                </a:solidFill>
                <a:latin typeface="IranNastaliq" pitchFamily="18" charset="0"/>
                <a:cs typeface="IranNastaliq" pitchFamily="18" charset="0"/>
              </a:rPr>
              <a:t>منذرانه</a:t>
            </a:r>
            <a:r>
              <a:rPr lang="fa-IR" sz="4400" dirty="0" smtClean="0">
                <a:solidFill>
                  <a:srgbClr val="000000"/>
                </a:solidFill>
                <a:latin typeface="IranNastaliq" pitchFamily="18" charset="0"/>
                <a:cs typeface="IranNastaliq" pitchFamily="18" charset="0"/>
              </a:rPr>
              <a:t> </a:t>
            </a:r>
            <a:endParaRPr lang="fa-IR" sz="1600" dirty="0" smtClean="0">
              <a:solidFill>
                <a:srgbClr val="000000"/>
              </a:solidFill>
              <a:latin typeface="IranNastaliq" pitchFamily="18" charset="0"/>
              <a:cs typeface="IranNastaliq" pitchFamily="18" charset="0"/>
            </a:endParaRPr>
          </a:p>
        </p:txBody>
      </p:sp>
      <p:sp>
        <p:nvSpPr>
          <p:cNvPr id="84002" name="Rectangle 34"/>
          <p:cNvSpPr>
            <a:spLocks noChangeArrowheads="1"/>
          </p:cNvSpPr>
          <p:nvPr/>
        </p:nvSpPr>
        <p:spPr bwMode="auto">
          <a:xfrm>
            <a:off x="7162800" y="1295400"/>
            <a:ext cx="1752600" cy="838200"/>
          </a:xfrm>
          <a:prstGeom prst="rect">
            <a:avLst/>
          </a:prstGeom>
          <a:solidFill>
            <a:srgbClr val="FFFFCC"/>
          </a:solidFill>
          <a:ln w="9525" algn="ctr">
            <a:noFill/>
            <a:miter lim="800000"/>
            <a:headEnd/>
            <a:tailEnd/>
          </a:ln>
          <a:effectLst/>
        </p:spPr>
        <p:txBody>
          <a:bodyPr wrap="none" anchor="ctr"/>
          <a:lstStyle/>
          <a:p>
            <a:pPr marL="342900" indent="-342900" algn="ctr">
              <a:spcBef>
                <a:spcPct val="20000"/>
              </a:spcBef>
              <a:buClr>
                <a:schemeClr val="tx1"/>
              </a:buClr>
              <a:buSzPct val="75000"/>
              <a:buFont typeface="Wingdings" pitchFamily="2" charset="2"/>
              <a:buNone/>
            </a:pPr>
            <a:r>
              <a:rPr lang="fa-IR" sz="2400" dirty="0">
                <a:solidFill>
                  <a:srgbClr val="000000"/>
                </a:solidFill>
                <a:latin typeface="IranNastaliq" pitchFamily="18" charset="0"/>
                <a:cs typeface="IranNastaliq" pitchFamily="18" charset="0"/>
              </a:rPr>
              <a:t> </a:t>
            </a:r>
            <a:r>
              <a:rPr lang="fa-IR" sz="2400" dirty="0" smtClean="0">
                <a:solidFill>
                  <a:srgbClr val="000000"/>
                </a:solidFill>
                <a:latin typeface="IranNastaliq" pitchFamily="18" charset="0"/>
                <a:cs typeface="IranNastaliq" pitchFamily="18" charset="0"/>
              </a:rPr>
              <a:t>سیاق اول</a:t>
            </a:r>
            <a:endParaRPr lang="fa-IR" sz="2400" dirty="0">
              <a:solidFill>
                <a:srgbClr val="000000"/>
              </a:solidFill>
              <a:latin typeface="IranNastaliq" pitchFamily="18" charset="0"/>
              <a:cs typeface="IranNastaliq" pitchFamily="18" charset="0"/>
            </a:endParaRPr>
          </a:p>
          <a:p>
            <a:pPr marL="342900" indent="-342900" algn="ctr">
              <a:spcBef>
                <a:spcPct val="20000"/>
              </a:spcBef>
              <a:buClr>
                <a:schemeClr val="tx1"/>
              </a:buClr>
              <a:buSzPct val="75000"/>
              <a:buFont typeface="Wingdings" pitchFamily="2" charset="2"/>
              <a:buNone/>
            </a:pPr>
            <a:r>
              <a:rPr lang="fa-IR" sz="2400" dirty="0" smtClean="0">
                <a:solidFill>
                  <a:srgbClr val="000000"/>
                </a:solidFill>
                <a:latin typeface="IranNastaliq" pitchFamily="18" charset="0"/>
                <a:cs typeface="IranNastaliq" pitchFamily="18" charset="0"/>
              </a:rPr>
              <a:t>1    تا       10</a:t>
            </a:r>
            <a:endParaRPr lang="en-US" sz="2400" dirty="0">
              <a:solidFill>
                <a:srgbClr val="000000"/>
              </a:solidFill>
              <a:latin typeface="IranNastaliq" pitchFamily="18" charset="0"/>
              <a:cs typeface="IranNastaliq" pitchFamily="18" charset="0"/>
            </a:endParaRPr>
          </a:p>
        </p:txBody>
      </p:sp>
      <p:sp>
        <p:nvSpPr>
          <p:cNvPr id="11" name="AutoShape 2"/>
          <p:cNvSpPr txBox="1">
            <a:spLocks noChangeArrowheads="1"/>
          </p:cNvSpPr>
          <p:nvPr/>
        </p:nvSpPr>
        <p:spPr>
          <a:xfrm>
            <a:off x="5791200" y="152400"/>
            <a:ext cx="2895600" cy="1143000"/>
          </a:xfrm>
          <a:prstGeom prst="roundRect">
            <a:avLst>
              <a:gd name="adj" fmla="val 37223"/>
            </a:avLst>
          </a:prstGeom>
        </p:spPr>
        <p:txBody>
          <a:bodyPr/>
          <a:lstStyle/>
          <a:p>
            <a:pPr marL="0" marR="0" lvl="0" indent="0" algn="r" defTabSz="914400" rtl="1" eaLnBrk="1" fontAlgn="base" latinLnBrk="0" hangingPunct="1">
              <a:lnSpc>
                <a:spcPct val="90000"/>
              </a:lnSpc>
              <a:spcBef>
                <a:spcPct val="0"/>
              </a:spcBef>
              <a:spcAft>
                <a:spcPct val="0"/>
              </a:spcAft>
              <a:buClrTx/>
              <a:buSzTx/>
              <a:buFontTx/>
              <a:buNone/>
              <a:tabLst/>
              <a:defRPr/>
            </a:pPr>
            <a:r>
              <a:rPr kumimoji="0" lang="fa-IR" sz="6000" b="0" i="0" u="none" strike="noStrike" kern="0" cap="none" spc="0" normalizeH="0" baseline="0" noProof="0" dirty="0" smtClean="0">
                <a:ln>
                  <a:noFill/>
                </a:ln>
                <a:solidFill>
                  <a:srgbClr val="000000"/>
                </a:solidFill>
                <a:effectLst/>
                <a:uLnTx/>
                <a:uFillTx/>
                <a:latin typeface="IranNastaliq" pitchFamily="18" charset="0"/>
                <a:ea typeface="+mj-ea"/>
                <a:cs typeface="IranNastaliq" pitchFamily="18" charset="0"/>
              </a:rPr>
              <a:t>نمودار هدایتی سوره</a:t>
            </a:r>
            <a:endParaRPr kumimoji="0" lang="en-US" sz="6000" b="0" i="0" u="none" strike="noStrike" kern="0" cap="none" spc="0" normalizeH="0" baseline="0" noProof="0" dirty="0">
              <a:ln>
                <a:noFill/>
              </a:ln>
              <a:solidFill>
                <a:srgbClr val="000000"/>
              </a:solidFill>
              <a:effectLst/>
              <a:uLnTx/>
              <a:uFillTx/>
              <a:latin typeface="IranNastaliq" pitchFamily="18" charset="0"/>
              <a:ea typeface="+mj-ea"/>
              <a:cs typeface="IranNastaliq" pitchFamily="18" charset="0"/>
            </a:endParaRPr>
          </a:p>
        </p:txBody>
      </p:sp>
      <p:sp>
        <p:nvSpPr>
          <p:cNvPr id="12" name="Slide Number Placeholder 11"/>
          <p:cNvSpPr>
            <a:spLocks noGrp="1"/>
          </p:cNvSpPr>
          <p:nvPr>
            <p:ph type="sldNum" sz="quarter" idx="12"/>
          </p:nvPr>
        </p:nvSpPr>
        <p:spPr/>
        <p:txBody>
          <a:bodyPr/>
          <a:lstStyle/>
          <a:p>
            <a:r>
              <a:rPr lang="fa-IR" b="0" dirty="0" smtClean="0">
                <a:solidFill>
                  <a:srgbClr val="000000"/>
                </a:solidFill>
                <a:latin typeface="IranNastaliq" pitchFamily="18" charset="0"/>
                <a:cs typeface="IranNastaliq" pitchFamily="18" charset="0"/>
              </a:rPr>
              <a:t>صفحه 9</a:t>
            </a:r>
            <a:endParaRPr lang="en-US" b="0" dirty="0">
              <a:solidFill>
                <a:srgbClr val="000000"/>
              </a:solidFill>
              <a:latin typeface="IranNastaliq" pitchFamily="18" charset="0"/>
              <a:cs typeface="IranNastaliq" pitchFamily="18" charset="0"/>
            </a:endParaRPr>
          </a:p>
        </p:txBody>
      </p:sp>
      <p:sp>
        <p:nvSpPr>
          <p:cNvPr id="21" name="Rectangle 34"/>
          <p:cNvSpPr>
            <a:spLocks noChangeArrowheads="1"/>
          </p:cNvSpPr>
          <p:nvPr/>
        </p:nvSpPr>
        <p:spPr bwMode="auto">
          <a:xfrm>
            <a:off x="7162800" y="3048000"/>
            <a:ext cx="1752600" cy="838200"/>
          </a:xfrm>
          <a:prstGeom prst="rect">
            <a:avLst/>
          </a:prstGeom>
          <a:solidFill>
            <a:srgbClr val="FFFFCC"/>
          </a:solidFill>
          <a:ln w="9525" algn="ctr">
            <a:noFill/>
            <a:miter lim="800000"/>
            <a:headEnd/>
            <a:tailEnd/>
          </a:ln>
          <a:effectLst/>
        </p:spPr>
        <p:txBody>
          <a:bodyPr wrap="none" anchor="ctr"/>
          <a:lstStyle/>
          <a:p>
            <a:pPr marL="342900" indent="-342900" algn="ctr">
              <a:spcBef>
                <a:spcPct val="20000"/>
              </a:spcBef>
              <a:buClr>
                <a:schemeClr val="tx1"/>
              </a:buClr>
              <a:buSzPct val="75000"/>
              <a:buFont typeface="Wingdings" pitchFamily="2" charset="2"/>
              <a:buNone/>
            </a:pPr>
            <a:r>
              <a:rPr lang="fa-IR" sz="2400" dirty="0">
                <a:solidFill>
                  <a:srgbClr val="000000"/>
                </a:solidFill>
                <a:latin typeface="IranNastaliq" pitchFamily="18" charset="0"/>
                <a:cs typeface="IranNastaliq" pitchFamily="18" charset="0"/>
              </a:rPr>
              <a:t> </a:t>
            </a:r>
            <a:r>
              <a:rPr lang="fa-IR" sz="2400" dirty="0" smtClean="0">
                <a:solidFill>
                  <a:srgbClr val="000000"/>
                </a:solidFill>
                <a:latin typeface="IranNastaliq" pitchFamily="18" charset="0"/>
                <a:cs typeface="IranNastaliq" pitchFamily="18" charset="0"/>
              </a:rPr>
              <a:t>سیاق دوم</a:t>
            </a:r>
            <a:endParaRPr lang="fa-IR" sz="2400" dirty="0">
              <a:solidFill>
                <a:srgbClr val="000000"/>
              </a:solidFill>
              <a:latin typeface="IranNastaliq" pitchFamily="18" charset="0"/>
              <a:cs typeface="IranNastaliq" pitchFamily="18" charset="0"/>
            </a:endParaRPr>
          </a:p>
          <a:p>
            <a:pPr marL="342900" indent="-342900" algn="ctr">
              <a:spcBef>
                <a:spcPct val="20000"/>
              </a:spcBef>
              <a:buClr>
                <a:schemeClr val="tx1"/>
              </a:buClr>
              <a:buSzPct val="75000"/>
              <a:buFont typeface="Wingdings" pitchFamily="2" charset="2"/>
              <a:buNone/>
            </a:pPr>
            <a:r>
              <a:rPr lang="fa-IR" sz="2400" dirty="0" smtClean="0">
                <a:solidFill>
                  <a:srgbClr val="000000"/>
                </a:solidFill>
                <a:latin typeface="IranNastaliq" pitchFamily="18" charset="0"/>
                <a:cs typeface="IranNastaliq" pitchFamily="18" charset="0"/>
              </a:rPr>
              <a:t>11       تا       37</a:t>
            </a:r>
            <a:endParaRPr lang="en-US" sz="2400" dirty="0">
              <a:solidFill>
                <a:srgbClr val="000000"/>
              </a:solidFill>
              <a:latin typeface="IranNastaliq" pitchFamily="18" charset="0"/>
              <a:cs typeface="IranNastaliq" pitchFamily="18" charset="0"/>
            </a:endParaRPr>
          </a:p>
        </p:txBody>
      </p:sp>
      <p:sp>
        <p:nvSpPr>
          <p:cNvPr id="22" name="Rectangle 34"/>
          <p:cNvSpPr>
            <a:spLocks noChangeArrowheads="1"/>
          </p:cNvSpPr>
          <p:nvPr/>
        </p:nvSpPr>
        <p:spPr bwMode="auto">
          <a:xfrm>
            <a:off x="7239000" y="4724400"/>
            <a:ext cx="1752600" cy="838200"/>
          </a:xfrm>
          <a:prstGeom prst="rect">
            <a:avLst/>
          </a:prstGeom>
          <a:solidFill>
            <a:srgbClr val="FFFFCC"/>
          </a:solidFill>
          <a:ln w="9525" algn="ctr">
            <a:noFill/>
            <a:miter lim="800000"/>
            <a:headEnd/>
            <a:tailEnd/>
          </a:ln>
          <a:effectLst/>
        </p:spPr>
        <p:txBody>
          <a:bodyPr wrap="none" anchor="ctr"/>
          <a:lstStyle/>
          <a:p>
            <a:pPr marL="342900" indent="-342900" algn="ctr">
              <a:spcBef>
                <a:spcPct val="20000"/>
              </a:spcBef>
              <a:buClr>
                <a:schemeClr val="tx1"/>
              </a:buClr>
              <a:buSzPct val="75000"/>
              <a:buFont typeface="Wingdings" pitchFamily="2" charset="2"/>
              <a:buNone/>
            </a:pPr>
            <a:r>
              <a:rPr lang="fa-IR" sz="2400" dirty="0">
                <a:solidFill>
                  <a:srgbClr val="000000"/>
                </a:solidFill>
                <a:latin typeface="IranNastaliq" pitchFamily="18" charset="0"/>
                <a:cs typeface="IranNastaliq" pitchFamily="18" charset="0"/>
              </a:rPr>
              <a:t> </a:t>
            </a:r>
            <a:r>
              <a:rPr lang="fa-IR" sz="2400" dirty="0" smtClean="0">
                <a:solidFill>
                  <a:srgbClr val="000000"/>
                </a:solidFill>
                <a:latin typeface="IranNastaliq" pitchFamily="18" charset="0"/>
                <a:cs typeface="IranNastaliq" pitchFamily="18" charset="0"/>
              </a:rPr>
              <a:t>سیاق سوم</a:t>
            </a:r>
            <a:endParaRPr lang="fa-IR" sz="2400" dirty="0">
              <a:solidFill>
                <a:srgbClr val="000000"/>
              </a:solidFill>
              <a:latin typeface="IranNastaliq" pitchFamily="18" charset="0"/>
              <a:cs typeface="IranNastaliq" pitchFamily="18" charset="0"/>
            </a:endParaRPr>
          </a:p>
          <a:p>
            <a:pPr marL="342900" indent="-342900" algn="ctr">
              <a:spcBef>
                <a:spcPct val="20000"/>
              </a:spcBef>
              <a:buClr>
                <a:schemeClr val="tx1"/>
              </a:buClr>
              <a:buSzPct val="75000"/>
              <a:buFont typeface="Wingdings" pitchFamily="2" charset="2"/>
              <a:buNone/>
            </a:pPr>
            <a:r>
              <a:rPr lang="fa-IR" sz="2400" dirty="0" smtClean="0">
                <a:solidFill>
                  <a:srgbClr val="000000"/>
                </a:solidFill>
                <a:latin typeface="IranNastaliq" pitchFamily="18" charset="0"/>
                <a:cs typeface="IranNastaliq" pitchFamily="18" charset="0"/>
              </a:rPr>
              <a:t>38   تا       56</a:t>
            </a:r>
            <a:endParaRPr lang="en-US" sz="2400" dirty="0">
              <a:solidFill>
                <a:srgbClr val="000000"/>
              </a:solidFill>
              <a:latin typeface="IranNastaliq" pitchFamily="18" charset="0"/>
              <a:cs typeface="IranNastaliq" pitchFamily="18" charset="0"/>
            </a:endParaRPr>
          </a:p>
        </p:txBody>
      </p:sp>
      <p:sp>
        <p:nvSpPr>
          <p:cNvPr id="25" name="Rectangle 11">
            <a:hlinkClick r:id="" action="ppaction://noaction" highlightClick="1"/>
          </p:cNvPr>
          <p:cNvSpPr>
            <a:spLocks noChangeArrowheads="1"/>
          </p:cNvSpPr>
          <p:nvPr/>
        </p:nvSpPr>
        <p:spPr bwMode="auto">
          <a:xfrm>
            <a:off x="533400" y="3048000"/>
            <a:ext cx="6477000" cy="838200"/>
          </a:xfrm>
          <a:prstGeom prst="rect">
            <a:avLst/>
          </a:prstGeom>
          <a:blipFill>
            <a:blip r:embed="rId2" cstate="print"/>
            <a:tile tx="0" ty="0" sx="100000" sy="100000" flip="none" algn="tl"/>
          </a:blipFill>
          <a:ln w="9525" algn="ctr">
            <a:noFill/>
            <a:miter lim="800000"/>
            <a:headEnd/>
            <a:tailEnd/>
          </a:ln>
          <a:effectLst/>
        </p:spPr>
        <p:txBody>
          <a:bodyPr wrap="none" anchor="ctr"/>
          <a:lstStyle/>
          <a:p>
            <a:pPr algn="ctr">
              <a:buSzPct val="50000"/>
            </a:pPr>
            <a:r>
              <a:rPr lang="fa-IR" sz="4400" dirty="0" smtClean="0">
                <a:solidFill>
                  <a:srgbClr val="000000"/>
                </a:solidFill>
                <a:latin typeface="IranNastaliq" pitchFamily="18" charset="0"/>
                <a:cs typeface="IranNastaliq" pitchFamily="18" charset="0"/>
              </a:rPr>
              <a:t>مقابله </a:t>
            </a:r>
            <a:r>
              <a:rPr lang="fa-IR" sz="4400" dirty="0" err="1" smtClean="0">
                <a:solidFill>
                  <a:srgbClr val="000000"/>
                </a:solidFill>
                <a:latin typeface="IranNastaliq" pitchFamily="18" charset="0"/>
                <a:cs typeface="IranNastaliq" pitchFamily="18" charset="0"/>
              </a:rPr>
              <a:t>انذارآمیز</a:t>
            </a:r>
            <a:r>
              <a:rPr lang="fa-IR" sz="4400" dirty="0" smtClean="0">
                <a:solidFill>
                  <a:srgbClr val="000000"/>
                </a:solidFill>
                <a:latin typeface="IranNastaliq" pitchFamily="18" charset="0"/>
                <a:cs typeface="IranNastaliq" pitchFamily="18" charset="0"/>
              </a:rPr>
              <a:t> با شبهه افکنی </a:t>
            </a:r>
            <a:r>
              <a:rPr lang="fa-IR" sz="4400" dirty="0" err="1" smtClean="0">
                <a:solidFill>
                  <a:srgbClr val="000000"/>
                </a:solidFill>
                <a:latin typeface="IranNastaliq" pitchFamily="18" charset="0"/>
                <a:cs typeface="IranNastaliq" pitchFamily="18" charset="0"/>
              </a:rPr>
              <a:t>معاندانه</a:t>
            </a:r>
            <a:r>
              <a:rPr lang="fa-IR" sz="4400" dirty="0" smtClean="0">
                <a:solidFill>
                  <a:srgbClr val="000000"/>
                </a:solidFill>
                <a:latin typeface="IranNastaliq" pitchFamily="18" charset="0"/>
                <a:cs typeface="IranNastaliq" pitchFamily="18" charset="0"/>
              </a:rPr>
              <a:t> یکی از </a:t>
            </a:r>
            <a:r>
              <a:rPr lang="fa-IR" sz="4400" dirty="0" err="1" smtClean="0">
                <a:solidFill>
                  <a:srgbClr val="000000"/>
                </a:solidFill>
                <a:latin typeface="IranNastaliq" pitchFamily="18" charset="0"/>
                <a:cs typeface="IranNastaliq" pitchFamily="18" charset="0"/>
              </a:rPr>
              <a:t>سردمداران</a:t>
            </a:r>
            <a:r>
              <a:rPr lang="fa-IR" sz="4400" dirty="0" smtClean="0">
                <a:solidFill>
                  <a:srgbClr val="000000"/>
                </a:solidFill>
                <a:latin typeface="IranNastaliq" pitchFamily="18" charset="0"/>
                <a:cs typeface="IranNastaliq" pitchFamily="18" charset="0"/>
              </a:rPr>
              <a:t> کفر علیه قرآن </a:t>
            </a:r>
            <a:r>
              <a:rPr lang="fa-IR" sz="4400" dirty="0" err="1" smtClean="0">
                <a:solidFill>
                  <a:srgbClr val="000000"/>
                </a:solidFill>
                <a:latin typeface="IranNastaliq" pitchFamily="18" charset="0"/>
                <a:cs typeface="IranNastaliq" pitchFamily="18" charset="0"/>
              </a:rPr>
              <a:t>منذر</a:t>
            </a:r>
            <a:endParaRPr lang="fa-IR" sz="4400" dirty="0" smtClean="0">
              <a:solidFill>
                <a:srgbClr val="000000"/>
              </a:solidFill>
              <a:latin typeface="IranNastaliq" pitchFamily="18" charset="0"/>
              <a:cs typeface="IranNastaliq" pitchFamily="18" charset="0"/>
            </a:endParaRPr>
          </a:p>
        </p:txBody>
      </p:sp>
      <p:sp>
        <p:nvSpPr>
          <p:cNvPr id="26" name="Rectangle 11">
            <a:hlinkClick r:id="" action="ppaction://noaction" highlightClick="1"/>
          </p:cNvPr>
          <p:cNvSpPr>
            <a:spLocks noChangeArrowheads="1"/>
          </p:cNvSpPr>
          <p:nvPr/>
        </p:nvSpPr>
        <p:spPr bwMode="auto">
          <a:xfrm>
            <a:off x="609600" y="4724400"/>
            <a:ext cx="6477000" cy="838200"/>
          </a:xfrm>
          <a:prstGeom prst="rect">
            <a:avLst/>
          </a:prstGeom>
          <a:blipFill>
            <a:blip r:embed="rId2" cstate="print"/>
            <a:tile tx="0" ty="0" sx="100000" sy="100000" flip="none" algn="tl"/>
          </a:blipFill>
          <a:ln w="9525" algn="ctr">
            <a:noFill/>
            <a:miter lim="800000"/>
            <a:headEnd/>
            <a:tailEnd/>
          </a:ln>
          <a:effectLst/>
        </p:spPr>
        <p:txBody>
          <a:bodyPr wrap="none" anchor="ctr"/>
          <a:lstStyle/>
          <a:p>
            <a:pPr marL="342900" indent="-342900" algn="ctr">
              <a:spcBef>
                <a:spcPct val="20000"/>
              </a:spcBef>
              <a:buClr>
                <a:schemeClr val="tx1"/>
              </a:buClr>
              <a:buSzPct val="75000"/>
              <a:buFont typeface="Wingdings" pitchFamily="2" charset="2"/>
              <a:buNone/>
            </a:pPr>
            <a:endParaRPr lang="en-US" sz="4200" dirty="0">
              <a:latin typeface="IranNastaliq" pitchFamily="18" charset="0"/>
              <a:cs typeface="IranNastaliq" pitchFamily="18"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additive="base">
                                        <p:cTn id="7"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11">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84002">
                                            <p:bg/>
                                          </p:spTgt>
                                        </p:tgtEl>
                                        <p:attrNameLst>
                                          <p:attrName>style.visibility</p:attrName>
                                        </p:attrNameLst>
                                      </p:cBhvr>
                                      <p:to>
                                        <p:strVal val="visible"/>
                                      </p:to>
                                    </p:set>
                                    <p:animEffect transition="in" filter="wipe(down)">
                                      <p:cBhvr>
                                        <p:cTn id="13" dur="500"/>
                                        <p:tgtEl>
                                          <p:spTgt spid="84002">
                                            <p:bg/>
                                          </p:spTgt>
                                        </p:tgtEl>
                                      </p:cBhvr>
                                    </p:animEffect>
                                  </p:childTnLst>
                                </p:cTn>
                              </p:par>
                            </p:childTnLst>
                          </p:cTn>
                        </p:par>
                        <p:par>
                          <p:cTn id="14" fill="hold">
                            <p:stCondLst>
                              <p:cond delay="500"/>
                            </p:stCondLst>
                            <p:childTnLst>
                              <p:par>
                                <p:cTn id="15" presetID="22" presetClass="entr" presetSubtype="4" fill="hold" grpId="0" nodeType="afterEffect">
                                  <p:stCondLst>
                                    <p:cond delay="0"/>
                                  </p:stCondLst>
                                  <p:childTnLst>
                                    <p:set>
                                      <p:cBhvr>
                                        <p:cTn id="16" dur="1" fill="hold">
                                          <p:stCondLst>
                                            <p:cond delay="0"/>
                                          </p:stCondLst>
                                        </p:cTn>
                                        <p:tgtEl>
                                          <p:spTgt spid="84002">
                                            <p:txEl>
                                              <p:pRg st="0" end="0"/>
                                            </p:txEl>
                                          </p:spTgt>
                                        </p:tgtEl>
                                        <p:attrNameLst>
                                          <p:attrName>style.visibility</p:attrName>
                                        </p:attrNameLst>
                                      </p:cBhvr>
                                      <p:to>
                                        <p:strVal val="visible"/>
                                      </p:to>
                                    </p:set>
                                    <p:animEffect transition="in" filter="wipe(down)">
                                      <p:cBhvr>
                                        <p:cTn id="17" dur="500"/>
                                        <p:tgtEl>
                                          <p:spTgt spid="84002">
                                            <p:txEl>
                                              <p:pRg st="0" end="0"/>
                                            </p:txEl>
                                          </p:spTgt>
                                        </p:tgtEl>
                                      </p:cBhvr>
                                    </p:animEffect>
                                  </p:childTnLst>
                                </p:cTn>
                              </p:par>
                            </p:childTnLst>
                          </p:cTn>
                        </p:par>
                        <p:par>
                          <p:cTn id="18" fill="hold">
                            <p:stCondLst>
                              <p:cond delay="1000"/>
                            </p:stCondLst>
                            <p:childTnLst>
                              <p:par>
                                <p:cTn id="19" presetID="22" presetClass="entr" presetSubtype="4" fill="hold" grpId="0" nodeType="afterEffect">
                                  <p:stCondLst>
                                    <p:cond delay="0"/>
                                  </p:stCondLst>
                                  <p:childTnLst>
                                    <p:set>
                                      <p:cBhvr>
                                        <p:cTn id="20" dur="1" fill="hold">
                                          <p:stCondLst>
                                            <p:cond delay="0"/>
                                          </p:stCondLst>
                                        </p:cTn>
                                        <p:tgtEl>
                                          <p:spTgt spid="84002">
                                            <p:txEl>
                                              <p:pRg st="1" end="1"/>
                                            </p:txEl>
                                          </p:spTgt>
                                        </p:tgtEl>
                                        <p:attrNameLst>
                                          <p:attrName>style.visibility</p:attrName>
                                        </p:attrNameLst>
                                      </p:cBhvr>
                                      <p:to>
                                        <p:strVal val="visible"/>
                                      </p:to>
                                    </p:set>
                                    <p:animEffect transition="in" filter="wipe(down)">
                                      <p:cBhvr>
                                        <p:cTn id="21" dur="500"/>
                                        <p:tgtEl>
                                          <p:spTgt spid="84002">
                                            <p:txEl>
                                              <p:pRg st="1" end="1"/>
                                            </p:txEl>
                                          </p:spTgt>
                                        </p:tgtEl>
                                      </p:cBhvr>
                                    </p:animEffect>
                                  </p:childTnLst>
                                </p:cTn>
                              </p:par>
                            </p:childTnLst>
                          </p:cTn>
                        </p:par>
                        <p:par>
                          <p:cTn id="22" fill="hold">
                            <p:stCondLst>
                              <p:cond delay="1500"/>
                            </p:stCondLst>
                            <p:childTnLst>
                              <p:par>
                                <p:cTn id="23" presetID="2" presetClass="entr" presetSubtype="8" fill="hold" grpId="1" nodeType="afterEffect">
                                  <p:stCondLst>
                                    <p:cond delay="0"/>
                                  </p:stCondLst>
                                  <p:childTnLst>
                                    <p:set>
                                      <p:cBhvr>
                                        <p:cTn id="24" dur="1" fill="hold">
                                          <p:stCondLst>
                                            <p:cond delay="0"/>
                                          </p:stCondLst>
                                        </p:cTn>
                                        <p:tgtEl>
                                          <p:spTgt spid="83979"/>
                                        </p:tgtEl>
                                        <p:attrNameLst>
                                          <p:attrName>style.visibility</p:attrName>
                                        </p:attrNameLst>
                                      </p:cBhvr>
                                      <p:to>
                                        <p:strVal val="visible"/>
                                      </p:to>
                                    </p:set>
                                    <p:anim calcmode="lin" valueType="num">
                                      <p:cBhvr additive="base">
                                        <p:cTn id="25" dur="2000" fill="hold"/>
                                        <p:tgtEl>
                                          <p:spTgt spid="83979"/>
                                        </p:tgtEl>
                                        <p:attrNameLst>
                                          <p:attrName>ppt_x</p:attrName>
                                        </p:attrNameLst>
                                      </p:cBhvr>
                                      <p:tavLst>
                                        <p:tav tm="0">
                                          <p:val>
                                            <p:strVal val="0-#ppt_w/2"/>
                                          </p:val>
                                        </p:tav>
                                        <p:tav tm="100000">
                                          <p:val>
                                            <p:strVal val="#ppt_x"/>
                                          </p:val>
                                        </p:tav>
                                      </p:tavLst>
                                    </p:anim>
                                    <p:anim calcmode="lin" valueType="num">
                                      <p:cBhvr additive="base">
                                        <p:cTn id="26" dur="2000" fill="hold"/>
                                        <p:tgtEl>
                                          <p:spTgt spid="83979"/>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21">
                                            <p:bg/>
                                          </p:spTgt>
                                        </p:tgtEl>
                                        <p:attrNameLst>
                                          <p:attrName>style.visibility</p:attrName>
                                        </p:attrNameLst>
                                      </p:cBhvr>
                                      <p:to>
                                        <p:strVal val="visible"/>
                                      </p:to>
                                    </p:set>
                                    <p:animEffect transition="in" filter="wipe(down)">
                                      <p:cBhvr>
                                        <p:cTn id="31" dur="500"/>
                                        <p:tgtEl>
                                          <p:spTgt spid="21">
                                            <p:bg/>
                                          </p:spTgt>
                                        </p:tgtEl>
                                      </p:cBhvr>
                                    </p:animEffect>
                                  </p:childTnLst>
                                </p:cTn>
                              </p:par>
                            </p:childTnLst>
                          </p:cTn>
                        </p:par>
                        <p:par>
                          <p:cTn id="32" fill="hold">
                            <p:stCondLst>
                              <p:cond delay="500"/>
                            </p:stCondLst>
                            <p:childTnLst>
                              <p:par>
                                <p:cTn id="33" presetID="22" presetClass="entr" presetSubtype="4" fill="hold" grpId="0" nodeType="afterEffect">
                                  <p:stCondLst>
                                    <p:cond delay="0"/>
                                  </p:stCondLst>
                                  <p:childTnLst>
                                    <p:set>
                                      <p:cBhvr>
                                        <p:cTn id="34" dur="1" fill="hold">
                                          <p:stCondLst>
                                            <p:cond delay="0"/>
                                          </p:stCondLst>
                                        </p:cTn>
                                        <p:tgtEl>
                                          <p:spTgt spid="21">
                                            <p:txEl>
                                              <p:pRg st="0" end="0"/>
                                            </p:txEl>
                                          </p:spTgt>
                                        </p:tgtEl>
                                        <p:attrNameLst>
                                          <p:attrName>style.visibility</p:attrName>
                                        </p:attrNameLst>
                                      </p:cBhvr>
                                      <p:to>
                                        <p:strVal val="visible"/>
                                      </p:to>
                                    </p:set>
                                    <p:animEffect transition="in" filter="wipe(down)">
                                      <p:cBhvr>
                                        <p:cTn id="35" dur="500"/>
                                        <p:tgtEl>
                                          <p:spTgt spid="21">
                                            <p:txEl>
                                              <p:pRg st="0" end="0"/>
                                            </p:txEl>
                                          </p:spTgt>
                                        </p:tgtEl>
                                      </p:cBhvr>
                                    </p:animEffect>
                                  </p:childTnLst>
                                </p:cTn>
                              </p:par>
                            </p:childTnLst>
                          </p:cTn>
                        </p:par>
                        <p:par>
                          <p:cTn id="36" fill="hold">
                            <p:stCondLst>
                              <p:cond delay="1000"/>
                            </p:stCondLst>
                            <p:childTnLst>
                              <p:par>
                                <p:cTn id="37" presetID="22" presetClass="entr" presetSubtype="4" fill="hold" grpId="0" nodeType="afterEffect">
                                  <p:stCondLst>
                                    <p:cond delay="0"/>
                                  </p:stCondLst>
                                  <p:childTnLst>
                                    <p:set>
                                      <p:cBhvr>
                                        <p:cTn id="38" dur="1" fill="hold">
                                          <p:stCondLst>
                                            <p:cond delay="0"/>
                                          </p:stCondLst>
                                        </p:cTn>
                                        <p:tgtEl>
                                          <p:spTgt spid="21">
                                            <p:txEl>
                                              <p:pRg st="1" end="1"/>
                                            </p:txEl>
                                          </p:spTgt>
                                        </p:tgtEl>
                                        <p:attrNameLst>
                                          <p:attrName>style.visibility</p:attrName>
                                        </p:attrNameLst>
                                      </p:cBhvr>
                                      <p:to>
                                        <p:strVal val="visible"/>
                                      </p:to>
                                    </p:set>
                                    <p:animEffect transition="in" filter="wipe(down)">
                                      <p:cBhvr>
                                        <p:cTn id="39" dur="500"/>
                                        <p:tgtEl>
                                          <p:spTgt spid="21">
                                            <p:txEl>
                                              <p:pRg st="1" end="1"/>
                                            </p:txEl>
                                          </p:spTgt>
                                        </p:tgtEl>
                                      </p:cBhvr>
                                    </p:animEffect>
                                  </p:childTnLst>
                                </p:cTn>
                              </p:par>
                            </p:childTnLst>
                          </p:cTn>
                        </p:par>
                        <p:par>
                          <p:cTn id="40" fill="hold">
                            <p:stCondLst>
                              <p:cond delay="1500"/>
                            </p:stCondLst>
                            <p:childTnLst>
                              <p:par>
                                <p:cTn id="41" presetID="2" presetClass="entr" presetSubtype="8" fill="hold" grpId="0" nodeType="afterEffect">
                                  <p:stCondLst>
                                    <p:cond delay="0"/>
                                  </p:stCondLst>
                                  <p:childTnLst>
                                    <p:set>
                                      <p:cBhvr>
                                        <p:cTn id="42" dur="1" fill="hold">
                                          <p:stCondLst>
                                            <p:cond delay="0"/>
                                          </p:stCondLst>
                                        </p:cTn>
                                        <p:tgtEl>
                                          <p:spTgt spid="25"/>
                                        </p:tgtEl>
                                        <p:attrNameLst>
                                          <p:attrName>style.visibility</p:attrName>
                                        </p:attrNameLst>
                                      </p:cBhvr>
                                      <p:to>
                                        <p:strVal val="visible"/>
                                      </p:to>
                                    </p:set>
                                    <p:anim calcmode="lin" valueType="num">
                                      <p:cBhvr additive="base">
                                        <p:cTn id="43" dur="2000" fill="hold"/>
                                        <p:tgtEl>
                                          <p:spTgt spid="25"/>
                                        </p:tgtEl>
                                        <p:attrNameLst>
                                          <p:attrName>ppt_x</p:attrName>
                                        </p:attrNameLst>
                                      </p:cBhvr>
                                      <p:tavLst>
                                        <p:tav tm="0">
                                          <p:val>
                                            <p:strVal val="0-#ppt_w/2"/>
                                          </p:val>
                                        </p:tav>
                                        <p:tav tm="100000">
                                          <p:val>
                                            <p:strVal val="#ppt_x"/>
                                          </p:val>
                                        </p:tav>
                                      </p:tavLst>
                                    </p:anim>
                                    <p:anim calcmode="lin" valueType="num">
                                      <p:cBhvr additive="base">
                                        <p:cTn id="44" dur="2000" fill="hold"/>
                                        <p:tgtEl>
                                          <p:spTgt spid="25"/>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grpId="0" nodeType="clickEffect">
                                  <p:stCondLst>
                                    <p:cond delay="0"/>
                                  </p:stCondLst>
                                  <p:childTnLst>
                                    <p:set>
                                      <p:cBhvr>
                                        <p:cTn id="48" dur="1" fill="hold">
                                          <p:stCondLst>
                                            <p:cond delay="0"/>
                                          </p:stCondLst>
                                        </p:cTn>
                                        <p:tgtEl>
                                          <p:spTgt spid="22">
                                            <p:bg/>
                                          </p:spTgt>
                                        </p:tgtEl>
                                        <p:attrNameLst>
                                          <p:attrName>style.visibility</p:attrName>
                                        </p:attrNameLst>
                                      </p:cBhvr>
                                      <p:to>
                                        <p:strVal val="visible"/>
                                      </p:to>
                                    </p:set>
                                    <p:animEffect transition="in" filter="wipe(down)">
                                      <p:cBhvr>
                                        <p:cTn id="49" dur="500"/>
                                        <p:tgtEl>
                                          <p:spTgt spid="22">
                                            <p:bg/>
                                          </p:spTgt>
                                        </p:tgtEl>
                                      </p:cBhvr>
                                    </p:animEffect>
                                  </p:childTnLst>
                                </p:cTn>
                              </p:par>
                            </p:childTnLst>
                          </p:cTn>
                        </p:par>
                        <p:par>
                          <p:cTn id="50" fill="hold">
                            <p:stCondLst>
                              <p:cond delay="500"/>
                            </p:stCondLst>
                            <p:childTnLst>
                              <p:par>
                                <p:cTn id="51" presetID="22" presetClass="entr" presetSubtype="4" fill="hold" grpId="0" nodeType="afterEffect">
                                  <p:stCondLst>
                                    <p:cond delay="0"/>
                                  </p:stCondLst>
                                  <p:childTnLst>
                                    <p:set>
                                      <p:cBhvr>
                                        <p:cTn id="52" dur="1" fill="hold">
                                          <p:stCondLst>
                                            <p:cond delay="0"/>
                                          </p:stCondLst>
                                        </p:cTn>
                                        <p:tgtEl>
                                          <p:spTgt spid="22">
                                            <p:txEl>
                                              <p:pRg st="0" end="0"/>
                                            </p:txEl>
                                          </p:spTgt>
                                        </p:tgtEl>
                                        <p:attrNameLst>
                                          <p:attrName>style.visibility</p:attrName>
                                        </p:attrNameLst>
                                      </p:cBhvr>
                                      <p:to>
                                        <p:strVal val="visible"/>
                                      </p:to>
                                    </p:set>
                                    <p:animEffect transition="in" filter="wipe(down)">
                                      <p:cBhvr>
                                        <p:cTn id="53" dur="500"/>
                                        <p:tgtEl>
                                          <p:spTgt spid="22">
                                            <p:txEl>
                                              <p:pRg st="0" end="0"/>
                                            </p:txEl>
                                          </p:spTgt>
                                        </p:tgtEl>
                                      </p:cBhvr>
                                    </p:animEffect>
                                  </p:childTnLst>
                                </p:cTn>
                              </p:par>
                            </p:childTnLst>
                          </p:cTn>
                        </p:par>
                        <p:par>
                          <p:cTn id="54" fill="hold">
                            <p:stCondLst>
                              <p:cond delay="1000"/>
                            </p:stCondLst>
                            <p:childTnLst>
                              <p:par>
                                <p:cTn id="55" presetID="22" presetClass="entr" presetSubtype="4" fill="hold" grpId="0" nodeType="afterEffect">
                                  <p:stCondLst>
                                    <p:cond delay="0"/>
                                  </p:stCondLst>
                                  <p:childTnLst>
                                    <p:set>
                                      <p:cBhvr>
                                        <p:cTn id="56" dur="1" fill="hold">
                                          <p:stCondLst>
                                            <p:cond delay="0"/>
                                          </p:stCondLst>
                                        </p:cTn>
                                        <p:tgtEl>
                                          <p:spTgt spid="22">
                                            <p:txEl>
                                              <p:pRg st="1" end="1"/>
                                            </p:txEl>
                                          </p:spTgt>
                                        </p:tgtEl>
                                        <p:attrNameLst>
                                          <p:attrName>style.visibility</p:attrName>
                                        </p:attrNameLst>
                                      </p:cBhvr>
                                      <p:to>
                                        <p:strVal val="visible"/>
                                      </p:to>
                                    </p:set>
                                    <p:animEffect transition="in" filter="wipe(down)">
                                      <p:cBhvr>
                                        <p:cTn id="57" dur="500"/>
                                        <p:tgtEl>
                                          <p:spTgt spid="22">
                                            <p:txEl>
                                              <p:pRg st="1" end="1"/>
                                            </p:txEl>
                                          </p:spTgt>
                                        </p:tgtEl>
                                      </p:cBhvr>
                                    </p:animEffect>
                                  </p:childTnLst>
                                </p:cTn>
                              </p:par>
                            </p:childTnLst>
                          </p:cTn>
                        </p:par>
                        <p:par>
                          <p:cTn id="58" fill="hold">
                            <p:stCondLst>
                              <p:cond delay="1500"/>
                            </p:stCondLst>
                            <p:childTnLst>
                              <p:par>
                                <p:cTn id="59" presetID="2" presetClass="entr" presetSubtype="8" fill="hold" grpId="0" nodeType="afterEffect">
                                  <p:stCondLst>
                                    <p:cond delay="0"/>
                                  </p:stCondLst>
                                  <p:childTnLst>
                                    <p:set>
                                      <p:cBhvr>
                                        <p:cTn id="60" dur="1" fill="hold">
                                          <p:stCondLst>
                                            <p:cond delay="0"/>
                                          </p:stCondLst>
                                        </p:cTn>
                                        <p:tgtEl>
                                          <p:spTgt spid="26"/>
                                        </p:tgtEl>
                                        <p:attrNameLst>
                                          <p:attrName>style.visibility</p:attrName>
                                        </p:attrNameLst>
                                      </p:cBhvr>
                                      <p:to>
                                        <p:strVal val="visible"/>
                                      </p:to>
                                    </p:set>
                                    <p:anim calcmode="lin" valueType="num">
                                      <p:cBhvr additive="base">
                                        <p:cTn id="61" dur="2000" fill="hold"/>
                                        <p:tgtEl>
                                          <p:spTgt spid="26"/>
                                        </p:tgtEl>
                                        <p:attrNameLst>
                                          <p:attrName>ppt_x</p:attrName>
                                        </p:attrNameLst>
                                      </p:cBhvr>
                                      <p:tavLst>
                                        <p:tav tm="0">
                                          <p:val>
                                            <p:strVal val="0-#ppt_w/2"/>
                                          </p:val>
                                        </p:tav>
                                        <p:tav tm="100000">
                                          <p:val>
                                            <p:strVal val="#ppt_x"/>
                                          </p:val>
                                        </p:tav>
                                      </p:tavLst>
                                    </p:anim>
                                    <p:anim calcmode="lin" valueType="num">
                                      <p:cBhvr additive="base">
                                        <p:cTn id="62" dur="2000" fill="hold"/>
                                        <p:tgtEl>
                                          <p:spTgt spid="2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9" grpId="1" animBg="1"/>
      <p:bldP spid="84002" grpId="0" uiExpand="1" build="p" animBg="1"/>
      <p:bldP spid="11" grpId="0" build="p"/>
      <p:bldP spid="21" grpId="0" uiExpand="1" build="p" animBg="1"/>
      <p:bldP spid="22" grpId="0" uiExpand="1" build="p" animBg="1"/>
      <p:bldP spid="25" grpId="0" animBg="1"/>
      <p:bldP spid="26" grpId="0" animBg="1"/>
    </p:bldLst>
  </p:timing>
</p:sld>
</file>

<file path=ppt/theme/theme1.xml><?xml version="1.0" encoding="utf-8"?>
<a:theme xmlns:a="http://schemas.openxmlformats.org/drawingml/2006/main" name="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apsules">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fa-IR"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fa-IR"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Capsules</Template>
  <TotalTime>3553</TotalTime>
  <Words>566</Words>
  <Application>Microsoft Office PowerPoint</Application>
  <PresentationFormat>On-screen Show (4:3)</PresentationFormat>
  <Paragraphs>61</Paragraphs>
  <Slides>10</Slides>
  <Notes>1</Notes>
  <HiddenSlides>0</HiddenSlides>
  <MMClips>3</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Capsules</vt:lpstr>
      <vt:lpstr>PowerPoint Presentation</vt:lpstr>
      <vt:lpstr>PowerPoint Presentation</vt:lpstr>
      <vt:lpstr>سیاق اول؛  آیات       1    تا    10 </vt:lpstr>
      <vt:lpstr>جهت  هدایتی  سیاق   اول</vt:lpstr>
      <vt:lpstr>سیاق دوم، آیات    11   تا    37</vt:lpstr>
      <vt:lpstr>جهت هدایتی سیاق دوم</vt:lpstr>
      <vt:lpstr>سیاق سوم، آیات    38تا    56</vt:lpstr>
      <vt:lpstr>جهت هدایتی سیاق سوم</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all</dc:creator>
  <cp:lastModifiedBy>safarzadeh</cp:lastModifiedBy>
  <cp:revision>265</cp:revision>
  <cp:lastPrinted>1601-01-01T00:00:00Z</cp:lastPrinted>
  <dcterms:created xsi:type="dcterms:W3CDTF">1601-01-01T00:00:00Z</dcterms:created>
  <dcterms:modified xsi:type="dcterms:W3CDTF">2015-03-05T11:17:53Z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