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14"/>
  </p:notesMasterIdLst>
  <p:sldIdLst>
    <p:sldId id="270" r:id="rId2"/>
    <p:sldId id="285" r:id="rId3"/>
    <p:sldId id="273" r:id="rId4"/>
    <p:sldId id="258" r:id="rId5"/>
    <p:sldId id="259" r:id="rId6"/>
    <p:sldId id="260" r:id="rId7"/>
    <p:sldId id="281" r:id="rId8"/>
    <p:sldId id="282" r:id="rId9"/>
    <p:sldId id="283" r:id="rId10"/>
    <p:sldId id="284" r:id="rId11"/>
    <p:sldId id="272" r:id="rId12"/>
    <p:sldId id="280" r:id="rId13"/>
  </p:sldIdLst>
  <p:sldSz cx="9144000" cy="6858000" type="screen4x3"/>
  <p:notesSz cx="6858000" cy="9144000"/>
  <p:defaultTextStyle>
    <a:defPPr>
      <a:defRPr lang="fa-IR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CC"/>
    <a:srgbClr val="FFFFFF"/>
    <a:srgbClr val="CCECFF"/>
    <a:srgbClr val="CCCCFF"/>
    <a:srgbClr val="FFFF00"/>
    <a:srgbClr val="A3F5ED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20" autoAdjust="0"/>
    <p:restoredTop sz="87187" autoAdjust="0"/>
  </p:normalViewPr>
  <p:slideViewPr>
    <p:cSldViewPr>
      <p:cViewPr varScale="1">
        <p:scale>
          <a:sx n="59" d="100"/>
          <a:sy n="59" d="100"/>
        </p:scale>
        <p:origin x="-13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3516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29B6972-16AD-4676-9E95-685904C955B6}" type="datetimeFigureOut">
              <a:rPr lang="fa-IR" smtClean="0"/>
              <a:pPr/>
              <a:t>1432/05/24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13DD9C3-465F-4F95-9AF5-449ECF07A198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صفحه</a:t>
            </a:r>
            <a:r>
              <a:rPr lang="fa-IR" baseline="0" dirty="0" smtClean="0"/>
              <a:t> بعد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DD9C3-465F-4F95-9AF5-449ECF07A198}" type="slidenum">
              <a:rPr lang="fa-IR" smtClean="0"/>
              <a:pPr/>
              <a:t>4</a:t>
            </a:fld>
            <a:endParaRPr lang="fa-I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218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13721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/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137220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rtl="0"/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137221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137222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137223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a-IR"/>
            </a:p>
          </p:txBody>
        </p:sp>
      </p:grpSp>
      <p:sp>
        <p:nvSpPr>
          <p:cNvPr id="13722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fa-IR"/>
              <a:t>برای ویرایش سبک زیرعنوان اسلاید اصلی، کلیک نمایید</a:t>
            </a:r>
          </a:p>
        </p:txBody>
      </p:sp>
      <p:sp>
        <p:nvSpPr>
          <p:cNvPr id="137225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37226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37227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473818F7-2114-4F0F-B3E5-4DA1DCBAE894}" type="slidenum">
              <a:rPr lang="fa-IR"/>
              <a:pPr/>
              <a:t>‹#›</a:t>
            </a:fld>
            <a:endParaRPr lang="en-US"/>
          </a:p>
        </p:txBody>
      </p:sp>
      <p:sp>
        <p:nvSpPr>
          <p:cNvPr id="13722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fa-IR"/>
              <a:t>برای ویرایش سبک عنوان اسلاید اصلی، کلیک نمایید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7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7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7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24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72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3722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37228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203CE-A4CA-474C-8352-B8B6F3E0D1CA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7CF868-5851-4A5C-809A-04634CAFA716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D3F96C-F508-495B-A71F-9A27FD564549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39FB2-E6A4-4A38-AB15-ED50EED65D67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3713E3-97A6-4036-9B6C-E16C97FE7BDD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5009A-AB79-4D45-8578-E3F4EFDC4E57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4AA634-9CAC-4FE2-B2F0-876A618D7F21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4B406E-C4C3-4434-B4D7-B1512345ACE1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8FEB1B-4A55-4749-87D3-E8DED7E8DF40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DF1E17-7F42-40AF-9815-8E9D632B345B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194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36195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3619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3619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fa-IR"/>
              </a:p>
            </p:txBody>
          </p:sp>
        </p:grpSp>
        <p:grpSp>
          <p:nvGrpSpPr>
            <p:cNvPr id="136198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3619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13620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a-IR"/>
              </a:p>
            </p:txBody>
          </p:sp>
        </p:grpSp>
      </p:grpSp>
      <p:sp>
        <p:nvSpPr>
          <p:cNvPr id="13620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a-IR" smtClean="0"/>
              <a:t>برای ویرایش سبک عنوان اسلاید اصلی، کلیک نمایید</a:t>
            </a:r>
          </a:p>
        </p:txBody>
      </p:sp>
      <p:sp>
        <p:nvSpPr>
          <p:cNvPr id="13620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a-IR" smtClean="0"/>
              <a:t>برای ویرایش سبک متن اسلاید اصلی، کلیک نمایید</a:t>
            </a:r>
          </a:p>
          <a:p>
            <a:pPr lvl="1"/>
            <a:r>
              <a:rPr lang="fa-IR" smtClean="0"/>
              <a:t>سطح دوم</a:t>
            </a:r>
          </a:p>
          <a:p>
            <a:pPr lvl="2"/>
            <a:r>
              <a:rPr lang="fa-IR" smtClean="0"/>
              <a:t>سطح سوم</a:t>
            </a:r>
          </a:p>
          <a:p>
            <a:pPr lvl="3"/>
            <a:r>
              <a:rPr lang="fa-IR" smtClean="0"/>
              <a:t>سطح چهارم</a:t>
            </a:r>
          </a:p>
          <a:p>
            <a:pPr lvl="4"/>
            <a:r>
              <a:rPr lang="fa-IR" smtClean="0"/>
              <a:t>سطح پنجم</a:t>
            </a:r>
          </a:p>
        </p:txBody>
      </p:sp>
      <p:sp>
        <p:nvSpPr>
          <p:cNvPr id="13620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400"/>
            </a:lvl1pPr>
          </a:lstStyle>
          <a:p>
            <a:endParaRPr lang="en-US"/>
          </a:p>
        </p:txBody>
      </p:sp>
      <p:sp>
        <p:nvSpPr>
          <p:cNvPr id="13620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>
              <a:defRPr sz="1400"/>
            </a:lvl1pPr>
          </a:lstStyle>
          <a:p>
            <a:endParaRPr lang="en-US"/>
          </a:p>
        </p:txBody>
      </p:sp>
      <p:sp>
        <p:nvSpPr>
          <p:cNvPr id="13620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l" rtl="0">
              <a:defRPr sz="2600" b="1">
                <a:solidFill>
                  <a:schemeClr val="bg1"/>
                </a:solidFill>
              </a:defRPr>
            </a:lvl1pPr>
          </a:lstStyle>
          <a:p>
            <a:fld id="{A33C325D-F275-470D-8546-B82AA8F5E889}" type="slidenum">
              <a:rPr lang="fa-IR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6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6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6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201" grpId="0"/>
      <p:bldP spid="136202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tadabbor\Desktop\&#1662;&#1575;&#1608;&#1585;%20&#1662;&#1608;&#1740;&#1606;&#1578;%20&#1580;&#1586;&#1569;%2029\&#1587;&#1608;&#1585;&#1607;%20&#1605;&#1585;&#1587;&#1604;&#1575;&#1578;\&#1605;&#1585;&#1587;&#1604;&#1575;&#1578;.wmv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tadabbor\Desktop\&#1662;&#1575;&#1608;&#1585;%20&#1662;&#1608;&#1740;&#1606;&#1578;%20&#1580;&#1586;&#1569;%2029\&#1587;&#1608;&#1585;&#1607;%20&#1605;&#1585;&#1587;&#1604;&#1575;&#1578;\2.wma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tadabbor\Desktop\&#1662;&#1575;&#1608;&#1585;%20&#1662;&#1608;&#1740;&#1606;&#1578;%20&#1580;&#1586;&#1569;%2029\&#1587;&#1608;&#1585;&#1607;%20&#1605;&#1585;&#1587;&#1604;&#1575;&#1578;\3.wma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tadabbor\Desktop\&#1662;&#1575;&#1608;&#1585;%20&#1662;&#1608;&#1740;&#1606;&#1578;%20&#1580;&#1586;&#1569;%2029\&#1587;&#1608;&#1585;&#1607;%20&#1605;&#1585;&#1587;&#1604;&#1575;&#1578;\4.wma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tadabbor\Desktop\&#1662;&#1575;&#1608;&#1585;%20&#1662;&#1608;&#1740;&#1606;&#1578;%20&#1580;&#1586;&#1569;%2029\&#1587;&#1608;&#1585;&#1607;%20&#1605;&#1585;&#1587;&#1604;&#1575;&#1578;\5.wm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295400" y="1524000"/>
            <a:ext cx="3276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tabLst/>
              <a:defRPr/>
            </a:pPr>
            <a:r>
              <a:rPr kumimoji="0" lang="fa-IR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IranNastaliq" pitchFamily="18" charset="0"/>
              </a:rPr>
              <a:t>بسم الله الرحمن الرحیم</a:t>
            </a:r>
          </a:p>
          <a:p>
            <a:pPr marL="342900" marR="0" lvl="0" indent="-342900" algn="ct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tabLst/>
              <a:defRPr/>
            </a:pPr>
            <a:r>
              <a:rPr kumimoji="0" lang="fa-IR" sz="4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IranNastaliq" pitchFamily="18" charset="0"/>
              </a:rPr>
              <a:t>تدبر در سوره مبارکه</a:t>
            </a:r>
          </a:p>
          <a:p>
            <a:pPr marL="342900" marR="0" lvl="0" indent="-342900" algn="ct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tabLst/>
              <a:defRPr/>
            </a:pPr>
            <a:endParaRPr kumimoji="0" lang="fa-IR" sz="2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cs typeface="2  Badr" pitchFamily="2" charset="-78"/>
            </a:endParaRPr>
          </a:p>
          <a:p>
            <a:pPr marL="342900" marR="0" lvl="0" indent="-342900" algn="ct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tabLst/>
              <a:defRPr/>
            </a:pPr>
            <a:r>
              <a:rPr lang="fa-IR" sz="8500" b="1" kern="0" dirty="0" smtClean="0">
                <a:latin typeface="+mn-lt"/>
                <a:cs typeface="B Mitra" pitchFamily="2" charset="-78"/>
              </a:rPr>
              <a:t>مرسلات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cs typeface="B Mitra" pitchFamily="2" charset="-78"/>
            </a:endParaRPr>
          </a:p>
        </p:txBody>
      </p:sp>
      <p:pic>
        <p:nvPicPr>
          <p:cNvPr id="79892" name="Picture 20" descr="H:\AAA\تصاویر\New Folder\FIL5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0"/>
            <a:ext cx="54102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79892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Grp="1" noChangeArrowheads="1"/>
          </p:cNvSpPr>
          <p:nvPr>
            <p:ph type="title"/>
          </p:nvPr>
        </p:nvSpPr>
        <p:spPr>
          <a:xfrm>
            <a:off x="5334000" y="228600"/>
            <a:ext cx="3352800" cy="1143000"/>
          </a:xfrm>
        </p:spPr>
        <p:txBody>
          <a:bodyPr/>
          <a:lstStyle/>
          <a:p>
            <a:pPr algn="r"/>
            <a:r>
              <a:rPr lang="fa-IR" sz="6000" b="0" dirty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جهت هدایتی </a:t>
            </a:r>
            <a:r>
              <a:rPr lang="fa-IR" sz="6000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سیاق چهارم</a:t>
            </a:r>
            <a:endParaRPr lang="en-US" sz="6000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8763000" cy="4724400"/>
          </a:xfrm>
        </p:spPr>
        <p:txBody>
          <a:bodyPr/>
          <a:lstStyle/>
          <a:p>
            <a:pPr>
              <a:buSzPct val="50000"/>
              <a:buFont typeface="Wingdings" pitchFamily="2" charset="2"/>
              <a:buChar char="v"/>
            </a:pPr>
            <a:r>
              <a:rPr lang="fa-IR" sz="7200" dirty="0" smtClean="0">
                <a:latin typeface="IranNastaliq" pitchFamily="18" charset="0"/>
                <a:cs typeface="IranNastaliq" pitchFamily="18" charset="0"/>
              </a:rPr>
              <a:t>  </a:t>
            </a:r>
            <a:r>
              <a:rPr lang="ar-SA" sz="7200" dirty="0" smtClean="0">
                <a:latin typeface="IranNastaliq" pitchFamily="18" charset="0"/>
                <a:cs typeface="IranNastaliq" pitchFamily="18" charset="0"/>
              </a:rPr>
              <a:t>انذار مكذبان و اظهار نا امیدی از ایمان ايشان،</a:t>
            </a:r>
            <a:r>
              <a:rPr lang="fa-IR" sz="7200" dirty="0" smtClean="0">
                <a:latin typeface="IranNastaliq" pitchFamily="18" charset="0"/>
                <a:cs typeface="IranNastaliq" pitchFamily="18" charset="0"/>
              </a:rPr>
              <a:t/>
            </a:r>
            <a:br>
              <a:rPr lang="fa-IR" sz="7200" dirty="0" smtClean="0">
                <a:latin typeface="IranNastaliq" pitchFamily="18" charset="0"/>
                <a:cs typeface="IranNastaliq" pitchFamily="18" charset="0"/>
              </a:rPr>
            </a:br>
            <a:r>
              <a:rPr lang="ar-SA" sz="7200" dirty="0" smtClean="0">
                <a:latin typeface="IranNastaliq" pitchFamily="18" charset="0"/>
                <a:cs typeface="IranNastaliq" pitchFamily="18" charset="0"/>
              </a:rPr>
              <a:t> پس از بی</a:t>
            </a:r>
            <a:r>
              <a:rPr lang="fa-IR" sz="72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7200" dirty="0" smtClean="0">
                <a:latin typeface="IranNastaliq" pitchFamily="18" charset="0"/>
                <a:cs typeface="IranNastaliq" pitchFamily="18" charset="0"/>
              </a:rPr>
              <a:t>توجهی به هدايت قرآن  </a:t>
            </a:r>
            <a:endParaRPr lang="fa-IR" sz="7200" dirty="0" smtClean="0">
              <a:latin typeface="IranNastaliq" pitchFamily="18" charset="0"/>
              <a:cs typeface="IranNastaliq" pitchFamily="18" charset="0"/>
            </a:endParaRPr>
          </a:p>
          <a:p>
            <a:pPr>
              <a:lnSpc>
                <a:spcPct val="150000"/>
              </a:lnSpc>
              <a:buSzPct val="50000"/>
              <a:buFont typeface="Wingdings" pitchFamily="2" charset="2"/>
              <a:buChar char="v"/>
            </a:pPr>
            <a:r>
              <a:rPr lang="ar-SA" sz="4300" dirty="0" smtClean="0">
                <a:latin typeface="IranNastaliq" pitchFamily="18" charset="0"/>
                <a:cs typeface="IranNastaliq" pitchFamily="18" charset="0"/>
              </a:rPr>
              <a:t>سخنان قرآن براي </a:t>
            </a:r>
            <a:r>
              <a:rPr lang="fa-IR" sz="4300" dirty="0" smtClean="0">
                <a:latin typeface="IranNastaliq" pitchFamily="18" charset="0"/>
                <a:cs typeface="IranNastaliq" pitchFamily="18" charset="0"/>
              </a:rPr>
              <a:t>  </a:t>
            </a:r>
            <a:r>
              <a:rPr lang="ar-SA" sz="4300" dirty="0" smtClean="0">
                <a:latin typeface="IranNastaliq" pitchFamily="18" charset="0"/>
                <a:cs typeface="IranNastaliq" pitchFamily="18" charset="0"/>
              </a:rPr>
              <a:t>هدايتشان </a:t>
            </a:r>
            <a:r>
              <a:rPr lang="fa-IR" sz="43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4300" dirty="0" smtClean="0">
                <a:latin typeface="IranNastaliq" pitchFamily="18" charset="0"/>
                <a:cs typeface="IranNastaliq" pitchFamily="18" charset="0"/>
              </a:rPr>
              <a:t>ثمري </a:t>
            </a:r>
            <a:r>
              <a:rPr lang="fa-IR" sz="43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4300" dirty="0" smtClean="0">
                <a:latin typeface="IranNastaliq" pitchFamily="18" charset="0"/>
                <a:cs typeface="IranNastaliq" pitchFamily="18" charset="0"/>
              </a:rPr>
              <a:t>نداشته </a:t>
            </a:r>
            <a:r>
              <a:rPr lang="fa-IR" sz="43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4300" dirty="0" smtClean="0">
                <a:latin typeface="IranNastaliq" pitchFamily="18" charset="0"/>
                <a:cs typeface="IranNastaliq" pitchFamily="18" charset="0"/>
              </a:rPr>
              <a:t>و مشغول</a:t>
            </a:r>
            <a:r>
              <a:rPr lang="fa-IR" sz="43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4300" dirty="0" smtClean="0">
                <a:latin typeface="IranNastaliq" pitchFamily="18" charset="0"/>
                <a:cs typeface="IranNastaliq" pitchFamily="18" charset="0"/>
              </a:rPr>
              <a:t> به متاع </a:t>
            </a:r>
            <a:r>
              <a:rPr lang="fa-IR" sz="43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4300" dirty="0" smtClean="0">
                <a:latin typeface="IranNastaliq" pitchFamily="18" charset="0"/>
                <a:cs typeface="IranNastaliq" pitchFamily="18" charset="0"/>
              </a:rPr>
              <a:t>دنياي خويشند، </a:t>
            </a:r>
            <a:r>
              <a:rPr lang="fa-IR" sz="4300" dirty="0" smtClean="0">
                <a:latin typeface="IranNastaliq" pitchFamily="18" charset="0"/>
                <a:cs typeface="IranNastaliq" pitchFamily="18" charset="0"/>
              </a:rPr>
              <a:t/>
            </a:r>
            <a:br>
              <a:rPr lang="fa-IR" sz="4300" dirty="0" smtClean="0">
                <a:latin typeface="IranNastaliq" pitchFamily="18" charset="0"/>
                <a:cs typeface="IranNastaliq" pitchFamily="18" charset="0"/>
              </a:rPr>
            </a:br>
            <a:r>
              <a:rPr lang="ar-SA" sz="4300" dirty="0" smtClean="0">
                <a:latin typeface="IranNastaliq" pitchFamily="18" charset="0"/>
                <a:cs typeface="IranNastaliq" pitchFamily="18" charset="0"/>
              </a:rPr>
              <a:t>در حالي كه جز مدت كمي از اين دنيا بهره</a:t>
            </a:r>
            <a:r>
              <a:rPr lang="fa-IR" sz="43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4300" dirty="0" smtClean="0">
                <a:latin typeface="IranNastaliq" pitchFamily="18" charset="0"/>
                <a:cs typeface="IranNastaliq" pitchFamily="18" charset="0"/>
              </a:rPr>
              <a:t>مند نخواهند شد و پس از آن عذاب يوم</a:t>
            </a:r>
            <a:r>
              <a:rPr lang="fa-IR" sz="43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4300" dirty="0" smtClean="0">
                <a:latin typeface="IranNastaliq" pitchFamily="18" charset="0"/>
                <a:cs typeface="IranNastaliq" pitchFamily="18" charset="0"/>
              </a:rPr>
              <a:t>الفصل را خواهند چشيد.</a:t>
            </a:r>
            <a:endParaRPr lang="en-US" sz="43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10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9" name="Rectangl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3400" y="1295400"/>
            <a:ext cx="6477000" cy="8382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4000" dirty="0" smtClean="0">
                <a:latin typeface="IranNastaliq" pitchFamily="18" charset="0"/>
                <a:cs typeface="IranNastaliq" pitchFamily="18" charset="0"/>
              </a:rPr>
              <a:t>تاکید 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 </a:t>
            </a:r>
            <a:r>
              <a:rPr lang="ar-SA" sz="4000" dirty="0" smtClean="0">
                <a:latin typeface="IranNastaliq" pitchFamily="18" charset="0"/>
                <a:cs typeface="IranNastaliq" pitchFamily="18" charset="0"/>
              </a:rPr>
              <a:t>بر حتمیت 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 </a:t>
            </a:r>
            <a:r>
              <a:rPr lang="ar-SA" sz="4000" dirty="0" smtClean="0">
                <a:latin typeface="IranNastaliq" pitchFamily="18" charset="0"/>
                <a:cs typeface="IranNastaliq" pitchFamily="18" charset="0"/>
              </a:rPr>
              <a:t>وقوع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  </a:t>
            </a:r>
            <a:r>
              <a:rPr lang="ar-SA" sz="4000" dirty="0" smtClean="0">
                <a:latin typeface="IranNastaliq" pitchFamily="18" charset="0"/>
                <a:cs typeface="IranNastaliq" pitchFamily="18" charset="0"/>
              </a:rPr>
              <a:t> وعده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4000" dirty="0" smtClean="0">
                <a:latin typeface="IranNastaliq" pitchFamily="18" charset="0"/>
                <a:cs typeface="IranNastaliq" pitchFamily="18" charset="0"/>
              </a:rPr>
              <a:t>های 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 </a:t>
            </a:r>
            <a:r>
              <a:rPr lang="ar-SA" sz="4000" dirty="0" smtClean="0">
                <a:latin typeface="IranNastaliq" pitchFamily="18" charset="0"/>
                <a:cs typeface="IranNastaliq" pitchFamily="18" charset="0"/>
              </a:rPr>
              <a:t>قرآن در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 </a:t>
            </a:r>
            <a:r>
              <a:rPr lang="ar-SA" sz="4000" dirty="0" smtClean="0">
                <a:latin typeface="IranNastaliq" pitchFamily="18" charset="0"/>
                <a:cs typeface="IranNastaliq" pitchFamily="18" charset="0"/>
              </a:rPr>
              <a:t> یوم الفصل</a:t>
            </a:r>
            <a:endParaRPr lang="en-US" sz="40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84002" name="Rectangle 34"/>
          <p:cNvSpPr>
            <a:spLocks noChangeArrowheads="1"/>
          </p:cNvSpPr>
          <p:nvPr/>
        </p:nvSpPr>
        <p:spPr bwMode="auto">
          <a:xfrm>
            <a:off x="7162800" y="1295400"/>
            <a:ext cx="1752600" cy="838200"/>
          </a:xfrm>
          <a:prstGeom prst="rect">
            <a:avLst/>
          </a:prstGeom>
          <a:solidFill>
            <a:srgbClr val="FF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2400" dirty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 </a:t>
            </a:r>
            <a:r>
              <a:rPr lang="fa-IR" sz="24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سیاق اول</a:t>
            </a:r>
            <a:endParaRPr lang="fa-IR" sz="240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24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1    تا       15</a:t>
            </a:r>
            <a:endParaRPr lang="en-US" sz="240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11" name="AutoShape 2"/>
          <p:cNvSpPr txBox="1">
            <a:spLocks noChangeArrowheads="1"/>
          </p:cNvSpPr>
          <p:nvPr/>
        </p:nvSpPr>
        <p:spPr>
          <a:xfrm>
            <a:off x="5791200" y="152400"/>
            <a:ext cx="2895600" cy="1143000"/>
          </a:xfrm>
          <a:prstGeom prst="roundRect">
            <a:avLst>
              <a:gd name="adj" fmla="val 37223"/>
            </a:avLst>
          </a:prstGeom>
        </p:spPr>
        <p:txBody>
          <a:bodyPr/>
          <a:lstStyle/>
          <a:p>
            <a:pPr marL="0" marR="0" lvl="0" indent="0" algn="r" defTabSz="914400" rtl="1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6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ranNastaliq" pitchFamily="18" charset="0"/>
                <a:ea typeface="+mj-ea"/>
                <a:cs typeface="IranNastaliq" pitchFamily="18" charset="0"/>
              </a:rPr>
              <a:t>نمودار هدایتی سوره</a:t>
            </a:r>
            <a:endParaRPr kumimoji="0" lang="en-US" sz="6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ranNastaliq" pitchFamily="18" charset="0"/>
              <a:ea typeface="+mj-ea"/>
              <a:cs typeface="IranNastaliq" pitchFamily="18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11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21" name="Rectangle 34"/>
          <p:cNvSpPr>
            <a:spLocks noChangeArrowheads="1"/>
          </p:cNvSpPr>
          <p:nvPr/>
        </p:nvSpPr>
        <p:spPr bwMode="auto">
          <a:xfrm>
            <a:off x="7162800" y="2362200"/>
            <a:ext cx="1752600" cy="838200"/>
          </a:xfrm>
          <a:prstGeom prst="rect">
            <a:avLst/>
          </a:prstGeom>
          <a:solidFill>
            <a:srgbClr val="FF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2400" dirty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 </a:t>
            </a:r>
            <a:r>
              <a:rPr lang="fa-IR" sz="24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سیاق دوم</a:t>
            </a:r>
            <a:endParaRPr lang="fa-IR" sz="240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24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16   تا       28</a:t>
            </a:r>
            <a:endParaRPr lang="en-US" sz="240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22" name="Rectangle 34"/>
          <p:cNvSpPr>
            <a:spLocks noChangeArrowheads="1"/>
          </p:cNvSpPr>
          <p:nvPr/>
        </p:nvSpPr>
        <p:spPr bwMode="auto">
          <a:xfrm>
            <a:off x="7162800" y="3429000"/>
            <a:ext cx="1752600" cy="838200"/>
          </a:xfrm>
          <a:prstGeom prst="rect">
            <a:avLst/>
          </a:prstGeom>
          <a:solidFill>
            <a:srgbClr val="FF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2400" dirty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 </a:t>
            </a:r>
            <a:r>
              <a:rPr lang="fa-IR" sz="24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سیاق سوم</a:t>
            </a:r>
            <a:endParaRPr lang="fa-IR" sz="240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24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29   تا       45</a:t>
            </a:r>
            <a:endParaRPr lang="en-US" sz="240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23" name="Rectangle 34"/>
          <p:cNvSpPr>
            <a:spLocks noChangeArrowheads="1"/>
          </p:cNvSpPr>
          <p:nvPr/>
        </p:nvSpPr>
        <p:spPr bwMode="auto">
          <a:xfrm>
            <a:off x="7162800" y="4495800"/>
            <a:ext cx="1752600" cy="838200"/>
          </a:xfrm>
          <a:prstGeom prst="rect">
            <a:avLst/>
          </a:prstGeom>
          <a:solidFill>
            <a:srgbClr val="FF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2400" dirty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 </a:t>
            </a:r>
            <a:r>
              <a:rPr lang="fa-IR" sz="24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سیاق چهارم</a:t>
            </a:r>
            <a:endParaRPr lang="fa-IR" sz="240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24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46    تا       50</a:t>
            </a:r>
            <a:endParaRPr lang="en-US" sz="240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25" name="Rectangl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3400" y="2362200"/>
            <a:ext cx="6477000" cy="8382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4000" dirty="0" smtClean="0">
                <a:latin typeface="IranNastaliq" pitchFamily="18" charset="0"/>
                <a:cs typeface="IranNastaliq" pitchFamily="18" charset="0"/>
              </a:rPr>
              <a:t>بیان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4000" dirty="0" smtClean="0">
                <a:latin typeface="IranNastaliq" pitchFamily="18" charset="0"/>
                <a:cs typeface="IranNastaliq" pitchFamily="18" charset="0"/>
              </a:rPr>
              <a:t> انذار 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آ</a:t>
            </a:r>
            <a:r>
              <a:rPr lang="ar-SA" sz="4000" dirty="0" smtClean="0">
                <a:latin typeface="IranNastaliq" pitchFamily="18" charset="0"/>
                <a:cs typeface="IranNastaliq" pitchFamily="18" charset="0"/>
              </a:rPr>
              <a:t>میز 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  </a:t>
            </a:r>
            <a:r>
              <a:rPr lang="ar-SA" sz="4000" dirty="0" smtClean="0">
                <a:latin typeface="IranNastaliq" pitchFamily="18" charset="0"/>
                <a:cs typeface="IranNastaliq" pitchFamily="18" charset="0"/>
              </a:rPr>
              <a:t>سه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4000" dirty="0" smtClean="0">
                <a:latin typeface="IranNastaliq" pitchFamily="18" charset="0"/>
                <a:cs typeface="IranNastaliq" pitchFamily="18" charset="0"/>
              </a:rPr>
              <a:t> احتجا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4000" dirty="0" smtClean="0">
                <a:latin typeface="IranNastaliq" pitchFamily="18" charset="0"/>
                <a:cs typeface="IranNastaliq" pitchFamily="18" charset="0"/>
              </a:rPr>
              <a:t>ج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 </a:t>
            </a:r>
            <a:r>
              <a:rPr lang="ar-SA" sz="4000" dirty="0" smtClean="0">
                <a:latin typeface="IranNastaliq" pitchFamily="18" charset="0"/>
                <a:cs typeface="IranNastaliq" pitchFamily="18" charset="0"/>
              </a:rPr>
              <a:t>در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4000" dirty="0" smtClean="0">
                <a:latin typeface="IranNastaliq" pitchFamily="18" charset="0"/>
                <a:cs typeface="IranNastaliq" pitchFamily="18" charset="0"/>
              </a:rPr>
              <a:t> راستاي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4000" dirty="0" smtClean="0">
                <a:latin typeface="IranNastaliq" pitchFamily="18" charset="0"/>
                <a:cs typeface="IranNastaliq" pitchFamily="18" charset="0"/>
              </a:rPr>
              <a:t> مقابله 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 </a:t>
            </a:r>
            <a:r>
              <a:rPr lang="ar-SA" sz="4000" dirty="0" smtClean="0">
                <a:latin typeface="IranNastaliq" pitchFamily="18" charset="0"/>
                <a:cs typeface="IranNastaliq" pitchFamily="18" charset="0"/>
              </a:rPr>
              <a:t>با 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4000" dirty="0" smtClean="0">
                <a:latin typeface="IranNastaliq" pitchFamily="18" charset="0"/>
                <a:cs typeface="IranNastaliq" pitchFamily="18" charset="0"/>
              </a:rPr>
              <a:t>تكذيب 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4000" dirty="0" smtClean="0">
                <a:latin typeface="IranNastaliq" pitchFamily="18" charset="0"/>
                <a:cs typeface="IranNastaliq" pitchFamily="18" charset="0"/>
              </a:rPr>
              <a:t>وقوع 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4000" dirty="0" smtClean="0">
                <a:latin typeface="IranNastaliq" pitchFamily="18" charset="0"/>
                <a:cs typeface="IranNastaliq" pitchFamily="18" charset="0"/>
              </a:rPr>
              <a:t>وعده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4000" dirty="0" smtClean="0">
                <a:latin typeface="IranNastaliq" pitchFamily="18" charset="0"/>
                <a:cs typeface="IranNastaliq" pitchFamily="18" charset="0"/>
              </a:rPr>
              <a:t>هاي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4000" dirty="0" smtClean="0">
                <a:latin typeface="IranNastaliq" pitchFamily="18" charset="0"/>
                <a:cs typeface="IranNastaliq" pitchFamily="18" charset="0"/>
              </a:rPr>
              <a:t> الهي </a:t>
            </a:r>
            <a:endParaRPr lang="en-US" sz="40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26" name="Rectangl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3400" y="3429000"/>
            <a:ext cx="6477000" cy="8382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SzPct val="50000"/>
            </a:pPr>
            <a:r>
              <a:rPr lang="ar-SA" sz="4000" dirty="0" smtClean="0">
                <a:latin typeface="IranNastaliq" pitchFamily="18" charset="0"/>
                <a:cs typeface="IranNastaliq" pitchFamily="18" charset="0"/>
              </a:rPr>
              <a:t>انذار مکذبان وقوع وعده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4000" dirty="0" smtClean="0">
                <a:latin typeface="IranNastaliq" pitchFamily="18" charset="0"/>
                <a:cs typeface="IranNastaliq" pitchFamily="18" charset="0"/>
              </a:rPr>
              <a:t>هاي الهي با توصیف عاقبت مجرمان و متقیان در یوم الفصل </a:t>
            </a:r>
            <a:endParaRPr lang="fa-IR" sz="1000" dirty="0" smtClean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27" name="Rectangl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3400" y="4495800"/>
            <a:ext cx="6477000" cy="8382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4000" dirty="0" smtClean="0">
                <a:latin typeface="IranNastaliq" pitchFamily="18" charset="0"/>
                <a:cs typeface="IranNastaliq" pitchFamily="18" charset="0"/>
              </a:rPr>
              <a:t>انذار مكذبان و اظهار نا امیدی از ایمان ايشان، پس از بی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4000" dirty="0" smtClean="0">
                <a:latin typeface="IranNastaliq" pitchFamily="18" charset="0"/>
                <a:cs typeface="IranNastaliq" pitchFamily="18" charset="0"/>
              </a:rPr>
              <a:t>توجهی به هدايت قرآن</a:t>
            </a:r>
            <a:endParaRPr lang="en-US" sz="4000" dirty="0"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400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4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40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83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83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9" grpId="1" animBg="1"/>
      <p:bldP spid="84002" grpId="0" uiExpand="1" build="p" animBg="1"/>
      <p:bldP spid="11" grpId="0" build="p"/>
      <p:bldP spid="21" grpId="0" uiExpand="1" build="p" animBg="1"/>
      <p:bldP spid="22" grpId="0" uiExpand="1" build="p" animBg="1"/>
      <p:bldP spid="23" grpId="0" build="p" animBg="1"/>
      <p:bldP spid="25" grpId="0" animBg="1"/>
      <p:bldP spid="26" grpId="0" animBg="1"/>
      <p:bldP spid="2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9" name="Rectangl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14400" y="3200400"/>
            <a:ext cx="7239000" cy="26670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50000"/>
              </a:lnSpc>
              <a:buFont typeface="Wingdings" pitchFamily="2" charset="2"/>
              <a:buNone/>
            </a:pPr>
            <a:r>
              <a:rPr lang="ar-SA" sz="4000" dirty="0" smtClean="0">
                <a:latin typeface="IranNastaliq" pitchFamily="18" charset="0"/>
                <a:cs typeface="IranNastaliq" pitchFamily="18" charset="0"/>
              </a:rPr>
              <a:t>هر آنچه به آن وعده داده می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4000" dirty="0" smtClean="0">
                <a:latin typeface="IranNastaliq" pitchFamily="18" charset="0"/>
                <a:cs typeface="IranNastaliq" pitchFamily="18" charset="0"/>
              </a:rPr>
              <a:t>شوید، در یوم الفصل محقق خواهد شد،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/>
            </a:r>
            <a:br>
              <a:rPr lang="fa-IR" sz="4000" dirty="0" smtClean="0">
                <a:latin typeface="IranNastaliq" pitchFamily="18" charset="0"/>
                <a:cs typeface="IranNastaliq" pitchFamily="18" charset="0"/>
              </a:rPr>
            </a:br>
            <a:r>
              <a:rPr lang="ar-SA" sz="4000" dirty="0" smtClean="0">
                <a:latin typeface="IranNastaliq" pitchFamily="18" charset="0"/>
                <a:cs typeface="IranNastaliq" pitchFamily="18" charset="0"/>
              </a:rPr>
              <a:t> پیش از آنکه با ورود در عذاب حقانیت آن را باور کنید، به هشدار قرآن توجه کنید،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/>
            </a:r>
            <a:br>
              <a:rPr lang="fa-IR" sz="4000" dirty="0" smtClean="0">
                <a:latin typeface="IranNastaliq" pitchFamily="18" charset="0"/>
                <a:cs typeface="IranNastaliq" pitchFamily="18" charset="0"/>
              </a:rPr>
            </a:br>
            <a:r>
              <a:rPr lang="ar-SA" sz="4000" dirty="0" smtClean="0">
                <a:latin typeface="IranNastaliq" pitchFamily="18" charset="0"/>
                <a:cs typeface="IranNastaliq" pitchFamily="18" charset="0"/>
              </a:rPr>
              <a:t> چرا که بعد از بی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4000" dirty="0" smtClean="0">
                <a:latin typeface="IranNastaliq" pitchFamily="18" charset="0"/>
                <a:cs typeface="IranNastaliq" pitchFamily="18" charset="0"/>
              </a:rPr>
              <a:t>توجهی به آن دیگر امیدی به ایمان شما نخواهد بود.</a:t>
            </a:r>
            <a:endParaRPr lang="en-US" sz="40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12" name="AutoShape 2"/>
          <p:cNvSpPr txBox="1">
            <a:spLocks noChangeArrowheads="1"/>
          </p:cNvSpPr>
          <p:nvPr/>
        </p:nvSpPr>
        <p:spPr>
          <a:xfrm>
            <a:off x="6400800" y="152400"/>
            <a:ext cx="2362200" cy="1219200"/>
          </a:xfrm>
          <a:prstGeom prst="roundRect">
            <a:avLst>
              <a:gd name="adj" fmla="val 37223"/>
            </a:avLst>
          </a:prstGeom>
        </p:spPr>
        <p:txBody>
          <a:bodyPr/>
          <a:lstStyle/>
          <a:p>
            <a:pPr lvl="0">
              <a:lnSpc>
                <a:spcPct val="90000"/>
              </a:lnSpc>
            </a:pPr>
            <a:r>
              <a:rPr lang="fa-IR" sz="48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جهت هدایتی سوره</a:t>
            </a:r>
            <a:endParaRPr kumimoji="0" lang="en-US" sz="48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ranNastaliq" pitchFamily="18" charset="0"/>
              <a:ea typeface="+mj-ea"/>
              <a:cs typeface="IranNastaliq" pitchFamily="18" charset="0"/>
            </a:endParaRPr>
          </a:p>
        </p:txBody>
      </p:sp>
      <p:sp>
        <p:nvSpPr>
          <p:cNvPr id="13" name="Rectangl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5800" y="1295400"/>
            <a:ext cx="7772400" cy="16002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buFont typeface="Wingdings" pitchFamily="2" charset="2"/>
              <a:buNone/>
            </a:pPr>
            <a:r>
              <a:rPr lang="ar-SA" sz="5400" dirty="0" smtClean="0">
                <a:latin typeface="IranNastaliq" pitchFamily="18" charset="0"/>
                <a:cs typeface="IranNastaliq" pitchFamily="18" charset="0"/>
              </a:rPr>
              <a:t>مقابله انذارآمیز با تکذیب وقوع وعده</a:t>
            </a:r>
            <a:r>
              <a:rPr lang="fa-IR" sz="54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5400" dirty="0" smtClean="0">
                <a:latin typeface="IranNastaliq" pitchFamily="18" charset="0"/>
                <a:cs typeface="IranNastaliq" pitchFamily="18" charset="0"/>
              </a:rPr>
              <a:t>های خدا در قرآن، ب</a:t>
            </a:r>
            <a:r>
              <a:rPr lang="fa-IR" sz="5400" dirty="0" smtClean="0">
                <a:latin typeface="IranNastaliq" pitchFamily="18" charset="0"/>
                <a:cs typeface="IranNastaliq" pitchFamily="18" charset="0"/>
              </a:rPr>
              <a:t>ه </a:t>
            </a:r>
            <a:r>
              <a:rPr lang="ar-SA" sz="5400" dirty="0" smtClean="0">
                <a:latin typeface="IranNastaliq" pitchFamily="18" charset="0"/>
                <a:cs typeface="IranNastaliq" pitchFamily="18" charset="0"/>
              </a:rPr>
              <a:t>ویژه وعده عذاب</a:t>
            </a:r>
            <a:endParaRPr lang="en-US" sz="54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صفحه12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83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83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9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2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 bwMode="auto">
          <a:xfrm>
            <a:off x="6248400" y="6172200"/>
            <a:ext cx="2743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/>
          <a:p>
            <a:pPr lvl="0" algn="ctr" rtl="0">
              <a:defRPr/>
            </a:pPr>
            <a:r>
              <a:rPr kumimoji="0" lang="fa-I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قرائت</a:t>
            </a:r>
            <a:r>
              <a:rPr kumimoji="0" lang="fa-IR" sz="36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 سوره </a:t>
            </a:r>
            <a:r>
              <a:rPr lang="fa-IR" sz="3600" noProof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مرسلات</a:t>
            </a:r>
            <a:r>
              <a:rPr kumimoji="0" lang="fa-IR" sz="36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   </a:t>
            </a:r>
            <a:r>
              <a:rPr lang="fa-IR" sz="20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5دقیقه  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</p:txBody>
      </p:sp>
      <p:pic>
        <p:nvPicPr>
          <p:cNvPr id="6" name="مرسلات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62000" y="457200"/>
            <a:ext cx="7543800" cy="565785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 vol="10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AutoShape 2"/>
          <p:cNvSpPr>
            <a:spLocks noGrp="1" noChangeArrowheads="1"/>
          </p:cNvSpPr>
          <p:nvPr>
            <p:ph type="title"/>
          </p:nvPr>
        </p:nvSpPr>
        <p:spPr>
          <a:xfrm>
            <a:off x="5105400" y="152400"/>
            <a:ext cx="3581400" cy="1143000"/>
          </a:xfrm>
        </p:spPr>
        <p:txBody>
          <a:bodyPr/>
          <a:lstStyle/>
          <a:p>
            <a:pPr algn="r"/>
            <a:r>
              <a:rPr lang="fa-IR" sz="5400" b="0" dirty="0" smtClean="0">
                <a:solidFill>
                  <a:srgbClr val="000000"/>
                </a:solidFill>
                <a:cs typeface="IranNastaliq" pitchFamily="18" charset="0"/>
              </a:rPr>
              <a:t>سیاق اول؛  آیات       1    تا    15 </a:t>
            </a:r>
            <a:endParaRPr lang="en-US" sz="5400" b="0" dirty="0">
              <a:solidFill>
                <a:srgbClr val="000000"/>
              </a:solidFill>
              <a:cs typeface="IranNastaliq" pitchFamily="18" charset="0"/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150225" cy="5562600"/>
          </a:xfrm>
        </p:spPr>
        <p:txBody>
          <a:bodyPr/>
          <a:lstStyle/>
          <a:p>
            <a:pPr algn="ctr">
              <a:lnSpc>
                <a:spcPct val="200000"/>
              </a:lnSpc>
              <a:buNone/>
            </a:pPr>
            <a:r>
              <a:rPr lang="fa-IR" sz="2400" dirty="0" smtClean="0">
                <a:cs typeface="me_quran" pitchFamily="18" charset="-78"/>
              </a:rPr>
              <a:t>بِسْمِ اللَّهِ الرَّحْمنِ الرَّحيمِ</a:t>
            </a:r>
          </a:p>
          <a:p>
            <a:pPr algn="ctr">
              <a:lnSpc>
                <a:spcPct val="200000"/>
              </a:lnSpc>
              <a:buNone/>
            </a:pPr>
            <a:r>
              <a:rPr lang="fa-IR" sz="2400" dirty="0" smtClean="0">
                <a:cs typeface="me_quran" pitchFamily="18" charset="-78"/>
              </a:rPr>
              <a:t>وَ </a:t>
            </a:r>
            <a:r>
              <a:rPr lang="fa-IR" sz="2400" dirty="0" err="1" smtClean="0">
                <a:cs typeface="me_quran" pitchFamily="18" charset="-78"/>
              </a:rPr>
              <a:t>الْمُرْسَلاتِ</a:t>
            </a:r>
            <a:r>
              <a:rPr lang="fa-IR" sz="2400" dirty="0" smtClean="0">
                <a:cs typeface="me_quran" pitchFamily="18" charset="-78"/>
              </a:rPr>
              <a:t>  </a:t>
            </a:r>
            <a:r>
              <a:rPr lang="fa-IR" sz="2400" dirty="0" err="1" smtClean="0">
                <a:cs typeface="me_quran" pitchFamily="18" charset="-78"/>
              </a:rPr>
              <a:t>عُرْفاً</a:t>
            </a:r>
            <a:r>
              <a:rPr lang="fa-IR" sz="2400" dirty="0" smtClean="0">
                <a:cs typeface="me_quran" pitchFamily="18" charset="-78"/>
              </a:rPr>
              <a:t>    </a:t>
            </a:r>
            <a:r>
              <a:rPr lang="en-US" sz="2400" dirty="0" smtClean="0">
                <a:cs typeface="me_quran" pitchFamily="18" charset="-78"/>
              </a:rPr>
              <a:t> </a:t>
            </a:r>
            <a:r>
              <a:rPr lang="en-US" sz="2400" dirty="0" smtClean="0">
                <a:sym typeface="HQPB2"/>
              </a:rPr>
              <a:t></a:t>
            </a:r>
            <a:r>
              <a:rPr lang="fa-IR" sz="2400" dirty="0" err="1" smtClean="0">
                <a:cs typeface="me_quran" pitchFamily="18" charset="-78"/>
              </a:rPr>
              <a:t>فَالْعاصِفاتِ</a:t>
            </a:r>
            <a:r>
              <a:rPr lang="fa-IR" sz="2400" dirty="0" smtClean="0">
                <a:cs typeface="me_quran" pitchFamily="18" charset="-78"/>
              </a:rPr>
              <a:t>  </a:t>
            </a:r>
            <a:r>
              <a:rPr lang="fa-IR" sz="2400" dirty="0" err="1" smtClean="0">
                <a:cs typeface="me_quran" pitchFamily="18" charset="-78"/>
              </a:rPr>
              <a:t>عَصْفاً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en-US" sz="2400" dirty="0" smtClean="0">
                <a:cs typeface="me_quran" pitchFamily="18" charset="-78"/>
              </a:rPr>
              <a:t> </a:t>
            </a:r>
            <a:r>
              <a:rPr lang="en-US" sz="2400" dirty="0" smtClean="0">
                <a:sym typeface="HQPB2"/>
              </a:rPr>
              <a:t> </a:t>
            </a:r>
            <a:r>
              <a:rPr lang="fa-IR" sz="2400" dirty="0" smtClean="0">
                <a:cs typeface="me_quran" pitchFamily="18" charset="-78"/>
              </a:rPr>
              <a:t>وَ النَّاشِراتِ نَشْراً    </a:t>
            </a:r>
            <a:r>
              <a:rPr lang="en-US" sz="2400" dirty="0" smtClean="0">
                <a:sym typeface="HQPB2"/>
              </a:rPr>
              <a:t></a:t>
            </a:r>
            <a:endParaRPr lang="fa-IR" sz="2400" dirty="0" smtClean="0">
              <a:cs typeface="me_quran" pitchFamily="18" charset="-78"/>
            </a:endParaRPr>
          </a:p>
          <a:p>
            <a:pPr algn="ctr">
              <a:lnSpc>
                <a:spcPct val="200000"/>
              </a:lnSpc>
              <a:buNone/>
            </a:pPr>
            <a:r>
              <a:rPr lang="fa-IR" sz="2400" dirty="0" err="1" smtClean="0">
                <a:cs typeface="me_quran" pitchFamily="18" charset="-78"/>
              </a:rPr>
              <a:t>فَالْفارِقاتِ</a:t>
            </a:r>
            <a:r>
              <a:rPr lang="fa-IR" sz="2400" dirty="0" smtClean="0">
                <a:cs typeface="me_quran" pitchFamily="18" charset="-78"/>
              </a:rPr>
              <a:t>  فَرْقاً    </a:t>
            </a:r>
            <a:r>
              <a:rPr lang="en-US" sz="2400" dirty="0" smtClean="0">
                <a:cs typeface="me_quran" pitchFamily="18" charset="-78"/>
              </a:rPr>
              <a:t> </a:t>
            </a:r>
            <a:r>
              <a:rPr lang="en-US" sz="2400" dirty="0" smtClean="0">
                <a:sym typeface="HQPB2"/>
              </a:rPr>
              <a:t></a:t>
            </a:r>
            <a:r>
              <a:rPr lang="fa-IR" sz="2400" dirty="0" err="1" smtClean="0">
                <a:cs typeface="me_quran" pitchFamily="18" charset="-78"/>
              </a:rPr>
              <a:t>فَالْمُلْقِياتِ</a:t>
            </a:r>
            <a:r>
              <a:rPr lang="fa-IR" sz="2400" dirty="0" smtClean="0">
                <a:cs typeface="me_quran" pitchFamily="18" charset="-78"/>
              </a:rPr>
              <a:t>  ذِكْراً </a:t>
            </a:r>
            <a:r>
              <a:rPr lang="en-US" sz="2400" dirty="0" smtClean="0">
                <a:sym typeface="HQPB2"/>
              </a:rPr>
              <a:t> </a:t>
            </a:r>
            <a:r>
              <a:rPr lang="fa-IR" sz="2400" dirty="0" smtClean="0">
                <a:sym typeface="HQPB2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عُذْراً</a:t>
            </a:r>
            <a:r>
              <a:rPr lang="fa-IR" sz="2400" dirty="0" smtClean="0">
                <a:cs typeface="me_quran" pitchFamily="18" charset="-78"/>
              </a:rPr>
              <a:t>   أَوْ نُذْراً    </a:t>
            </a:r>
            <a:r>
              <a:rPr lang="en-US" sz="2400" dirty="0" smtClean="0">
                <a:sym typeface="HQPB2"/>
              </a:rPr>
              <a:t></a:t>
            </a:r>
            <a:endParaRPr lang="fa-IR" sz="2400" dirty="0" smtClean="0">
              <a:cs typeface="me_quran" pitchFamily="18" charset="-78"/>
            </a:endParaRPr>
          </a:p>
          <a:p>
            <a:pPr algn="ctr">
              <a:lnSpc>
                <a:spcPct val="200000"/>
              </a:lnSpc>
              <a:buNone/>
            </a:pPr>
            <a:r>
              <a:rPr lang="fa-IR" sz="2400" dirty="0" err="1" smtClean="0">
                <a:cs typeface="me_quran" pitchFamily="18" charset="-78"/>
              </a:rPr>
              <a:t>إِنَّما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تُوعَدُونَ</a:t>
            </a:r>
            <a:r>
              <a:rPr lang="fa-IR" sz="2400" dirty="0" smtClean="0">
                <a:cs typeface="me_quran" pitchFamily="18" charset="-78"/>
              </a:rPr>
              <a:t>  </a:t>
            </a:r>
            <a:r>
              <a:rPr lang="fa-IR" sz="2400" dirty="0" err="1" smtClean="0">
                <a:cs typeface="me_quran" pitchFamily="18" charset="-78"/>
              </a:rPr>
              <a:t>لَواقِعٌ</a:t>
            </a:r>
            <a:r>
              <a:rPr lang="fa-IR" sz="2400" dirty="0" smtClean="0">
                <a:cs typeface="me_quran" pitchFamily="18" charset="-78"/>
              </a:rPr>
              <a:t>      </a:t>
            </a:r>
            <a:r>
              <a:rPr lang="en-US" sz="2400" dirty="0" smtClean="0">
                <a:sym typeface="HQPB2"/>
              </a:rPr>
              <a:t></a:t>
            </a:r>
            <a:r>
              <a:rPr lang="fa-IR" sz="2400" dirty="0" smtClean="0">
                <a:sym typeface="HQPB2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فَإِذَا</a:t>
            </a:r>
            <a:r>
              <a:rPr lang="fa-IR" sz="2400" dirty="0" smtClean="0">
                <a:cs typeface="me_quran" pitchFamily="18" charset="-78"/>
              </a:rPr>
              <a:t>  النُّجُومُ طُمِسَتْ    </a:t>
            </a:r>
            <a:r>
              <a:rPr lang="en-US" sz="2400" dirty="0" smtClean="0">
                <a:cs typeface="me_quran" pitchFamily="18" charset="-78"/>
              </a:rPr>
              <a:t> </a:t>
            </a:r>
            <a:r>
              <a:rPr lang="en-US" sz="2400" dirty="0" smtClean="0">
                <a:sym typeface="HQPB2"/>
              </a:rPr>
              <a:t></a:t>
            </a:r>
            <a:r>
              <a:rPr lang="fa-IR" sz="2400" dirty="0" smtClean="0">
                <a:cs typeface="me_quran" pitchFamily="18" charset="-78"/>
              </a:rPr>
              <a:t>وَ إِذَا </a:t>
            </a:r>
            <a:r>
              <a:rPr lang="fa-IR" sz="2400" dirty="0" err="1" smtClean="0">
                <a:cs typeface="me_quran" pitchFamily="18" charset="-78"/>
              </a:rPr>
              <a:t>السَّماءُ</a:t>
            </a:r>
            <a:r>
              <a:rPr lang="fa-IR" sz="2400" dirty="0" smtClean="0">
                <a:cs typeface="me_quran" pitchFamily="18" charset="-78"/>
              </a:rPr>
              <a:t>   </a:t>
            </a:r>
            <a:r>
              <a:rPr lang="fa-IR" sz="2400" dirty="0" err="1" smtClean="0">
                <a:cs typeface="me_quran" pitchFamily="18" charset="-78"/>
              </a:rPr>
              <a:t>فُرِجَتْ</a:t>
            </a:r>
            <a:r>
              <a:rPr lang="fa-IR" sz="2400" dirty="0" smtClean="0">
                <a:cs typeface="me_quran" pitchFamily="18" charset="-78"/>
              </a:rPr>
              <a:t>    </a:t>
            </a:r>
            <a:r>
              <a:rPr lang="en-US" sz="2400" dirty="0" smtClean="0">
                <a:sym typeface="HQPB2"/>
              </a:rPr>
              <a:t></a:t>
            </a:r>
            <a:endParaRPr lang="fa-IR" sz="2400" dirty="0" smtClean="0">
              <a:cs typeface="me_quran" pitchFamily="18" charset="-78"/>
            </a:endParaRPr>
          </a:p>
          <a:p>
            <a:pPr algn="ctr">
              <a:lnSpc>
                <a:spcPct val="200000"/>
              </a:lnSpc>
              <a:buNone/>
            </a:pPr>
            <a:r>
              <a:rPr lang="fa-IR" sz="2400" dirty="0" smtClean="0">
                <a:cs typeface="me_quran" pitchFamily="18" charset="-78"/>
              </a:rPr>
              <a:t>وَ إِذَا الْجِبالُ نُسِفَتْ    </a:t>
            </a:r>
            <a:r>
              <a:rPr lang="en-US" sz="2400" dirty="0" smtClean="0">
                <a:cs typeface="me_quran" pitchFamily="18" charset="-78"/>
              </a:rPr>
              <a:t> </a:t>
            </a:r>
            <a:r>
              <a:rPr lang="en-US" sz="2400" dirty="0" smtClean="0">
                <a:sym typeface="HQPB2"/>
              </a:rPr>
              <a:t></a:t>
            </a:r>
            <a:r>
              <a:rPr lang="fa-IR" sz="2400" dirty="0" smtClean="0">
                <a:cs typeface="me_quran" pitchFamily="18" charset="-78"/>
              </a:rPr>
              <a:t>وَ إِذَا </a:t>
            </a:r>
            <a:r>
              <a:rPr lang="fa-IR" sz="2400" dirty="0" err="1" smtClean="0">
                <a:cs typeface="me_quran" pitchFamily="18" charset="-78"/>
              </a:rPr>
              <a:t>الرُّسُلُ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أُقِّتَتْ</a:t>
            </a:r>
            <a:r>
              <a:rPr lang="fa-IR" sz="2400" dirty="0" smtClean="0">
                <a:cs typeface="me_quran" pitchFamily="18" charset="-78"/>
              </a:rPr>
              <a:t>     </a:t>
            </a:r>
            <a:r>
              <a:rPr lang="en-US" sz="2400" dirty="0" smtClean="0">
                <a:sym typeface="HQPB2"/>
              </a:rPr>
              <a:t></a:t>
            </a:r>
            <a:r>
              <a:rPr lang="fa-IR" sz="2400" dirty="0" smtClean="0">
                <a:sym typeface="HQPB2"/>
              </a:rPr>
              <a:t> </a:t>
            </a:r>
            <a:r>
              <a:rPr lang="fa-IR" sz="2400" dirty="0" smtClean="0">
                <a:cs typeface="me_quran" pitchFamily="18" charset="-78"/>
              </a:rPr>
              <a:t>لِأَيِّ يَوْمٍ أُجِّلَتْ    </a:t>
            </a:r>
            <a:r>
              <a:rPr lang="en-US" sz="2400" dirty="0" smtClean="0">
                <a:cs typeface="me_quran" pitchFamily="18" charset="-78"/>
              </a:rPr>
              <a:t> </a:t>
            </a:r>
            <a:r>
              <a:rPr lang="en-US" sz="2400" dirty="0" smtClean="0">
                <a:sym typeface="HQPB2"/>
              </a:rPr>
              <a:t></a:t>
            </a:r>
            <a:endParaRPr lang="fa-IR" sz="2400" dirty="0" smtClean="0">
              <a:cs typeface="me_quran" pitchFamily="18" charset="-78"/>
            </a:endParaRPr>
          </a:p>
          <a:p>
            <a:pPr algn="ctr">
              <a:lnSpc>
                <a:spcPct val="200000"/>
              </a:lnSpc>
              <a:buNone/>
            </a:pPr>
            <a:r>
              <a:rPr lang="fa-IR" sz="2400" dirty="0" smtClean="0">
                <a:cs typeface="me_quran" pitchFamily="18" charset="-78"/>
              </a:rPr>
              <a:t>لِيَوْمِ الْفَصْلِ   </a:t>
            </a:r>
            <a:r>
              <a:rPr lang="en-US" sz="2400" dirty="0" smtClean="0">
                <a:cs typeface="me_quran" pitchFamily="18" charset="-78"/>
              </a:rPr>
              <a:t> </a:t>
            </a:r>
            <a:r>
              <a:rPr lang="en-US" sz="2400" dirty="0" smtClean="0">
                <a:sym typeface="HQPB2"/>
              </a:rPr>
              <a:t></a:t>
            </a:r>
            <a:r>
              <a:rPr lang="fa-IR" sz="2400" dirty="0" smtClean="0">
                <a:cs typeface="me_quran" pitchFamily="18" charset="-78"/>
              </a:rPr>
              <a:t>وَ ما   </a:t>
            </a:r>
            <a:r>
              <a:rPr lang="fa-IR" sz="2400" dirty="0" err="1" smtClean="0">
                <a:cs typeface="me_quran" pitchFamily="18" charset="-78"/>
              </a:rPr>
              <a:t>أَدْراكَ</a:t>
            </a:r>
            <a:r>
              <a:rPr lang="fa-IR" sz="2400" dirty="0" smtClean="0">
                <a:cs typeface="me_quran" pitchFamily="18" charset="-78"/>
              </a:rPr>
              <a:t>  ما </a:t>
            </a:r>
            <a:r>
              <a:rPr lang="fa-IR" sz="2400" dirty="0" err="1" smtClean="0">
                <a:cs typeface="me_quran" pitchFamily="18" charset="-78"/>
              </a:rPr>
              <a:t>يَوْمُ</a:t>
            </a:r>
            <a:r>
              <a:rPr lang="fa-IR" sz="2400" dirty="0" smtClean="0">
                <a:cs typeface="me_quran" pitchFamily="18" charset="-78"/>
              </a:rPr>
              <a:t>   </a:t>
            </a:r>
            <a:r>
              <a:rPr lang="fa-IR" sz="2400" dirty="0" err="1" smtClean="0">
                <a:cs typeface="me_quran" pitchFamily="18" charset="-78"/>
              </a:rPr>
              <a:t>الْفَصْلِ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en-US" sz="2400" dirty="0" smtClean="0">
                <a:sym typeface="HQPB2"/>
              </a:rPr>
              <a:t> </a:t>
            </a:r>
            <a:r>
              <a:rPr lang="fa-IR" sz="2400" dirty="0" smtClean="0">
                <a:sym typeface="HQPB2"/>
              </a:rPr>
              <a:t> </a:t>
            </a:r>
            <a:r>
              <a:rPr lang="fa-IR" sz="2400" dirty="0" err="1" smtClean="0">
                <a:cs typeface="me_quran" pitchFamily="18" charset="-78"/>
              </a:rPr>
              <a:t>وَيْلٌ</a:t>
            </a:r>
            <a:r>
              <a:rPr lang="fa-IR" sz="2400" dirty="0" smtClean="0">
                <a:cs typeface="me_quran" pitchFamily="18" charset="-78"/>
              </a:rPr>
              <a:t>  </a:t>
            </a:r>
            <a:r>
              <a:rPr lang="fa-IR" sz="2400" dirty="0" err="1" smtClean="0">
                <a:cs typeface="me_quran" pitchFamily="18" charset="-78"/>
              </a:rPr>
              <a:t>يَوْمَئِذٍ</a:t>
            </a:r>
            <a:r>
              <a:rPr lang="fa-IR" sz="2400" dirty="0" smtClean="0">
                <a:cs typeface="me_quran" pitchFamily="18" charset="-78"/>
              </a:rPr>
              <a:t>   </a:t>
            </a:r>
            <a:r>
              <a:rPr lang="fa-IR" sz="2400" dirty="0" err="1" smtClean="0">
                <a:cs typeface="me_quran" pitchFamily="18" charset="-78"/>
              </a:rPr>
              <a:t>لِلْمُكَذِّبينَ</a:t>
            </a:r>
            <a:r>
              <a:rPr lang="fa-IR" sz="2400" dirty="0" smtClean="0">
                <a:cs typeface="me_quran" pitchFamily="18" charset="-78"/>
              </a:rPr>
              <a:t> </a:t>
            </a:r>
            <a:r>
              <a:rPr lang="en-US" sz="2400" dirty="0" smtClean="0">
                <a:sym typeface="HQPB2"/>
              </a:rPr>
              <a:t> </a:t>
            </a:r>
            <a:endParaRPr lang="fa-IR" sz="2400" dirty="0" smtClean="0">
              <a:cs typeface="me_quran" pitchFamily="18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3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pic>
        <p:nvPicPr>
          <p:cNvPr id="6" name="2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685800" y="6858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5535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0" fill="hold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89090" grpId="0"/>
      <p:bldP spid="8909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Grp="1" noChangeArrowheads="1"/>
          </p:cNvSpPr>
          <p:nvPr>
            <p:ph type="title"/>
          </p:nvPr>
        </p:nvSpPr>
        <p:spPr>
          <a:xfrm>
            <a:off x="5105400" y="381000"/>
            <a:ext cx="3581400" cy="1143000"/>
          </a:xfrm>
        </p:spPr>
        <p:txBody>
          <a:bodyPr/>
          <a:lstStyle/>
          <a:p>
            <a:pPr algn="r"/>
            <a:r>
              <a:rPr lang="fa-IR" sz="6000" b="0" dirty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جهت </a:t>
            </a:r>
            <a:r>
              <a:rPr lang="fa-IR" sz="6000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 هدایتی  سیاق   اول</a:t>
            </a:r>
            <a:endParaRPr lang="en-US" sz="6000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57400"/>
            <a:ext cx="8458201" cy="4419600"/>
          </a:xfrm>
        </p:spPr>
        <p:txBody>
          <a:bodyPr/>
          <a:lstStyle/>
          <a:p>
            <a:pPr algn="ctr">
              <a:buSzPct val="40000"/>
              <a:buFont typeface="Wingdings" pitchFamily="2" charset="2"/>
              <a:buChar char="v"/>
            </a:pPr>
            <a:r>
              <a:rPr lang="fa-IR" sz="7200" dirty="0" smtClean="0">
                <a:latin typeface="IranNastaliq" pitchFamily="18" charset="0"/>
                <a:cs typeface="IranNastaliq" pitchFamily="18" charset="0"/>
              </a:rPr>
              <a:t>    </a:t>
            </a:r>
            <a:r>
              <a:rPr lang="ar-SA" sz="7200" dirty="0" smtClean="0">
                <a:latin typeface="IranNastaliq" pitchFamily="18" charset="0"/>
                <a:cs typeface="IranNastaliq" pitchFamily="18" charset="0"/>
              </a:rPr>
              <a:t>تاکید </a:t>
            </a:r>
            <a:r>
              <a:rPr lang="fa-IR" sz="7200" dirty="0" smtClean="0">
                <a:latin typeface="IranNastaliq" pitchFamily="18" charset="0"/>
                <a:cs typeface="IranNastaliq" pitchFamily="18" charset="0"/>
              </a:rPr>
              <a:t>  </a:t>
            </a:r>
            <a:r>
              <a:rPr lang="ar-SA" sz="7200" dirty="0" smtClean="0">
                <a:latin typeface="IranNastaliq" pitchFamily="18" charset="0"/>
                <a:cs typeface="IranNastaliq" pitchFamily="18" charset="0"/>
              </a:rPr>
              <a:t>بر حتمیت </a:t>
            </a:r>
            <a:r>
              <a:rPr lang="fa-IR" sz="7200" dirty="0" smtClean="0">
                <a:latin typeface="IranNastaliq" pitchFamily="18" charset="0"/>
                <a:cs typeface="IranNastaliq" pitchFamily="18" charset="0"/>
              </a:rPr>
              <a:t>  </a:t>
            </a:r>
            <a:r>
              <a:rPr lang="ar-SA" sz="7200" dirty="0" smtClean="0">
                <a:latin typeface="IranNastaliq" pitchFamily="18" charset="0"/>
                <a:cs typeface="IranNastaliq" pitchFamily="18" charset="0"/>
              </a:rPr>
              <a:t>وقوع</a:t>
            </a:r>
            <a:r>
              <a:rPr lang="fa-IR" sz="7200" dirty="0" smtClean="0">
                <a:latin typeface="IranNastaliq" pitchFamily="18" charset="0"/>
                <a:cs typeface="IranNastaliq" pitchFamily="18" charset="0"/>
              </a:rPr>
              <a:t>   </a:t>
            </a:r>
            <a:r>
              <a:rPr lang="ar-SA" sz="7200" dirty="0" smtClean="0">
                <a:latin typeface="IranNastaliq" pitchFamily="18" charset="0"/>
                <a:cs typeface="IranNastaliq" pitchFamily="18" charset="0"/>
              </a:rPr>
              <a:t> وعده</a:t>
            </a:r>
            <a:r>
              <a:rPr lang="fa-IR" sz="72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7200" dirty="0" smtClean="0">
                <a:latin typeface="IranNastaliq" pitchFamily="18" charset="0"/>
                <a:cs typeface="IranNastaliq" pitchFamily="18" charset="0"/>
              </a:rPr>
              <a:t>های </a:t>
            </a:r>
            <a:r>
              <a:rPr lang="fa-IR" sz="7200" dirty="0" smtClean="0">
                <a:latin typeface="IranNastaliq" pitchFamily="18" charset="0"/>
                <a:cs typeface="IranNastaliq" pitchFamily="18" charset="0"/>
              </a:rPr>
              <a:t>  </a:t>
            </a:r>
            <a:r>
              <a:rPr lang="ar-SA" sz="7200" dirty="0" smtClean="0">
                <a:latin typeface="IranNastaliq" pitchFamily="18" charset="0"/>
                <a:cs typeface="IranNastaliq" pitchFamily="18" charset="0"/>
              </a:rPr>
              <a:t>قرآن در</a:t>
            </a:r>
            <a:r>
              <a:rPr lang="fa-IR" sz="7200" dirty="0" smtClean="0">
                <a:latin typeface="IranNastaliq" pitchFamily="18" charset="0"/>
                <a:cs typeface="IranNastaliq" pitchFamily="18" charset="0"/>
              </a:rPr>
              <a:t>  </a:t>
            </a:r>
            <a:r>
              <a:rPr lang="ar-SA" sz="7200" dirty="0" smtClean="0">
                <a:latin typeface="IranNastaliq" pitchFamily="18" charset="0"/>
                <a:cs typeface="IranNastaliq" pitchFamily="18" charset="0"/>
              </a:rPr>
              <a:t> یوم الفصل</a:t>
            </a:r>
            <a:r>
              <a:rPr lang="fa-IR" sz="7200" dirty="0" smtClean="0">
                <a:latin typeface="IranNastaliq" pitchFamily="18" charset="0"/>
                <a:cs typeface="IranNastaliq" pitchFamily="18" charset="0"/>
              </a:rPr>
              <a:t/>
            </a:r>
            <a:br>
              <a:rPr lang="fa-IR" sz="7200" dirty="0" smtClean="0">
                <a:latin typeface="IranNastaliq" pitchFamily="18" charset="0"/>
                <a:cs typeface="IranNastaliq" pitchFamily="18" charset="0"/>
              </a:rPr>
            </a:br>
            <a:endParaRPr lang="fa-IR" sz="4400" dirty="0" smtClean="0">
              <a:latin typeface="IranNastaliq" pitchFamily="18" charset="0"/>
              <a:cs typeface="IranNastaliq" pitchFamily="18" charset="0"/>
            </a:endParaRPr>
          </a:p>
          <a:p>
            <a:pPr>
              <a:lnSpc>
                <a:spcPct val="150000"/>
              </a:lnSpc>
              <a:buSzPct val="50000"/>
              <a:buFont typeface="Wingdings" pitchFamily="2" charset="2"/>
              <a:buChar char="v"/>
            </a:pPr>
            <a:r>
              <a:rPr lang="fa-IR" sz="4800" dirty="0" smtClean="0">
                <a:latin typeface="IranNastaliq" pitchFamily="18" charset="0"/>
                <a:cs typeface="IranNastaliq" pitchFamily="18" charset="0"/>
              </a:rPr>
              <a:t>    </a:t>
            </a:r>
            <a:r>
              <a:rPr lang="ar-SA" sz="4800" dirty="0" smtClean="0">
                <a:latin typeface="IranNastaliq" pitchFamily="18" charset="0"/>
                <a:cs typeface="IranNastaliq" pitchFamily="18" charset="0"/>
              </a:rPr>
              <a:t>آنچه</a:t>
            </a:r>
            <a:r>
              <a:rPr lang="fa-IR" sz="48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4800" dirty="0" smtClean="0">
                <a:latin typeface="IranNastaliq" pitchFamily="18" charset="0"/>
                <a:cs typeface="IranNastaliq" pitchFamily="18" charset="0"/>
              </a:rPr>
              <a:t> به آن وعده داده می</a:t>
            </a:r>
            <a:r>
              <a:rPr lang="fa-IR" sz="48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4800" dirty="0" smtClean="0">
                <a:latin typeface="IranNastaliq" pitchFamily="18" charset="0"/>
                <a:cs typeface="IranNastaliq" pitchFamily="18" charset="0"/>
              </a:rPr>
              <a:t>شوید، در روز بزرگی چون یوم</a:t>
            </a:r>
            <a:r>
              <a:rPr lang="fa-IR" sz="48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4800" dirty="0" smtClean="0">
                <a:latin typeface="IranNastaliq" pitchFamily="18" charset="0"/>
                <a:cs typeface="IranNastaliq" pitchFamily="18" charset="0"/>
              </a:rPr>
              <a:t>الفصل تحقق خواهد یافت؛</a:t>
            </a:r>
            <a:r>
              <a:rPr lang="fa-IR" sz="4800" dirty="0" smtClean="0">
                <a:latin typeface="IranNastaliq" pitchFamily="18" charset="0"/>
                <a:cs typeface="IranNastaliq" pitchFamily="18" charset="0"/>
              </a:rPr>
              <a:t/>
            </a:r>
            <a:br>
              <a:rPr lang="fa-IR" sz="4800" dirty="0" smtClean="0">
                <a:latin typeface="IranNastaliq" pitchFamily="18" charset="0"/>
                <a:cs typeface="IranNastaliq" pitchFamily="18" charset="0"/>
              </a:rPr>
            </a:br>
            <a:r>
              <a:rPr lang="ar-SA" sz="4800" dirty="0" smtClean="0">
                <a:latin typeface="IranNastaliq" pitchFamily="18" charset="0"/>
                <a:cs typeface="IranNastaliq" pitchFamily="18" charset="0"/>
              </a:rPr>
              <a:t> در این روز وای بر کسانی</a:t>
            </a:r>
            <a:r>
              <a:rPr lang="fa-IR" sz="4800" dirty="0" smtClean="0">
                <a:latin typeface="IranNastaliq" pitchFamily="18" charset="0"/>
                <a:cs typeface="IranNastaliq" pitchFamily="18" charset="0"/>
              </a:rPr>
              <a:t>  </a:t>
            </a:r>
            <a:r>
              <a:rPr lang="ar-SA" sz="4800" dirty="0" smtClean="0">
                <a:latin typeface="IranNastaliq" pitchFamily="18" charset="0"/>
                <a:cs typeface="IranNastaliq" pitchFamily="18" charset="0"/>
              </a:rPr>
              <a:t> که از </a:t>
            </a:r>
            <a:r>
              <a:rPr lang="fa-IR" sz="48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4800" dirty="0" smtClean="0">
                <a:latin typeface="IranNastaliq" pitchFamily="18" charset="0"/>
                <a:cs typeface="IranNastaliq" pitchFamily="18" charset="0"/>
              </a:rPr>
              <a:t>مکذبان این حقیقت</a:t>
            </a:r>
            <a:r>
              <a:rPr lang="fa-IR" sz="4800" dirty="0" smtClean="0">
                <a:latin typeface="IranNastaliq" pitchFamily="18" charset="0"/>
                <a:cs typeface="IranNastaliq" pitchFamily="18" charset="0"/>
              </a:rPr>
              <a:t>  </a:t>
            </a:r>
            <a:r>
              <a:rPr lang="ar-SA" sz="4800" dirty="0" smtClean="0">
                <a:latin typeface="IranNastaliq" pitchFamily="18" charset="0"/>
                <a:cs typeface="IranNastaliq" pitchFamily="18" charset="0"/>
              </a:rPr>
              <a:t> بوده</a:t>
            </a:r>
            <a:r>
              <a:rPr lang="fa-IR" sz="48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4800" dirty="0" smtClean="0">
                <a:latin typeface="IranNastaliq" pitchFamily="18" charset="0"/>
                <a:cs typeface="IranNastaliq" pitchFamily="18" charset="0"/>
              </a:rPr>
              <a:t>اند.</a:t>
            </a:r>
            <a:endParaRPr lang="en-US" sz="48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54062" cy="488950"/>
          </a:xfrm>
        </p:spPr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4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Grp="1" noChangeArrowheads="1"/>
          </p:cNvSpPr>
          <p:nvPr>
            <p:ph type="title"/>
          </p:nvPr>
        </p:nvSpPr>
        <p:spPr>
          <a:xfrm>
            <a:off x="4724400" y="228600"/>
            <a:ext cx="3962400" cy="1143000"/>
          </a:xfrm>
        </p:spPr>
        <p:txBody>
          <a:bodyPr/>
          <a:lstStyle/>
          <a:p>
            <a:pPr algn="r"/>
            <a:r>
              <a:rPr lang="fa-IR" sz="6000" b="0" dirty="0" smtClean="0">
                <a:solidFill>
                  <a:srgbClr val="000000"/>
                </a:solidFill>
                <a:cs typeface="IranNastaliq" pitchFamily="18" charset="0"/>
              </a:rPr>
              <a:t>سیاق </a:t>
            </a:r>
            <a:r>
              <a:rPr lang="fa-IR" sz="6000" b="0" dirty="0">
                <a:solidFill>
                  <a:srgbClr val="000000"/>
                </a:solidFill>
                <a:cs typeface="IranNastaliq" pitchFamily="18" charset="0"/>
              </a:rPr>
              <a:t>دوم، آیات  </a:t>
            </a:r>
            <a:r>
              <a:rPr lang="fa-IR" sz="6000" b="0" dirty="0" smtClean="0">
                <a:solidFill>
                  <a:srgbClr val="000000"/>
                </a:solidFill>
                <a:cs typeface="IranNastaliq" pitchFamily="18" charset="0"/>
              </a:rPr>
              <a:t>  16   تا    28 </a:t>
            </a:r>
            <a:endParaRPr lang="en-US" sz="6000" b="0" dirty="0">
              <a:solidFill>
                <a:srgbClr val="000000"/>
              </a:solidFill>
              <a:cs typeface="IranNastaliq" pitchFamily="18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9144000" cy="5105400"/>
          </a:xfrm>
        </p:spPr>
        <p:txBody>
          <a:bodyPr/>
          <a:lstStyle/>
          <a:p>
            <a:pPr algn="ctr">
              <a:lnSpc>
                <a:spcPct val="200000"/>
              </a:lnSpc>
              <a:buNone/>
            </a:pPr>
            <a:r>
              <a:rPr lang="fa-IR" sz="2300" dirty="0" smtClean="0">
                <a:cs typeface="me_quran" pitchFamily="18" charset="-78"/>
              </a:rPr>
              <a:t>أَ لَمْ </a:t>
            </a:r>
            <a:r>
              <a:rPr lang="fa-IR" sz="2300" dirty="0" err="1" smtClean="0">
                <a:cs typeface="me_quran" pitchFamily="18" charset="-78"/>
              </a:rPr>
              <a:t>نُهْلِكِ</a:t>
            </a:r>
            <a:r>
              <a:rPr lang="fa-IR" sz="2300" dirty="0" smtClean="0">
                <a:cs typeface="me_quran" pitchFamily="18" charset="-78"/>
              </a:rPr>
              <a:t>  </a:t>
            </a:r>
            <a:r>
              <a:rPr lang="fa-IR" sz="2300" dirty="0" err="1" smtClean="0">
                <a:cs typeface="me_quran" pitchFamily="18" charset="-78"/>
              </a:rPr>
              <a:t>الْأَوَّلينَ</a:t>
            </a:r>
            <a:r>
              <a:rPr lang="fa-IR" sz="2300" dirty="0" smtClean="0">
                <a:cs typeface="me_quran" pitchFamily="18" charset="-78"/>
              </a:rPr>
              <a:t> </a:t>
            </a:r>
            <a:r>
              <a:rPr lang="en-US" sz="2300" dirty="0" smtClean="0">
                <a:sym typeface="HQPB2"/>
              </a:rPr>
              <a:t> </a:t>
            </a:r>
            <a:r>
              <a:rPr lang="fa-IR" sz="2300" dirty="0" smtClean="0">
                <a:sym typeface="HQPB2"/>
              </a:rPr>
              <a:t> </a:t>
            </a:r>
            <a:r>
              <a:rPr lang="fa-IR" sz="2300" dirty="0" err="1" smtClean="0">
                <a:cs typeface="me_quran" pitchFamily="18" charset="-78"/>
              </a:rPr>
              <a:t>ثُمَّ</a:t>
            </a:r>
            <a:r>
              <a:rPr lang="fa-IR" sz="2300" dirty="0" smtClean="0">
                <a:cs typeface="me_quran" pitchFamily="18" charset="-78"/>
              </a:rPr>
              <a:t>   </a:t>
            </a:r>
            <a:r>
              <a:rPr lang="fa-IR" sz="2300" dirty="0" err="1" smtClean="0">
                <a:cs typeface="me_quran" pitchFamily="18" charset="-78"/>
              </a:rPr>
              <a:t>نُتْبِعُهُمُ</a:t>
            </a:r>
            <a:r>
              <a:rPr lang="fa-IR" sz="2300" dirty="0" smtClean="0">
                <a:cs typeface="me_quran" pitchFamily="18" charset="-78"/>
              </a:rPr>
              <a:t>   </a:t>
            </a:r>
            <a:r>
              <a:rPr lang="fa-IR" sz="2300" dirty="0" err="1" smtClean="0">
                <a:cs typeface="me_quran" pitchFamily="18" charset="-78"/>
              </a:rPr>
              <a:t>الْآخِرينَ</a:t>
            </a:r>
            <a:r>
              <a:rPr lang="fa-IR" sz="2300" dirty="0" smtClean="0">
                <a:cs typeface="me_quran" pitchFamily="18" charset="-78"/>
              </a:rPr>
              <a:t> </a:t>
            </a:r>
            <a:r>
              <a:rPr lang="en-US" sz="2300" dirty="0" smtClean="0">
                <a:sym typeface="HQPB2"/>
              </a:rPr>
              <a:t> </a:t>
            </a:r>
            <a:r>
              <a:rPr lang="fa-IR" sz="2300" dirty="0" smtClean="0">
                <a:sym typeface="HQPB2"/>
              </a:rPr>
              <a:t> </a:t>
            </a:r>
            <a:r>
              <a:rPr lang="fa-IR" sz="2300" dirty="0" smtClean="0">
                <a:cs typeface="me_quran" pitchFamily="18" charset="-78"/>
              </a:rPr>
              <a:t>كَذلِكَ نَفْعَلُ بِالْمُجْرِمينَ </a:t>
            </a:r>
            <a:r>
              <a:rPr lang="en-US" sz="2300" dirty="0" smtClean="0">
                <a:sym typeface="HQPB2"/>
              </a:rPr>
              <a:t> </a:t>
            </a:r>
            <a:endParaRPr lang="fa-IR" sz="2300" dirty="0" smtClean="0">
              <a:cs typeface="me_quran" pitchFamily="18" charset="-78"/>
            </a:endParaRPr>
          </a:p>
          <a:p>
            <a:pPr algn="ctr">
              <a:lnSpc>
                <a:spcPct val="200000"/>
              </a:lnSpc>
              <a:buNone/>
            </a:pPr>
            <a:r>
              <a:rPr lang="fa-IR" sz="2300" dirty="0" smtClean="0">
                <a:cs typeface="me_quran" pitchFamily="18" charset="-78"/>
              </a:rPr>
              <a:t>وَيْلٌ يَوْمَئِذٍ لِلْمُكَذِّبينَ </a:t>
            </a:r>
            <a:r>
              <a:rPr lang="en-US" sz="2300" dirty="0" smtClean="0">
                <a:cs typeface="me_quran" pitchFamily="18" charset="-78"/>
              </a:rPr>
              <a:t> </a:t>
            </a:r>
            <a:r>
              <a:rPr lang="en-US" sz="2300" dirty="0" smtClean="0">
                <a:sym typeface="HQPB2"/>
              </a:rPr>
              <a:t> </a:t>
            </a:r>
            <a:r>
              <a:rPr lang="fa-IR" sz="2300" dirty="0" err="1" smtClean="0">
                <a:cs typeface="me_quran" pitchFamily="18" charset="-78"/>
              </a:rPr>
              <a:t>أَ</a:t>
            </a:r>
            <a:r>
              <a:rPr lang="fa-IR" sz="2300" dirty="0" smtClean="0">
                <a:cs typeface="me_quran" pitchFamily="18" charset="-78"/>
              </a:rPr>
              <a:t> </a:t>
            </a:r>
            <a:r>
              <a:rPr lang="fa-IR" sz="2300" dirty="0" err="1" smtClean="0">
                <a:cs typeface="me_quran" pitchFamily="18" charset="-78"/>
              </a:rPr>
              <a:t>لَمْ</a:t>
            </a:r>
            <a:r>
              <a:rPr lang="fa-IR" sz="2300" dirty="0" smtClean="0">
                <a:cs typeface="me_quran" pitchFamily="18" charset="-78"/>
              </a:rPr>
              <a:t>  نَخْلُقْكُمْ مِنْ </a:t>
            </a:r>
            <a:r>
              <a:rPr lang="fa-IR" sz="2300" dirty="0" err="1" smtClean="0">
                <a:cs typeface="me_quran" pitchFamily="18" charset="-78"/>
              </a:rPr>
              <a:t>ماءٍ</a:t>
            </a:r>
            <a:r>
              <a:rPr lang="fa-IR" sz="2300" dirty="0" smtClean="0">
                <a:cs typeface="me_quran" pitchFamily="18" charset="-78"/>
              </a:rPr>
              <a:t>   </a:t>
            </a:r>
            <a:r>
              <a:rPr lang="fa-IR" sz="2300" dirty="0" err="1" smtClean="0">
                <a:cs typeface="me_quran" pitchFamily="18" charset="-78"/>
              </a:rPr>
              <a:t>مَهينٍ</a:t>
            </a:r>
            <a:r>
              <a:rPr lang="fa-IR" sz="2300" dirty="0" smtClean="0">
                <a:cs typeface="me_quran" pitchFamily="18" charset="-78"/>
              </a:rPr>
              <a:t>    </a:t>
            </a:r>
            <a:r>
              <a:rPr lang="en-US" sz="2300" dirty="0" smtClean="0">
                <a:sym typeface="HQPB2"/>
              </a:rPr>
              <a:t></a:t>
            </a:r>
            <a:r>
              <a:rPr lang="fa-IR" sz="2300" dirty="0" smtClean="0">
                <a:sym typeface="HQPB2"/>
              </a:rPr>
              <a:t> </a:t>
            </a:r>
            <a:r>
              <a:rPr lang="fa-IR" sz="2300" dirty="0" err="1" smtClean="0">
                <a:cs typeface="me_quran" pitchFamily="18" charset="-78"/>
              </a:rPr>
              <a:t>فَجَعَلْناهُ</a:t>
            </a:r>
            <a:r>
              <a:rPr lang="fa-IR" sz="2300" dirty="0" smtClean="0">
                <a:cs typeface="me_quran" pitchFamily="18" charset="-78"/>
              </a:rPr>
              <a:t>   في‏ قَرارٍ </a:t>
            </a:r>
            <a:r>
              <a:rPr lang="fa-IR" sz="2300" dirty="0" err="1" smtClean="0">
                <a:cs typeface="me_quran" pitchFamily="18" charset="-78"/>
              </a:rPr>
              <a:t>مَكينٍ</a:t>
            </a:r>
            <a:r>
              <a:rPr lang="fa-IR" sz="2300" dirty="0" smtClean="0">
                <a:cs typeface="me_quran" pitchFamily="18" charset="-78"/>
              </a:rPr>
              <a:t>     </a:t>
            </a:r>
            <a:r>
              <a:rPr lang="en-US" sz="2300" dirty="0" smtClean="0">
                <a:sym typeface="HQPB2"/>
              </a:rPr>
              <a:t></a:t>
            </a:r>
            <a:endParaRPr lang="fa-IR" sz="2300" dirty="0" smtClean="0">
              <a:cs typeface="me_quran" pitchFamily="18" charset="-78"/>
            </a:endParaRPr>
          </a:p>
          <a:p>
            <a:pPr algn="ctr">
              <a:lnSpc>
                <a:spcPct val="200000"/>
              </a:lnSpc>
              <a:buNone/>
            </a:pPr>
            <a:r>
              <a:rPr lang="fa-IR" sz="2300" dirty="0" smtClean="0">
                <a:cs typeface="me_quran" pitchFamily="18" charset="-78"/>
              </a:rPr>
              <a:t>إِلى‏ قَدَرٍ مَعْلُومٍ </a:t>
            </a:r>
            <a:r>
              <a:rPr lang="en-US" sz="2300" dirty="0" smtClean="0">
                <a:sym typeface="HQPB2"/>
              </a:rPr>
              <a:t> </a:t>
            </a:r>
            <a:r>
              <a:rPr lang="fa-IR" sz="2300" dirty="0" smtClean="0">
                <a:sym typeface="HQPB2"/>
              </a:rPr>
              <a:t> </a:t>
            </a:r>
            <a:r>
              <a:rPr lang="fa-IR" sz="2300" dirty="0" smtClean="0">
                <a:cs typeface="me_quran" pitchFamily="18" charset="-78"/>
              </a:rPr>
              <a:t>فَقَدَرْنا </a:t>
            </a:r>
            <a:r>
              <a:rPr lang="fa-IR" sz="2300" dirty="0" err="1" smtClean="0">
                <a:cs typeface="me_quran" pitchFamily="18" charset="-78"/>
              </a:rPr>
              <a:t>فَنِعْمَ</a:t>
            </a:r>
            <a:r>
              <a:rPr lang="fa-IR" sz="2300" dirty="0" smtClean="0">
                <a:cs typeface="me_quran" pitchFamily="18" charset="-78"/>
              </a:rPr>
              <a:t> </a:t>
            </a:r>
            <a:r>
              <a:rPr lang="fa-IR" sz="2300" dirty="0" err="1" smtClean="0">
                <a:cs typeface="me_quran" pitchFamily="18" charset="-78"/>
              </a:rPr>
              <a:t>الْقادِرُونَ</a:t>
            </a:r>
            <a:r>
              <a:rPr lang="fa-IR" sz="2300" dirty="0" smtClean="0">
                <a:cs typeface="me_quran" pitchFamily="18" charset="-78"/>
              </a:rPr>
              <a:t>  ‏   </a:t>
            </a:r>
            <a:r>
              <a:rPr lang="en-US" sz="2300" dirty="0" smtClean="0">
                <a:cs typeface="me_quran" pitchFamily="18" charset="-78"/>
              </a:rPr>
              <a:t> </a:t>
            </a:r>
            <a:r>
              <a:rPr lang="en-US" sz="2300" dirty="0" smtClean="0">
                <a:sym typeface="HQPB2"/>
              </a:rPr>
              <a:t></a:t>
            </a:r>
            <a:r>
              <a:rPr lang="fa-IR" sz="2300" dirty="0" err="1" smtClean="0">
                <a:cs typeface="me_quran" pitchFamily="18" charset="-78"/>
              </a:rPr>
              <a:t>وَيْلٌ</a:t>
            </a:r>
            <a:r>
              <a:rPr lang="fa-IR" sz="2300" dirty="0" smtClean="0">
                <a:cs typeface="me_quran" pitchFamily="18" charset="-78"/>
              </a:rPr>
              <a:t> </a:t>
            </a:r>
            <a:r>
              <a:rPr lang="fa-IR" sz="2300" dirty="0" err="1" smtClean="0">
                <a:cs typeface="me_quran" pitchFamily="18" charset="-78"/>
              </a:rPr>
              <a:t>يَوْمَئِذٍ</a:t>
            </a:r>
            <a:r>
              <a:rPr lang="fa-IR" sz="2300" dirty="0" smtClean="0">
                <a:cs typeface="me_quran" pitchFamily="18" charset="-78"/>
              </a:rPr>
              <a:t>  لِلْمُكَذِّبينَ    </a:t>
            </a:r>
            <a:r>
              <a:rPr lang="en-US" sz="2300" dirty="0" smtClean="0">
                <a:sym typeface="HQPB2"/>
              </a:rPr>
              <a:t></a:t>
            </a:r>
            <a:endParaRPr lang="fa-IR" sz="2300" dirty="0" smtClean="0">
              <a:cs typeface="me_quran" pitchFamily="18" charset="-78"/>
            </a:endParaRPr>
          </a:p>
          <a:p>
            <a:pPr algn="ctr">
              <a:lnSpc>
                <a:spcPct val="200000"/>
              </a:lnSpc>
              <a:buNone/>
            </a:pPr>
            <a:r>
              <a:rPr lang="fa-IR" sz="2300" dirty="0" err="1" smtClean="0">
                <a:cs typeface="me_quran" pitchFamily="18" charset="-78"/>
              </a:rPr>
              <a:t>أَ</a:t>
            </a:r>
            <a:r>
              <a:rPr lang="fa-IR" sz="2300" dirty="0" smtClean="0">
                <a:cs typeface="me_quran" pitchFamily="18" charset="-78"/>
              </a:rPr>
              <a:t> </a:t>
            </a:r>
            <a:r>
              <a:rPr lang="fa-IR" sz="2300" dirty="0" err="1" smtClean="0">
                <a:cs typeface="me_quran" pitchFamily="18" charset="-78"/>
              </a:rPr>
              <a:t>لَمْ</a:t>
            </a:r>
            <a:r>
              <a:rPr lang="fa-IR" sz="2300" dirty="0" smtClean="0">
                <a:cs typeface="me_quran" pitchFamily="18" charset="-78"/>
              </a:rPr>
              <a:t>   </a:t>
            </a:r>
            <a:r>
              <a:rPr lang="fa-IR" sz="2300" dirty="0" err="1" smtClean="0">
                <a:cs typeface="me_quran" pitchFamily="18" charset="-78"/>
              </a:rPr>
              <a:t>نَجْعَلِ</a:t>
            </a:r>
            <a:r>
              <a:rPr lang="fa-IR" sz="2300" dirty="0" smtClean="0">
                <a:cs typeface="me_quran" pitchFamily="18" charset="-78"/>
              </a:rPr>
              <a:t>   </a:t>
            </a:r>
            <a:r>
              <a:rPr lang="fa-IR" sz="2300" dirty="0" err="1" smtClean="0">
                <a:cs typeface="me_quran" pitchFamily="18" charset="-78"/>
              </a:rPr>
              <a:t>الْأَرْضَ</a:t>
            </a:r>
            <a:r>
              <a:rPr lang="fa-IR" sz="2300" dirty="0" smtClean="0">
                <a:cs typeface="me_quran" pitchFamily="18" charset="-78"/>
              </a:rPr>
              <a:t> </a:t>
            </a:r>
            <a:r>
              <a:rPr lang="fa-IR" sz="2300" dirty="0" err="1" smtClean="0">
                <a:cs typeface="me_quran" pitchFamily="18" charset="-78"/>
              </a:rPr>
              <a:t>كِفاتاً</a:t>
            </a:r>
            <a:r>
              <a:rPr lang="fa-IR" sz="2300" dirty="0" smtClean="0">
                <a:cs typeface="me_quran" pitchFamily="18" charset="-78"/>
              </a:rPr>
              <a:t>      </a:t>
            </a:r>
            <a:r>
              <a:rPr lang="en-US" sz="2300" dirty="0" smtClean="0">
                <a:sym typeface="HQPB2"/>
              </a:rPr>
              <a:t></a:t>
            </a:r>
            <a:r>
              <a:rPr lang="fa-IR" sz="2300" dirty="0" smtClean="0">
                <a:sym typeface="HQPB2"/>
              </a:rPr>
              <a:t> </a:t>
            </a:r>
            <a:r>
              <a:rPr lang="fa-IR" sz="2300" dirty="0" err="1" smtClean="0">
                <a:cs typeface="me_quran" pitchFamily="18" charset="-78"/>
              </a:rPr>
              <a:t>أَحْياءً</a:t>
            </a:r>
            <a:r>
              <a:rPr lang="fa-IR" sz="2300" dirty="0" smtClean="0">
                <a:cs typeface="me_quran" pitchFamily="18" charset="-78"/>
              </a:rPr>
              <a:t>   وَ </a:t>
            </a:r>
            <a:r>
              <a:rPr lang="fa-IR" sz="2300" dirty="0" err="1" smtClean="0">
                <a:cs typeface="me_quran" pitchFamily="18" charset="-78"/>
              </a:rPr>
              <a:t>أَمْواتاً</a:t>
            </a:r>
            <a:r>
              <a:rPr lang="fa-IR" sz="2300" dirty="0" smtClean="0">
                <a:cs typeface="me_quran" pitchFamily="18" charset="-78"/>
              </a:rPr>
              <a:t>       </a:t>
            </a:r>
            <a:r>
              <a:rPr lang="en-US" sz="2300" dirty="0" smtClean="0">
                <a:sym typeface="HQPB2"/>
              </a:rPr>
              <a:t></a:t>
            </a:r>
            <a:endParaRPr lang="fa-IR" sz="2300" dirty="0" smtClean="0">
              <a:cs typeface="me_quran" pitchFamily="18" charset="-78"/>
            </a:endParaRPr>
          </a:p>
          <a:p>
            <a:pPr algn="ctr">
              <a:lnSpc>
                <a:spcPct val="200000"/>
              </a:lnSpc>
              <a:buNone/>
            </a:pPr>
            <a:r>
              <a:rPr lang="fa-IR" sz="2300" dirty="0" smtClean="0">
                <a:cs typeface="me_quran" pitchFamily="18" charset="-78"/>
              </a:rPr>
              <a:t>وَ </a:t>
            </a:r>
            <a:r>
              <a:rPr lang="fa-IR" sz="2300" dirty="0" err="1" smtClean="0">
                <a:cs typeface="me_quran" pitchFamily="18" charset="-78"/>
              </a:rPr>
              <a:t>جَعَلْنا</a:t>
            </a:r>
            <a:r>
              <a:rPr lang="fa-IR" sz="2300" dirty="0" smtClean="0">
                <a:cs typeface="me_quran" pitchFamily="18" charset="-78"/>
              </a:rPr>
              <a:t>  </a:t>
            </a:r>
            <a:r>
              <a:rPr lang="fa-IR" sz="2300" dirty="0" err="1" smtClean="0">
                <a:cs typeface="me_quran" pitchFamily="18" charset="-78"/>
              </a:rPr>
              <a:t>فيها</a:t>
            </a:r>
            <a:r>
              <a:rPr lang="fa-IR" sz="2300" dirty="0" smtClean="0">
                <a:cs typeface="me_quran" pitchFamily="18" charset="-78"/>
              </a:rPr>
              <a:t>  </a:t>
            </a:r>
            <a:r>
              <a:rPr lang="fa-IR" sz="2300" dirty="0" err="1" smtClean="0">
                <a:cs typeface="me_quran" pitchFamily="18" charset="-78"/>
              </a:rPr>
              <a:t>رَواسِيَ</a:t>
            </a:r>
            <a:r>
              <a:rPr lang="fa-IR" sz="2300" dirty="0" smtClean="0">
                <a:cs typeface="me_quran" pitchFamily="18" charset="-78"/>
              </a:rPr>
              <a:t>   </a:t>
            </a:r>
            <a:r>
              <a:rPr lang="fa-IR" sz="2300" dirty="0" err="1" smtClean="0">
                <a:cs typeface="me_quran" pitchFamily="18" charset="-78"/>
              </a:rPr>
              <a:t>شامِخاتٍ</a:t>
            </a:r>
            <a:r>
              <a:rPr lang="fa-IR" sz="2300" dirty="0" smtClean="0">
                <a:cs typeface="me_quran" pitchFamily="18" charset="-78"/>
              </a:rPr>
              <a:t>   وَ </a:t>
            </a:r>
            <a:r>
              <a:rPr lang="fa-IR" sz="2300" dirty="0" err="1" smtClean="0">
                <a:cs typeface="me_quran" pitchFamily="18" charset="-78"/>
              </a:rPr>
              <a:t>أَسْقَيْناكُمْ</a:t>
            </a:r>
            <a:r>
              <a:rPr lang="fa-IR" sz="2300" dirty="0" smtClean="0">
                <a:cs typeface="me_quran" pitchFamily="18" charset="-78"/>
              </a:rPr>
              <a:t>  </a:t>
            </a:r>
            <a:r>
              <a:rPr lang="fa-IR" sz="2300" dirty="0" err="1" smtClean="0">
                <a:cs typeface="me_quran" pitchFamily="18" charset="-78"/>
              </a:rPr>
              <a:t>ماءً</a:t>
            </a:r>
            <a:r>
              <a:rPr lang="fa-IR" sz="2300" dirty="0" smtClean="0">
                <a:cs typeface="me_quran" pitchFamily="18" charset="-78"/>
              </a:rPr>
              <a:t>   </a:t>
            </a:r>
            <a:r>
              <a:rPr lang="fa-IR" sz="2300" dirty="0" err="1" smtClean="0">
                <a:cs typeface="me_quran" pitchFamily="18" charset="-78"/>
              </a:rPr>
              <a:t>فُراتاً</a:t>
            </a:r>
            <a:r>
              <a:rPr lang="fa-IR" sz="2300" dirty="0" smtClean="0">
                <a:cs typeface="me_quran" pitchFamily="18" charset="-78"/>
              </a:rPr>
              <a:t>     </a:t>
            </a:r>
            <a:r>
              <a:rPr lang="en-US" sz="2300" dirty="0" smtClean="0">
                <a:sym typeface="HQPB2"/>
              </a:rPr>
              <a:t></a:t>
            </a:r>
            <a:endParaRPr lang="fa-IR" sz="2300" dirty="0" smtClean="0">
              <a:cs typeface="me_quran" pitchFamily="18" charset="-78"/>
            </a:endParaRPr>
          </a:p>
          <a:p>
            <a:pPr algn="ctr">
              <a:lnSpc>
                <a:spcPct val="200000"/>
              </a:lnSpc>
              <a:buNone/>
            </a:pPr>
            <a:r>
              <a:rPr lang="fa-IR" sz="2300" dirty="0" err="1" smtClean="0">
                <a:cs typeface="me_quran" pitchFamily="18" charset="-78"/>
              </a:rPr>
              <a:t>وَيْلٌ</a:t>
            </a:r>
            <a:r>
              <a:rPr lang="fa-IR" sz="2300" dirty="0" smtClean="0">
                <a:cs typeface="me_quran" pitchFamily="18" charset="-78"/>
              </a:rPr>
              <a:t> </a:t>
            </a:r>
            <a:r>
              <a:rPr lang="fa-IR" sz="2300" dirty="0" err="1" smtClean="0">
                <a:cs typeface="me_quran" pitchFamily="18" charset="-78"/>
              </a:rPr>
              <a:t>يَوْمَئِذٍ</a:t>
            </a:r>
            <a:r>
              <a:rPr lang="fa-IR" sz="2300" dirty="0" smtClean="0">
                <a:cs typeface="me_quran" pitchFamily="18" charset="-78"/>
              </a:rPr>
              <a:t>   لِلْمُكَذِّبينَ     </a:t>
            </a:r>
            <a:r>
              <a:rPr lang="en-US" sz="2300" dirty="0" smtClean="0">
                <a:sym typeface="HQPB2"/>
              </a:rPr>
              <a:t></a:t>
            </a:r>
            <a:endParaRPr lang="fa-IR" sz="2300" dirty="0" smtClean="0">
              <a:cs typeface="me_quran" pitchFamily="18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200" y="6369050"/>
            <a:ext cx="587375" cy="488950"/>
          </a:xfrm>
        </p:spPr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5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pic>
        <p:nvPicPr>
          <p:cNvPr id="6" name="3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81000" y="838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77286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35842" grpId="0"/>
      <p:bldP spid="35843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Grp="1" noChangeArrowheads="1"/>
          </p:cNvSpPr>
          <p:nvPr>
            <p:ph type="title"/>
          </p:nvPr>
        </p:nvSpPr>
        <p:spPr>
          <a:xfrm>
            <a:off x="5486400" y="0"/>
            <a:ext cx="3200400" cy="1143000"/>
          </a:xfrm>
        </p:spPr>
        <p:txBody>
          <a:bodyPr/>
          <a:lstStyle/>
          <a:p>
            <a:pPr algn="r"/>
            <a:r>
              <a:rPr lang="fa-IR" sz="5400" b="0" dirty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جهت هدایتی </a:t>
            </a:r>
            <a:r>
              <a:rPr lang="fa-IR" sz="5400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سیاق دوم</a:t>
            </a:r>
            <a:endParaRPr lang="en-US" sz="5400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5486400"/>
          </a:xfrm>
        </p:spPr>
        <p:txBody>
          <a:bodyPr/>
          <a:lstStyle/>
          <a:p>
            <a:pPr>
              <a:buSzPct val="50000"/>
              <a:buFont typeface="Wingdings" pitchFamily="2" charset="2"/>
              <a:buChar char="v"/>
            </a:pPr>
            <a:r>
              <a:rPr lang="fa-IR" sz="6600" dirty="0" smtClean="0">
                <a:latin typeface="IranNastaliq" pitchFamily="18" charset="0"/>
                <a:cs typeface="IranNastaliq" pitchFamily="18" charset="0"/>
              </a:rPr>
              <a:t>   </a:t>
            </a:r>
            <a:r>
              <a:rPr lang="ar-SA" sz="6600" dirty="0" smtClean="0">
                <a:latin typeface="IranNastaliq" pitchFamily="18" charset="0"/>
                <a:cs typeface="IranNastaliq" pitchFamily="18" charset="0"/>
              </a:rPr>
              <a:t>بیان</a:t>
            </a:r>
            <a:r>
              <a:rPr lang="fa-IR" sz="66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6600" dirty="0" smtClean="0">
                <a:latin typeface="IranNastaliq" pitchFamily="18" charset="0"/>
                <a:cs typeface="IranNastaliq" pitchFamily="18" charset="0"/>
              </a:rPr>
              <a:t> انذار </a:t>
            </a:r>
            <a:r>
              <a:rPr lang="fa-IR" sz="6600" dirty="0" smtClean="0">
                <a:latin typeface="IranNastaliq" pitchFamily="18" charset="0"/>
                <a:cs typeface="IranNastaliq" pitchFamily="18" charset="0"/>
              </a:rPr>
              <a:t>آ</a:t>
            </a:r>
            <a:r>
              <a:rPr lang="ar-SA" sz="6600" dirty="0" smtClean="0">
                <a:latin typeface="IranNastaliq" pitchFamily="18" charset="0"/>
                <a:cs typeface="IranNastaliq" pitchFamily="18" charset="0"/>
              </a:rPr>
              <a:t>میز </a:t>
            </a:r>
            <a:r>
              <a:rPr lang="fa-IR" sz="6600" dirty="0" smtClean="0">
                <a:latin typeface="IranNastaliq" pitchFamily="18" charset="0"/>
                <a:cs typeface="IranNastaliq" pitchFamily="18" charset="0"/>
              </a:rPr>
              <a:t>   </a:t>
            </a:r>
            <a:r>
              <a:rPr lang="ar-SA" sz="6600" dirty="0" smtClean="0">
                <a:latin typeface="IranNastaliq" pitchFamily="18" charset="0"/>
                <a:cs typeface="IranNastaliq" pitchFamily="18" charset="0"/>
              </a:rPr>
              <a:t>سه</a:t>
            </a:r>
            <a:r>
              <a:rPr lang="fa-IR" sz="66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6600" dirty="0" smtClean="0">
                <a:latin typeface="IranNastaliq" pitchFamily="18" charset="0"/>
                <a:cs typeface="IranNastaliq" pitchFamily="18" charset="0"/>
              </a:rPr>
              <a:t> احتجا</a:t>
            </a:r>
            <a:r>
              <a:rPr lang="fa-IR" sz="66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6600" dirty="0" smtClean="0">
                <a:latin typeface="IranNastaliq" pitchFamily="18" charset="0"/>
                <a:cs typeface="IranNastaliq" pitchFamily="18" charset="0"/>
              </a:rPr>
              <a:t>ج</a:t>
            </a:r>
            <a:r>
              <a:rPr lang="fa-IR" sz="6600" dirty="0" smtClean="0">
                <a:latin typeface="IranNastaliq" pitchFamily="18" charset="0"/>
                <a:cs typeface="IranNastaliq" pitchFamily="18" charset="0"/>
              </a:rPr>
              <a:t> </a:t>
            </a:r>
            <a:br>
              <a:rPr lang="fa-IR" sz="6600" dirty="0" smtClean="0">
                <a:latin typeface="IranNastaliq" pitchFamily="18" charset="0"/>
                <a:cs typeface="IranNastaliq" pitchFamily="18" charset="0"/>
              </a:rPr>
            </a:br>
            <a:r>
              <a:rPr lang="fa-IR" sz="6600" dirty="0" smtClean="0">
                <a:latin typeface="IranNastaliq" pitchFamily="18" charset="0"/>
                <a:cs typeface="IranNastaliq" pitchFamily="18" charset="0"/>
              </a:rPr>
              <a:t>   </a:t>
            </a:r>
            <a:r>
              <a:rPr lang="ar-SA" sz="6600" dirty="0" smtClean="0">
                <a:latin typeface="IranNastaliq" pitchFamily="18" charset="0"/>
                <a:cs typeface="IranNastaliq" pitchFamily="18" charset="0"/>
              </a:rPr>
              <a:t>در</a:t>
            </a:r>
            <a:r>
              <a:rPr lang="fa-IR" sz="66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6600" dirty="0" smtClean="0">
                <a:latin typeface="IranNastaliq" pitchFamily="18" charset="0"/>
                <a:cs typeface="IranNastaliq" pitchFamily="18" charset="0"/>
              </a:rPr>
              <a:t> راستاي</a:t>
            </a:r>
            <a:r>
              <a:rPr lang="fa-IR" sz="66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6600" dirty="0" smtClean="0">
                <a:latin typeface="IranNastaliq" pitchFamily="18" charset="0"/>
                <a:cs typeface="IranNastaliq" pitchFamily="18" charset="0"/>
              </a:rPr>
              <a:t> مقابله </a:t>
            </a:r>
            <a:r>
              <a:rPr lang="fa-IR" sz="6600" dirty="0" smtClean="0">
                <a:latin typeface="IranNastaliq" pitchFamily="18" charset="0"/>
                <a:cs typeface="IranNastaliq" pitchFamily="18" charset="0"/>
              </a:rPr>
              <a:t>  </a:t>
            </a:r>
            <a:r>
              <a:rPr lang="ar-SA" sz="6600" dirty="0" smtClean="0">
                <a:latin typeface="IranNastaliq" pitchFamily="18" charset="0"/>
                <a:cs typeface="IranNastaliq" pitchFamily="18" charset="0"/>
              </a:rPr>
              <a:t>با </a:t>
            </a:r>
            <a:r>
              <a:rPr lang="fa-IR" sz="66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6600" dirty="0" smtClean="0">
                <a:latin typeface="IranNastaliq" pitchFamily="18" charset="0"/>
                <a:cs typeface="IranNastaliq" pitchFamily="18" charset="0"/>
              </a:rPr>
              <a:t>تكذيب </a:t>
            </a:r>
            <a:r>
              <a:rPr lang="fa-IR" sz="66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6600" dirty="0" smtClean="0">
                <a:latin typeface="IranNastaliq" pitchFamily="18" charset="0"/>
                <a:cs typeface="IranNastaliq" pitchFamily="18" charset="0"/>
              </a:rPr>
              <a:t>وقوع </a:t>
            </a:r>
            <a:r>
              <a:rPr lang="fa-IR" sz="66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6600" dirty="0" smtClean="0">
                <a:latin typeface="IranNastaliq" pitchFamily="18" charset="0"/>
                <a:cs typeface="IranNastaliq" pitchFamily="18" charset="0"/>
              </a:rPr>
              <a:t>وعده</a:t>
            </a:r>
            <a:r>
              <a:rPr lang="fa-IR" sz="66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6600" dirty="0" smtClean="0">
                <a:latin typeface="IranNastaliq" pitchFamily="18" charset="0"/>
                <a:cs typeface="IranNastaliq" pitchFamily="18" charset="0"/>
              </a:rPr>
              <a:t>هاي</a:t>
            </a:r>
            <a:r>
              <a:rPr lang="fa-IR" sz="66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6600" dirty="0" smtClean="0">
                <a:latin typeface="IranNastaliq" pitchFamily="18" charset="0"/>
                <a:cs typeface="IranNastaliq" pitchFamily="18" charset="0"/>
              </a:rPr>
              <a:t> الهي</a:t>
            </a:r>
            <a:r>
              <a:rPr lang="fa-IR" sz="6600" dirty="0" smtClean="0">
                <a:latin typeface="IranNastaliq" pitchFamily="18" charset="0"/>
                <a:cs typeface="IranNastaliq" pitchFamily="18" charset="0"/>
              </a:rPr>
              <a:t/>
            </a:r>
            <a:br>
              <a:rPr lang="fa-IR" sz="6600" dirty="0" smtClean="0">
                <a:latin typeface="IranNastaliq" pitchFamily="18" charset="0"/>
                <a:cs typeface="IranNastaliq" pitchFamily="18" charset="0"/>
              </a:rPr>
            </a:br>
            <a:endParaRPr lang="fa-IR" sz="2400" dirty="0" smtClean="0">
              <a:latin typeface="IranNastaliq" pitchFamily="18" charset="0"/>
              <a:cs typeface="IranNastaliq" pitchFamily="18" charset="0"/>
            </a:endParaRPr>
          </a:p>
          <a:p>
            <a:pPr>
              <a:lnSpc>
                <a:spcPct val="150000"/>
              </a:lnSpc>
              <a:buSzPct val="50000"/>
              <a:buFont typeface="Wingdings" pitchFamily="2" charset="2"/>
              <a:buChar char="v"/>
            </a:pPr>
            <a:r>
              <a:rPr lang="ar-SA" sz="4000" dirty="0" smtClean="0">
                <a:latin typeface="IranNastaliq" pitchFamily="18" charset="0"/>
                <a:cs typeface="IranNastaliq" pitchFamily="18" charset="0"/>
              </a:rPr>
              <a:t>مگر خدا مجرمان را در همین دنیا هلاک نمی کند و مگر او همان خدایی نیست که شما را از آبی ناچیز آفریده است 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/>
            </a:r>
            <a:br>
              <a:rPr lang="fa-IR" sz="4000" dirty="0" smtClean="0">
                <a:latin typeface="IranNastaliq" pitchFamily="18" charset="0"/>
                <a:cs typeface="IranNastaliq" pitchFamily="18" charset="0"/>
              </a:rPr>
            </a:br>
            <a:r>
              <a:rPr lang="ar-SA" sz="4000" dirty="0" smtClean="0">
                <a:latin typeface="IranNastaliq" pitchFamily="18" charset="0"/>
                <a:cs typeface="IranNastaliq" pitchFamily="18" charset="0"/>
              </a:rPr>
              <a:t>و مگر او همان کسی نیست که با نعمات خویش زمین را بستر مهیای زندگی شما قرار داده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4000" dirty="0" smtClean="0">
                <a:latin typeface="IranNastaliq" pitchFamily="18" charset="0"/>
                <a:cs typeface="IranNastaliq" pitchFamily="18" charset="0"/>
              </a:rPr>
              <a:t>است،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/>
            </a:r>
            <a:br>
              <a:rPr lang="fa-IR" sz="4000" dirty="0" smtClean="0">
                <a:latin typeface="IranNastaliq" pitchFamily="18" charset="0"/>
                <a:cs typeface="IranNastaliq" pitchFamily="18" charset="0"/>
              </a:rPr>
            </a:br>
            <a:r>
              <a:rPr lang="ar-SA" sz="4000" dirty="0" smtClean="0">
                <a:latin typeface="IranNastaliq" pitchFamily="18" charset="0"/>
                <a:cs typeface="IranNastaliq" pitchFamily="18" charset="0"/>
              </a:rPr>
              <a:t> پس در روز وقوع وعده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4000" dirty="0" smtClean="0">
                <a:latin typeface="IranNastaliq" pitchFamily="18" charset="0"/>
                <a:cs typeface="IranNastaliq" pitchFamily="18" charset="0"/>
              </a:rPr>
              <a:t>ها، واي بر كساني 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4000" dirty="0" smtClean="0">
                <a:latin typeface="IranNastaliq" pitchFamily="18" charset="0"/>
                <a:cs typeface="IranNastaliq" pitchFamily="18" charset="0"/>
              </a:rPr>
              <a:t>كه با این وجود از مكذبان بوده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4000" dirty="0" smtClean="0">
                <a:latin typeface="IranNastaliq" pitchFamily="18" charset="0"/>
                <a:cs typeface="IranNastaliq" pitchFamily="18" charset="0"/>
              </a:rPr>
              <a:t>اند.</a:t>
            </a:r>
            <a:endParaRPr lang="en-US" sz="40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6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1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Grp="1" noChangeArrowheads="1"/>
          </p:cNvSpPr>
          <p:nvPr>
            <p:ph type="title"/>
          </p:nvPr>
        </p:nvSpPr>
        <p:spPr>
          <a:xfrm>
            <a:off x="5105400" y="0"/>
            <a:ext cx="3733800" cy="990600"/>
          </a:xfrm>
          <a:prstGeom prst="roundRect">
            <a:avLst>
              <a:gd name="adj" fmla="val 0"/>
            </a:avLst>
          </a:prstGeom>
        </p:spPr>
        <p:txBody>
          <a:bodyPr/>
          <a:lstStyle/>
          <a:p>
            <a:pPr algn="r"/>
            <a:r>
              <a:rPr lang="fa-IR" sz="6000" b="0" dirty="0" smtClean="0">
                <a:solidFill>
                  <a:srgbClr val="000000"/>
                </a:solidFill>
                <a:cs typeface="IranNastaliq" pitchFamily="18" charset="0"/>
              </a:rPr>
              <a:t>سیاق سوم</a:t>
            </a:r>
            <a:r>
              <a:rPr lang="fa-IR" sz="6000" b="0" dirty="0">
                <a:solidFill>
                  <a:srgbClr val="000000"/>
                </a:solidFill>
                <a:cs typeface="IranNastaliq" pitchFamily="18" charset="0"/>
              </a:rPr>
              <a:t>، آیات  </a:t>
            </a:r>
            <a:r>
              <a:rPr lang="fa-IR" sz="6000" b="0" dirty="0" smtClean="0">
                <a:solidFill>
                  <a:srgbClr val="000000"/>
                </a:solidFill>
                <a:cs typeface="IranNastaliq" pitchFamily="18" charset="0"/>
              </a:rPr>
              <a:t>  29   تا    45 </a:t>
            </a:r>
            <a:endParaRPr lang="en-US" sz="6000" b="0" dirty="0">
              <a:solidFill>
                <a:srgbClr val="000000"/>
              </a:solidFill>
              <a:cs typeface="IranNastaliq" pitchFamily="18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pPr algn="ctr">
              <a:lnSpc>
                <a:spcPct val="200000"/>
              </a:lnSpc>
              <a:buNone/>
            </a:pPr>
            <a:r>
              <a:rPr lang="fa-IR" sz="2200" dirty="0" smtClean="0">
                <a:cs typeface="me_quran" pitchFamily="18" charset="-78"/>
              </a:rPr>
              <a:t>انْطَلِقُوا إِلى‏ ما </a:t>
            </a:r>
            <a:r>
              <a:rPr lang="fa-IR" sz="2200" dirty="0" err="1" smtClean="0">
                <a:cs typeface="me_quran" pitchFamily="18" charset="-78"/>
              </a:rPr>
              <a:t>كُنْتُمْ</a:t>
            </a:r>
            <a:r>
              <a:rPr lang="fa-IR" sz="2200" dirty="0" smtClean="0">
                <a:cs typeface="me_quran" pitchFamily="18" charset="-78"/>
              </a:rPr>
              <a:t>  </a:t>
            </a:r>
            <a:r>
              <a:rPr lang="fa-IR" sz="2200" dirty="0" err="1" smtClean="0">
                <a:cs typeface="me_quran" pitchFamily="18" charset="-78"/>
              </a:rPr>
              <a:t>بِهِ</a:t>
            </a:r>
            <a:r>
              <a:rPr lang="fa-IR" sz="2200" dirty="0" smtClean="0">
                <a:cs typeface="me_quran" pitchFamily="18" charset="-78"/>
              </a:rPr>
              <a:t>    </a:t>
            </a:r>
            <a:r>
              <a:rPr lang="fa-IR" sz="2200" dirty="0" err="1" smtClean="0">
                <a:cs typeface="me_quran" pitchFamily="18" charset="-78"/>
              </a:rPr>
              <a:t>تُكَذِّبُونَ</a:t>
            </a:r>
            <a:r>
              <a:rPr lang="fa-IR" sz="2200" dirty="0" smtClean="0">
                <a:cs typeface="me_quran" pitchFamily="18" charset="-78"/>
              </a:rPr>
              <a:t>   </a:t>
            </a:r>
            <a:r>
              <a:rPr lang="en-US" sz="2200" dirty="0" smtClean="0">
                <a:sym typeface="HQPB2"/>
              </a:rPr>
              <a:t></a:t>
            </a:r>
            <a:r>
              <a:rPr lang="fa-IR" sz="2200" dirty="0" smtClean="0">
                <a:sym typeface="HQPB2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انْطَلِقُوا</a:t>
            </a:r>
            <a:r>
              <a:rPr lang="fa-IR" sz="2200" dirty="0" smtClean="0">
                <a:cs typeface="me_quran" pitchFamily="18" charset="-78"/>
              </a:rPr>
              <a:t>  </a:t>
            </a:r>
            <a:r>
              <a:rPr lang="fa-IR" sz="2200" dirty="0" err="1" smtClean="0">
                <a:cs typeface="me_quran" pitchFamily="18" charset="-78"/>
              </a:rPr>
              <a:t>إِلى</a:t>
            </a:r>
            <a:r>
              <a:rPr lang="fa-IR" sz="2200" dirty="0" smtClean="0">
                <a:cs typeface="me_quran" pitchFamily="18" charset="-78"/>
              </a:rPr>
              <a:t> ‏ </a:t>
            </a:r>
            <a:r>
              <a:rPr lang="fa-IR" sz="2200" dirty="0" err="1" smtClean="0">
                <a:cs typeface="me_quran" pitchFamily="18" charset="-78"/>
              </a:rPr>
              <a:t>ظِلٍّ</a:t>
            </a:r>
            <a:r>
              <a:rPr lang="fa-IR" sz="2200" dirty="0" smtClean="0">
                <a:cs typeface="me_quran" pitchFamily="18" charset="-78"/>
              </a:rPr>
              <a:t>   </a:t>
            </a:r>
            <a:r>
              <a:rPr lang="fa-IR" sz="2200" dirty="0" err="1" smtClean="0">
                <a:cs typeface="me_quran" pitchFamily="18" charset="-78"/>
              </a:rPr>
              <a:t>ذي</a:t>
            </a:r>
            <a:r>
              <a:rPr lang="fa-IR" sz="2200" dirty="0" smtClean="0">
                <a:cs typeface="me_quran" pitchFamily="18" charset="-78"/>
              </a:rPr>
              <a:t>  </a:t>
            </a:r>
            <a:r>
              <a:rPr lang="fa-IR" sz="2200" dirty="0" err="1" smtClean="0">
                <a:cs typeface="me_quran" pitchFamily="18" charset="-78"/>
              </a:rPr>
              <a:t>ثَلاثِ</a:t>
            </a:r>
            <a:r>
              <a:rPr lang="fa-IR" sz="2200" dirty="0" smtClean="0">
                <a:cs typeface="me_quran" pitchFamily="18" charset="-78"/>
              </a:rPr>
              <a:t>   </a:t>
            </a:r>
            <a:r>
              <a:rPr lang="fa-IR" sz="2200" dirty="0" err="1" smtClean="0">
                <a:cs typeface="me_quran" pitchFamily="18" charset="-78"/>
              </a:rPr>
              <a:t>شُعَبٍ</a:t>
            </a:r>
            <a:r>
              <a:rPr lang="fa-IR" sz="2200" dirty="0" smtClean="0">
                <a:cs typeface="me_quran" pitchFamily="18" charset="-78"/>
              </a:rPr>
              <a:t>    </a:t>
            </a:r>
            <a:r>
              <a:rPr lang="en-US" sz="2200" dirty="0" smtClean="0">
                <a:cs typeface="me_quran" pitchFamily="18" charset="-78"/>
              </a:rPr>
              <a:t> </a:t>
            </a:r>
            <a:r>
              <a:rPr lang="en-US" sz="2200" dirty="0" smtClean="0">
                <a:sym typeface="HQPB2"/>
              </a:rPr>
              <a:t></a:t>
            </a:r>
            <a:endParaRPr lang="fa-IR" sz="2200" dirty="0" smtClean="0">
              <a:sym typeface="HQPB2"/>
            </a:endParaRPr>
          </a:p>
          <a:p>
            <a:pPr algn="ctr">
              <a:lnSpc>
                <a:spcPct val="200000"/>
              </a:lnSpc>
              <a:buNone/>
            </a:pPr>
            <a:r>
              <a:rPr lang="fa-IR" sz="2200" dirty="0" smtClean="0">
                <a:cs typeface="me_quran" pitchFamily="18" charset="-78"/>
              </a:rPr>
              <a:t>لا ظَليلٍ وَ لا </a:t>
            </a:r>
            <a:r>
              <a:rPr lang="fa-IR" sz="2200" dirty="0" err="1" smtClean="0">
                <a:cs typeface="me_quran" pitchFamily="18" charset="-78"/>
              </a:rPr>
              <a:t>يُغْني</a:t>
            </a:r>
            <a:r>
              <a:rPr lang="fa-IR" sz="2200" dirty="0" smtClean="0">
                <a:cs typeface="me_quran" pitchFamily="18" charset="-78"/>
              </a:rPr>
              <a:t> ‏ </a:t>
            </a:r>
            <a:r>
              <a:rPr lang="fa-IR" sz="2200" dirty="0" err="1" smtClean="0">
                <a:cs typeface="me_quran" pitchFamily="18" charset="-78"/>
              </a:rPr>
              <a:t>مِنَ</a:t>
            </a:r>
            <a:r>
              <a:rPr lang="fa-IR" sz="2200" dirty="0" smtClean="0">
                <a:cs typeface="me_quran" pitchFamily="18" charset="-78"/>
              </a:rPr>
              <a:t>  </a:t>
            </a:r>
            <a:r>
              <a:rPr lang="fa-IR" sz="2200" dirty="0" err="1" smtClean="0">
                <a:cs typeface="me_quran" pitchFamily="18" charset="-78"/>
              </a:rPr>
              <a:t>اللَّهَبِ</a:t>
            </a:r>
            <a:r>
              <a:rPr lang="fa-IR" sz="2200" dirty="0" smtClean="0">
                <a:cs typeface="me_quran" pitchFamily="18" charset="-78"/>
              </a:rPr>
              <a:t>    </a:t>
            </a:r>
            <a:r>
              <a:rPr lang="en-US" sz="2200" dirty="0" smtClean="0">
                <a:sym typeface="HQPB2"/>
              </a:rPr>
              <a:t></a:t>
            </a:r>
            <a:r>
              <a:rPr lang="fa-IR" sz="2200" dirty="0" err="1" smtClean="0">
                <a:cs typeface="me_quran" pitchFamily="18" charset="-78"/>
              </a:rPr>
              <a:t>إِنَّها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تَرْمي</a:t>
            </a:r>
            <a:r>
              <a:rPr lang="fa-IR" sz="2200" dirty="0" smtClean="0">
                <a:cs typeface="me_quran" pitchFamily="18" charset="-78"/>
              </a:rPr>
              <a:t> ‏ </a:t>
            </a:r>
            <a:r>
              <a:rPr lang="fa-IR" sz="2200" dirty="0" err="1" smtClean="0">
                <a:cs typeface="me_quran" pitchFamily="18" charset="-78"/>
              </a:rPr>
              <a:t>بِشَرَرٍ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كَالْقَصْرِ</a:t>
            </a:r>
            <a:r>
              <a:rPr lang="fa-IR" sz="2200" dirty="0" smtClean="0">
                <a:cs typeface="me_quran" pitchFamily="18" charset="-78"/>
              </a:rPr>
              <a:t>   </a:t>
            </a:r>
            <a:r>
              <a:rPr lang="en-US" sz="2200" dirty="0" smtClean="0">
                <a:sym typeface="HQPB2"/>
              </a:rPr>
              <a:t></a:t>
            </a:r>
            <a:r>
              <a:rPr lang="fa-IR" sz="2200" dirty="0" err="1" smtClean="0">
                <a:cs typeface="me_quran" pitchFamily="18" charset="-78"/>
              </a:rPr>
              <a:t>كَأَنَّهُ</a:t>
            </a:r>
            <a:r>
              <a:rPr lang="fa-IR" sz="2200" dirty="0" smtClean="0">
                <a:cs typeface="me_quran" pitchFamily="18" charset="-78"/>
              </a:rPr>
              <a:t>   </a:t>
            </a:r>
            <a:r>
              <a:rPr lang="fa-IR" sz="2200" dirty="0" err="1" smtClean="0">
                <a:cs typeface="me_quran" pitchFamily="18" charset="-78"/>
              </a:rPr>
              <a:t>جِمالَتٌ</a:t>
            </a:r>
            <a:r>
              <a:rPr lang="fa-IR" sz="2200" dirty="0" smtClean="0">
                <a:cs typeface="me_quran" pitchFamily="18" charset="-78"/>
              </a:rPr>
              <a:t>  </a:t>
            </a:r>
            <a:r>
              <a:rPr lang="fa-IR" sz="2200" dirty="0" err="1" smtClean="0">
                <a:cs typeface="me_quran" pitchFamily="18" charset="-78"/>
              </a:rPr>
              <a:t>صُفْرٌ</a:t>
            </a:r>
            <a:r>
              <a:rPr lang="fa-IR" sz="2200" dirty="0" smtClean="0">
                <a:cs typeface="me_quran" pitchFamily="18" charset="-78"/>
              </a:rPr>
              <a:t>   </a:t>
            </a:r>
            <a:r>
              <a:rPr lang="en-US" sz="2200" dirty="0" smtClean="0">
                <a:sym typeface="HQPB2"/>
              </a:rPr>
              <a:t></a:t>
            </a:r>
            <a:r>
              <a:rPr lang="fa-IR" sz="2200" dirty="0" smtClean="0">
                <a:sym typeface="HQPB2"/>
              </a:rPr>
              <a:t> </a:t>
            </a:r>
          </a:p>
          <a:p>
            <a:pPr algn="ctr">
              <a:lnSpc>
                <a:spcPct val="200000"/>
              </a:lnSpc>
              <a:buNone/>
            </a:pPr>
            <a:r>
              <a:rPr lang="fa-IR" sz="2200" dirty="0" err="1" smtClean="0">
                <a:cs typeface="me_quran" pitchFamily="18" charset="-78"/>
              </a:rPr>
              <a:t>وَيْلٌ</a:t>
            </a:r>
            <a:r>
              <a:rPr lang="fa-IR" sz="2200" dirty="0" smtClean="0">
                <a:cs typeface="me_quran" pitchFamily="18" charset="-78"/>
              </a:rPr>
              <a:t>  </a:t>
            </a:r>
            <a:r>
              <a:rPr lang="fa-IR" sz="2200" dirty="0" err="1" smtClean="0">
                <a:cs typeface="me_quran" pitchFamily="18" charset="-78"/>
              </a:rPr>
              <a:t>يَوْمَئِذٍ</a:t>
            </a:r>
            <a:r>
              <a:rPr lang="fa-IR" sz="2200" dirty="0" smtClean="0">
                <a:cs typeface="me_quran" pitchFamily="18" charset="-78"/>
              </a:rPr>
              <a:t>   </a:t>
            </a:r>
            <a:r>
              <a:rPr lang="fa-IR" sz="2200" dirty="0" err="1" smtClean="0">
                <a:cs typeface="me_quran" pitchFamily="18" charset="-78"/>
              </a:rPr>
              <a:t>لِلْمُكَذِّبينَ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en-US" sz="2200" dirty="0" smtClean="0">
                <a:sym typeface="HQPB2"/>
              </a:rPr>
              <a:t> </a:t>
            </a:r>
            <a:r>
              <a:rPr lang="fa-IR" sz="2200" dirty="0" smtClean="0">
                <a:sym typeface="HQPB2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هذا</a:t>
            </a:r>
            <a:r>
              <a:rPr lang="fa-IR" sz="2200" dirty="0" smtClean="0">
                <a:cs typeface="me_quran" pitchFamily="18" charset="-78"/>
              </a:rPr>
              <a:t>  </a:t>
            </a:r>
            <a:r>
              <a:rPr lang="fa-IR" sz="2200" dirty="0" err="1" smtClean="0">
                <a:cs typeface="me_quran" pitchFamily="18" charset="-78"/>
              </a:rPr>
              <a:t>يَوْمُ</a:t>
            </a:r>
            <a:r>
              <a:rPr lang="fa-IR" sz="2200" dirty="0" smtClean="0">
                <a:cs typeface="me_quran" pitchFamily="18" charset="-78"/>
              </a:rPr>
              <a:t>   لا </a:t>
            </a:r>
            <a:r>
              <a:rPr lang="fa-IR" sz="2200" dirty="0" err="1" smtClean="0">
                <a:cs typeface="me_quran" pitchFamily="18" charset="-78"/>
              </a:rPr>
              <a:t>يَنْطِقُونَ</a:t>
            </a:r>
            <a:r>
              <a:rPr lang="fa-IR" sz="2200" dirty="0" smtClean="0">
                <a:cs typeface="me_quran" pitchFamily="18" charset="-78"/>
              </a:rPr>
              <a:t>   </a:t>
            </a:r>
            <a:r>
              <a:rPr lang="en-US" sz="2200" dirty="0" smtClean="0">
                <a:sym typeface="HQPB2"/>
              </a:rPr>
              <a:t></a:t>
            </a:r>
            <a:r>
              <a:rPr lang="fa-IR" sz="2200" dirty="0" smtClean="0">
                <a:cs typeface="me_quran" pitchFamily="18" charset="-78"/>
              </a:rPr>
              <a:t>وَ لا </a:t>
            </a:r>
            <a:r>
              <a:rPr lang="fa-IR" sz="2200" dirty="0" err="1" smtClean="0">
                <a:cs typeface="me_quran" pitchFamily="18" charset="-78"/>
              </a:rPr>
              <a:t>يُؤْذَنُ</a:t>
            </a:r>
            <a:r>
              <a:rPr lang="fa-IR" sz="2200" dirty="0" smtClean="0">
                <a:cs typeface="me_quran" pitchFamily="18" charset="-78"/>
              </a:rPr>
              <a:t>   </a:t>
            </a:r>
            <a:r>
              <a:rPr lang="fa-IR" sz="2200" dirty="0" err="1" smtClean="0">
                <a:cs typeface="me_quran" pitchFamily="18" charset="-78"/>
              </a:rPr>
              <a:t>لَهُمْ</a:t>
            </a:r>
            <a:r>
              <a:rPr lang="fa-IR" sz="2200" dirty="0" smtClean="0">
                <a:cs typeface="me_quran" pitchFamily="18" charset="-78"/>
              </a:rPr>
              <a:t>    </a:t>
            </a:r>
            <a:r>
              <a:rPr lang="fa-IR" sz="2200" dirty="0" err="1" smtClean="0">
                <a:cs typeface="me_quran" pitchFamily="18" charset="-78"/>
              </a:rPr>
              <a:t>فَيَعْتَذِرُونَ</a:t>
            </a:r>
            <a:r>
              <a:rPr lang="fa-IR" sz="2200" dirty="0" smtClean="0">
                <a:cs typeface="me_quran" pitchFamily="18" charset="-78"/>
              </a:rPr>
              <a:t>   </a:t>
            </a:r>
            <a:r>
              <a:rPr lang="en-US" sz="2200" dirty="0" smtClean="0">
                <a:sym typeface="HQPB2"/>
              </a:rPr>
              <a:t></a:t>
            </a:r>
            <a:endParaRPr lang="fa-IR" sz="2200" dirty="0" smtClean="0">
              <a:sym typeface="HQPB2"/>
            </a:endParaRPr>
          </a:p>
          <a:p>
            <a:pPr algn="ctr">
              <a:lnSpc>
                <a:spcPct val="200000"/>
              </a:lnSpc>
              <a:buNone/>
            </a:pPr>
            <a:r>
              <a:rPr lang="fa-IR" sz="2200" dirty="0" err="1" smtClean="0">
                <a:cs typeface="me_quran" pitchFamily="18" charset="-78"/>
              </a:rPr>
              <a:t>وَيْلٌ</a:t>
            </a:r>
            <a:r>
              <a:rPr lang="fa-IR" sz="2200" dirty="0" smtClean="0">
                <a:cs typeface="me_quran" pitchFamily="18" charset="-78"/>
              </a:rPr>
              <a:t>   </a:t>
            </a:r>
            <a:r>
              <a:rPr lang="fa-IR" sz="2200" dirty="0" err="1" smtClean="0">
                <a:cs typeface="me_quran" pitchFamily="18" charset="-78"/>
              </a:rPr>
              <a:t>يَوْمَئِذٍ</a:t>
            </a:r>
            <a:r>
              <a:rPr lang="fa-IR" sz="2200" dirty="0" smtClean="0">
                <a:cs typeface="me_quran" pitchFamily="18" charset="-78"/>
              </a:rPr>
              <a:t>    </a:t>
            </a:r>
            <a:r>
              <a:rPr lang="fa-IR" sz="2200" dirty="0" err="1" smtClean="0">
                <a:cs typeface="me_quran" pitchFamily="18" charset="-78"/>
              </a:rPr>
              <a:t>لِلْمُكَذِّبينَ</a:t>
            </a:r>
            <a:r>
              <a:rPr lang="fa-IR" sz="2200" dirty="0" smtClean="0">
                <a:cs typeface="me_quran" pitchFamily="18" charset="-78"/>
              </a:rPr>
              <a:t>   </a:t>
            </a:r>
            <a:r>
              <a:rPr lang="en-US" sz="2200" dirty="0" smtClean="0">
                <a:sym typeface="HQPB2"/>
              </a:rPr>
              <a:t></a:t>
            </a:r>
            <a:r>
              <a:rPr lang="fa-IR" sz="2200" dirty="0" smtClean="0">
                <a:sym typeface="HQPB2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هذا</a:t>
            </a:r>
            <a:r>
              <a:rPr lang="fa-IR" sz="2200" dirty="0" smtClean="0">
                <a:cs typeface="me_quran" pitchFamily="18" charset="-78"/>
              </a:rPr>
              <a:t>  </a:t>
            </a:r>
            <a:r>
              <a:rPr lang="fa-IR" sz="2200" dirty="0" err="1" smtClean="0">
                <a:cs typeface="me_quran" pitchFamily="18" charset="-78"/>
              </a:rPr>
              <a:t>يَوْمُ</a:t>
            </a:r>
            <a:r>
              <a:rPr lang="fa-IR" sz="2200" dirty="0" smtClean="0">
                <a:cs typeface="me_quran" pitchFamily="18" charset="-78"/>
              </a:rPr>
              <a:t>  </a:t>
            </a:r>
            <a:r>
              <a:rPr lang="fa-IR" sz="2200" dirty="0" err="1" smtClean="0">
                <a:cs typeface="me_quran" pitchFamily="18" charset="-78"/>
              </a:rPr>
              <a:t>الْفَصْلِ</a:t>
            </a:r>
            <a:r>
              <a:rPr lang="fa-IR" sz="2200" dirty="0" smtClean="0">
                <a:cs typeface="me_quran" pitchFamily="18" charset="-78"/>
              </a:rPr>
              <a:t>  </a:t>
            </a:r>
            <a:r>
              <a:rPr lang="fa-IR" sz="2200" dirty="0" err="1" smtClean="0">
                <a:cs typeface="me_quran" pitchFamily="18" charset="-78"/>
              </a:rPr>
              <a:t>جَمَعْناكُمْ</a:t>
            </a:r>
            <a:r>
              <a:rPr lang="fa-IR" sz="2200" dirty="0" smtClean="0">
                <a:cs typeface="me_quran" pitchFamily="18" charset="-78"/>
              </a:rPr>
              <a:t>  وَ  </a:t>
            </a:r>
            <a:r>
              <a:rPr lang="fa-IR" sz="2200" dirty="0" err="1" smtClean="0">
                <a:cs typeface="me_quran" pitchFamily="18" charset="-78"/>
              </a:rPr>
              <a:t>الْأَوَّلينَ</a:t>
            </a:r>
            <a:r>
              <a:rPr lang="fa-IR" sz="2200" dirty="0" smtClean="0">
                <a:cs typeface="me_quran" pitchFamily="18" charset="-78"/>
              </a:rPr>
              <a:t>    </a:t>
            </a:r>
            <a:r>
              <a:rPr lang="en-US" sz="2200" dirty="0" smtClean="0">
                <a:sym typeface="HQPB2"/>
              </a:rPr>
              <a:t></a:t>
            </a:r>
            <a:endParaRPr lang="fa-IR" sz="2200" dirty="0" smtClean="0">
              <a:sym typeface="HQPB2"/>
            </a:endParaRPr>
          </a:p>
          <a:p>
            <a:pPr algn="ctr">
              <a:lnSpc>
                <a:spcPct val="200000"/>
              </a:lnSpc>
              <a:buNone/>
            </a:pPr>
            <a:r>
              <a:rPr lang="fa-IR" sz="2200" dirty="0" err="1" smtClean="0">
                <a:cs typeface="me_quran" pitchFamily="18" charset="-78"/>
              </a:rPr>
              <a:t>فَإِنْ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كانَ</a:t>
            </a:r>
            <a:r>
              <a:rPr lang="fa-IR" sz="2200" dirty="0" smtClean="0">
                <a:cs typeface="me_quran" pitchFamily="18" charset="-78"/>
              </a:rPr>
              <a:t>  </a:t>
            </a:r>
            <a:r>
              <a:rPr lang="fa-IR" sz="2200" dirty="0" err="1" smtClean="0">
                <a:cs typeface="me_quran" pitchFamily="18" charset="-78"/>
              </a:rPr>
              <a:t>لَكُمْ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كَيْدٌ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فَكيدُونِ</a:t>
            </a:r>
            <a:r>
              <a:rPr lang="fa-IR" sz="2200" dirty="0" smtClean="0">
                <a:cs typeface="me_quran" pitchFamily="18" charset="-78"/>
              </a:rPr>
              <a:t>   ‏ </a:t>
            </a:r>
            <a:r>
              <a:rPr lang="en-US" sz="2200" dirty="0" smtClean="0">
                <a:cs typeface="me_quran" pitchFamily="18" charset="-78"/>
              </a:rPr>
              <a:t> </a:t>
            </a:r>
            <a:r>
              <a:rPr lang="en-US" sz="2200" dirty="0" smtClean="0">
                <a:sym typeface="HQPB2"/>
              </a:rPr>
              <a:t></a:t>
            </a:r>
            <a:r>
              <a:rPr lang="fa-IR" sz="2200" dirty="0" err="1" smtClean="0">
                <a:cs typeface="me_quran" pitchFamily="18" charset="-78"/>
              </a:rPr>
              <a:t>وَيْلٌ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يَوْمَئِذٍ</a:t>
            </a:r>
            <a:r>
              <a:rPr lang="fa-IR" sz="2200" dirty="0" smtClean="0">
                <a:cs typeface="me_quran" pitchFamily="18" charset="-78"/>
              </a:rPr>
              <a:t>   </a:t>
            </a:r>
            <a:r>
              <a:rPr lang="fa-IR" sz="2200" dirty="0" err="1" smtClean="0">
                <a:cs typeface="me_quran" pitchFamily="18" charset="-78"/>
              </a:rPr>
              <a:t>لِلْمُكَذِّبينَ</a:t>
            </a:r>
            <a:r>
              <a:rPr lang="fa-IR" sz="2200" dirty="0" smtClean="0">
                <a:cs typeface="me_quran" pitchFamily="18" charset="-78"/>
              </a:rPr>
              <a:t>    </a:t>
            </a:r>
            <a:r>
              <a:rPr lang="en-US" sz="2200" dirty="0" smtClean="0">
                <a:sym typeface="HQPB2"/>
              </a:rPr>
              <a:t></a:t>
            </a:r>
            <a:endParaRPr lang="fa-IR" sz="2200" dirty="0" smtClean="0">
              <a:sym typeface="HQPB2"/>
            </a:endParaRPr>
          </a:p>
          <a:p>
            <a:pPr algn="ctr">
              <a:lnSpc>
                <a:spcPct val="200000"/>
              </a:lnSpc>
              <a:buNone/>
            </a:pPr>
            <a:r>
              <a:rPr lang="fa-IR" sz="2200" dirty="0" smtClean="0">
                <a:sym typeface="HQPB2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إِنَّ</a:t>
            </a:r>
            <a:r>
              <a:rPr lang="fa-IR" sz="2200" dirty="0" smtClean="0">
                <a:cs typeface="me_quran" pitchFamily="18" charset="-78"/>
              </a:rPr>
              <a:t>   </a:t>
            </a:r>
            <a:r>
              <a:rPr lang="fa-IR" sz="2200" dirty="0" err="1" smtClean="0">
                <a:cs typeface="me_quran" pitchFamily="18" charset="-78"/>
              </a:rPr>
              <a:t>الْمُتَّقينَ</a:t>
            </a:r>
            <a:r>
              <a:rPr lang="fa-IR" sz="2200" dirty="0" smtClean="0">
                <a:cs typeface="me_quran" pitchFamily="18" charset="-78"/>
              </a:rPr>
              <a:t>  </a:t>
            </a:r>
            <a:r>
              <a:rPr lang="fa-IR" sz="2200" dirty="0" err="1" smtClean="0">
                <a:cs typeface="me_quran" pitchFamily="18" charset="-78"/>
              </a:rPr>
              <a:t>في‏</a:t>
            </a:r>
            <a:r>
              <a:rPr lang="fa-IR" sz="2200" dirty="0" smtClean="0">
                <a:cs typeface="me_quran" pitchFamily="18" charset="-78"/>
              </a:rPr>
              <a:t>   </a:t>
            </a:r>
            <a:r>
              <a:rPr lang="fa-IR" sz="2200" dirty="0" err="1" smtClean="0">
                <a:cs typeface="me_quran" pitchFamily="18" charset="-78"/>
              </a:rPr>
              <a:t>ظِلالٍ</a:t>
            </a:r>
            <a:r>
              <a:rPr lang="fa-IR" sz="2200" dirty="0" smtClean="0">
                <a:cs typeface="me_quran" pitchFamily="18" charset="-78"/>
              </a:rPr>
              <a:t>  وَ </a:t>
            </a:r>
            <a:r>
              <a:rPr lang="fa-IR" sz="2200" dirty="0" err="1" smtClean="0">
                <a:cs typeface="me_quran" pitchFamily="18" charset="-78"/>
              </a:rPr>
              <a:t>عُيُونٍ</a:t>
            </a:r>
            <a:r>
              <a:rPr lang="fa-IR" sz="2200" dirty="0" smtClean="0">
                <a:cs typeface="me_quran" pitchFamily="18" charset="-78"/>
              </a:rPr>
              <a:t>   </a:t>
            </a:r>
            <a:r>
              <a:rPr lang="en-US" sz="2200" dirty="0" smtClean="0">
                <a:sym typeface="HQPB2"/>
              </a:rPr>
              <a:t></a:t>
            </a:r>
            <a:r>
              <a:rPr lang="fa-IR" sz="2200" dirty="0" smtClean="0">
                <a:cs typeface="me_quran" pitchFamily="18" charset="-78"/>
              </a:rPr>
              <a:t>وَ فَواكِهَ </a:t>
            </a:r>
            <a:r>
              <a:rPr lang="fa-IR" sz="2200" dirty="0" err="1" smtClean="0">
                <a:cs typeface="me_quran" pitchFamily="18" charset="-78"/>
              </a:rPr>
              <a:t>مِمَّا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يَشْتَهُونَ</a:t>
            </a:r>
            <a:r>
              <a:rPr lang="fa-IR" sz="2200" dirty="0" smtClean="0">
                <a:cs typeface="me_quran" pitchFamily="18" charset="-78"/>
              </a:rPr>
              <a:t>   </a:t>
            </a:r>
            <a:r>
              <a:rPr lang="en-US" sz="2200" dirty="0" smtClean="0">
                <a:sym typeface="HQPB2"/>
              </a:rPr>
              <a:t></a:t>
            </a:r>
            <a:endParaRPr lang="fa-IR" sz="2200" dirty="0" smtClean="0">
              <a:sym typeface="HQPB2"/>
            </a:endParaRPr>
          </a:p>
          <a:p>
            <a:pPr algn="ctr">
              <a:lnSpc>
                <a:spcPct val="200000"/>
              </a:lnSpc>
              <a:buNone/>
            </a:pPr>
            <a:r>
              <a:rPr lang="fa-IR" sz="2200" dirty="0" err="1" smtClean="0">
                <a:cs typeface="me_quran" pitchFamily="18" charset="-78"/>
              </a:rPr>
              <a:t>كُلُوا</a:t>
            </a:r>
            <a:r>
              <a:rPr lang="fa-IR" sz="2200" dirty="0" smtClean="0">
                <a:cs typeface="me_quran" pitchFamily="18" charset="-78"/>
              </a:rPr>
              <a:t> وَ </a:t>
            </a:r>
            <a:r>
              <a:rPr lang="fa-IR" sz="2200" dirty="0" err="1" smtClean="0">
                <a:cs typeface="me_quran" pitchFamily="18" charset="-78"/>
              </a:rPr>
              <a:t>اشْرَبُوا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هَنيئاً</a:t>
            </a:r>
            <a:r>
              <a:rPr lang="fa-IR" sz="2200" dirty="0" smtClean="0">
                <a:cs typeface="me_quran" pitchFamily="18" charset="-78"/>
              </a:rPr>
              <a:t>  </a:t>
            </a:r>
            <a:r>
              <a:rPr lang="fa-IR" sz="2200" dirty="0" err="1" smtClean="0">
                <a:cs typeface="me_quran" pitchFamily="18" charset="-78"/>
              </a:rPr>
              <a:t>بِما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كُنْتُمْ</a:t>
            </a:r>
            <a:r>
              <a:rPr lang="fa-IR" sz="2200" dirty="0" smtClean="0">
                <a:cs typeface="me_quran" pitchFamily="18" charset="-78"/>
              </a:rPr>
              <a:t>  </a:t>
            </a:r>
            <a:r>
              <a:rPr lang="fa-IR" sz="2200" dirty="0" err="1" smtClean="0">
                <a:cs typeface="me_quran" pitchFamily="18" charset="-78"/>
              </a:rPr>
              <a:t>تَعْمَلُونَ</a:t>
            </a:r>
            <a:r>
              <a:rPr lang="fa-IR" sz="2200" dirty="0" smtClean="0">
                <a:cs typeface="me_quran" pitchFamily="18" charset="-78"/>
              </a:rPr>
              <a:t>     </a:t>
            </a:r>
            <a:r>
              <a:rPr lang="en-US" sz="2200" dirty="0" smtClean="0">
                <a:cs typeface="me_quran" pitchFamily="18" charset="-78"/>
              </a:rPr>
              <a:t> </a:t>
            </a:r>
            <a:r>
              <a:rPr lang="en-US" sz="2200" dirty="0" smtClean="0">
                <a:sym typeface="HQPB2"/>
              </a:rPr>
              <a:t></a:t>
            </a:r>
            <a:r>
              <a:rPr lang="fa-IR" sz="2200" dirty="0" err="1" smtClean="0">
                <a:cs typeface="me_quran" pitchFamily="18" charset="-78"/>
              </a:rPr>
              <a:t>إِنَّا</a:t>
            </a:r>
            <a:r>
              <a:rPr lang="fa-IR" sz="2200" dirty="0" smtClean="0">
                <a:cs typeface="me_quran" pitchFamily="18" charset="-78"/>
              </a:rPr>
              <a:t>  </a:t>
            </a:r>
            <a:r>
              <a:rPr lang="fa-IR" sz="2200" dirty="0" err="1" smtClean="0">
                <a:cs typeface="me_quran" pitchFamily="18" charset="-78"/>
              </a:rPr>
              <a:t>كَذلِكَ</a:t>
            </a:r>
            <a:r>
              <a:rPr lang="fa-IR" sz="2200" dirty="0" smtClean="0">
                <a:cs typeface="me_quran" pitchFamily="18" charset="-78"/>
              </a:rPr>
              <a:t>   </a:t>
            </a:r>
            <a:r>
              <a:rPr lang="fa-IR" sz="2200" dirty="0" err="1" smtClean="0">
                <a:cs typeface="me_quran" pitchFamily="18" charset="-78"/>
              </a:rPr>
              <a:t>نَجْزِي</a:t>
            </a:r>
            <a:r>
              <a:rPr lang="fa-IR" sz="2200" dirty="0" smtClean="0">
                <a:cs typeface="me_quran" pitchFamily="18" charset="-78"/>
              </a:rPr>
              <a:t>   </a:t>
            </a:r>
            <a:r>
              <a:rPr lang="fa-IR" sz="2200" dirty="0" err="1" smtClean="0">
                <a:cs typeface="me_quran" pitchFamily="18" charset="-78"/>
              </a:rPr>
              <a:t>الْمُحْسِنينَ</a:t>
            </a:r>
            <a:r>
              <a:rPr lang="fa-IR" sz="2200" dirty="0" smtClean="0">
                <a:cs typeface="me_quran" pitchFamily="18" charset="-78"/>
              </a:rPr>
              <a:t>   </a:t>
            </a:r>
            <a:r>
              <a:rPr lang="en-US" sz="2200" dirty="0" smtClean="0">
                <a:cs typeface="me_quran" pitchFamily="18" charset="-78"/>
              </a:rPr>
              <a:t> </a:t>
            </a:r>
            <a:r>
              <a:rPr lang="en-US" sz="2200" dirty="0" smtClean="0">
                <a:sym typeface="HQPB2"/>
              </a:rPr>
              <a:t></a:t>
            </a:r>
            <a:endParaRPr lang="fa-IR" sz="2200" dirty="0" smtClean="0">
              <a:sym typeface="HQPB2"/>
            </a:endParaRPr>
          </a:p>
          <a:p>
            <a:pPr algn="ctr">
              <a:lnSpc>
                <a:spcPct val="200000"/>
              </a:lnSpc>
              <a:buNone/>
            </a:pPr>
            <a:r>
              <a:rPr lang="fa-IR" sz="2200" dirty="0" err="1" smtClean="0">
                <a:cs typeface="me_quran" pitchFamily="18" charset="-78"/>
              </a:rPr>
              <a:t>وَيْلٌ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fa-IR" sz="2200" dirty="0" err="1" smtClean="0">
                <a:cs typeface="me_quran" pitchFamily="18" charset="-78"/>
              </a:rPr>
              <a:t>يَوْمَئِذٍ</a:t>
            </a:r>
            <a:r>
              <a:rPr lang="fa-IR" sz="2200" dirty="0" smtClean="0">
                <a:cs typeface="me_quran" pitchFamily="18" charset="-78"/>
              </a:rPr>
              <a:t>   </a:t>
            </a:r>
            <a:r>
              <a:rPr lang="fa-IR" sz="2200" dirty="0" err="1" smtClean="0">
                <a:cs typeface="me_quran" pitchFamily="18" charset="-78"/>
              </a:rPr>
              <a:t>لِلْمُكَذِّبينَ</a:t>
            </a:r>
            <a:r>
              <a:rPr lang="fa-IR" sz="2200" dirty="0" smtClean="0">
                <a:cs typeface="me_quran" pitchFamily="18" charset="-78"/>
              </a:rPr>
              <a:t> </a:t>
            </a:r>
            <a:r>
              <a:rPr lang="en-US" sz="2200" dirty="0" smtClean="0">
                <a:sym typeface="HQPB2"/>
              </a:rPr>
              <a:t> </a:t>
            </a:r>
            <a:endParaRPr lang="fa-IR" sz="2200" dirty="0" smtClean="0">
              <a:cs typeface="me_quran" pitchFamily="18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200" y="6369050"/>
            <a:ext cx="587375" cy="488950"/>
          </a:xfrm>
        </p:spPr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7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pic>
        <p:nvPicPr>
          <p:cNvPr id="6" name="4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609600" y="838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1147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0" fill="hold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0" fill="hold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35842" grpId="0"/>
      <p:bldP spid="3584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Grp="1" noChangeArrowheads="1"/>
          </p:cNvSpPr>
          <p:nvPr>
            <p:ph type="title"/>
          </p:nvPr>
        </p:nvSpPr>
        <p:spPr>
          <a:xfrm>
            <a:off x="5334000" y="228600"/>
            <a:ext cx="3352800" cy="1143000"/>
          </a:xfrm>
        </p:spPr>
        <p:txBody>
          <a:bodyPr/>
          <a:lstStyle/>
          <a:p>
            <a:pPr algn="r"/>
            <a:r>
              <a:rPr lang="fa-IR" sz="6000" b="0" dirty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جهت هدایتی </a:t>
            </a:r>
            <a:r>
              <a:rPr lang="fa-IR" sz="6000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سیاق سوم</a:t>
            </a:r>
            <a:endParaRPr lang="en-US" sz="6000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305800" cy="4724400"/>
          </a:xfrm>
        </p:spPr>
        <p:txBody>
          <a:bodyPr/>
          <a:lstStyle/>
          <a:p>
            <a:pPr>
              <a:buSzPct val="50000"/>
              <a:buFont typeface="Wingdings" pitchFamily="2" charset="2"/>
              <a:buChar char="v"/>
            </a:pPr>
            <a:r>
              <a:rPr lang="ar-SA" sz="7200" dirty="0" smtClean="0">
                <a:latin typeface="IranNastaliq" pitchFamily="18" charset="0"/>
                <a:cs typeface="IranNastaliq" pitchFamily="18" charset="0"/>
              </a:rPr>
              <a:t>انذار مکذبان وقوع وعده</a:t>
            </a:r>
            <a:r>
              <a:rPr lang="fa-IR" sz="72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7200" dirty="0" smtClean="0">
                <a:latin typeface="IranNastaliq" pitchFamily="18" charset="0"/>
                <a:cs typeface="IranNastaliq" pitchFamily="18" charset="0"/>
              </a:rPr>
              <a:t>هاي الهي</a:t>
            </a:r>
            <a:r>
              <a:rPr lang="fa-IR" sz="7200" dirty="0" smtClean="0">
                <a:latin typeface="IranNastaliq" pitchFamily="18" charset="0"/>
                <a:cs typeface="IranNastaliq" pitchFamily="18" charset="0"/>
              </a:rPr>
              <a:t/>
            </a:r>
            <a:br>
              <a:rPr lang="fa-IR" sz="7200" dirty="0" smtClean="0">
                <a:latin typeface="IranNastaliq" pitchFamily="18" charset="0"/>
                <a:cs typeface="IranNastaliq" pitchFamily="18" charset="0"/>
              </a:rPr>
            </a:br>
            <a:r>
              <a:rPr lang="ar-SA" sz="7200" dirty="0" smtClean="0">
                <a:latin typeface="IranNastaliq" pitchFamily="18" charset="0"/>
                <a:cs typeface="IranNastaliq" pitchFamily="18" charset="0"/>
              </a:rPr>
              <a:t> با توصیف عاقبت مجرمان و متقیان در یوم الفصل </a:t>
            </a:r>
            <a:r>
              <a:rPr lang="fa-IR" sz="7200" dirty="0" smtClean="0">
                <a:latin typeface="IranNastaliq" pitchFamily="18" charset="0"/>
                <a:cs typeface="IranNastaliq" pitchFamily="18" charset="0"/>
              </a:rPr>
              <a:t/>
            </a:r>
            <a:br>
              <a:rPr lang="fa-IR" sz="7200" dirty="0" smtClean="0">
                <a:latin typeface="IranNastaliq" pitchFamily="18" charset="0"/>
                <a:cs typeface="IranNastaliq" pitchFamily="18" charset="0"/>
              </a:rPr>
            </a:br>
            <a:endParaRPr lang="fa-IR" sz="1800" dirty="0" smtClean="0">
              <a:latin typeface="IranNastaliq" pitchFamily="18" charset="0"/>
              <a:cs typeface="IranNastaliq" pitchFamily="18" charset="0"/>
            </a:endParaRPr>
          </a:p>
          <a:p>
            <a:pPr>
              <a:lnSpc>
                <a:spcPct val="150000"/>
              </a:lnSpc>
              <a:buSzPct val="50000"/>
              <a:buFont typeface="Wingdings" pitchFamily="2" charset="2"/>
              <a:buChar char="v"/>
            </a:pPr>
            <a:r>
              <a:rPr lang="ar-SA" sz="4800" dirty="0" smtClean="0">
                <a:latin typeface="IranNastaliq" pitchFamily="18" charset="0"/>
                <a:cs typeface="IranNastaliq" pitchFamily="18" charset="0"/>
              </a:rPr>
              <a:t>در روز وقوع وعده</a:t>
            </a:r>
            <a:r>
              <a:rPr lang="fa-IR" sz="48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4800" dirty="0" smtClean="0">
                <a:latin typeface="IranNastaliq" pitchFamily="18" charset="0"/>
                <a:cs typeface="IranNastaliq" pitchFamily="18" charset="0"/>
              </a:rPr>
              <a:t>ها </a:t>
            </a:r>
            <a:r>
              <a:rPr lang="fa-IR" sz="48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4800" dirty="0" smtClean="0">
                <a:latin typeface="IranNastaliq" pitchFamily="18" charset="0"/>
                <a:cs typeface="IranNastaliq" pitchFamily="18" charset="0"/>
              </a:rPr>
              <a:t>وای به حال مکذبان که با ورود در عذاب حقانیت وعده</a:t>
            </a:r>
            <a:r>
              <a:rPr lang="fa-IR" sz="4800" dirty="0" smtClean="0">
                <a:latin typeface="IranNastaliq" pitchFamily="18" charset="0"/>
                <a:cs typeface="IranNastaliq" pitchFamily="18" charset="0"/>
              </a:rPr>
              <a:t> </a:t>
            </a:r>
            <a:r>
              <a:rPr lang="ar-SA" sz="4800" dirty="0" smtClean="0">
                <a:latin typeface="IranNastaliq" pitchFamily="18" charset="0"/>
                <a:cs typeface="IranNastaliq" pitchFamily="18" charset="0"/>
              </a:rPr>
              <a:t>های الهی را از عمق جان حس خواهند کرد و حسرت عاقبت متقين را خواهند كشيد. </a:t>
            </a:r>
            <a:endParaRPr lang="en-US" sz="48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8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0" y="457200"/>
            <a:ext cx="4114800" cy="1143000"/>
          </a:xfrm>
        </p:spPr>
        <p:txBody>
          <a:bodyPr/>
          <a:lstStyle/>
          <a:p>
            <a:pPr algn="r"/>
            <a:r>
              <a:rPr lang="fa-IR" sz="6000" b="0" dirty="0" smtClean="0">
                <a:solidFill>
                  <a:srgbClr val="000000"/>
                </a:solidFill>
                <a:cs typeface="IranNastaliq" pitchFamily="18" charset="0"/>
              </a:rPr>
              <a:t>سیاق چهارم</a:t>
            </a:r>
            <a:r>
              <a:rPr lang="fa-IR" sz="6000" b="0" dirty="0">
                <a:solidFill>
                  <a:srgbClr val="000000"/>
                </a:solidFill>
                <a:cs typeface="IranNastaliq" pitchFamily="18" charset="0"/>
              </a:rPr>
              <a:t>، آیات  </a:t>
            </a:r>
            <a:r>
              <a:rPr lang="fa-IR" sz="6000" b="0" dirty="0" smtClean="0">
                <a:solidFill>
                  <a:srgbClr val="000000"/>
                </a:solidFill>
                <a:cs typeface="IranNastaliq" pitchFamily="18" charset="0"/>
              </a:rPr>
              <a:t>  46    تا    50</a:t>
            </a:r>
            <a:endParaRPr lang="en-US" sz="6000" b="0" dirty="0">
              <a:solidFill>
                <a:srgbClr val="000000"/>
              </a:solidFill>
              <a:cs typeface="IranNastaliq" pitchFamily="18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514600"/>
            <a:ext cx="9144000" cy="4343400"/>
          </a:xfrm>
        </p:spPr>
        <p:txBody>
          <a:bodyPr/>
          <a:lstStyle/>
          <a:p>
            <a:pPr algn="ctr">
              <a:lnSpc>
                <a:spcPct val="200000"/>
              </a:lnSpc>
              <a:buNone/>
            </a:pPr>
            <a:r>
              <a:rPr lang="fa-IR" dirty="0" smtClean="0">
                <a:cs typeface="me_quran" pitchFamily="18" charset="-78"/>
              </a:rPr>
              <a:t>كُلُوا وَ تَمَتَّعُوا </a:t>
            </a:r>
            <a:r>
              <a:rPr lang="fa-IR" dirty="0" err="1" smtClean="0">
                <a:cs typeface="me_quran" pitchFamily="18" charset="-78"/>
              </a:rPr>
              <a:t>قَليلاً</a:t>
            </a:r>
            <a:r>
              <a:rPr lang="fa-IR" dirty="0" smtClean="0">
                <a:cs typeface="me_quran" pitchFamily="18" charset="-78"/>
              </a:rPr>
              <a:t>    </a:t>
            </a:r>
            <a:r>
              <a:rPr lang="fa-IR" dirty="0" err="1" smtClean="0">
                <a:cs typeface="me_quran" pitchFamily="18" charset="-78"/>
              </a:rPr>
              <a:t>إِنَّكُمْ</a:t>
            </a:r>
            <a:r>
              <a:rPr lang="fa-IR" dirty="0" smtClean="0">
                <a:cs typeface="me_quran" pitchFamily="18" charset="-78"/>
              </a:rPr>
              <a:t>    </a:t>
            </a:r>
            <a:r>
              <a:rPr lang="fa-IR" dirty="0" err="1" smtClean="0">
                <a:cs typeface="me_quran" pitchFamily="18" charset="-78"/>
              </a:rPr>
              <a:t>مُجْرِمُونَ</a:t>
            </a:r>
            <a:r>
              <a:rPr lang="fa-IR" dirty="0" smtClean="0">
                <a:cs typeface="me_quran" pitchFamily="18" charset="-78"/>
              </a:rPr>
              <a:t>  </a:t>
            </a:r>
            <a:r>
              <a:rPr lang="en-US" dirty="0" smtClean="0">
                <a:sym typeface="HQPB2"/>
              </a:rPr>
              <a:t> </a:t>
            </a:r>
            <a:r>
              <a:rPr lang="fa-IR" dirty="0" smtClean="0">
                <a:sym typeface="HQPB2"/>
              </a:rPr>
              <a:t> </a:t>
            </a:r>
            <a:r>
              <a:rPr lang="fa-IR" dirty="0" err="1" smtClean="0">
                <a:cs typeface="me_quran" pitchFamily="18" charset="-78"/>
              </a:rPr>
              <a:t>وَيْلٌ</a:t>
            </a:r>
            <a:r>
              <a:rPr lang="fa-IR" dirty="0" smtClean="0">
                <a:cs typeface="me_quran" pitchFamily="18" charset="-78"/>
              </a:rPr>
              <a:t>  </a:t>
            </a:r>
            <a:r>
              <a:rPr lang="fa-IR" dirty="0" err="1" smtClean="0">
                <a:cs typeface="me_quran" pitchFamily="18" charset="-78"/>
              </a:rPr>
              <a:t>يَوْمَئِذٍ</a:t>
            </a:r>
            <a:r>
              <a:rPr lang="fa-IR" dirty="0" smtClean="0">
                <a:cs typeface="me_quran" pitchFamily="18" charset="-78"/>
              </a:rPr>
              <a:t>    </a:t>
            </a:r>
            <a:r>
              <a:rPr lang="fa-IR" dirty="0" err="1" smtClean="0">
                <a:cs typeface="me_quran" pitchFamily="18" charset="-78"/>
              </a:rPr>
              <a:t>لِلْمُكَذِّبينَ</a:t>
            </a:r>
            <a:r>
              <a:rPr lang="fa-IR" dirty="0" smtClean="0">
                <a:cs typeface="me_quran" pitchFamily="18" charset="-78"/>
              </a:rPr>
              <a:t>    </a:t>
            </a:r>
            <a:r>
              <a:rPr lang="en-US" dirty="0" smtClean="0">
                <a:sym typeface="HQPB2"/>
              </a:rPr>
              <a:t></a:t>
            </a:r>
            <a:endParaRPr lang="fa-IR" dirty="0" smtClean="0">
              <a:cs typeface="me_quran" pitchFamily="18" charset="-78"/>
            </a:endParaRPr>
          </a:p>
          <a:p>
            <a:pPr algn="ctr">
              <a:lnSpc>
                <a:spcPct val="200000"/>
              </a:lnSpc>
              <a:buNone/>
            </a:pPr>
            <a:r>
              <a:rPr lang="fa-IR" dirty="0" smtClean="0">
                <a:cs typeface="me_quran" pitchFamily="18" charset="-78"/>
              </a:rPr>
              <a:t>وَ إِذا </a:t>
            </a:r>
            <a:r>
              <a:rPr lang="fa-IR" dirty="0" err="1" smtClean="0">
                <a:cs typeface="me_quran" pitchFamily="18" charset="-78"/>
              </a:rPr>
              <a:t>قيلَ</a:t>
            </a:r>
            <a:r>
              <a:rPr lang="fa-IR" dirty="0" smtClean="0">
                <a:cs typeface="me_quran" pitchFamily="18" charset="-78"/>
              </a:rPr>
              <a:t>    </a:t>
            </a:r>
            <a:r>
              <a:rPr lang="fa-IR" dirty="0" err="1" smtClean="0">
                <a:cs typeface="me_quran" pitchFamily="18" charset="-78"/>
              </a:rPr>
              <a:t>لَهُمُ</a:t>
            </a:r>
            <a:r>
              <a:rPr lang="fa-IR" dirty="0" smtClean="0">
                <a:cs typeface="me_quran" pitchFamily="18" charset="-78"/>
              </a:rPr>
              <a:t>    </a:t>
            </a:r>
            <a:r>
              <a:rPr lang="fa-IR" dirty="0" err="1" smtClean="0">
                <a:cs typeface="me_quran" pitchFamily="18" charset="-78"/>
              </a:rPr>
              <a:t>ارْكَعُوا</a:t>
            </a:r>
            <a:r>
              <a:rPr lang="fa-IR" dirty="0" smtClean="0">
                <a:cs typeface="me_quran" pitchFamily="18" charset="-78"/>
              </a:rPr>
              <a:t>   لا </a:t>
            </a:r>
            <a:r>
              <a:rPr lang="fa-IR" dirty="0" err="1" smtClean="0">
                <a:cs typeface="me_quran" pitchFamily="18" charset="-78"/>
              </a:rPr>
              <a:t>يَرْكَعُونَ</a:t>
            </a:r>
            <a:r>
              <a:rPr lang="fa-IR" dirty="0" smtClean="0">
                <a:cs typeface="me_quran" pitchFamily="18" charset="-78"/>
              </a:rPr>
              <a:t>     </a:t>
            </a:r>
            <a:r>
              <a:rPr lang="en-US" dirty="0" smtClean="0">
                <a:sym typeface="HQPB2"/>
              </a:rPr>
              <a:t></a:t>
            </a:r>
            <a:r>
              <a:rPr lang="fa-IR" dirty="0" smtClean="0">
                <a:sym typeface="HQPB2"/>
              </a:rPr>
              <a:t> </a:t>
            </a:r>
            <a:r>
              <a:rPr lang="fa-IR" dirty="0" err="1" smtClean="0">
                <a:cs typeface="me_quran" pitchFamily="18" charset="-78"/>
              </a:rPr>
              <a:t>وَيْلٌ</a:t>
            </a:r>
            <a:r>
              <a:rPr lang="fa-IR" dirty="0" smtClean="0">
                <a:cs typeface="me_quran" pitchFamily="18" charset="-78"/>
              </a:rPr>
              <a:t> </a:t>
            </a:r>
            <a:r>
              <a:rPr lang="fa-IR" dirty="0" err="1" smtClean="0">
                <a:cs typeface="me_quran" pitchFamily="18" charset="-78"/>
              </a:rPr>
              <a:t>يَوْمَئِذٍ</a:t>
            </a:r>
            <a:r>
              <a:rPr lang="fa-IR" dirty="0" smtClean="0">
                <a:cs typeface="me_quran" pitchFamily="18" charset="-78"/>
              </a:rPr>
              <a:t>   </a:t>
            </a:r>
            <a:r>
              <a:rPr lang="fa-IR" dirty="0" err="1" smtClean="0">
                <a:cs typeface="me_quran" pitchFamily="18" charset="-78"/>
              </a:rPr>
              <a:t>لِلْمُكَذِّبينَ</a:t>
            </a:r>
            <a:r>
              <a:rPr lang="fa-IR" dirty="0" smtClean="0">
                <a:cs typeface="me_quran" pitchFamily="18" charset="-78"/>
              </a:rPr>
              <a:t>     </a:t>
            </a:r>
            <a:r>
              <a:rPr lang="en-US" dirty="0" smtClean="0">
                <a:sym typeface="HQPB2"/>
              </a:rPr>
              <a:t></a:t>
            </a:r>
            <a:endParaRPr lang="fa-IR" dirty="0" smtClean="0">
              <a:cs typeface="me_quran" pitchFamily="18" charset="-78"/>
            </a:endParaRPr>
          </a:p>
          <a:p>
            <a:pPr algn="ctr">
              <a:lnSpc>
                <a:spcPct val="200000"/>
              </a:lnSpc>
              <a:buNone/>
            </a:pPr>
            <a:r>
              <a:rPr lang="fa-IR" dirty="0" err="1" smtClean="0">
                <a:cs typeface="me_quran" pitchFamily="18" charset="-78"/>
              </a:rPr>
              <a:t>فَبِأَيِّ</a:t>
            </a:r>
            <a:r>
              <a:rPr lang="fa-IR" dirty="0" smtClean="0">
                <a:cs typeface="me_quran" pitchFamily="18" charset="-78"/>
              </a:rPr>
              <a:t>   </a:t>
            </a:r>
            <a:r>
              <a:rPr lang="fa-IR" dirty="0" err="1" smtClean="0">
                <a:cs typeface="me_quran" pitchFamily="18" charset="-78"/>
              </a:rPr>
              <a:t>حَديثٍ</a:t>
            </a:r>
            <a:r>
              <a:rPr lang="fa-IR" dirty="0" smtClean="0">
                <a:cs typeface="me_quran" pitchFamily="18" charset="-78"/>
              </a:rPr>
              <a:t>   </a:t>
            </a:r>
            <a:r>
              <a:rPr lang="fa-IR" dirty="0" err="1" smtClean="0">
                <a:cs typeface="me_quran" pitchFamily="18" charset="-78"/>
              </a:rPr>
              <a:t>بَعْدَهُ</a:t>
            </a:r>
            <a:r>
              <a:rPr lang="fa-IR" dirty="0" smtClean="0">
                <a:cs typeface="me_quran" pitchFamily="18" charset="-78"/>
              </a:rPr>
              <a:t>     </a:t>
            </a:r>
            <a:r>
              <a:rPr lang="fa-IR" dirty="0" err="1" smtClean="0">
                <a:cs typeface="me_quran" pitchFamily="18" charset="-78"/>
              </a:rPr>
              <a:t>يُؤْمِنُونَ</a:t>
            </a:r>
            <a:r>
              <a:rPr lang="fa-IR" dirty="0" smtClean="0">
                <a:cs typeface="me_quran" pitchFamily="18" charset="-78"/>
              </a:rPr>
              <a:t>    </a:t>
            </a:r>
            <a:r>
              <a:rPr lang="en-US" dirty="0" smtClean="0">
                <a:sym typeface="HQPB2"/>
              </a:rPr>
              <a:t></a:t>
            </a:r>
            <a:endParaRPr lang="fa-IR" dirty="0" smtClean="0">
              <a:cs typeface="me_quran" pitchFamily="18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2400" y="6172200"/>
            <a:ext cx="587375" cy="488950"/>
          </a:xfrm>
        </p:spPr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9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pic>
        <p:nvPicPr>
          <p:cNvPr id="6" name="5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685800" y="10668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3664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35842" grpId="0"/>
      <p:bldP spid="35843" grpId="0" build="p"/>
    </p:bld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a-I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a-I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3073</TotalTime>
  <Words>505</Words>
  <Application>Microsoft Office PowerPoint</Application>
  <PresentationFormat>نمایش روی پرده (4:3)</PresentationFormat>
  <Paragraphs>73</Paragraphs>
  <Slides>12</Slides>
  <Notes>1</Notes>
  <HiddenSlides>0</HiddenSlides>
  <MMClips>5</MMClips>
  <ScaleCrop>false</ScaleCrop>
  <HeadingPairs>
    <vt:vector size="4" baseType="variant">
      <vt:variant>
        <vt:lpstr>طرح زمینه</vt:lpstr>
      </vt:variant>
      <vt:variant>
        <vt:i4>1</vt:i4>
      </vt:variant>
      <vt:variant>
        <vt:lpstr>عنوانهای اسلاید</vt:lpstr>
      </vt:variant>
      <vt:variant>
        <vt:i4>12</vt:i4>
      </vt:variant>
    </vt:vector>
  </HeadingPairs>
  <TitlesOfParts>
    <vt:vector size="13" baseType="lpstr">
      <vt:lpstr>Capsules</vt:lpstr>
      <vt:lpstr>اسلاید 1</vt:lpstr>
      <vt:lpstr>اسلاید 2</vt:lpstr>
      <vt:lpstr>سیاق اول؛  آیات       1    تا    15 </vt:lpstr>
      <vt:lpstr>جهت  هدایتی  سیاق   اول</vt:lpstr>
      <vt:lpstr>سیاق دوم، آیات    16   تا    28 </vt:lpstr>
      <vt:lpstr>جهت هدایتی سیاق دوم</vt:lpstr>
      <vt:lpstr>سیاق سوم، آیات    29   تا    45 </vt:lpstr>
      <vt:lpstr>جهت هدایتی سیاق سوم</vt:lpstr>
      <vt:lpstr>سیاق چهارم، آیات    46    تا    50</vt:lpstr>
      <vt:lpstr>جهت هدایتی سیاق چهارم</vt:lpstr>
      <vt:lpstr>اسلاید 11</vt:lpstr>
      <vt:lpstr>اسلاید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</dc:creator>
  <cp:lastModifiedBy> </cp:lastModifiedBy>
  <cp:revision>215</cp:revision>
  <cp:lastPrinted>1601-01-01T00:00:00Z</cp:lastPrinted>
  <dcterms:created xsi:type="dcterms:W3CDTF">1601-01-01T00:00:00Z</dcterms:created>
  <dcterms:modified xsi:type="dcterms:W3CDTF">2011-04-27T05:38:13Z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