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629"/>
    <a:srgbClr val="F59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0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aossalehin.i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400800"/>
            <a:ext cx="2819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"/>
            <a:r>
              <a:rPr lang="en-US" dirty="0" smtClean="0">
                <a:solidFill>
                  <a:srgbClr val="F59629"/>
                </a:solidFill>
                <a:hlinkClick r:id="rId3"/>
              </a:rPr>
              <a:t>www.ziaossalehin.ir</a:t>
            </a:r>
            <a:endParaRPr lang="fa-IR" dirty="0">
              <a:solidFill>
                <a:srgbClr val="F596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68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02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32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58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25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722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SOLEIMANI</dc:creator>
  <cp:lastModifiedBy>ضیاءالصالحین | www.ziaossalehin.ir</cp:lastModifiedBy>
  <cp:revision>4</cp:revision>
  <dcterms:created xsi:type="dcterms:W3CDTF">2006-08-16T00:00:00Z</dcterms:created>
  <dcterms:modified xsi:type="dcterms:W3CDTF">2017-10-15T02:50:06Z</dcterms:modified>
</cp:coreProperties>
</file>