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howGuides="1">
      <p:cViewPr varScale="1">
        <p:scale>
          <a:sx n="56" d="100"/>
          <a:sy n="56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viewProps" Target="viewProp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FFC-E515-41EB-B445-AE23C4A3D4C0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C4C50-E4C5-4E42-8574-046721A83F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186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FFC-E515-41EB-B445-AE23C4A3D4C0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C4C50-E4C5-4E42-8574-046721A83F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50866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FFC-E515-41EB-B445-AE23C4A3D4C0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C4C50-E4C5-4E42-8574-046721A83F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0589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FFC-E515-41EB-B445-AE23C4A3D4C0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C4C50-E4C5-4E42-8574-046721A83F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337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FFC-E515-41EB-B445-AE23C4A3D4C0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C4C50-E4C5-4E42-8574-046721A83F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0984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FFC-E515-41EB-B445-AE23C4A3D4C0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C4C50-E4C5-4E42-8574-046721A83F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4035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FFC-E515-41EB-B445-AE23C4A3D4C0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C4C50-E4C5-4E42-8574-046721A83F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91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FFC-E515-41EB-B445-AE23C4A3D4C0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C4C50-E4C5-4E42-8574-046721A83F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7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FFC-E515-41EB-B445-AE23C4A3D4C0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C4C50-E4C5-4E42-8574-046721A83F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40155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FFC-E515-41EB-B445-AE23C4A3D4C0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C4C50-E4C5-4E42-8574-046721A83F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9181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FFC-E515-41EB-B445-AE23C4A3D4C0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C4C50-E4C5-4E42-8574-046721A83F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250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0FFC-E515-41EB-B445-AE23C4A3D4C0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C4C50-E4C5-4E42-8574-046721A83F6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4094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72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38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0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33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5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3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77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889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7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5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37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8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47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20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4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04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91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5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86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7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6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4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97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84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8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13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32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4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8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5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9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4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3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8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32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49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01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6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63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22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5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7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52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4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8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8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31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87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2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6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92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9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39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27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8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79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0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3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04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60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92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50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6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4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4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8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91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95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4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9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5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3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45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6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3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6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8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51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2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3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8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7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92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37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1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20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45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5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8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70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92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9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8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1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71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25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75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7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9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0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6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31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4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5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8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40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0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8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3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9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2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94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69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70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63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8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4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0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6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55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6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4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39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8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4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8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20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6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3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6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7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6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9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4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9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6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4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30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8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8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9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4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6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5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0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0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78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6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2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37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16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4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6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اول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8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174</vt:i4>
      </vt:variant>
    </vt:vector>
  </HeadingPairs>
  <TitlesOfParts>
    <vt:vector size="17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2016-06-04T10:45:50Z</dcterms:created>
  <dcterms:modified xsi:type="dcterms:W3CDTF">2016-06-04T10:55:21Z</dcterms:modified>
</cp:coreProperties>
</file>