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56" r:id="rId2"/>
    <p:sldId id="270" r:id="rId3"/>
    <p:sldId id="271" r:id="rId4"/>
    <p:sldId id="272" r:id="rId5"/>
    <p:sldId id="273" r:id="rId6"/>
    <p:sldId id="274" r:id="rId7"/>
    <p:sldId id="275" r:id="rId8"/>
    <p:sldId id="276" r:id="rId9"/>
    <p:sldId id="277" r:id="rId10"/>
    <p:sldId id="279" r:id="rId11"/>
    <p:sldId id="280" r:id="rId12"/>
    <p:sldId id="281" r:id="rId13"/>
    <p:sldId id="282" r:id="rId14"/>
    <p:sldId id="283" r:id="rId15"/>
    <p:sldId id="284" r:id="rId16"/>
    <p:sldId id="285" r:id="rId17"/>
    <p:sldId id="286" r:id="rId18"/>
    <p:sldId id="287" r:id="rId19"/>
    <p:sldId id="288" r:id="rId20"/>
    <p:sldId id="289" r:id="rId21"/>
    <p:sldId id="290" r:id="rId22"/>
    <p:sldId id="291" r:id="rId23"/>
    <p:sldId id="292" r:id="rId24"/>
    <p:sldId id="293" r:id="rId25"/>
    <p:sldId id="294" r:id="rId26"/>
    <p:sldId id="295" r:id="rId27"/>
    <p:sldId id="296" r:id="rId28"/>
    <p:sldId id="297" r:id="rId29"/>
    <p:sldId id="298" r:id="rId30"/>
    <p:sldId id="299" r:id="rId31"/>
    <p:sldId id="300" r:id="rId32"/>
    <p:sldId id="301" r:id="rId33"/>
    <p:sldId id="302" r:id="rId34"/>
    <p:sldId id="303" r:id="rId35"/>
    <p:sldId id="304" r:id="rId36"/>
    <p:sldId id="305" r:id="rId37"/>
    <p:sldId id="306" r:id="rId38"/>
    <p:sldId id="307" r:id="rId39"/>
    <p:sldId id="308" r:id="rId40"/>
    <p:sldId id="309" r:id="rId41"/>
    <p:sldId id="310" r:id="rId42"/>
    <p:sldId id="311" r:id="rId43"/>
    <p:sldId id="312" r:id="rId44"/>
    <p:sldId id="313"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9" autoAdjust="0"/>
    <p:restoredTop sz="94718" autoAdjust="0"/>
  </p:normalViewPr>
  <p:slideViewPr>
    <p:cSldViewPr>
      <p:cViewPr>
        <p:scale>
          <a:sx n="100" d="100"/>
          <a:sy n="100" d="100"/>
        </p:scale>
        <p:origin x="-516" y="19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486"/>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0E8FC1E-9168-40FE-92F1-6867345575A7}" type="datetimeFigureOut">
              <a:rPr lang="en-US" smtClean="0"/>
              <a:pPr/>
              <a:t>8/13/2014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DE169A-A1E3-4686-BD9A-ED304A8C64F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8/13/2014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8/13/2014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8/13/2014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8/13/2014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2.xml"/><Relationship Id="rId1" Type="http://schemas.openxmlformats.org/officeDocument/2006/relationships/slideLayout" Target="../slideLayouts/slideLayout2.x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4.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 Target="slide11.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 Target="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 Target="slide11.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16.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slide" Target="slide17.xml"/><Relationship Id="rId7"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21.xml"/><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25.xml"/><Relationship Id="rId7" Type="http://schemas.openxmlformats.org/officeDocument/2006/relationships/slide" Target="slide29.xml"/><Relationship Id="rId2" Type="http://schemas.openxmlformats.org/officeDocument/2006/relationships/slide" Target="slide24.xml"/><Relationship Id="rId1" Type="http://schemas.openxmlformats.org/officeDocument/2006/relationships/slideLayout" Target="../slideLayouts/slideLayout2.xml"/><Relationship Id="rId6" Type="http://schemas.openxmlformats.org/officeDocument/2006/relationships/slide" Target="slide28.xml"/><Relationship Id="rId5" Type="http://schemas.openxmlformats.org/officeDocument/2006/relationships/slide" Target="slide27.xml"/><Relationship Id="rId4" Type="http://schemas.openxmlformats.org/officeDocument/2006/relationships/slide" Target="slide26.xml"/><Relationship Id="rId9" Type="http://schemas.openxmlformats.org/officeDocument/2006/relationships/slide" Target="slide31.xml"/></Relationships>
</file>

<file path=ppt/slides/_rels/slide2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37.xml"/><Relationship Id="rId2" Type="http://schemas.openxmlformats.org/officeDocument/2006/relationships/slide" Target="slide32.xml"/><Relationship Id="rId1" Type="http://schemas.openxmlformats.org/officeDocument/2006/relationships/slideLayout" Target="../slideLayouts/slideLayout2.xml"/><Relationship Id="rId6" Type="http://schemas.openxmlformats.org/officeDocument/2006/relationships/slide" Target="slide36.xml"/><Relationship Id="rId5" Type="http://schemas.openxmlformats.org/officeDocument/2006/relationships/slide" Target="slide35.xml"/><Relationship Id="rId4" Type="http://schemas.openxmlformats.org/officeDocument/2006/relationships/slide" Target="slide34.xml"/></Relationships>
</file>

<file path=ppt/slides/_rels/slide3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3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3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3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3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37.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39.xml"/><Relationship Id="rId7" Type="http://schemas.openxmlformats.org/officeDocument/2006/relationships/slide" Target="slide43.xml"/><Relationship Id="rId2" Type="http://schemas.openxmlformats.org/officeDocument/2006/relationships/slide" Target="slide38.xml"/><Relationship Id="rId1" Type="http://schemas.openxmlformats.org/officeDocument/2006/relationships/slideLayout" Target="../slideLayouts/slideLayout2.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40.xml"/></Relationships>
</file>

<file path=ppt/slides/_rels/slide3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3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3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3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37.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81000" y="1943100"/>
            <a:ext cx="6385926" cy="2949879"/>
            <a:chOff x="0" y="1649260"/>
            <a:chExt cx="7376525" cy="2949879"/>
          </a:xfrm>
          <a:scene3d>
            <a:camera prst="orthographicFront"/>
            <a:lightRig rig="flat" dir="t"/>
          </a:scene3d>
        </p:grpSpPr>
        <p:sp>
          <p:nvSpPr>
            <p:cNvPr id="5" name="Rectangle 4"/>
            <p:cNvSpPr/>
            <p:nvPr/>
          </p:nvSpPr>
          <p:spPr>
            <a:xfrm>
              <a:off x="0" y="1649260"/>
              <a:ext cx="7376525" cy="2949879"/>
            </a:xfrm>
            <a:prstGeom prst="rect">
              <a:avLst/>
            </a:prstGeom>
          </p:spPr>
          <p:style>
            <a:lnRef idx="1">
              <a:schemeClr val="dk1"/>
            </a:lnRef>
            <a:fillRef idx="2">
              <a:schemeClr val="dk1"/>
            </a:fillRef>
            <a:effectRef idx="1">
              <a:schemeClr val="dk1"/>
            </a:effectRef>
            <a:fontRef idx="minor">
              <a:schemeClr val="dk1"/>
            </a:fontRef>
          </p:style>
        </p:sp>
        <p:sp>
          <p:nvSpPr>
            <p:cNvPr id="6" name="Rectangle 5"/>
            <p:cNvSpPr/>
            <p:nvPr/>
          </p:nvSpPr>
          <p:spPr>
            <a:xfrm>
              <a:off x="0" y="1649260"/>
              <a:ext cx="7376525" cy="2949879"/>
            </a:xfrm>
            <a:prstGeom prst="rect">
              <a:avLst/>
            </a:prstGeom>
          </p:spPr>
          <p:style>
            <a:lnRef idx="1">
              <a:schemeClr val="accent1"/>
            </a:lnRef>
            <a:fillRef idx="2">
              <a:schemeClr val="accent1"/>
            </a:fillRef>
            <a:effectRef idx="1">
              <a:schemeClr val="accent1"/>
            </a:effectRef>
            <a:fontRef idx="minor">
              <a:schemeClr val="dk1"/>
            </a:fontRef>
          </p:style>
          <p:txBody>
            <a:bodyPr spcFirstLastPara="0" vert="horz" wrap="square" lIns="38100" tIns="38100" rIns="2479834" bIns="38100" numCol="1" spcCol="1270" anchor="t" anchorCtr="0">
              <a:noAutofit/>
            </a:bodyPr>
            <a:lstStyle/>
            <a:p>
              <a:pPr lvl="0" algn="r" defTabSz="666750" rtl="1">
                <a:lnSpc>
                  <a:spcPct val="90000"/>
                </a:lnSpc>
                <a:spcBef>
                  <a:spcPct val="0"/>
                </a:spcBef>
                <a:spcAft>
                  <a:spcPct val="35000"/>
                </a:spcAft>
              </a:pPr>
              <a:endParaRPr lang="en-US" sz="1400" kern="1200" dirty="0"/>
            </a:p>
          </p:txBody>
        </p:sp>
      </p:grpSp>
      <p:grpSp>
        <p:nvGrpSpPr>
          <p:cNvPr id="9" name="Group 8"/>
          <p:cNvGrpSpPr/>
          <p:nvPr/>
        </p:nvGrpSpPr>
        <p:grpSpPr>
          <a:xfrm>
            <a:off x="10287000" y="-838200"/>
            <a:ext cx="10308729" cy="8408649"/>
            <a:chOff x="5334000" y="-803397"/>
            <a:chExt cx="10308729" cy="8408649"/>
          </a:xfrm>
        </p:grpSpPr>
        <p:sp>
          <p:nvSpPr>
            <p:cNvPr id="2" name="Block Arc 1"/>
            <p:cNvSpPr/>
            <p:nvPr/>
          </p:nvSpPr>
          <p:spPr>
            <a:xfrm>
              <a:off x="7234080" y="-803397"/>
              <a:ext cx="8408649" cy="8408649"/>
            </a:xfrm>
            <a:prstGeom prst="blockArc">
              <a:avLst>
                <a:gd name="adj1" fmla="val 7289619"/>
                <a:gd name="adj2" fmla="val 14433526"/>
                <a:gd name="adj3" fmla="val 1026"/>
              </a:avLst>
            </a:prstGeom>
          </p:spPr>
          <p:style>
            <a:lnRef idx="1">
              <a:schemeClr val="accent1"/>
            </a:lnRef>
            <a:fillRef idx="2">
              <a:schemeClr val="accent1"/>
            </a:fillRef>
            <a:effectRef idx="1">
              <a:schemeClr val="accent1"/>
            </a:effectRef>
            <a:fontRef idx="minor">
              <a:schemeClr val="dk1"/>
            </a:fontRef>
          </p:style>
        </p:sp>
        <p:sp>
          <p:nvSpPr>
            <p:cNvPr id="4" name="Oval 3"/>
            <p:cNvSpPr/>
            <p:nvPr/>
          </p:nvSpPr>
          <p:spPr>
            <a:xfrm>
              <a:off x="5334000" y="1524000"/>
              <a:ext cx="3687349" cy="3687349"/>
            </a:xfrm>
            <a:prstGeom prst="ellipse">
              <a:avLst/>
            </a:prstGeom>
          </p:spPr>
          <p:style>
            <a:lnRef idx="1">
              <a:schemeClr val="accent5"/>
            </a:lnRef>
            <a:fillRef idx="2">
              <a:schemeClr val="accent5"/>
            </a:fillRef>
            <a:effectRef idx="1">
              <a:schemeClr val="accent5"/>
            </a:effectRef>
            <a:fontRef idx="minor">
              <a:schemeClr val="dk1"/>
            </a:fontRef>
          </p:style>
        </p:sp>
      </p:grpSp>
      <p:sp>
        <p:nvSpPr>
          <p:cNvPr id="7" name="TextBox 6"/>
          <p:cNvSpPr txBox="1"/>
          <p:nvPr/>
        </p:nvSpPr>
        <p:spPr>
          <a:xfrm>
            <a:off x="6019800" y="2295942"/>
            <a:ext cx="2057400" cy="2585323"/>
          </a:xfrm>
          <a:prstGeom prst="rect">
            <a:avLst/>
          </a:prstGeom>
          <a:noFill/>
        </p:spPr>
        <p:txBody>
          <a:bodyPr wrap="square" rtlCol="0">
            <a:spAutoFit/>
          </a:bodyPr>
          <a:lstStyle/>
          <a:p>
            <a:pPr algn="ctr" rtl="1"/>
            <a:r>
              <a:rPr lang="fa-IR" sz="66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درس</a:t>
            </a:r>
          </a:p>
          <a:p>
            <a:pPr algn="ctr" rtl="1"/>
            <a:r>
              <a:rPr lang="fa-IR" sz="9600" b="1" dirty="0" smtClean="0">
                <a:ln w="18415" cmpd="sng">
                  <a:solidFill>
                    <a:srgbClr val="FFFFFF"/>
                  </a:solidFill>
                  <a:prstDash val="solid"/>
                </a:ln>
                <a:solidFill>
                  <a:srgbClr val="7030A0"/>
                </a:solidFill>
                <a:effectLst>
                  <a:outerShdw blurRad="63500" dir="3600000" algn="tl" rotWithShape="0">
                    <a:srgbClr val="000000">
                      <a:alpha val="70000"/>
                    </a:srgbClr>
                  </a:outerShdw>
                </a:effectLst>
                <a:cs typeface="B Titr" pitchFamily="2" charset="-78"/>
              </a:rPr>
              <a:t>5</a:t>
            </a:r>
            <a:endParaRPr lang="en-US" sz="6600" b="1" dirty="0">
              <a:ln w="18415" cmpd="sng">
                <a:solidFill>
                  <a:srgbClr val="FFFFFF"/>
                </a:solidFill>
                <a:prstDash val="solid"/>
              </a:ln>
              <a:solidFill>
                <a:srgbClr val="7030A0"/>
              </a:solidFill>
              <a:effectLst>
                <a:outerShdw blurRad="63500" dir="3600000" algn="tl" rotWithShape="0">
                  <a:srgbClr val="000000">
                    <a:alpha val="70000"/>
                  </a:srgbClr>
                </a:outerShdw>
              </a:effectLst>
              <a:cs typeface="B Titr" pitchFamily="2" charset="-78"/>
            </a:endParaRPr>
          </a:p>
        </p:txBody>
      </p:sp>
      <p:sp>
        <p:nvSpPr>
          <p:cNvPr id="8" name="TextBox 7"/>
          <p:cNvSpPr txBox="1"/>
          <p:nvPr/>
        </p:nvSpPr>
        <p:spPr>
          <a:xfrm>
            <a:off x="990600" y="2971800"/>
            <a:ext cx="4191000" cy="923330"/>
          </a:xfrm>
          <a:prstGeom prst="rect">
            <a:avLst/>
          </a:prstGeom>
          <a:noFill/>
        </p:spPr>
        <p:txBody>
          <a:bodyPr wrap="square" rtlCol="0">
            <a:spAutoFit/>
          </a:bodyPr>
          <a:lstStyle/>
          <a:p>
            <a:pPr algn="ctr" rtl="1"/>
            <a:r>
              <a:rPr lang="fa-IR"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طهارت (1)</a:t>
            </a:r>
            <a:endParaRPr lang="en-US"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4 -0.00185 L -0.55539 -0.00185 " pathEditMode="relative" rAng="0" ptsTypes="AA">
                                      <p:cBhvr>
                                        <p:cTn id="6" dur="2000" fill="hold"/>
                                        <p:tgtEl>
                                          <p:spTgt spid="9"/>
                                        </p:tgtEl>
                                        <p:attrNameLst>
                                          <p:attrName>ppt_x</p:attrName>
                                          <p:attrName>ppt_y</p:attrName>
                                        </p:attrNameLst>
                                      </p:cBhvr>
                                      <p:rCtr x="-78" y="0"/>
                                    </p:animMotion>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randombar(horizont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38" presetClass="entr" presetSubtype="0" accel="50000" fill="hold" grpId="0" nodeType="clickEffect">
                                  <p:stCondLst>
                                    <p:cond delay="0"/>
                                  </p:stCondLst>
                                  <p:iterate type="lt">
                                    <p:tmPct val="50000"/>
                                  </p:iterate>
                                  <p:childTnLst>
                                    <p:set>
                                      <p:cBhvr>
                                        <p:cTn id="22" dur="1" fill="hold">
                                          <p:stCondLst>
                                            <p:cond delay="0"/>
                                          </p:stCondLst>
                                        </p:cTn>
                                        <p:tgtEl>
                                          <p:spTgt spid="8"/>
                                        </p:tgtEl>
                                        <p:attrNameLst>
                                          <p:attrName>style.visibility</p:attrName>
                                        </p:attrNameLst>
                                      </p:cBhvr>
                                      <p:to>
                                        <p:strVal val="visible"/>
                                      </p:to>
                                    </p:set>
                                    <p:set>
                                      <p:cBhvr>
                                        <p:cTn id="23" dur="455" fill="hold">
                                          <p:stCondLst>
                                            <p:cond delay="0"/>
                                          </p:stCondLst>
                                        </p:cTn>
                                        <p:tgtEl>
                                          <p:spTgt spid="8"/>
                                        </p:tgtEl>
                                        <p:attrNameLst>
                                          <p:attrName>style.rotation</p:attrName>
                                        </p:attrNameLst>
                                      </p:cBhvr>
                                      <p:to>
                                        <p:strVal val="-45.0"/>
                                      </p:to>
                                    </p:set>
                                    <p:anim calcmode="lin" valueType="num">
                                      <p:cBhvr>
                                        <p:cTn id="24"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25"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26"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27"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9" name="Rounded Rectangle 8">
            <a:hlinkClick r:id="rId2" action="ppaction://hlinksldjump"/>
          </p:cNvPr>
          <p:cNvSpPr/>
          <p:nvPr/>
        </p:nvSpPr>
        <p:spPr>
          <a:xfrm>
            <a:off x="533400" y="1059426"/>
            <a:ext cx="8104238" cy="5326626"/>
          </a:xfrm>
          <a:prstGeom prst="roundRect">
            <a:avLst>
              <a:gd name="adj" fmla="val 1002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a:hlinkClick r:id="rId2" action="ppaction://hlinksldjump"/>
          </p:cNvPr>
          <p:cNvSpPr/>
          <p:nvPr/>
        </p:nvSpPr>
        <p:spPr>
          <a:xfrm>
            <a:off x="609600" y="1109008"/>
            <a:ext cx="7924800" cy="1938992"/>
          </a:xfrm>
          <a:prstGeom prst="rect">
            <a:avLst/>
          </a:prstGeom>
        </p:spPr>
        <p:txBody>
          <a:bodyPr wrap="square">
            <a:spAutoFit/>
          </a:bodyPr>
          <a:lstStyle/>
          <a:p>
            <a:pPr algn="ctr" rtl="1">
              <a:lnSpc>
                <a:spcPct val="150000"/>
              </a:lnSpc>
            </a:pPr>
            <a:r>
              <a:rPr lang="fa-IR" sz="4000" b="1" dirty="0" smtClean="0">
                <a:solidFill>
                  <a:srgbClr val="0070C0"/>
                </a:solidFill>
                <a:cs typeface="B Zar" pitchFamily="2" charset="-78"/>
              </a:rPr>
              <a:t>طهارت باطنى</a:t>
            </a:r>
            <a:r>
              <a:rPr lang="fa-IR" sz="4000" b="1" dirty="0" smtClean="0">
                <a:cs typeface="B Zar" pitchFamily="2" charset="-78"/>
              </a:rPr>
              <a:t>، با انجام دادن برخى اعمال؛ يعنى وضو، غسل و تيمّم به دست مى‏آيد.</a:t>
            </a:r>
            <a:endParaRPr lang="en-US" sz="4000" b="1" dirty="0" smtClean="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10">
                                            <p:txEl>
                                              <p:pRg st="0" end="0"/>
                                            </p:txEl>
                                          </p:spTgt>
                                        </p:tgtEl>
                                        <p:attrNameLst>
                                          <p:attrName>style.visibility</p:attrName>
                                        </p:attrNameLst>
                                      </p:cBhvr>
                                      <p:to>
                                        <p:strVal val="visible"/>
                                      </p:to>
                                    </p:set>
                                    <p:anim calcmode="discrete" valueType="clr">
                                      <p:cBhvr override="childStyle">
                                        <p:cTn id="7" dur="80"/>
                                        <p:tgtEl>
                                          <p:spTgt spid="1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0">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64" name="Freeform 63"/>
          <p:cNvSpPr/>
          <p:nvPr/>
        </p:nvSpPr>
        <p:spPr>
          <a:xfrm>
            <a:off x="5973630" y="3142847"/>
            <a:ext cx="2079893" cy="1006825"/>
          </a:xfrm>
          <a:custGeom>
            <a:avLst/>
            <a:gdLst>
              <a:gd name="connsiteX0" fmla="*/ 0 w 2079893"/>
              <a:gd name="connsiteY0" fmla="*/ 100683 h 1006825"/>
              <a:gd name="connsiteX1" fmla="*/ 29489 w 2079893"/>
              <a:gd name="connsiteY1" fmla="*/ 29489 h 1006825"/>
              <a:gd name="connsiteX2" fmla="*/ 100683 w 2079893"/>
              <a:gd name="connsiteY2" fmla="*/ 0 h 1006825"/>
              <a:gd name="connsiteX3" fmla="*/ 1979210 w 2079893"/>
              <a:gd name="connsiteY3" fmla="*/ 0 h 1006825"/>
              <a:gd name="connsiteX4" fmla="*/ 2050404 w 2079893"/>
              <a:gd name="connsiteY4" fmla="*/ 29489 h 1006825"/>
              <a:gd name="connsiteX5" fmla="*/ 2079893 w 2079893"/>
              <a:gd name="connsiteY5" fmla="*/ 100683 h 1006825"/>
              <a:gd name="connsiteX6" fmla="*/ 2079893 w 2079893"/>
              <a:gd name="connsiteY6" fmla="*/ 906142 h 1006825"/>
              <a:gd name="connsiteX7" fmla="*/ 2050404 w 2079893"/>
              <a:gd name="connsiteY7" fmla="*/ 977336 h 1006825"/>
              <a:gd name="connsiteX8" fmla="*/ 1979210 w 2079893"/>
              <a:gd name="connsiteY8" fmla="*/ 1006825 h 1006825"/>
              <a:gd name="connsiteX9" fmla="*/ 100683 w 2079893"/>
              <a:gd name="connsiteY9" fmla="*/ 1006825 h 1006825"/>
              <a:gd name="connsiteX10" fmla="*/ 29489 w 2079893"/>
              <a:gd name="connsiteY10" fmla="*/ 977336 h 1006825"/>
              <a:gd name="connsiteX11" fmla="*/ 0 w 2079893"/>
              <a:gd name="connsiteY11" fmla="*/ 906142 h 1006825"/>
              <a:gd name="connsiteX12" fmla="*/ 0 w 2079893"/>
              <a:gd name="connsiteY12" fmla="*/ 100683 h 100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79893" h="1006825">
                <a:moveTo>
                  <a:pt x="0" y="100683"/>
                </a:moveTo>
                <a:cubicBezTo>
                  <a:pt x="0" y="73980"/>
                  <a:pt x="10608" y="48371"/>
                  <a:pt x="29489" y="29489"/>
                </a:cubicBezTo>
                <a:cubicBezTo>
                  <a:pt x="48371" y="10607"/>
                  <a:pt x="73980" y="0"/>
                  <a:pt x="100683" y="0"/>
                </a:cubicBezTo>
                <a:lnTo>
                  <a:pt x="1979210" y="0"/>
                </a:lnTo>
                <a:cubicBezTo>
                  <a:pt x="2005913" y="0"/>
                  <a:pt x="2031522" y="10608"/>
                  <a:pt x="2050404" y="29489"/>
                </a:cubicBezTo>
                <a:cubicBezTo>
                  <a:pt x="2069286" y="48371"/>
                  <a:pt x="2079893" y="73980"/>
                  <a:pt x="2079893" y="100683"/>
                </a:cubicBezTo>
                <a:lnTo>
                  <a:pt x="2079893" y="906142"/>
                </a:lnTo>
                <a:cubicBezTo>
                  <a:pt x="2079893" y="932845"/>
                  <a:pt x="2069285" y="958454"/>
                  <a:pt x="2050404" y="977336"/>
                </a:cubicBezTo>
                <a:cubicBezTo>
                  <a:pt x="2031522" y="996218"/>
                  <a:pt x="2005913" y="1006825"/>
                  <a:pt x="1979210" y="1006825"/>
                </a:cubicBezTo>
                <a:lnTo>
                  <a:pt x="100683" y="1006825"/>
                </a:lnTo>
                <a:cubicBezTo>
                  <a:pt x="73980" y="1006825"/>
                  <a:pt x="48371" y="996217"/>
                  <a:pt x="29489" y="977336"/>
                </a:cubicBezTo>
                <a:cubicBezTo>
                  <a:pt x="10607" y="958454"/>
                  <a:pt x="0" y="932845"/>
                  <a:pt x="0" y="906142"/>
                </a:cubicBezTo>
                <a:lnTo>
                  <a:pt x="0" y="100683"/>
                </a:lnTo>
                <a:close/>
              </a:path>
            </a:pathLst>
          </a:custGeom>
        </p:spPr>
        <p:style>
          <a:lnRef idx="1">
            <a:schemeClr val="accent1"/>
          </a:lnRef>
          <a:fillRef idx="3">
            <a:schemeClr val="accent1"/>
          </a:fillRef>
          <a:effectRef idx="2">
            <a:schemeClr val="accent1"/>
          </a:effectRef>
          <a:fontRef idx="minor">
            <a:schemeClr val="lt1"/>
          </a:fontRef>
        </p:style>
        <p:txBody>
          <a:bodyPr spcFirstLastPara="0" vert="horz" wrap="square" lIns="44729" tIns="44729" rIns="44729" bIns="44729" numCol="1" spcCol="1270" anchor="ctr" anchorCtr="0">
            <a:noAutofit/>
          </a:bodyPr>
          <a:lstStyle/>
          <a:p>
            <a:pPr lvl="0" algn="ctr" defTabSz="1066800" rtl="1">
              <a:lnSpc>
                <a:spcPct val="90000"/>
              </a:lnSpc>
              <a:spcBef>
                <a:spcPct val="0"/>
              </a:spcBef>
              <a:spcAft>
                <a:spcPct val="35000"/>
              </a:spcAft>
            </a:pPr>
            <a:r>
              <a:rPr lang="fa-IR" sz="2800" b="1" kern="1200" dirty="0" smtClean="0">
                <a:cs typeface="B Zar" pitchFamily="2" charset="-78"/>
              </a:rPr>
              <a:t>کار هاي وضو</a:t>
            </a:r>
            <a:endParaRPr lang="en-US" sz="2800" b="1" kern="1200" dirty="0">
              <a:cs typeface="B Zar" pitchFamily="2" charset="-78"/>
            </a:endParaRPr>
          </a:p>
        </p:txBody>
      </p:sp>
      <p:grpSp>
        <p:nvGrpSpPr>
          <p:cNvPr id="28" name="Group 27"/>
          <p:cNvGrpSpPr/>
          <p:nvPr/>
        </p:nvGrpSpPr>
        <p:grpSpPr>
          <a:xfrm>
            <a:off x="3872169" y="1697170"/>
            <a:ext cx="1764378" cy="2026386"/>
            <a:chOff x="3872169" y="1697170"/>
            <a:chExt cx="1764378" cy="2026386"/>
          </a:xfrm>
        </p:grpSpPr>
        <p:sp>
          <p:nvSpPr>
            <p:cNvPr id="65" name="Freeform 64"/>
            <p:cNvSpPr/>
            <p:nvPr/>
          </p:nvSpPr>
          <p:spPr>
            <a:xfrm rot="25507178">
              <a:off x="4790388" y="2877397"/>
              <a:ext cx="1665687" cy="26631"/>
            </a:xfrm>
            <a:custGeom>
              <a:avLst/>
              <a:gdLst>
                <a:gd name="connsiteX0" fmla="*/ 0 w 1665687"/>
                <a:gd name="connsiteY0" fmla="*/ 13315 h 26630"/>
                <a:gd name="connsiteX1" fmla="*/ 1665687 w 1665687"/>
                <a:gd name="connsiteY1" fmla="*/ 13315 h 26630"/>
              </a:gdLst>
              <a:ahLst/>
              <a:cxnLst>
                <a:cxn ang="0">
                  <a:pos x="connsiteX0" y="connsiteY0"/>
                </a:cxn>
                <a:cxn ang="0">
                  <a:pos x="connsiteX1" y="connsiteY1"/>
                </a:cxn>
              </a:cxnLst>
              <a:rect l="l" t="t" r="r" b="b"/>
              <a:pathLst>
                <a:path w="1665687" h="26630">
                  <a:moveTo>
                    <a:pt x="1665687" y="13315"/>
                  </a:moveTo>
                  <a:lnTo>
                    <a:pt x="0" y="13315"/>
                  </a:lnTo>
                </a:path>
              </a:pathLst>
            </a:custGeom>
          </p:spPr>
          <p:style>
            <a:lnRef idx="1">
              <a:schemeClr val="dk1"/>
            </a:lnRef>
            <a:fillRef idx="0">
              <a:schemeClr val="dk1"/>
            </a:fillRef>
            <a:effectRef idx="0">
              <a:schemeClr val="dk1"/>
            </a:effectRef>
            <a:fontRef idx="minor">
              <a:schemeClr val="tx1"/>
            </a:fontRef>
          </p:style>
          <p:txBody>
            <a:bodyPr spcFirstLastPara="0" vert="horz" wrap="square" lIns="803902" tIns="-28328" rIns="803900" bIns="-28326" numCol="1" spcCol="1270" anchor="ctr" anchorCtr="0">
              <a:noAutofit/>
            </a:bodyPr>
            <a:lstStyle/>
            <a:p>
              <a:pPr lvl="0" algn="ctr" defTabSz="1066800" rtl="1">
                <a:lnSpc>
                  <a:spcPct val="90000"/>
                </a:lnSpc>
                <a:spcBef>
                  <a:spcPct val="0"/>
                </a:spcBef>
                <a:spcAft>
                  <a:spcPct val="35000"/>
                </a:spcAft>
              </a:pPr>
              <a:endParaRPr lang="en-US" sz="2400" kern="1200">
                <a:cs typeface="B Koodak" pitchFamily="2" charset="-78"/>
              </a:endParaRPr>
            </a:p>
          </p:txBody>
        </p:sp>
        <p:sp>
          <p:nvSpPr>
            <p:cNvPr id="101" name="Freeform 100"/>
            <p:cNvSpPr/>
            <p:nvPr/>
          </p:nvSpPr>
          <p:spPr>
            <a:xfrm>
              <a:off x="3872169" y="1697170"/>
              <a:ext cx="1400664" cy="875995"/>
            </a:xfrm>
            <a:custGeom>
              <a:avLst/>
              <a:gdLst>
                <a:gd name="connsiteX0" fmla="*/ 0 w 1400664"/>
                <a:gd name="connsiteY0" fmla="*/ 87600 h 875995"/>
                <a:gd name="connsiteX1" fmla="*/ 25658 w 1400664"/>
                <a:gd name="connsiteY1" fmla="*/ 25657 h 875995"/>
                <a:gd name="connsiteX2" fmla="*/ 87601 w 1400664"/>
                <a:gd name="connsiteY2" fmla="*/ 0 h 875995"/>
                <a:gd name="connsiteX3" fmla="*/ 1313064 w 1400664"/>
                <a:gd name="connsiteY3" fmla="*/ 0 h 875995"/>
                <a:gd name="connsiteX4" fmla="*/ 1375007 w 1400664"/>
                <a:gd name="connsiteY4" fmla="*/ 25658 h 875995"/>
                <a:gd name="connsiteX5" fmla="*/ 1400664 w 1400664"/>
                <a:gd name="connsiteY5" fmla="*/ 87601 h 875995"/>
                <a:gd name="connsiteX6" fmla="*/ 1400664 w 1400664"/>
                <a:gd name="connsiteY6" fmla="*/ 788395 h 875995"/>
                <a:gd name="connsiteX7" fmla="*/ 1375007 w 1400664"/>
                <a:gd name="connsiteY7" fmla="*/ 850338 h 875995"/>
                <a:gd name="connsiteX8" fmla="*/ 1313064 w 1400664"/>
                <a:gd name="connsiteY8" fmla="*/ 875995 h 875995"/>
                <a:gd name="connsiteX9" fmla="*/ 87600 w 1400664"/>
                <a:gd name="connsiteY9" fmla="*/ 875995 h 875995"/>
                <a:gd name="connsiteX10" fmla="*/ 25657 w 1400664"/>
                <a:gd name="connsiteY10" fmla="*/ 850337 h 875995"/>
                <a:gd name="connsiteX11" fmla="*/ 0 w 1400664"/>
                <a:gd name="connsiteY11" fmla="*/ 788394 h 875995"/>
                <a:gd name="connsiteX12" fmla="*/ 0 w 1400664"/>
                <a:gd name="connsiteY12" fmla="*/ 87600 h 875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0664" h="875995">
                  <a:moveTo>
                    <a:pt x="0" y="87600"/>
                  </a:moveTo>
                  <a:cubicBezTo>
                    <a:pt x="0" y="64367"/>
                    <a:pt x="9229" y="42086"/>
                    <a:pt x="25658" y="25657"/>
                  </a:cubicBezTo>
                  <a:cubicBezTo>
                    <a:pt x="42086" y="9229"/>
                    <a:pt x="64368" y="0"/>
                    <a:pt x="87601" y="0"/>
                  </a:cubicBezTo>
                  <a:lnTo>
                    <a:pt x="1313064" y="0"/>
                  </a:lnTo>
                  <a:cubicBezTo>
                    <a:pt x="1336297" y="0"/>
                    <a:pt x="1358578" y="9229"/>
                    <a:pt x="1375007" y="25658"/>
                  </a:cubicBezTo>
                  <a:cubicBezTo>
                    <a:pt x="1391435" y="42086"/>
                    <a:pt x="1400664" y="64368"/>
                    <a:pt x="1400664" y="87601"/>
                  </a:cubicBezTo>
                  <a:lnTo>
                    <a:pt x="1400664" y="788395"/>
                  </a:lnTo>
                  <a:cubicBezTo>
                    <a:pt x="1400664" y="811628"/>
                    <a:pt x="1391435" y="833909"/>
                    <a:pt x="1375007" y="850338"/>
                  </a:cubicBezTo>
                  <a:cubicBezTo>
                    <a:pt x="1358579" y="866766"/>
                    <a:pt x="1336297" y="875995"/>
                    <a:pt x="1313064" y="875995"/>
                  </a:cubicBezTo>
                  <a:lnTo>
                    <a:pt x="87600" y="875995"/>
                  </a:lnTo>
                  <a:cubicBezTo>
                    <a:pt x="64367" y="875995"/>
                    <a:pt x="42086" y="866766"/>
                    <a:pt x="25657" y="850337"/>
                  </a:cubicBezTo>
                  <a:cubicBezTo>
                    <a:pt x="9229" y="833909"/>
                    <a:pt x="0" y="811627"/>
                    <a:pt x="0" y="788394"/>
                  </a:cubicBezTo>
                  <a:lnTo>
                    <a:pt x="0" y="87600"/>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40897" tIns="40897" rIns="40897" bIns="40897" numCol="1" spcCol="1270" anchor="ctr" anchorCtr="0">
              <a:noAutofit/>
            </a:bodyPr>
            <a:lstStyle/>
            <a:p>
              <a:pPr algn="ctr" defTabSz="1066800" rtl="1">
                <a:lnSpc>
                  <a:spcPct val="90000"/>
                </a:lnSpc>
                <a:spcBef>
                  <a:spcPct val="0"/>
                </a:spcBef>
                <a:spcAft>
                  <a:spcPct val="35000"/>
                </a:spcAft>
              </a:pPr>
              <a:r>
                <a:rPr lang="fa-IR" sz="2800" b="1" dirty="0" smtClean="0">
                  <a:solidFill>
                    <a:srgbClr val="0070C0"/>
                  </a:solidFill>
                  <a:cs typeface="B Zar" pitchFamily="2" charset="-78"/>
                </a:rPr>
                <a:t>شستن</a:t>
              </a:r>
              <a:endParaRPr lang="en-US" sz="2800" b="1" dirty="0" smtClean="0">
                <a:solidFill>
                  <a:srgbClr val="0070C0"/>
                </a:solidFill>
                <a:cs typeface="B Zar" pitchFamily="2" charset="-78"/>
              </a:endParaRPr>
            </a:p>
          </p:txBody>
        </p:sp>
      </p:grpSp>
      <p:grpSp>
        <p:nvGrpSpPr>
          <p:cNvPr id="29" name="Group 28"/>
          <p:cNvGrpSpPr/>
          <p:nvPr/>
        </p:nvGrpSpPr>
        <p:grpSpPr>
          <a:xfrm>
            <a:off x="1219199" y="689775"/>
            <a:ext cx="2315887" cy="1555282"/>
            <a:chOff x="1219199" y="689775"/>
            <a:chExt cx="2315887" cy="1555282"/>
          </a:xfrm>
        </p:grpSpPr>
        <p:sp>
          <p:nvSpPr>
            <p:cNvPr id="102" name="Freeform 101"/>
            <p:cNvSpPr/>
            <p:nvPr/>
          </p:nvSpPr>
          <p:spPr>
            <a:xfrm rot="24910531">
              <a:off x="2908183" y="1618154"/>
              <a:ext cx="1227175" cy="26631"/>
            </a:xfrm>
            <a:custGeom>
              <a:avLst/>
              <a:gdLst>
                <a:gd name="connsiteX0" fmla="*/ 0 w 1227175"/>
                <a:gd name="connsiteY0" fmla="*/ 13315 h 26630"/>
                <a:gd name="connsiteX1" fmla="*/ 1227175 w 1227175"/>
                <a:gd name="connsiteY1" fmla="*/ 13315 h 26630"/>
              </a:gdLst>
              <a:ahLst/>
              <a:cxnLst>
                <a:cxn ang="0">
                  <a:pos x="connsiteX0" y="connsiteY0"/>
                </a:cxn>
                <a:cxn ang="0">
                  <a:pos x="connsiteX1" y="connsiteY1"/>
                </a:cxn>
              </a:cxnLst>
              <a:rect l="l" t="t" r="r" b="b"/>
              <a:pathLst>
                <a:path w="1227175" h="26630">
                  <a:moveTo>
                    <a:pt x="1227175" y="13315"/>
                  </a:moveTo>
                  <a:lnTo>
                    <a:pt x="0" y="13315"/>
                  </a:lnTo>
                </a:path>
              </a:pathLst>
            </a:custGeom>
          </p:spPr>
          <p:style>
            <a:lnRef idx="1">
              <a:schemeClr val="dk1"/>
            </a:lnRef>
            <a:fillRef idx="0">
              <a:schemeClr val="dk1"/>
            </a:fillRef>
            <a:effectRef idx="0">
              <a:schemeClr val="dk1"/>
            </a:effectRef>
            <a:fontRef idx="minor">
              <a:schemeClr val="tx1"/>
            </a:fontRef>
          </p:style>
          <p:txBody>
            <a:bodyPr spcFirstLastPara="0" vert="horz" wrap="square" lIns="595608" tIns="-17365" rIns="595608" bIns="-17363" numCol="1" spcCol="1270" anchor="ctr" anchorCtr="0">
              <a:noAutofit/>
            </a:bodyPr>
            <a:lstStyle/>
            <a:p>
              <a:pPr lvl="0" algn="ctr" defTabSz="222250">
                <a:lnSpc>
                  <a:spcPct val="90000"/>
                </a:lnSpc>
                <a:spcBef>
                  <a:spcPct val="0"/>
                </a:spcBef>
                <a:spcAft>
                  <a:spcPct val="35000"/>
                </a:spcAft>
              </a:pPr>
              <a:endParaRPr lang="en-US" sz="500" kern="1200"/>
            </a:p>
          </p:txBody>
        </p:sp>
        <p:sp>
          <p:nvSpPr>
            <p:cNvPr id="103" name="Freeform 102"/>
            <p:cNvSpPr/>
            <p:nvPr/>
          </p:nvSpPr>
          <p:spPr>
            <a:xfrm>
              <a:off x="1219199" y="689775"/>
              <a:ext cx="1952173" cy="875995"/>
            </a:xfrm>
            <a:custGeom>
              <a:avLst/>
              <a:gdLst>
                <a:gd name="connsiteX0" fmla="*/ 0 w 1952173"/>
                <a:gd name="connsiteY0" fmla="*/ 87600 h 875995"/>
                <a:gd name="connsiteX1" fmla="*/ 25658 w 1952173"/>
                <a:gd name="connsiteY1" fmla="*/ 25657 h 875995"/>
                <a:gd name="connsiteX2" fmla="*/ 87601 w 1952173"/>
                <a:gd name="connsiteY2" fmla="*/ 0 h 875995"/>
                <a:gd name="connsiteX3" fmla="*/ 1864573 w 1952173"/>
                <a:gd name="connsiteY3" fmla="*/ 0 h 875995"/>
                <a:gd name="connsiteX4" fmla="*/ 1926516 w 1952173"/>
                <a:gd name="connsiteY4" fmla="*/ 25658 h 875995"/>
                <a:gd name="connsiteX5" fmla="*/ 1952173 w 1952173"/>
                <a:gd name="connsiteY5" fmla="*/ 87601 h 875995"/>
                <a:gd name="connsiteX6" fmla="*/ 1952173 w 1952173"/>
                <a:gd name="connsiteY6" fmla="*/ 788395 h 875995"/>
                <a:gd name="connsiteX7" fmla="*/ 1926516 w 1952173"/>
                <a:gd name="connsiteY7" fmla="*/ 850338 h 875995"/>
                <a:gd name="connsiteX8" fmla="*/ 1864573 w 1952173"/>
                <a:gd name="connsiteY8" fmla="*/ 875995 h 875995"/>
                <a:gd name="connsiteX9" fmla="*/ 87600 w 1952173"/>
                <a:gd name="connsiteY9" fmla="*/ 875995 h 875995"/>
                <a:gd name="connsiteX10" fmla="*/ 25657 w 1952173"/>
                <a:gd name="connsiteY10" fmla="*/ 850337 h 875995"/>
                <a:gd name="connsiteX11" fmla="*/ 0 w 1952173"/>
                <a:gd name="connsiteY11" fmla="*/ 788394 h 875995"/>
                <a:gd name="connsiteX12" fmla="*/ 0 w 1952173"/>
                <a:gd name="connsiteY12" fmla="*/ 87600 h 875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52173" h="875995">
                  <a:moveTo>
                    <a:pt x="0" y="87600"/>
                  </a:moveTo>
                  <a:cubicBezTo>
                    <a:pt x="0" y="64367"/>
                    <a:pt x="9229" y="42086"/>
                    <a:pt x="25658" y="25657"/>
                  </a:cubicBezTo>
                  <a:cubicBezTo>
                    <a:pt x="42086" y="9229"/>
                    <a:pt x="64368" y="0"/>
                    <a:pt x="87601" y="0"/>
                  </a:cubicBezTo>
                  <a:lnTo>
                    <a:pt x="1864573" y="0"/>
                  </a:lnTo>
                  <a:cubicBezTo>
                    <a:pt x="1887806" y="0"/>
                    <a:pt x="1910087" y="9229"/>
                    <a:pt x="1926516" y="25658"/>
                  </a:cubicBezTo>
                  <a:cubicBezTo>
                    <a:pt x="1942944" y="42086"/>
                    <a:pt x="1952173" y="64368"/>
                    <a:pt x="1952173" y="87601"/>
                  </a:cubicBezTo>
                  <a:lnTo>
                    <a:pt x="1952173" y="788395"/>
                  </a:lnTo>
                  <a:cubicBezTo>
                    <a:pt x="1952173" y="811628"/>
                    <a:pt x="1942944" y="833909"/>
                    <a:pt x="1926516" y="850338"/>
                  </a:cubicBezTo>
                  <a:cubicBezTo>
                    <a:pt x="1910088" y="866766"/>
                    <a:pt x="1887806" y="875995"/>
                    <a:pt x="1864573" y="875995"/>
                  </a:cubicBezTo>
                  <a:lnTo>
                    <a:pt x="87600" y="875995"/>
                  </a:lnTo>
                  <a:cubicBezTo>
                    <a:pt x="64367" y="875995"/>
                    <a:pt x="42086" y="866766"/>
                    <a:pt x="25657" y="850337"/>
                  </a:cubicBezTo>
                  <a:cubicBezTo>
                    <a:pt x="9229" y="833909"/>
                    <a:pt x="0" y="811627"/>
                    <a:pt x="0" y="788394"/>
                  </a:cubicBezTo>
                  <a:lnTo>
                    <a:pt x="0" y="87600"/>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40897" tIns="40897" rIns="40897" bIns="40897" numCol="1" spcCol="1270" anchor="ctr" anchorCtr="0">
              <a:noAutofit/>
            </a:bodyPr>
            <a:lstStyle/>
            <a:p>
              <a:pPr lvl="0" algn="ctr" defTabSz="1066800" rtl="1">
                <a:lnSpc>
                  <a:spcPct val="90000"/>
                </a:lnSpc>
                <a:spcBef>
                  <a:spcPct val="0"/>
                </a:spcBef>
                <a:spcAft>
                  <a:spcPct val="35000"/>
                </a:spcAft>
              </a:pPr>
              <a:r>
                <a:rPr lang="fa-IR" sz="2400" b="1" dirty="0" smtClean="0">
                  <a:cs typeface="B Zar" pitchFamily="2" charset="-78"/>
                </a:rPr>
                <a:t>صورت</a:t>
              </a:r>
              <a:endParaRPr lang="en-US" sz="2400" b="1" dirty="0" smtClean="0">
                <a:cs typeface="B Zar" pitchFamily="2" charset="-78"/>
              </a:endParaRPr>
            </a:p>
          </p:txBody>
        </p:sp>
      </p:grpSp>
      <p:grpSp>
        <p:nvGrpSpPr>
          <p:cNvPr id="30" name="Group 29"/>
          <p:cNvGrpSpPr/>
          <p:nvPr/>
        </p:nvGrpSpPr>
        <p:grpSpPr>
          <a:xfrm>
            <a:off x="1219199" y="1697170"/>
            <a:ext cx="2652970" cy="875995"/>
            <a:chOff x="1219199" y="1697170"/>
            <a:chExt cx="2652970" cy="875995"/>
          </a:xfrm>
        </p:grpSpPr>
        <p:sp>
          <p:nvSpPr>
            <p:cNvPr id="105" name="Freeform 104"/>
            <p:cNvSpPr/>
            <p:nvPr/>
          </p:nvSpPr>
          <p:spPr>
            <a:xfrm rot="21600000">
              <a:off x="3171373" y="2121851"/>
              <a:ext cx="700796" cy="26631"/>
            </a:xfrm>
            <a:custGeom>
              <a:avLst/>
              <a:gdLst>
                <a:gd name="connsiteX0" fmla="*/ 0 w 700796"/>
                <a:gd name="connsiteY0" fmla="*/ 13315 h 26630"/>
                <a:gd name="connsiteX1" fmla="*/ 700796 w 700796"/>
                <a:gd name="connsiteY1" fmla="*/ 13315 h 26630"/>
              </a:gdLst>
              <a:ahLst/>
              <a:cxnLst>
                <a:cxn ang="0">
                  <a:pos x="connsiteX0" y="connsiteY0"/>
                </a:cxn>
                <a:cxn ang="0">
                  <a:pos x="connsiteX1" y="connsiteY1"/>
                </a:cxn>
              </a:cxnLst>
              <a:rect l="l" t="t" r="r" b="b"/>
              <a:pathLst>
                <a:path w="700796" h="26630">
                  <a:moveTo>
                    <a:pt x="700796" y="13315"/>
                  </a:moveTo>
                  <a:lnTo>
                    <a:pt x="0" y="13315"/>
                  </a:lnTo>
                </a:path>
              </a:pathLst>
            </a:custGeom>
          </p:spPr>
          <p:style>
            <a:lnRef idx="1">
              <a:schemeClr val="dk1"/>
            </a:lnRef>
            <a:fillRef idx="0">
              <a:schemeClr val="dk1"/>
            </a:fillRef>
            <a:effectRef idx="0">
              <a:schemeClr val="dk1"/>
            </a:effectRef>
            <a:fontRef idx="minor">
              <a:schemeClr val="tx1"/>
            </a:fontRef>
          </p:style>
          <p:txBody>
            <a:bodyPr spcFirstLastPara="0" vert="horz" wrap="square" lIns="345578" tIns="-4204" rIns="345579" bIns="-4204" numCol="1" spcCol="1270" anchor="ctr" anchorCtr="0">
              <a:noAutofit/>
            </a:bodyPr>
            <a:lstStyle/>
            <a:p>
              <a:pPr lvl="0" algn="ctr" defTabSz="222250">
                <a:lnSpc>
                  <a:spcPct val="90000"/>
                </a:lnSpc>
                <a:spcBef>
                  <a:spcPct val="0"/>
                </a:spcBef>
                <a:spcAft>
                  <a:spcPct val="35000"/>
                </a:spcAft>
              </a:pPr>
              <a:endParaRPr lang="en-US" sz="500" kern="1200"/>
            </a:p>
          </p:txBody>
        </p:sp>
        <p:sp>
          <p:nvSpPr>
            <p:cNvPr id="108" name="Freeform 107"/>
            <p:cNvSpPr/>
            <p:nvPr/>
          </p:nvSpPr>
          <p:spPr>
            <a:xfrm>
              <a:off x="1219199" y="1697170"/>
              <a:ext cx="1952173" cy="875995"/>
            </a:xfrm>
            <a:custGeom>
              <a:avLst/>
              <a:gdLst>
                <a:gd name="connsiteX0" fmla="*/ 0 w 1952173"/>
                <a:gd name="connsiteY0" fmla="*/ 87600 h 875995"/>
                <a:gd name="connsiteX1" fmla="*/ 25658 w 1952173"/>
                <a:gd name="connsiteY1" fmla="*/ 25657 h 875995"/>
                <a:gd name="connsiteX2" fmla="*/ 87601 w 1952173"/>
                <a:gd name="connsiteY2" fmla="*/ 0 h 875995"/>
                <a:gd name="connsiteX3" fmla="*/ 1864573 w 1952173"/>
                <a:gd name="connsiteY3" fmla="*/ 0 h 875995"/>
                <a:gd name="connsiteX4" fmla="*/ 1926516 w 1952173"/>
                <a:gd name="connsiteY4" fmla="*/ 25658 h 875995"/>
                <a:gd name="connsiteX5" fmla="*/ 1952173 w 1952173"/>
                <a:gd name="connsiteY5" fmla="*/ 87601 h 875995"/>
                <a:gd name="connsiteX6" fmla="*/ 1952173 w 1952173"/>
                <a:gd name="connsiteY6" fmla="*/ 788395 h 875995"/>
                <a:gd name="connsiteX7" fmla="*/ 1926516 w 1952173"/>
                <a:gd name="connsiteY7" fmla="*/ 850338 h 875995"/>
                <a:gd name="connsiteX8" fmla="*/ 1864573 w 1952173"/>
                <a:gd name="connsiteY8" fmla="*/ 875995 h 875995"/>
                <a:gd name="connsiteX9" fmla="*/ 87600 w 1952173"/>
                <a:gd name="connsiteY9" fmla="*/ 875995 h 875995"/>
                <a:gd name="connsiteX10" fmla="*/ 25657 w 1952173"/>
                <a:gd name="connsiteY10" fmla="*/ 850337 h 875995"/>
                <a:gd name="connsiteX11" fmla="*/ 0 w 1952173"/>
                <a:gd name="connsiteY11" fmla="*/ 788394 h 875995"/>
                <a:gd name="connsiteX12" fmla="*/ 0 w 1952173"/>
                <a:gd name="connsiteY12" fmla="*/ 87600 h 875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52173" h="875995">
                  <a:moveTo>
                    <a:pt x="0" y="87600"/>
                  </a:moveTo>
                  <a:cubicBezTo>
                    <a:pt x="0" y="64367"/>
                    <a:pt x="9229" y="42086"/>
                    <a:pt x="25658" y="25657"/>
                  </a:cubicBezTo>
                  <a:cubicBezTo>
                    <a:pt x="42086" y="9229"/>
                    <a:pt x="64368" y="0"/>
                    <a:pt x="87601" y="0"/>
                  </a:cubicBezTo>
                  <a:lnTo>
                    <a:pt x="1864573" y="0"/>
                  </a:lnTo>
                  <a:cubicBezTo>
                    <a:pt x="1887806" y="0"/>
                    <a:pt x="1910087" y="9229"/>
                    <a:pt x="1926516" y="25658"/>
                  </a:cubicBezTo>
                  <a:cubicBezTo>
                    <a:pt x="1942944" y="42086"/>
                    <a:pt x="1952173" y="64368"/>
                    <a:pt x="1952173" y="87601"/>
                  </a:cubicBezTo>
                  <a:lnTo>
                    <a:pt x="1952173" y="788395"/>
                  </a:lnTo>
                  <a:cubicBezTo>
                    <a:pt x="1952173" y="811628"/>
                    <a:pt x="1942944" y="833909"/>
                    <a:pt x="1926516" y="850338"/>
                  </a:cubicBezTo>
                  <a:cubicBezTo>
                    <a:pt x="1910088" y="866766"/>
                    <a:pt x="1887806" y="875995"/>
                    <a:pt x="1864573" y="875995"/>
                  </a:cubicBezTo>
                  <a:lnTo>
                    <a:pt x="87600" y="875995"/>
                  </a:lnTo>
                  <a:cubicBezTo>
                    <a:pt x="64367" y="875995"/>
                    <a:pt x="42086" y="866766"/>
                    <a:pt x="25657" y="850337"/>
                  </a:cubicBezTo>
                  <a:cubicBezTo>
                    <a:pt x="9229" y="833909"/>
                    <a:pt x="0" y="811627"/>
                    <a:pt x="0" y="788394"/>
                  </a:cubicBezTo>
                  <a:lnTo>
                    <a:pt x="0" y="87600"/>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40897" tIns="40897" rIns="40897" bIns="40897" numCol="1" spcCol="1270" anchor="ctr" anchorCtr="0">
              <a:noAutofit/>
            </a:bodyPr>
            <a:lstStyle/>
            <a:p>
              <a:pPr algn="ctr" defTabSz="1066800" rtl="1">
                <a:lnSpc>
                  <a:spcPct val="90000"/>
                </a:lnSpc>
                <a:spcBef>
                  <a:spcPct val="0"/>
                </a:spcBef>
                <a:spcAft>
                  <a:spcPct val="35000"/>
                </a:spcAft>
              </a:pPr>
              <a:r>
                <a:rPr lang="fa-IR" sz="2400" b="1" dirty="0" smtClean="0">
                  <a:cs typeface="B Zar" pitchFamily="2" charset="-78"/>
                </a:rPr>
                <a:t>دست راست</a:t>
              </a:r>
              <a:endParaRPr lang="en-US" sz="2400" b="1" dirty="0" smtClean="0">
                <a:cs typeface="B Zar" pitchFamily="2" charset="-78"/>
              </a:endParaRPr>
            </a:p>
          </p:txBody>
        </p:sp>
      </p:grpSp>
      <p:grpSp>
        <p:nvGrpSpPr>
          <p:cNvPr id="31" name="Group 30"/>
          <p:cNvGrpSpPr/>
          <p:nvPr/>
        </p:nvGrpSpPr>
        <p:grpSpPr>
          <a:xfrm>
            <a:off x="1219199" y="2025276"/>
            <a:ext cx="2315887" cy="1555283"/>
            <a:chOff x="1219199" y="2025276"/>
            <a:chExt cx="2315887" cy="1555283"/>
          </a:xfrm>
        </p:grpSpPr>
        <p:sp>
          <p:nvSpPr>
            <p:cNvPr id="109" name="Freeform 108"/>
            <p:cNvSpPr/>
            <p:nvPr/>
          </p:nvSpPr>
          <p:spPr>
            <a:xfrm rot="18289469">
              <a:off x="2908183" y="2625548"/>
              <a:ext cx="1227175" cy="26631"/>
            </a:xfrm>
            <a:custGeom>
              <a:avLst/>
              <a:gdLst>
                <a:gd name="connsiteX0" fmla="*/ 0 w 1227175"/>
                <a:gd name="connsiteY0" fmla="*/ 13315 h 26630"/>
                <a:gd name="connsiteX1" fmla="*/ 1227175 w 1227175"/>
                <a:gd name="connsiteY1" fmla="*/ 13315 h 26630"/>
              </a:gdLst>
              <a:ahLst/>
              <a:cxnLst>
                <a:cxn ang="0">
                  <a:pos x="connsiteX0" y="connsiteY0"/>
                </a:cxn>
                <a:cxn ang="0">
                  <a:pos x="connsiteX1" y="connsiteY1"/>
                </a:cxn>
              </a:cxnLst>
              <a:rect l="l" t="t" r="r" b="b"/>
              <a:pathLst>
                <a:path w="1227175" h="26630">
                  <a:moveTo>
                    <a:pt x="1227175" y="13315"/>
                  </a:moveTo>
                  <a:lnTo>
                    <a:pt x="0" y="13315"/>
                  </a:lnTo>
                </a:path>
              </a:pathLst>
            </a:custGeom>
          </p:spPr>
          <p:style>
            <a:lnRef idx="1">
              <a:schemeClr val="dk1"/>
            </a:lnRef>
            <a:fillRef idx="0">
              <a:schemeClr val="dk1"/>
            </a:fillRef>
            <a:effectRef idx="0">
              <a:schemeClr val="dk1"/>
            </a:effectRef>
            <a:fontRef idx="minor">
              <a:schemeClr val="tx1"/>
            </a:fontRef>
          </p:style>
          <p:txBody>
            <a:bodyPr spcFirstLastPara="0" vert="horz" wrap="square" lIns="595607" tIns="-17363" rIns="595609" bIns="-17365" numCol="1" spcCol="1270" anchor="ctr" anchorCtr="0">
              <a:noAutofit/>
            </a:bodyPr>
            <a:lstStyle/>
            <a:p>
              <a:pPr lvl="0" algn="ctr" defTabSz="222250">
                <a:lnSpc>
                  <a:spcPct val="90000"/>
                </a:lnSpc>
                <a:spcBef>
                  <a:spcPct val="0"/>
                </a:spcBef>
                <a:spcAft>
                  <a:spcPct val="35000"/>
                </a:spcAft>
              </a:pPr>
              <a:endParaRPr lang="en-US" sz="500" kern="1200"/>
            </a:p>
          </p:txBody>
        </p:sp>
        <p:sp>
          <p:nvSpPr>
            <p:cNvPr id="110" name="Freeform 109"/>
            <p:cNvSpPr/>
            <p:nvPr/>
          </p:nvSpPr>
          <p:spPr>
            <a:xfrm>
              <a:off x="1219199" y="2704564"/>
              <a:ext cx="1952173" cy="875995"/>
            </a:xfrm>
            <a:custGeom>
              <a:avLst/>
              <a:gdLst>
                <a:gd name="connsiteX0" fmla="*/ 0 w 1952173"/>
                <a:gd name="connsiteY0" fmla="*/ 87600 h 875995"/>
                <a:gd name="connsiteX1" fmla="*/ 25658 w 1952173"/>
                <a:gd name="connsiteY1" fmla="*/ 25657 h 875995"/>
                <a:gd name="connsiteX2" fmla="*/ 87601 w 1952173"/>
                <a:gd name="connsiteY2" fmla="*/ 0 h 875995"/>
                <a:gd name="connsiteX3" fmla="*/ 1864573 w 1952173"/>
                <a:gd name="connsiteY3" fmla="*/ 0 h 875995"/>
                <a:gd name="connsiteX4" fmla="*/ 1926516 w 1952173"/>
                <a:gd name="connsiteY4" fmla="*/ 25658 h 875995"/>
                <a:gd name="connsiteX5" fmla="*/ 1952173 w 1952173"/>
                <a:gd name="connsiteY5" fmla="*/ 87601 h 875995"/>
                <a:gd name="connsiteX6" fmla="*/ 1952173 w 1952173"/>
                <a:gd name="connsiteY6" fmla="*/ 788395 h 875995"/>
                <a:gd name="connsiteX7" fmla="*/ 1926516 w 1952173"/>
                <a:gd name="connsiteY7" fmla="*/ 850338 h 875995"/>
                <a:gd name="connsiteX8" fmla="*/ 1864573 w 1952173"/>
                <a:gd name="connsiteY8" fmla="*/ 875995 h 875995"/>
                <a:gd name="connsiteX9" fmla="*/ 87600 w 1952173"/>
                <a:gd name="connsiteY9" fmla="*/ 875995 h 875995"/>
                <a:gd name="connsiteX10" fmla="*/ 25657 w 1952173"/>
                <a:gd name="connsiteY10" fmla="*/ 850337 h 875995"/>
                <a:gd name="connsiteX11" fmla="*/ 0 w 1952173"/>
                <a:gd name="connsiteY11" fmla="*/ 788394 h 875995"/>
                <a:gd name="connsiteX12" fmla="*/ 0 w 1952173"/>
                <a:gd name="connsiteY12" fmla="*/ 87600 h 875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52173" h="875995">
                  <a:moveTo>
                    <a:pt x="0" y="87600"/>
                  </a:moveTo>
                  <a:cubicBezTo>
                    <a:pt x="0" y="64367"/>
                    <a:pt x="9229" y="42086"/>
                    <a:pt x="25658" y="25657"/>
                  </a:cubicBezTo>
                  <a:cubicBezTo>
                    <a:pt x="42086" y="9229"/>
                    <a:pt x="64368" y="0"/>
                    <a:pt x="87601" y="0"/>
                  </a:cubicBezTo>
                  <a:lnTo>
                    <a:pt x="1864573" y="0"/>
                  </a:lnTo>
                  <a:cubicBezTo>
                    <a:pt x="1887806" y="0"/>
                    <a:pt x="1910087" y="9229"/>
                    <a:pt x="1926516" y="25658"/>
                  </a:cubicBezTo>
                  <a:cubicBezTo>
                    <a:pt x="1942944" y="42086"/>
                    <a:pt x="1952173" y="64368"/>
                    <a:pt x="1952173" y="87601"/>
                  </a:cubicBezTo>
                  <a:lnTo>
                    <a:pt x="1952173" y="788395"/>
                  </a:lnTo>
                  <a:cubicBezTo>
                    <a:pt x="1952173" y="811628"/>
                    <a:pt x="1942944" y="833909"/>
                    <a:pt x="1926516" y="850338"/>
                  </a:cubicBezTo>
                  <a:cubicBezTo>
                    <a:pt x="1910088" y="866766"/>
                    <a:pt x="1887806" y="875995"/>
                    <a:pt x="1864573" y="875995"/>
                  </a:cubicBezTo>
                  <a:lnTo>
                    <a:pt x="87600" y="875995"/>
                  </a:lnTo>
                  <a:cubicBezTo>
                    <a:pt x="64367" y="875995"/>
                    <a:pt x="42086" y="866766"/>
                    <a:pt x="25657" y="850337"/>
                  </a:cubicBezTo>
                  <a:cubicBezTo>
                    <a:pt x="9229" y="833909"/>
                    <a:pt x="0" y="811627"/>
                    <a:pt x="0" y="788394"/>
                  </a:cubicBezTo>
                  <a:lnTo>
                    <a:pt x="0" y="87600"/>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40897" tIns="40897" rIns="40897" bIns="40897" numCol="1" spcCol="1270" anchor="ctr" anchorCtr="0">
              <a:noAutofit/>
            </a:bodyPr>
            <a:lstStyle/>
            <a:p>
              <a:pPr algn="ctr" defTabSz="1066800" rtl="1">
                <a:lnSpc>
                  <a:spcPct val="90000"/>
                </a:lnSpc>
                <a:spcBef>
                  <a:spcPct val="0"/>
                </a:spcBef>
                <a:spcAft>
                  <a:spcPct val="35000"/>
                </a:spcAft>
              </a:pPr>
              <a:r>
                <a:rPr lang="fa-IR" sz="2400" b="1" dirty="0" smtClean="0">
                  <a:cs typeface="B Zar" pitchFamily="2" charset="-78"/>
                </a:rPr>
                <a:t>دست چپ</a:t>
              </a:r>
            </a:p>
          </p:txBody>
        </p:sp>
      </p:grpSp>
      <p:grpSp>
        <p:nvGrpSpPr>
          <p:cNvPr id="32" name="Group 31"/>
          <p:cNvGrpSpPr/>
          <p:nvPr/>
        </p:nvGrpSpPr>
        <p:grpSpPr>
          <a:xfrm>
            <a:off x="3872169" y="3568961"/>
            <a:ext cx="1764378" cy="2026388"/>
            <a:chOff x="3872169" y="3568961"/>
            <a:chExt cx="1764378" cy="2026388"/>
          </a:xfrm>
        </p:grpSpPr>
        <p:sp>
          <p:nvSpPr>
            <p:cNvPr id="111" name="Freeform 110"/>
            <p:cNvSpPr/>
            <p:nvPr/>
          </p:nvSpPr>
          <p:spPr>
            <a:xfrm rot="17692822">
              <a:off x="4790388" y="4388489"/>
              <a:ext cx="1665687" cy="26631"/>
            </a:xfrm>
            <a:custGeom>
              <a:avLst/>
              <a:gdLst>
                <a:gd name="connsiteX0" fmla="*/ 0 w 1665687"/>
                <a:gd name="connsiteY0" fmla="*/ 13315 h 26630"/>
                <a:gd name="connsiteX1" fmla="*/ 1665687 w 1665687"/>
                <a:gd name="connsiteY1" fmla="*/ 13315 h 26630"/>
              </a:gdLst>
              <a:ahLst/>
              <a:cxnLst>
                <a:cxn ang="0">
                  <a:pos x="connsiteX0" y="connsiteY0"/>
                </a:cxn>
                <a:cxn ang="0">
                  <a:pos x="connsiteX1" y="connsiteY1"/>
                </a:cxn>
              </a:cxnLst>
              <a:rect l="l" t="t" r="r" b="b"/>
              <a:pathLst>
                <a:path w="1665687" h="26630">
                  <a:moveTo>
                    <a:pt x="1665687" y="13315"/>
                  </a:moveTo>
                  <a:lnTo>
                    <a:pt x="0" y="13315"/>
                  </a:lnTo>
                </a:path>
              </a:pathLst>
            </a:custGeom>
          </p:spPr>
          <p:style>
            <a:lnRef idx="1">
              <a:schemeClr val="dk1"/>
            </a:lnRef>
            <a:fillRef idx="0">
              <a:schemeClr val="dk1"/>
            </a:fillRef>
            <a:effectRef idx="0">
              <a:schemeClr val="dk1"/>
            </a:effectRef>
            <a:fontRef idx="minor">
              <a:schemeClr val="tx1"/>
            </a:fontRef>
          </p:style>
          <p:txBody>
            <a:bodyPr spcFirstLastPara="0" vert="horz" wrap="square" lIns="803900" tIns="-28326" rIns="803902" bIns="-28328" numCol="1" spcCol="1270" anchor="ctr" anchorCtr="0">
              <a:noAutofit/>
            </a:bodyPr>
            <a:lstStyle/>
            <a:p>
              <a:pPr lvl="0" algn="ctr" defTabSz="222250">
                <a:lnSpc>
                  <a:spcPct val="90000"/>
                </a:lnSpc>
                <a:spcBef>
                  <a:spcPct val="0"/>
                </a:spcBef>
                <a:spcAft>
                  <a:spcPct val="35000"/>
                </a:spcAft>
              </a:pPr>
              <a:endParaRPr lang="en-US" sz="500" kern="1200"/>
            </a:p>
          </p:txBody>
        </p:sp>
        <p:sp>
          <p:nvSpPr>
            <p:cNvPr id="112" name="Freeform 111"/>
            <p:cNvSpPr/>
            <p:nvPr/>
          </p:nvSpPr>
          <p:spPr>
            <a:xfrm>
              <a:off x="3872169" y="4719354"/>
              <a:ext cx="1400664" cy="875995"/>
            </a:xfrm>
            <a:custGeom>
              <a:avLst/>
              <a:gdLst>
                <a:gd name="connsiteX0" fmla="*/ 0 w 1400664"/>
                <a:gd name="connsiteY0" fmla="*/ 87600 h 875995"/>
                <a:gd name="connsiteX1" fmla="*/ 25658 w 1400664"/>
                <a:gd name="connsiteY1" fmla="*/ 25657 h 875995"/>
                <a:gd name="connsiteX2" fmla="*/ 87601 w 1400664"/>
                <a:gd name="connsiteY2" fmla="*/ 0 h 875995"/>
                <a:gd name="connsiteX3" fmla="*/ 1313064 w 1400664"/>
                <a:gd name="connsiteY3" fmla="*/ 0 h 875995"/>
                <a:gd name="connsiteX4" fmla="*/ 1375007 w 1400664"/>
                <a:gd name="connsiteY4" fmla="*/ 25658 h 875995"/>
                <a:gd name="connsiteX5" fmla="*/ 1400664 w 1400664"/>
                <a:gd name="connsiteY5" fmla="*/ 87601 h 875995"/>
                <a:gd name="connsiteX6" fmla="*/ 1400664 w 1400664"/>
                <a:gd name="connsiteY6" fmla="*/ 788395 h 875995"/>
                <a:gd name="connsiteX7" fmla="*/ 1375007 w 1400664"/>
                <a:gd name="connsiteY7" fmla="*/ 850338 h 875995"/>
                <a:gd name="connsiteX8" fmla="*/ 1313064 w 1400664"/>
                <a:gd name="connsiteY8" fmla="*/ 875995 h 875995"/>
                <a:gd name="connsiteX9" fmla="*/ 87600 w 1400664"/>
                <a:gd name="connsiteY9" fmla="*/ 875995 h 875995"/>
                <a:gd name="connsiteX10" fmla="*/ 25657 w 1400664"/>
                <a:gd name="connsiteY10" fmla="*/ 850337 h 875995"/>
                <a:gd name="connsiteX11" fmla="*/ 0 w 1400664"/>
                <a:gd name="connsiteY11" fmla="*/ 788394 h 875995"/>
                <a:gd name="connsiteX12" fmla="*/ 0 w 1400664"/>
                <a:gd name="connsiteY12" fmla="*/ 87600 h 875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0664" h="875995">
                  <a:moveTo>
                    <a:pt x="0" y="87600"/>
                  </a:moveTo>
                  <a:cubicBezTo>
                    <a:pt x="0" y="64367"/>
                    <a:pt x="9229" y="42086"/>
                    <a:pt x="25658" y="25657"/>
                  </a:cubicBezTo>
                  <a:cubicBezTo>
                    <a:pt x="42086" y="9229"/>
                    <a:pt x="64368" y="0"/>
                    <a:pt x="87601" y="0"/>
                  </a:cubicBezTo>
                  <a:lnTo>
                    <a:pt x="1313064" y="0"/>
                  </a:lnTo>
                  <a:cubicBezTo>
                    <a:pt x="1336297" y="0"/>
                    <a:pt x="1358578" y="9229"/>
                    <a:pt x="1375007" y="25658"/>
                  </a:cubicBezTo>
                  <a:cubicBezTo>
                    <a:pt x="1391435" y="42086"/>
                    <a:pt x="1400664" y="64368"/>
                    <a:pt x="1400664" y="87601"/>
                  </a:cubicBezTo>
                  <a:lnTo>
                    <a:pt x="1400664" y="788395"/>
                  </a:lnTo>
                  <a:cubicBezTo>
                    <a:pt x="1400664" y="811628"/>
                    <a:pt x="1391435" y="833909"/>
                    <a:pt x="1375007" y="850338"/>
                  </a:cubicBezTo>
                  <a:cubicBezTo>
                    <a:pt x="1358579" y="866766"/>
                    <a:pt x="1336297" y="875995"/>
                    <a:pt x="1313064" y="875995"/>
                  </a:cubicBezTo>
                  <a:lnTo>
                    <a:pt x="87600" y="875995"/>
                  </a:lnTo>
                  <a:cubicBezTo>
                    <a:pt x="64367" y="875995"/>
                    <a:pt x="42086" y="866766"/>
                    <a:pt x="25657" y="850337"/>
                  </a:cubicBezTo>
                  <a:cubicBezTo>
                    <a:pt x="9229" y="833909"/>
                    <a:pt x="0" y="811627"/>
                    <a:pt x="0" y="788394"/>
                  </a:cubicBezTo>
                  <a:lnTo>
                    <a:pt x="0" y="87600"/>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40897" tIns="40897" rIns="40897" bIns="40897" numCol="1" spcCol="1270" anchor="ctr" anchorCtr="0">
              <a:noAutofit/>
            </a:bodyPr>
            <a:lstStyle/>
            <a:p>
              <a:pPr algn="ctr" defTabSz="1066800" rtl="1">
                <a:lnSpc>
                  <a:spcPct val="90000"/>
                </a:lnSpc>
                <a:spcBef>
                  <a:spcPct val="0"/>
                </a:spcBef>
                <a:spcAft>
                  <a:spcPct val="35000"/>
                </a:spcAft>
              </a:pPr>
              <a:r>
                <a:rPr lang="fa-IR" sz="2800" b="1" dirty="0" smtClean="0">
                  <a:solidFill>
                    <a:srgbClr val="0070C0"/>
                  </a:solidFill>
                  <a:cs typeface="B Zar" pitchFamily="2" charset="-78"/>
                </a:rPr>
                <a:t>مسح</a:t>
              </a:r>
            </a:p>
          </p:txBody>
        </p:sp>
      </p:grpSp>
      <p:grpSp>
        <p:nvGrpSpPr>
          <p:cNvPr id="33" name="Group 32"/>
          <p:cNvGrpSpPr/>
          <p:nvPr/>
        </p:nvGrpSpPr>
        <p:grpSpPr>
          <a:xfrm>
            <a:off x="1219199" y="3711959"/>
            <a:ext cx="2315887" cy="1555283"/>
            <a:chOff x="1219199" y="3711959"/>
            <a:chExt cx="2315887" cy="1555283"/>
          </a:xfrm>
        </p:grpSpPr>
        <p:sp>
          <p:nvSpPr>
            <p:cNvPr id="113" name="Freeform 112"/>
            <p:cNvSpPr/>
            <p:nvPr/>
          </p:nvSpPr>
          <p:spPr>
            <a:xfrm rot="24910531">
              <a:off x="2908183" y="4640338"/>
              <a:ext cx="1227176" cy="26631"/>
            </a:xfrm>
            <a:custGeom>
              <a:avLst/>
              <a:gdLst>
                <a:gd name="connsiteX0" fmla="*/ 0 w 1227175"/>
                <a:gd name="connsiteY0" fmla="*/ 13315 h 26630"/>
                <a:gd name="connsiteX1" fmla="*/ 1227175 w 1227175"/>
                <a:gd name="connsiteY1" fmla="*/ 13315 h 26630"/>
              </a:gdLst>
              <a:ahLst/>
              <a:cxnLst>
                <a:cxn ang="0">
                  <a:pos x="connsiteX0" y="connsiteY0"/>
                </a:cxn>
                <a:cxn ang="0">
                  <a:pos x="connsiteX1" y="connsiteY1"/>
                </a:cxn>
              </a:cxnLst>
              <a:rect l="l" t="t" r="r" b="b"/>
              <a:pathLst>
                <a:path w="1227175" h="26630">
                  <a:moveTo>
                    <a:pt x="1227175" y="13315"/>
                  </a:moveTo>
                  <a:lnTo>
                    <a:pt x="0" y="13315"/>
                  </a:lnTo>
                </a:path>
              </a:pathLst>
            </a:custGeom>
          </p:spPr>
          <p:style>
            <a:lnRef idx="1">
              <a:schemeClr val="dk1"/>
            </a:lnRef>
            <a:fillRef idx="0">
              <a:schemeClr val="dk1"/>
            </a:fillRef>
            <a:effectRef idx="0">
              <a:schemeClr val="dk1"/>
            </a:effectRef>
            <a:fontRef idx="minor">
              <a:schemeClr val="tx1"/>
            </a:fontRef>
          </p:style>
          <p:txBody>
            <a:bodyPr spcFirstLastPara="0" vert="horz" wrap="square" lIns="595609" tIns="-17364" rIns="595608" bIns="-17364" numCol="1" spcCol="1270" anchor="ctr" anchorCtr="0">
              <a:noAutofit/>
            </a:bodyPr>
            <a:lstStyle/>
            <a:p>
              <a:pPr lvl="0" algn="ctr" defTabSz="1066800" rtl="1">
                <a:lnSpc>
                  <a:spcPct val="90000"/>
                </a:lnSpc>
                <a:spcBef>
                  <a:spcPct val="0"/>
                </a:spcBef>
                <a:spcAft>
                  <a:spcPct val="35000"/>
                </a:spcAft>
              </a:pPr>
              <a:endParaRPr lang="en-US" sz="2400" kern="1200">
                <a:cs typeface="B Koodak" pitchFamily="2" charset="-78"/>
              </a:endParaRPr>
            </a:p>
          </p:txBody>
        </p:sp>
        <p:sp>
          <p:nvSpPr>
            <p:cNvPr id="114" name="Freeform 113"/>
            <p:cNvSpPr/>
            <p:nvPr/>
          </p:nvSpPr>
          <p:spPr>
            <a:xfrm>
              <a:off x="1219199" y="3711959"/>
              <a:ext cx="1952173" cy="875995"/>
            </a:xfrm>
            <a:custGeom>
              <a:avLst/>
              <a:gdLst>
                <a:gd name="connsiteX0" fmla="*/ 0 w 1952173"/>
                <a:gd name="connsiteY0" fmla="*/ 87600 h 875995"/>
                <a:gd name="connsiteX1" fmla="*/ 25658 w 1952173"/>
                <a:gd name="connsiteY1" fmla="*/ 25657 h 875995"/>
                <a:gd name="connsiteX2" fmla="*/ 87601 w 1952173"/>
                <a:gd name="connsiteY2" fmla="*/ 0 h 875995"/>
                <a:gd name="connsiteX3" fmla="*/ 1864573 w 1952173"/>
                <a:gd name="connsiteY3" fmla="*/ 0 h 875995"/>
                <a:gd name="connsiteX4" fmla="*/ 1926516 w 1952173"/>
                <a:gd name="connsiteY4" fmla="*/ 25658 h 875995"/>
                <a:gd name="connsiteX5" fmla="*/ 1952173 w 1952173"/>
                <a:gd name="connsiteY5" fmla="*/ 87601 h 875995"/>
                <a:gd name="connsiteX6" fmla="*/ 1952173 w 1952173"/>
                <a:gd name="connsiteY6" fmla="*/ 788395 h 875995"/>
                <a:gd name="connsiteX7" fmla="*/ 1926516 w 1952173"/>
                <a:gd name="connsiteY7" fmla="*/ 850338 h 875995"/>
                <a:gd name="connsiteX8" fmla="*/ 1864573 w 1952173"/>
                <a:gd name="connsiteY8" fmla="*/ 875995 h 875995"/>
                <a:gd name="connsiteX9" fmla="*/ 87600 w 1952173"/>
                <a:gd name="connsiteY9" fmla="*/ 875995 h 875995"/>
                <a:gd name="connsiteX10" fmla="*/ 25657 w 1952173"/>
                <a:gd name="connsiteY10" fmla="*/ 850337 h 875995"/>
                <a:gd name="connsiteX11" fmla="*/ 0 w 1952173"/>
                <a:gd name="connsiteY11" fmla="*/ 788394 h 875995"/>
                <a:gd name="connsiteX12" fmla="*/ 0 w 1952173"/>
                <a:gd name="connsiteY12" fmla="*/ 87600 h 875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52173" h="875995">
                  <a:moveTo>
                    <a:pt x="0" y="87600"/>
                  </a:moveTo>
                  <a:cubicBezTo>
                    <a:pt x="0" y="64367"/>
                    <a:pt x="9229" y="42086"/>
                    <a:pt x="25658" y="25657"/>
                  </a:cubicBezTo>
                  <a:cubicBezTo>
                    <a:pt x="42086" y="9229"/>
                    <a:pt x="64368" y="0"/>
                    <a:pt x="87601" y="0"/>
                  </a:cubicBezTo>
                  <a:lnTo>
                    <a:pt x="1864573" y="0"/>
                  </a:lnTo>
                  <a:cubicBezTo>
                    <a:pt x="1887806" y="0"/>
                    <a:pt x="1910087" y="9229"/>
                    <a:pt x="1926516" y="25658"/>
                  </a:cubicBezTo>
                  <a:cubicBezTo>
                    <a:pt x="1942944" y="42086"/>
                    <a:pt x="1952173" y="64368"/>
                    <a:pt x="1952173" y="87601"/>
                  </a:cubicBezTo>
                  <a:lnTo>
                    <a:pt x="1952173" y="788395"/>
                  </a:lnTo>
                  <a:cubicBezTo>
                    <a:pt x="1952173" y="811628"/>
                    <a:pt x="1942944" y="833909"/>
                    <a:pt x="1926516" y="850338"/>
                  </a:cubicBezTo>
                  <a:cubicBezTo>
                    <a:pt x="1910088" y="866766"/>
                    <a:pt x="1887806" y="875995"/>
                    <a:pt x="1864573" y="875995"/>
                  </a:cubicBezTo>
                  <a:lnTo>
                    <a:pt x="87600" y="875995"/>
                  </a:lnTo>
                  <a:cubicBezTo>
                    <a:pt x="64367" y="875995"/>
                    <a:pt x="42086" y="866766"/>
                    <a:pt x="25657" y="850337"/>
                  </a:cubicBezTo>
                  <a:cubicBezTo>
                    <a:pt x="9229" y="833909"/>
                    <a:pt x="0" y="811627"/>
                    <a:pt x="0" y="788394"/>
                  </a:cubicBezTo>
                  <a:lnTo>
                    <a:pt x="0" y="87600"/>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40897" tIns="40897" rIns="40897" bIns="40897" numCol="1" spcCol="1270" anchor="ctr" anchorCtr="0">
              <a:noAutofit/>
            </a:bodyPr>
            <a:lstStyle/>
            <a:p>
              <a:pPr algn="ctr" defTabSz="1066800" rtl="1">
                <a:lnSpc>
                  <a:spcPct val="90000"/>
                </a:lnSpc>
                <a:spcBef>
                  <a:spcPct val="0"/>
                </a:spcBef>
                <a:spcAft>
                  <a:spcPct val="35000"/>
                </a:spcAft>
              </a:pPr>
              <a:r>
                <a:rPr lang="fa-IR" sz="2400" b="1" dirty="0" smtClean="0">
                  <a:cs typeface="B Zar" pitchFamily="2" charset="-78"/>
                </a:rPr>
                <a:t>سر</a:t>
              </a:r>
              <a:endParaRPr lang="en-US" sz="2400" b="1" dirty="0" smtClean="0">
                <a:cs typeface="B Zar" pitchFamily="2" charset="-78"/>
              </a:endParaRPr>
            </a:p>
          </p:txBody>
        </p:sp>
      </p:grpSp>
      <p:grpSp>
        <p:nvGrpSpPr>
          <p:cNvPr id="34" name="Group 33"/>
          <p:cNvGrpSpPr/>
          <p:nvPr/>
        </p:nvGrpSpPr>
        <p:grpSpPr>
          <a:xfrm>
            <a:off x="1219199" y="4719354"/>
            <a:ext cx="2652971" cy="875995"/>
            <a:chOff x="1219199" y="4719354"/>
            <a:chExt cx="2652971" cy="875995"/>
          </a:xfrm>
        </p:grpSpPr>
        <p:sp>
          <p:nvSpPr>
            <p:cNvPr id="115" name="Freeform 114"/>
            <p:cNvSpPr/>
            <p:nvPr/>
          </p:nvSpPr>
          <p:spPr>
            <a:xfrm rot="21600000">
              <a:off x="3171373" y="5144036"/>
              <a:ext cx="700797" cy="26630"/>
            </a:xfrm>
            <a:custGeom>
              <a:avLst/>
              <a:gdLst>
                <a:gd name="connsiteX0" fmla="*/ 0 w 700796"/>
                <a:gd name="connsiteY0" fmla="*/ 13315 h 26630"/>
                <a:gd name="connsiteX1" fmla="*/ 700796 w 700796"/>
                <a:gd name="connsiteY1" fmla="*/ 13315 h 26630"/>
              </a:gdLst>
              <a:ahLst/>
              <a:cxnLst>
                <a:cxn ang="0">
                  <a:pos x="connsiteX0" y="connsiteY0"/>
                </a:cxn>
                <a:cxn ang="0">
                  <a:pos x="connsiteX1" y="connsiteY1"/>
                </a:cxn>
              </a:cxnLst>
              <a:rect l="l" t="t" r="r" b="b"/>
              <a:pathLst>
                <a:path w="700796" h="26630">
                  <a:moveTo>
                    <a:pt x="700796" y="13315"/>
                  </a:moveTo>
                  <a:lnTo>
                    <a:pt x="0" y="13315"/>
                  </a:lnTo>
                </a:path>
              </a:pathLst>
            </a:custGeom>
          </p:spPr>
          <p:style>
            <a:lnRef idx="1">
              <a:schemeClr val="dk1"/>
            </a:lnRef>
            <a:fillRef idx="0">
              <a:schemeClr val="dk1"/>
            </a:fillRef>
            <a:effectRef idx="0">
              <a:schemeClr val="dk1"/>
            </a:effectRef>
            <a:fontRef idx="minor">
              <a:schemeClr val="tx1"/>
            </a:fontRef>
          </p:style>
          <p:txBody>
            <a:bodyPr spcFirstLastPara="0" vert="horz" wrap="square" lIns="345578" tIns="-4204" rIns="345580" bIns="-4205" numCol="1" spcCol="1270" anchor="ctr" anchorCtr="0">
              <a:noAutofit/>
            </a:bodyPr>
            <a:lstStyle/>
            <a:p>
              <a:pPr lvl="0" algn="ctr" defTabSz="222250">
                <a:lnSpc>
                  <a:spcPct val="90000"/>
                </a:lnSpc>
                <a:spcBef>
                  <a:spcPct val="0"/>
                </a:spcBef>
                <a:spcAft>
                  <a:spcPct val="35000"/>
                </a:spcAft>
              </a:pPr>
              <a:endParaRPr lang="en-US" sz="500" kern="1200"/>
            </a:p>
          </p:txBody>
        </p:sp>
        <p:sp>
          <p:nvSpPr>
            <p:cNvPr id="116" name="Freeform 115"/>
            <p:cNvSpPr/>
            <p:nvPr/>
          </p:nvSpPr>
          <p:spPr>
            <a:xfrm>
              <a:off x="1219199" y="4719354"/>
              <a:ext cx="1952173" cy="875995"/>
            </a:xfrm>
            <a:custGeom>
              <a:avLst/>
              <a:gdLst>
                <a:gd name="connsiteX0" fmla="*/ 0 w 1952173"/>
                <a:gd name="connsiteY0" fmla="*/ 87600 h 875995"/>
                <a:gd name="connsiteX1" fmla="*/ 25658 w 1952173"/>
                <a:gd name="connsiteY1" fmla="*/ 25657 h 875995"/>
                <a:gd name="connsiteX2" fmla="*/ 87601 w 1952173"/>
                <a:gd name="connsiteY2" fmla="*/ 0 h 875995"/>
                <a:gd name="connsiteX3" fmla="*/ 1864573 w 1952173"/>
                <a:gd name="connsiteY3" fmla="*/ 0 h 875995"/>
                <a:gd name="connsiteX4" fmla="*/ 1926516 w 1952173"/>
                <a:gd name="connsiteY4" fmla="*/ 25658 h 875995"/>
                <a:gd name="connsiteX5" fmla="*/ 1952173 w 1952173"/>
                <a:gd name="connsiteY5" fmla="*/ 87601 h 875995"/>
                <a:gd name="connsiteX6" fmla="*/ 1952173 w 1952173"/>
                <a:gd name="connsiteY6" fmla="*/ 788395 h 875995"/>
                <a:gd name="connsiteX7" fmla="*/ 1926516 w 1952173"/>
                <a:gd name="connsiteY7" fmla="*/ 850338 h 875995"/>
                <a:gd name="connsiteX8" fmla="*/ 1864573 w 1952173"/>
                <a:gd name="connsiteY8" fmla="*/ 875995 h 875995"/>
                <a:gd name="connsiteX9" fmla="*/ 87600 w 1952173"/>
                <a:gd name="connsiteY9" fmla="*/ 875995 h 875995"/>
                <a:gd name="connsiteX10" fmla="*/ 25657 w 1952173"/>
                <a:gd name="connsiteY10" fmla="*/ 850337 h 875995"/>
                <a:gd name="connsiteX11" fmla="*/ 0 w 1952173"/>
                <a:gd name="connsiteY11" fmla="*/ 788394 h 875995"/>
                <a:gd name="connsiteX12" fmla="*/ 0 w 1952173"/>
                <a:gd name="connsiteY12" fmla="*/ 87600 h 875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52173" h="875995">
                  <a:moveTo>
                    <a:pt x="0" y="87600"/>
                  </a:moveTo>
                  <a:cubicBezTo>
                    <a:pt x="0" y="64367"/>
                    <a:pt x="9229" y="42086"/>
                    <a:pt x="25658" y="25657"/>
                  </a:cubicBezTo>
                  <a:cubicBezTo>
                    <a:pt x="42086" y="9229"/>
                    <a:pt x="64368" y="0"/>
                    <a:pt x="87601" y="0"/>
                  </a:cubicBezTo>
                  <a:lnTo>
                    <a:pt x="1864573" y="0"/>
                  </a:lnTo>
                  <a:cubicBezTo>
                    <a:pt x="1887806" y="0"/>
                    <a:pt x="1910087" y="9229"/>
                    <a:pt x="1926516" y="25658"/>
                  </a:cubicBezTo>
                  <a:cubicBezTo>
                    <a:pt x="1942944" y="42086"/>
                    <a:pt x="1952173" y="64368"/>
                    <a:pt x="1952173" y="87601"/>
                  </a:cubicBezTo>
                  <a:lnTo>
                    <a:pt x="1952173" y="788395"/>
                  </a:lnTo>
                  <a:cubicBezTo>
                    <a:pt x="1952173" y="811628"/>
                    <a:pt x="1942944" y="833909"/>
                    <a:pt x="1926516" y="850338"/>
                  </a:cubicBezTo>
                  <a:cubicBezTo>
                    <a:pt x="1910088" y="866766"/>
                    <a:pt x="1887806" y="875995"/>
                    <a:pt x="1864573" y="875995"/>
                  </a:cubicBezTo>
                  <a:lnTo>
                    <a:pt x="87600" y="875995"/>
                  </a:lnTo>
                  <a:cubicBezTo>
                    <a:pt x="64367" y="875995"/>
                    <a:pt x="42086" y="866766"/>
                    <a:pt x="25657" y="850337"/>
                  </a:cubicBezTo>
                  <a:cubicBezTo>
                    <a:pt x="9229" y="833909"/>
                    <a:pt x="0" y="811627"/>
                    <a:pt x="0" y="788394"/>
                  </a:cubicBezTo>
                  <a:lnTo>
                    <a:pt x="0" y="87600"/>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40897" tIns="40897" rIns="40897" bIns="40897" numCol="1" spcCol="1270" anchor="ctr" anchorCtr="0">
              <a:noAutofit/>
            </a:bodyPr>
            <a:lstStyle/>
            <a:p>
              <a:pPr algn="ctr" defTabSz="1066800" rtl="1">
                <a:lnSpc>
                  <a:spcPct val="90000"/>
                </a:lnSpc>
                <a:spcBef>
                  <a:spcPct val="0"/>
                </a:spcBef>
                <a:spcAft>
                  <a:spcPct val="35000"/>
                </a:spcAft>
              </a:pPr>
              <a:r>
                <a:rPr lang="fa-IR" sz="2400" b="1" dirty="0" smtClean="0">
                  <a:cs typeface="B Zar" pitchFamily="2" charset="-78"/>
                </a:rPr>
                <a:t>پاي راست</a:t>
              </a:r>
              <a:endParaRPr lang="en-US" sz="2400" b="1" dirty="0" smtClean="0">
                <a:cs typeface="B Zar" pitchFamily="2" charset="-78"/>
              </a:endParaRPr>
            </a:p>
          </p:txBody>
        </p:sp>
      </p:grpSp>
      <p:grpSp>
        <p:nvGrpSpPr>
          <p:cNvPr id="35" name="Group 34"/>
          <p:cNvGrpSpPr/>
          <p:nvPr/>
        </p:nvGrpSpPr>
        <p:grpSpPr>
          <a:xfrm>
            <a:off x="1219199" y="5047461"/>
            <a:ext cx="2315887" cy="1555283"/>
            <a:chOff x="1219199" y="5047461"/>
            <a:chExt cx="2315887" cy="1555283"/>
          </a:xfrm>
        </p:grpSpPr>
        <p:sp>
          <p:nvSpPr>
            <p:cNvPr id="119" name="Freeform 118"/>
            <p:cNvSpPr/>
            <p:nvPr/>
          </p:nvSpPr>
          <p:spPr>
            <a:xfrm rot="18289469">
              <a:off x="2908183" y="5647734"/>
              <a:ext cx="1227176" cy="26630"/>
            </a:xfrm>
            <a:custGeom>
              <a:avLst/>
              <a:gdLst>
                <a:gd name="connsiteX0" fmla="*/ 0 w 1227175"/>
                <a:gd name="connsiteY0" fmla="*/ 13315 h 26630"/>
                <a:gd name="connsiteX1" fmla="*/ 1227175 w 1227175"/>
                <a:gd name="connsiteY1" fmla="*/ 13315 h 26630"/>
              </a:gdLst>
              <a:ahLst/>
              <a:cxnLst>
                <a:cxn ang="0">
                  <a:pos x="connsiteX0" y="connsiteY0"/>
                </a:cxn>
                <a:cxn ang="0">
                  <a:pos x="connsiteX1" y="connsiteY1"/>
                </a:cxn>
              </a:cxnLst>
              <a:rect l="l" t="t" r="r" b="b"/>
              <a:pathLst>
                <a:path w="1227175" h="26630">
                  <a:moveTo>
                    <a:pt x="1227175" y="13315"/>
                  </a:moveTo>
                  <a:lnTo>
                    <a:pt x="0" y="13315"/>
                  </a:lnTo>
                </a:path>
              </a:pathLst>
            </a:custGeom>
          </p:spPr>
          <p:style>
            <a:lnRef idx="1">
              <a:schemeClr val="dk1"/>
            </a:lnRef>
            <a:fillRef idx="0">
              <a:schemeClr val="dk1"/>
            </a:fillRef>
            <a:effectRef idx="0">
              <a:schemeClr val="dk1"/>
            </a:effectRef>
            <a:fontRef idx="minor">
              <a:schemeClr val="tx1"/>
            </a:fontRef>
          </p:style>
          <p:txBody>
            <a:bodyPr spcFirstLastPara="0" vert="horz" wrap="square" lIns="595609" tIns="-17364" rIns="595608" bIns="-17365" numCol="1" spcCol="1270" anchor="ctr" anchorCtr="0">
              <a:noAutofit/>
            </a:bodyPr>
            <a:lstStyle/>
            <a:p>
              <a:pPr lvl="0" algn="ctr" defTabSz="222250">
                <a:lnSpc>
                  <a:spcPct val="90000"/>
                </a:lnSpc>
                <a:spcBef>
                  <a:spcPct val="0"/>
                </a:spcBef>
                <a:spcAft>
                  <a:spcPct val="35000"/>
                </a:spcAft>
              </a:pPr>
              <a:endParaRPr lang="en-US" sz="500" kern="1200"/>
            </a:p>
          </p:txBody>
        </p:sp>
        <p:sp>
          <p:nvSpPr>
            <p:cNvPr id="120" name="Freeform 119"/>
            <p:cNvSpPr/>
            <p:nvPr/>
          </p:nvSpPr>
          <p:spPr>
            <a:xfrm>
              <a:off x="1219199" y="5726749"/>
              <a:ext cx="1952173" cy="875995"/>
            </a:xfrm>
            <a:custGeom>
              <a:avLst/>
              <a:gdLst>
                <a:gd name="connsiteX0" fmla="*/ 0 w 1952173"/>
                <a:gd name="connsiteY0" fmla="*/ 87600 h 875995"/>
                <a:gd name="connsiteX1" fmla="*/ 25658 w 1952173"/>
                <a:gd name="connsiteY1" fmla="*/ 25657 h 875995"/>
                <a:gd name="connsiteX2" fmla="*/ 87601 w 1952173"/>
                <a:gd name="connsiteY2" fmla="*/ 0 h 875995"/>
                <a:gd name="connsiteX3" fmla="*/ 1864573 w 1952173"/>
                <a:gd name="connsiteY3" fmla="*/ 0 h 875995"/>
                <a:gd name="connsiteX4" fmla="*/ 1926516 w 1952173"/>
                <a:gd name="connsiteY4" fmla="*/ 25658 h 875995"/>
                <a:gd name="connsiteX5" fmla="*/ 1952173 w 1952173"/>
                <a:gd name="connsiteY5" fmla="*/ 87601 h 875995"/>
                <a:gd name="connsiteX6" fmla="*/ 1952173 w 1952173"/>
                <a:gd name="connsiteY6" fmla="*/ 788395 h 875995"/>
                <a:gd name="connsiteX7" fmla="*/ 1926516 w 1952173"/>
                <a:gd name="connsiteY7" fmla="*/ 850338 h 875995"/>
                <a:gd name="connsiteX8" fmla="*/ 1864573 w 1952173"/>
                <a:gd name="connsiteY8" fmla="*/ 875995 h 875995"/>
                <a:gd name="connsiteX9" fmla="*/ 87600 w 1952173"/>
                <a:gd name="connsiteY9" fmla="*/ 875995 h 875995"/>
                <a:gd name="connsiteX10" fmla="*/ 25657 w 1952173"/>
                <a:gd name="connsiteY10" fmla="*/ 850337 h 875995"/>
                <a:gd name="connsiteX11" fmla="*/ 0 w 1952173"/>
                <a:gd name="connsiteY11" fmla="*/ 788394 h 875995"/>
                <a:gd name="connsiteX12" fmla="*/ 0 w 1952173"/>
                <a:gd name="connsiteY12" fmla="*/ 87600 h 875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52173" h="875995">
                  <a:moveTo>
                    <a:pt x="0" y="87600"/>
                  </a:moveTo>
                  <a:cubicBezTo>
                    <a:pt x="0" y="64367"/>
                    <a:pt x="9229" y="42086"/>
                    <a:pt x="25658" y="25657"/>
                  </a:cubicBezTo>
                  <a:cubicBezTo>
                    <a:pt x="42086" y="9229"/>
                    <a:pt x="64368" y="0"/>
                    <a:pt x="87601" y="0"/>
                  </a:cubicBezTo>
                  <a:lnTo>
                    <a:pt x="1864573" y="0"/>
                  </a:lnTo>
                  <a:cubicBezTo>
                    <a:pt x="1887806" y="0"/>
                    <a:pt x="1910087" y="9229"/>
                    <a:pt x="1926516" y="25658"/>
                  </a:cubicBezTo>
                  <a:cubicBezTo>
                    <a:pt x="1942944" y="42086"/>
                    <a:pt x="1952173" y="64368"/>
                    <a:pt x="1952173" y="87601"/>
                  </a:cubicBezTo>
                  <a:lnTo>
                    <a:pt x="1952173" y="788395"/>
                  </a:lnTo>
                  <a:cubicBezTo>
                    <a:pt x="1952173" y="811628"/>
                    <a:pt x="1942944" y="833909"/>
                    <a:pt x="1926516" y="850338"/>
                  </a:cubicBezTo>
                  <a:cubicBezTo>
                    <a:pt x="1910088" y="866766"/>
                    <a:pt x="1887806" y="875995"/>
                    <a:pt x="1864573" y="875995"/>
                  </a:cubicBezTo>
                  <a:lnTo>
                    <a:pt x="87600" y="875995"/>
                  </a:lnTo>
                  <a:cubicBezTo>
                    <a:pt x="64367" y="875995"/>
                    <a:pt x="42086" y="866766"/>
                    <a:pt x="25657" y="850337"/>
                  </a:cubicBezTo>
                  <a:cubicBezTo>
                    <a:pt x="9229" y="833909"/>
                    <a:pt x="0" y="811627"/>
                    <a:pt x="0" y="788394"/>
                  </a:cubicBezTo>
                  <a:lnTo>
                    <a:pt x="0" y="87600"/>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40897" tIns="40897" rIns="40897" bIns="40897" numCol="1" spcCol="1270" anchor="ctr" anchorCtr="0">
              <a:noAutofit/>
            </a:bodyPr>
            <a:lstStyle/>
            <a:p>
              <a:pPr algn="ctr" defTabSz="1066800" rtl="1">
                <a:lnSpc>
                  <a:spcPct val="90000"/>
                </a:lnSpc>
                <a:spcBef>
                  <a:spcPct val="0"/>
                </a:spcBef>
                <a:spcAft>
                  <a:spcPct val="35000"/>
                </a:spcAft>
              </a:pPr>
              <a:r>
                <a:rPr lang="fa-IR" sz="2400" b="1" dirty="0" smtClean="0">
                  <a:cs typeface="B Zar" pitchFamily="2" charset="-78"/>
                </a:rPr>
                <a:t>پاي چپ</a:t>
              </a:r>
              <a:endParaRPr lang="en-US" sz="2400" b="1" dirty="0">
                <a:cs typeface="B Zar" pitchFamily="2" charset="-78"/>
              </a:endParaRPr>
            </a:p>
          </p:txBody>
        </p:sp>
      </p:grpSp>
      <p:sp>
        <p:nvSpPr>
          <p:cNvPr id="23" name="8-Point Star 22">
            <a:hlinkClick r:id="rId2" action="ppaction://hlinksldjump"/>
          </p:cNvPr>
          <p:cNvSpPr/>
          <p:nvPr/>
        </p:nvSpPr>
        <p:spPr>
          <a:xfrm>
            <a:off x="1295400" y="762000"/>
            <a:ext cx="304800" cy="304800"/>
          </a:xfrm>
          <a:prstGeom prst="star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sp>
        <p:nvSpPr>
          <p:cNvPr id="25" name="8-Point Star 24">
            <a:hlinkClick r:id="rId3" action="ppaction://hlinksldjump"/>
          </p:cNvPr>
          <p:cNvSpPr/>
          <p:nvPr/>
        </p:nvSpPr>
        <p:spPr>
          <a:xfrm>
            <a:off x="1295400" y="2743200"/>
            <a:ext cx="304800" cy="304800"/>
          </a:xfrm>
          <a:prstGeom prst="star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sp>
        <p:nvSpPr>
          <p:cNvPr id="26" name="8-Point Star 25">
            <a:hlinkClick r:id="rId4" action="ppaction://hlinksldjump"/>
          </p:cNvPr>
          <p:cNvSpPr/>
          <p:nvPr/>
        </p:nvSpPr>
        <p:spPr>
          <a:xfrm>
            <a:off x="1295400" y="3784600"/>
            <a:ext cx="304800" cy="304800"/>
          </a:xfrm>
          <a:prstGeom prst="star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sp>
        <p:nvSpPr>
          <p:cNvPr id="27" name="8-Point Star 26">
            <a:hlinkClick r:id="rId5" action="ppaction://hlinksldjump"/>
          </p:cNvPr>
          <p:cNvSpPr/>
          <p:nvPr/>
        </p:nvSpPr>
        <p:spPr>
          <a:xfrm>
            <a:off x="1295400" y="5791200"/>
            <a:ext cx="304800" cy="304800"/>
          </a:xfrm>
          <a:prstGeom prst="star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sp>
        <p:nvSpPr>
          <p:cNvPr id="36" name="Striped Right Arrow 35">
            <a:hlinkClick r:id="rId6" action="ppaction://hlinksldjump"/>
          </p:cNvPr>
          <p:cNvSpPr/>
          <p:nvPr/>
        </p:nvSpPr>
        <p:spPr>
          <a:xfrm rot="10800000">
            <a:off x="76200" y="6252030"/>
            <a:ext cx="533400" cy="533400"/>
          </a:xfrm>
          <a:prstGeom prst="stripedRightArrow">
            <a:avLst>
              <a:gd name="adj1" fmla="val 55442"/>
              <a:gd name="adj2" fmla="val 62698"/>
            </a:avLst>
          </a:prstGeom>
          <a:gradFill flip="none" rotWithShape="1">
            <a:gsLst>
              <a:gs pos="0">
                <a:srgbClr val="DDEBCF"/>
              </a:gs>
              <a:gs pos="50000">
                <a:srgbClr val="9CB86E"/>
              </a:gs>
              <a:gs pos="100000">
                <a:srgbClr val="156B13"/>
              </a:gs>
            </a:gsLst>
            <a:path path="rect">
              <a:fillToRect l="100000" t="100000"/>
            </a:path>
            <a:tileRect r="-100000" b="-100000"/>
          </a:gradFill>
        </p:spPr>
        <p:style>
          <a:lnRef idx="0">
            <a:schemeClr val="accent3"/>
          </a:lnRef>
          <a:fillRef idx="3">
            <a:schemeClr val="accent3"/>
          </a:fillRef>
          <a:effectRef idx="3">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40" presetClass="entr" presetSubtype="0" fill="hold" grpId="0" nodeType="after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childTnLst>
                                </p:cTn>
                              </p:par>
                              <p:par>
                                <p:cTn id="17" presetID="53"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grpId="0" nodeType="clickEffect">
                                  <p:stCondLst>
                                    <p:cond delay="0"/>
                                  </p:stCondLst>
                                  <p:childTnLst>
                                    <p:set>
                                      <p:cBhvr>
                                        <p:cTn id="25" dur="1" fill="hold">
                                          <p:stCondLst>
                                            <p:cond delay="0"/>
                                          </p:stCondLst>
                                        </p:cTn>
                                        <p:tgtEl>
                                          <p:spTgt spid="64"/>
                                        </p:tgtEl>
                                        <p:attrNameLst>
                                          <p:attrName>style.visibility</p:attrName>
                                        </p:attrNameLst>
                                      </p:cBhvr>
                                      <p:to>
                                        <p:strVal val="visible"/>
                                      </p:to>
                                    </p:set>
                                    <p:anim calcmode="lin" valueType="num">
                                      <p:cBhvr>
                                        <p:cTn id="26" dur="500" fill="hold"/>
                                        <p:tgtEl>
                                          <p:spTgt spid="64"/>
                                        </p:tgtEl>
                                        <p:attrNameLst>
                                          <p:attrName>ppt_w</p:attrName>
                                        </p:attrNameLst>
                                      </p:cBhvr>
                                      <p:tavLst>
                                        <p:tav tm="0">
                                          <p:val>
                                            <p:fltVal val="0"/>
                                          </p:val>
                                        </p:tav>
                                        <p:tav tm="100000">
                                          <p:val>
                                            <p:strVal val="#ppt_w"/>
                                          </p:val>
                                        </p:tav>
                                      </p:tavLst>
                                    </p:anim>
                                    <p:anim calcmode="lin" valueType="num">
                                      <p:cBhvr>
                                        <p:cTn id="27" dur="500" fill="hold"/>
                                        <p:tgtEl>
                                          <p:spTgt spid="64"/>
                                        </p:tgtEl>
                                        <p:attrNameLst>
                                          <p:attrName>ppt_h</p:attrName>
                                        </p:attrNameLst>
                                      </p:cBhvr>
                                      <p:tavLst>
                                        <p:tav tm="0">
                                          <p:val>
                                            <p:fltVal val="0"/>
                                          </p:val>
                                        </p:tav>
                                        <p:tav tm="100000">
                                          <p:val>
                                            <p:strVal val="#ppt_h"/>
                                          </p:val>
                                        </p:tav>
                                      </p:tavLst>
                                    </p:anim>
                                    <p:animEffect transition="in" filter="fade">
                                      <p:cBhvr>
                                        <p:cTn id="28" dur="500"/>
                                        <p:tgtEl>
                                          <p:spTgt spid="64"/>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randombar(horizontal)">
                                      <p:cBhvr>
                                        <p:cTn id="33" dur="500"/>
                                        <p:tgtEl>
                                          <p:spTgt spid="28"/>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nodeType="click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randombar(horizontal)">
                                      <p:cBhvr>
                                        <p:cTn id="38" dur="500"/>
                                        <p:tgtEl>
                                          <p:spTgt spid="29"/>
                                        </p:tgtEl>
                                      </p:cBhvr>
                                    </p:animEffect>
                                  </p:childTnLst>
                                </p:cTn>
                              </p:par>
                            </p:childTnLst>
                          </p:cTn>
                        </p:par>
                        <p:par>
                          <p:cTn id="39" fill="hold">
                            <p:stCondLst>
                              <p:cond delay="500"/>
                            </p:stCondLst>
                            <p:childTnLst>
                              <p:par>
                                <p:cTn id="40" presetID="10" presetClass="entr" presetSubtype="0"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2000"/>
                                        <p:tgtEl>
                                          <p:spTgt spid="23"/>
                                        </p:tgtEl>
                                      </p:cBhvr>
                                    </p:animEffect>
                                  </p:childTnLst>
                                </p:cTn>
                              </p:par>
                              <p:par>
                                <p:cTn id="43" presetID="8" presetClass="emph" presetSubtype="0" repeatCount="indefinite" fill="hold" grpId="1" nodeType="withEffect">
                                  <p:stCondLst>
                                    <p:cond delay="0"/>
                                  </p:stCondLst>
                                  <p:childTnLst>
                                    <p:animRot by="21600000">
                                      <p:cBhvr>
                                        <p:cTn id="44" dur="2000" fill="hold"/>
                                        <p:tgtEl>
                                          <p:spTgt spid="23"/>
                                        </p:tgtEl>
                                        <p:attrNameLst>
                                          <p:attrName>r</p:attrName>
                                        </p:attrNameLst>
                                      </p:cBhvr>
                                    </p:animRo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nodeType="click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randombar(horizontal)">
                                      <p:cBhvr>
                                        <p:cTn id="49" dur="500"/>
                                        <p:tgtEl>
                                          <p:spTgt spid="30"/>
                                        </p:tgtEl>
                                      </p:cBhvr>
                                    </p:animEffect>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nodeType="click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randombar(horizontal)">
                                      <p:cBhvr>
                                        <p:cTn id="54" dur="500"/>
                                        <p:tgtEl>
                                          <p:spTgt spid="31"/>
                                        </p:tgtEl>
                                      </p:cBhvr>
                                    </p:animEffect>
                                  </p:childTnLst>
                                </p:cTn>
                              </p:par>
                            </p:childTnLst>
                          </p:cTn>
                        </p:par>
                        <p:par>
                          <p:cTn id="55" fill="hold">
                            <p:stCondLst>
                              <p:cond delay="500"/>
                            </p:stCondLst>
                            <p:childTnLst>
                              <p:par>
                                <p:cTn id="56" presetID="10" presetClass="entr" presetSubtype="0"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2000"/>
                                        <p:tgtEl>
                                          <p:spTgt spid="25"/>
                                        </p:tgtEl>
                                      </p:cBhvr>
                                    </p:animEffect>
                                  </p:childTnLst>
                                </p:cTn>
                              </p:par>
                              <p:par>
                                <p:cTn id="59" presetID="8" presetClass="emph" presetSubtype="0" repeatCount="indefinite" fill="hold" nodeType="withEffect">
                                  <p:stCondLst>
                                    <p:cond delay="0"/>
                                  </p:stCondLst>
                                  <p:childTnLst>
                                    <p:animRot by="21600000">
                                      <p:cBhvr>
                                        <p:cTn id="60" dur="2000" fill="hold"/>
                                        <p:tgtEl>
                                          <p:spTgt spid="25"/>
                                        </p:tgtEl>
                                        <p:attrNameLst>
                                          <p:attrName>r</p:attrName>
                                        </p:attrNameLst>
                                      </p:cBhvr>
                                    </p:animRot>
                                  </p:childTnLst>
                                </p:cTn>
                              </p:par>
                            </p:childTnLst>
                          </p:cTn>
                        </p:par>
                      </p:childTnLst>
                    </p:cTn>
                  </p:par>
                  <p:par>
                    <p:cTn id="61" fill="hold">
                      <p:stCondLst>
                        <p:cond delay="indefinite"/>
                      </p:stCondLst>
                      <p:childTnLst>
                        <p:par>
                          <p:cTn id="62" fill="hold">
                            <p:stCondLst>
                              <p:cond delay="0"/>
                            </p:stCondLst>
                            <p:childTnLst>
                              <p:par>
                                <p:cTn id="63" presetID="14" presetClass="entr" presetSubtype="10" fill="hold" nodeType="click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randombar(horizontal)">
                                      <p:cBhvr>
                                        <p:cTn id="65" dur="500"/>
                                        <p:tgtEl>
                                          <p:spTgt spid="32"/>
                                        </p:tgtEl>
                                      </p:cBhvr>
                                    </p:animEffect>
                                  </p:childTnLst>
                                </p:cTn>
                              </p:par>
                            </p:childTnLst>
                          </p:cTn>
                        </p:par>
                      </p:childTnLst>
                    </p:cTn>
                  </p:par>
                  <p:par>
                    <p:cTn id="66" fill="hold">
                      <p:stCondLst>
                        <p:cond delay="indefinite"/>
                      </p:stCondLst>
                      <p:childTnLst>
                        <p:par>
                          <p:cTn id="67" fill="hold">
                            <p:stCondLst>
                              <p:cond delay="0"/>
                            </p:stCondLst>
                            <p:childTnLst>
                              <p:par>
                                <p:cTn id="68" presetID="14" presetClass="entr" presetSubtype="10" fill="hold" nodeType="click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randombar(horizontal)">
                                      <p:cBhvr>
                                        <p:cTn id="70" dur="500"/>
                                        <p:tgtEl>
                                          <p:spTgt spid="33"/>
                                        </p:tgtEl>
                                      </p:cBhvr>
                                    </p:animEffect>
                                  </p:childTnLst>
                                </p:cTn>
                              </p:par>
                            </p:childTnLst>
                          </p:cTn>
                        </p:par>
                        <p:par>
                          <p:cTn id="71" fill="hold">
                            <p:stCondLst>
                              <p:cond delay="500"/>
                            </p:stCondLst>
                            <p:childTnLst>
                              <p:par>
                                <p:cTn id="72" presetID="10" presetClass="entr" presetSubtype="0"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fade">
                                      <p:cBhvr>
                                        <p:cTn id="74" dur="2000"/>
                                        <p:tgtEl>
                                          <p:spTgt spid="26"/>
                                        </p:tgtEl>
                                      </p:cBhvr>
                                    </p:animEffect>
                                  </p:childTnLst>
                                </p:cTn>
                              </p:par>
                              <p:par>
                                <p:cTn id="75" presetID="8" presetClass="emph" presetSubtype="0" repeatCount="indefinite" fill="hold" grpId="1" nodeType="withEffect">
                                  <p:stCondLst>
                                    <p:cond delay="0"/>
                                  </p:stCondLst>
                                  <p:childTnLst>
                                    <p:animRot by="21600000">
                                      <p:cBhvr>
                                        <p:cTn id="76" dur="2000" fill="hold"/>
                                        <p:tgtEl>
                                          <p:spTgt spid="26"/>
                                        </p:tgtEl>
                                        <p:attrNameLst>
                                          <p:attrName>r</p:attrName>
                                        </p:attrNameLst>
                                      </p:cBhvr>
                                    </p:animRot>
                                  </p:childTnLst>
                                </p:cTn>
                              </p:par>
                            </p:childTnLst>
                          </p:cTn>
                        </p:par>
                      </p:childTnLst>
                    </p:cTn>
                  </p:par>
                  <p:par>
                    <p:cTn id="77" fill="hold">
                      <p:stCondLst>
                        <p:cond delay="indefinite"/>
                      </p:stCondLst>
                      <p:childTnLst>
                        <p:par>
                          <p:cTn id="78" fill="hold">
                            <p:stCondLst>
                              <p:cond delay="0"/>
                            </p:stCondLst>
                            <p:childTnLst>
                              <p:par>
                                <p:cTn id="79" presetID="14" presetClass="entr" presetSubtype="10" fill="hold" nodeType="click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randombar(horizontal)">
                                      <p:cBhvr>
                                        <p:cTn id="81" dur="500"/>
                                        <p:tgtEl>
                                          <p:spTgt spid="34"/>
                                        </p:tgtEl>
                                      </p:cBhvr>
                                    </p:animEffect>
                                  </p:childTnLst>
                                </p:cTn>
                              </p:par>
                            </p:childTnLst>
                          </p:cTn>
                        </p:par>
                      </p:childTnLst>
                    </p:cTn>
                  </p:par>
                  <p:par>
                    <p:cTn id="82" fill="hold">
                      <p:stCondLst>
                        <p:cond delay="indefinite"/>
                      </p:stCondLst>
                      <p:childTnLst>
                        <p:par>
                          <p:cTn id="83" fill="hold">
                            <p:stCondLst>
                              <p:cond delay="0"/>
                            </p:stCondLst>
                            <p:childTnLst>
                              <p:par>
                                <p:cTn id="84" presetID="14" presetClass="entr" presetSubtype="10" fill="hold" nodeType="clickEffect">
                                  <p:stCondLst>
                                    <p:cond delay="0"/>
                                  </p:stCondLst>
                                  <p:childTnLst>
                                    <p:set>
                                      <p:cBhvr>
                                        <p:cTn id="85" dur="1" fill="hold">
                                          <p:stCondLst>
                                            <p:cond delay="0"/>
                                          </p:stCondLst>
                                        </p:cTn>
                                        <p:tgtEl>
                                          <p:spTgt spid="35"/>
                                        </p:tgtEl>
                                        <p:attrNameLst>
                                          <p:attrName>style.visibility</p:attrName>
                                        </p:attrNameLst>
                                      </p:cBhvr>
                                      <p:to>
                                        <p:strVal val="visible"/>
                                      </p:to>
                                    </p:set>
                                    <p:animEffect transition="in" filter="randombar(horizontal)">
                                      <p:cBhvr>
                                        <p:cTn id="86" dur="500"/>
                                        <p:tgtEl>
                                          <p:spTgt spid="35"/>
                                        </p:tgtEl>
                                      </p:cBhvr>
                                    </p:animEffect>
                                  </p:childTnLst>
                                </p:cTn>
                              </p:par>
                            </p:childTnLst>
                          </p:cTn>
                        </p:par>
                        <p:par>
                          <p:cTn id="87" fill="hold">
                            <p:stCondLst>
                              <p:cond delay="500"/>
                            </p:stCondLst>
                            <p:childTnLst>
                              <p:par>
                                <p:cTn id="88" presetID="10" presetClass="entr" presetSubtype="0" fill="hold" grpId="0" nodeType="after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fade">
                                      <p:cBhvr>
                                        <p:cTn id="90" dur="2000"/>
                                        <p:tgtEl>
                                          <p:spTgt spid="27"/>
                                        </p:tgtEl>
                                      </p:cBhvr>
                                    </p:animEffect>
                                  </p:childTnLst>
                                </p:cTn>
                              </p:par>
                              <p:par>
                                <p:cTn id="91" presetID="8" presetClass="emph" presetSubtype="0" repeatCount="indefinite" fill="hold" grpId="1" nodeType="withEffect">
                                  <p:stCondLst>
                                    <p:cond delay="0"/>
                                  </p:stCondLst>
                                  <p:childTnLst>
                                    <p:animRot by="21600000">
                                      <p:cBhvr>
                                        <p:cTn id="92" dur="2000" fill="hold"/>
                                        <p:tgtEl>
                                          <p:spTgt spid="27"/>
                                        </p:tgtEl>
                                        <p:attrNameLst>
                                          <p:attrName>r</p:attrName>
                                        </p:attrNameLst>
                                      </p:cBhvr>
                                    </p:animRot>
                                  </p:childTnLst>
                                </p:cTn>
                              </p:par>
                            </p:childTnLst>
                          </p:cTn>
                        </p:par>
                        <p:par>
                          <p:cTn id="93" fill="hold">
                            <p:stCondLst>
                              <p:cond delay="2500"/>
                            </p:stCondLst>
                            <p:childTnLst>
                              <p:par>
                                <p:cTn id="94" presetID="53" presetClass="entr" presetSubtype="0" fill="hold" grpId="0" nodeType="afterEffect">
                                  <p:stCondLst>
                                    <p:cond delay="0"/>
                                  </p:stCondLst>
                                  <p:childTnLst>
                                    <p:set>
                                      <p:cBhvr>
                                        <p:cTn id="95" dur="1" fill="hold">
                                          <p:stCondLst>
                                            <p:cond delay="0"/>
                                          </p:stCondLst>
                                        </p:cTn>
                                        <p:tgtEl>
                                          <p:spTgt spid="36"/>
                                        </p:tgtEl>
                                        <p:attrNameLst>
                                          <p:attrName>style.visibility</p:attrName>
                                        </p:attrNameLst>
                                      </p:cBhvr>
                                      <p:to>
                                        <p:strVal val="visible"/>
                                      </p:to>
                                    </p:set>
                                    <p:anim calcmode="lin" valueType="num">
                                      <p:cBhvr>
                                        <p:cTn id="96" dur="500" fill="hold"/>
                                        <p:tgtEl>
                                          <p:spTgt spid="36"/>
                                        </p:tgtEl>
                                        <p:attrNameLst>
                                          <p:attrName>ppt_w</p:attrName>
                                        </p:attrNameLst>
                                      </p:cBhvr>
                                      <p:tavLst>
                                        <p:tav tm="0">
                                          <p:val>
                                            <p:fltVal val="0"/>
                                          </p:val>
                                        </p:tav>
                                        <p:tav tm="100000">
                                          <p:val>
                                            <p:strVal val="#ppt_w"/>
                                          </p:val>
                                        </p:tav>
                                      </p:tavLst>
                                    </p:anim>
                                    <p:anim calcmode="lin" valueType="num">
                                      <p:cBhvr>
                                        <p:cTn id="97" dur="500" fill="hold"/>
                                        <p:tgtEl>
                                          <p:spTgt spid="36"/>
                                        </p:tgtEl>
                                        <p:attrNameLst>
                                          <p:attrName>ppt_h</p:attrName>
                                        </p:attrNameLst>
                                      </p:cBhvr>
                                      <p:tavLst>
                                        <p:tav tm="0">
                                          <p:val>
                                            <p:fltVal val="0"/>
                                          </p:val>
                                        </p:tav>
                                        <p:tav tm="100000">
                                          <p:val>
                                            <p:strVal val="#ppt_h"/>
                                          </p:val>
                                        </p:tav>
                                      </p:tavLst>
                                    </p:anim>
                                    <p:animEffect transition="in" filter="fade">
                                      <p:cBhvr>
                                        <p:cTn id="9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P spid="7" grpId="0" animBg="1"/>
      <p:bldP spid="5" grpId="0"/>
      <p:bldP spid="64" grpId="0" animBg="1"/>
      <p:bldP spid="23" grpId="0" animBg="1"/>
      <p:bldP spid="23" grpId="1" animBg="1"/>
      <p:bldP spid="25" grpId="0" animBg="1"/>
      <p:bldP spid="26" grpId="0" animBg="1"/>
      <p:bldP spid="26" grpId="1" animBg="1"/>
      <p:bldP spid="27" grpId="0" animBg="1"/>
      <p:bldP spid="27" grpId="1" animBg="1"/>
      <p:bldP spid="3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9" name="Rounded Rectangle 8">
            <a:hlinkClick r:id="rId2" action="ppaction://hlinksldjump"/>
          </p:cNvPr>
          <p:cNvSpPr/>
          <p:nvPr/>
        </p:nvSpPr>
        <p:spPr>
          <a:xfrm>
            <a:off x="533400" y="1059426"/>
            <a:ext cx="8104238" cy="5326626"/>
          </a:xfrm>
          <a:prstGeom prst="roundRect">
            <a:avLst>
              <a:gd name="adj" fmla="val 1002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0" name="Rectangle 9">
            <a:hlinkClick r:id="rId2" action="ppaction://hlinksldjump"/>
          </p:cNvPr>
          <p:cNvSpPr/>
          <p:nvPr/>
        </p:nvSpPr>
        <p:spPr>
          <a:xfrm>
            <a:off x="533400" y="4800600"/>
            <a:ext cx="8077200" cy="1384995"/>
          </a:xfrm>
          <a:prstGeom prst="rect">
            <a:avLst/>
          </a:prstGeom>
        </p:spPr>
        <p:txBody>
          <a:bodyPr wrap="square">
            <a:spAutoFit/>
          </a:bodyPr>
          <a:lstStyle/>
          <a:p>
            <a:pPr lvl="0" algn="ctr" defTabSz="1066800" rtl="1">
              <a:lnSpc>
                <a:spcPct val="150000"/>
              </a:lnSpc>
              <a:spcBef>
                <a:spcPct val="0"/>
              </a:spcBef>
              <a:spcAft>
                <a:spcPct val="35000"/>
              </a:spcAft>
            </a:pPr>
            <a:r>
              <a:rPr lang="fa-IR" sz="2800" b="1" dirty="0" smtClean="0">
                <a:cs typeface="B Zar" pitchFamily="2" charset="-78"/>
              </a:rPr>
              <a:t>از جايى كه موى سر روييده تا آخر چانه</a:t>
            </a:r>
            <a:r>
              <a:rPr lang="en-US" sz="2800" b="1" dirty="0" smtClean="0">
                <a:solidFill>
                  <a:srgbClr val="0070C0"/>
                </a:solidFill>
                <a:cs typeface="B Zar" pitchFamily="2" charset="-78"/>
              </a:rPr>
              <a:t> </a:t>
            </a:r>
            <a:r>
              <a:rPr lang="fa-IR" sz="2800" b="1" dirty="0" smtClean="0">
                <a:solidFill>
                  <a:srgbClr val="0070C0"/>
                </a:solidFill>
                <a:cs typeface="B Zar" pitchFamily="2" charset="-78"/>
              </a:rPr>
              <a:t>(طول) </a:t>
            </a:r>
            <a:r>
              <a:rPr lang="fa-IR" sz="2800" b="1" dirty="0" smtClean="0">
                <a:cs typeface="B Zar" pitchFamily="2" charset="-78"/>
              </a:rPr>
              <a:t>و از پهنا فاصله بين شست و انگشت ميانه كه بر صورت قرار گيرد </a:t>
            </a:r>
            <a:r>
              <a:rPr lang="fa-IR" sz="2800" b="1" dirty="0" smtClean="0">
                <a:solidFill>
                  <a:srgbClr val="0070C0"/>
                </a:solidFill>
                <a:cs typeface="B Zar" pitchFamily="2" charset="-78"/>
              </a:rPr>
              <a:t>(عرض).</a:t>
            </a:r>
            <a:endParaRPr lang="en-US" sz="2800" b="1" dirty="0">
              <a:solidFill>
                <a:srgbClr val="0070C0"/>
              </a:solidFill>
              <a:cs typeface="B Zar" pitchFamily="2" charset="-78"/>
            </a:endParaRPr>
          </a:p>
        </p:txBody>
      </p:sp>
      <p:pic>
        <p:nvPicPr>
          <p:cNvPr id="12" name="Picture 11" descr="01.jpg"/>
          <p:cNvPicPr>
            <a:picLocks noChangeAspect="1"/>
          </p:cNvPicPr>
          <p:nvPr/>
        </p:nvPicPr>
        <p:blipFill>
          <a:blip r:embed="rId3" cstate="print"/>
          <a:stretch>
            <a:fillRect/>
          </a:stretch>
        </p:blipFill>
        <p:spPr>
          <a:xfrm>
            <a:off x="834570" y="1306284"/>
            <a:ext cx="3448852" cy="3494316"/>
          </a:xfrm>
          <a:prstGeom prst="rect">
            <a:avLst/>
          </a:prstGeom>
        </p:spPr>
      </p:pic>
      <p:pic>
        <p:nvPicPr>
          <p:cNvPr id="13" name="Picture 12" descr="02.jpg"/>
          <p:cNvPicPr>
            <a:picLocks noChangeAspect="1"/>
          </p:cNvPicPr>
          <p:nvPr/>
        </p:nvPicPr>
        <p:blipFill>
          <a:blip r:embed="rId4" cstate="print"/>
          <a:stretch>
            <a:fillRect/>
          </a:stretch>
        </p:blipFill>
        <p:spPr>
          <a:xfrm>
            <a:off x="4985658" y="1396999"/>
            <a:ext cx="3352800" cy="33274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53"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10"/>
                                        </p:tgtEl>
                                        <p:attrNameLst>
                                          <p:attrName>style.visibility</p:attrName>
                                        </p:attrNameLst>
                                      </p:cBhvr>
                                      <p:to>
                                        <p:strVal val="visible"/>
                                      </p:to>
                                    </p:set>
                                    <p:anim calcmode="discrete" valueType="clr">
                                      <p:cBhvr override="childStyle">
                                        <p:cTn id="19"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10"/>
                                        </p:tgtEl>
                                        <p:attrNameLst>
                                          <p:attrName>fillcolor</p:attrName>
                                        </p:attrNameLst>
                                      </p:cBhvr>
                                      <p:tavLst>
                                        <p:tav tm="0">
                                          <p:val>
                                            <p:clrVal>
                                              <a:schemeClr val="accent2"/>
                                            </p:clrVal>
                                          </p:val>
                                        </p:tav>
                                        <p:tav tm="50000">
                                          <p:val>
                                            <p:clrVal>
                                              <a:schemeClr val="hlink"/>
                                            </p:clrVal>
                                          </p:val>
                                        </p:tav>
                                      </p:tavLst>
                                    </p:anim>
                                    <p:set>
                                      <p:cBhvr>
                                        <p:cTn id="21" dur="80"/>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9" name="Rounded Rectangle 8">
            <a:hlinkClick r:id="rId2" action="ppaction://hlinksldjump"/>
          </p:cNvPr>
          <p:cNvSpPr/>
          <p:nvPr/>
        </p:nvSpPr>
        <p:spPr>
          <a:xfrm>
            <a:off x="533400" y="1059426"/>
            <a:ext cx="8104238" cy="5326626"/>
          </a:xfrm>
          <a:prstGeom prst="roundRect">
            <a:avLst>
              <a:gd name="adj" fmla="val 1002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0" name="Rectangle 9">
            <a:hlinkClick r:id="rId2" action="ppaction://hlinksldjump"/>
          </p:cNvPr>
          <p:cNvSpPr/>
          <p:nvPr/>
        </p:nvSpPr>
        <p:spPr>
          <a:xfrm>
            <a:off x="533400" y="5729514"/>
            <a:ext cx="8077200" cy="547842"/>
          </a:xfrm>
          <a:prstGeom prst="rect">
            <a:avLst/>
          </a:prstGeom>
        </p:spPr>
        <p:txBody>
          <a:bodyPr wrap="square">
            <a:spAutoFit/>
          </a:bodyPr>
          <a:lstStyle/>
          <a:p>
            <a:pPr lvl="0" algn="ctr" defTabSz="1066800" rtl="1">
              <a:lnSpc>
                <a:spcPct val="90000"/>
              </a:lnSpc>
              <a:spcBef>
                <a:spcPct val="0"/>
              </a:spcBef>
              <a:spcAft>
                <a:spcPct val="35000"/>
              </a:spcAft>
            </a:pPr>
            <a:r>
              <a:rPr lang="fa-IR" sz="3200" b="1" dirty="0" smtClean="0">
                <a:cs typeface="B Zar" pitchFamily="2" charset="-78"/>
              </a:rPr>
              <a:t>از آرنج تا نوك انگشتان.</a:t>
            </a:r>
            <a:endParaRPr lang="en-US" sz="3200" b="1" dirty="0">
              <a:cs typeface="B Zar" pitchFamily="2" charset="-78"/>
            </a:endParaRPr>
          </a:p>
        </p:txBody>
      </p:sp>
      <p:pic>
        <p:nvPicPr>
          <p:cNvPr id="12" name="Picture 11" descr="06.jpg"/>
          <p:cNvPicPr>
            <a:picLocks noChangeAspect="1"/>
          </p:cNvPicPr>
          <p:nvPr/>
        </p:nvPicPr>
        <p:blipFill>
          <a:blip r:embed="rId3" cstate="print"/>
          <a:stretch>
            <a:fillRect/>
          </a:stretch>
        </p:blipFill>
        <p:spPr>
          <a:xfrm rot="5400000">
            <a:off x="2629234" y="-648033"/>
            <a:ext cx="3843626" cy="77304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0"/>
                                        </p:tgtEl>
                                        <p:attrNameLst>
                                          <p:attrName>style.visibility</p:attrName>
                                        </p:attrNameLst>
                                      </p:cBhvr>
                                      <p:to>
                                        <p:strVal val="visible"/>
                                      </p:to>
                                    </p:set>
                                    <p:anim calcmode="discrete" valueType="clr">
                                      <p:cBhvr override="childStyle">
                                        <p:cTn id="14"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0"/>
                                        </p:tgtEl>
                                        <p:attrNameLst>
                                          <p:attrName>fillcolor</p:attrName>
                                        </p:attrNameLst>
                                      </p:cBhvr>
                                      <p:tavLst>
                                        <p:tav tm="0">
                                          <p:val>
                                            <p:clrVal>
                                              <a:schemeClr val="accent2"/>
                                            </p:clrVal>
                                          </p:val>
                                        </p:tav>
                                        <p:tav tm="50000">
                                          <p:val>
                                            <p:clrVal>
                                              <a:schemeClr val="hlink"/>
                                            </p:clrVal>
                                          </p:val>
                                        </p:tav>
                                      </p:tavLst>
                                    </p:anim>
                                    <p:set>
                                      <p:cBhvr>
                                        <p:cTn id="16" dur="80"/>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9" name="Rounded Rectangle 8">
            <a:hlinkClick r:id="rId2" action="ppaction://hlinksldjump"/>
          </p:cNvPr>
          <p:cNvSpPr/>
          <p:nvPr/>
        </p:nvSpPr>
        <p:spPr>
          <a:xfrm>
            <a:off x="533400" y="1059426"/>
            <a:ext cx="8104238" cy="5326626"/>
          </a:xfrm>
          <a:prstGeom prst="roundRect">
            <a:avLst>
              <a:gd name="adj" fmla="val 1002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0" name="Rectangle 9">
            <a:hlinkClick r:id="rId2" action="ppaction://hlinksldjump"/>
          </p:cNvPr>
          <p:cNvSpPr/>
          <p:nvPr/>
        </p:nvSpPr>
        <p:spPr>
          <a:xfrm>
            <a:off x="533400" y="5776758"/>
            <a:ext cx="8077200" cy="547842"/>
          </a:xfrm>
          <a:prstGeom prst="rect">
            <a:avLst/>
          </a:prstGeom>
        </p:spPr>
        <p:txBody>
          <a:bodyPr wrap="square">
            <a:spAutoFit/>
          </a:bodyPr>
          <a:lstStyle/>
          <a:p>
            <a:pPr algn="ctr" defTabSz="1066800" rtl="1">
              <a:lnSpc>
                <a:spcPct val="90000"/>
              </a:lnSpc>
              <a:spcBef>
                <a:spcPct val="0"/>
              </a:spcBef>
              <a:spcAft>
                <a:spcPct val="35000"/>
              </a:spcAft>
            </a:pPr>
            <a:r>
              <a:rPr lang="fa-IR" sz="3200" b="1" dirty="0" smtClean="0">
                <a:cs typeface="B Zar" pitchFamily="2" charset="-78"/>
              </a:rPr>
              <a:t>قسمت جلوى آن که بالاي پيشاني است</a:t>
            </a:r>
            <a:endParaRPr lang="en-US" sz="3200" b="1" dirty="0" smtClean="0">
              <a:cs typeface="B Zar" pitchFamily="2" charset="-78"/>
            </a:endParaRPr>
          </a:p>
        </p:txBody>
      </p:sp>
      <p:pic>
        <p:nvPicPr>
          <p:cNvPr id="12" name="Picture 11" descr="13.jpg"/>
          <p:cNvPicPr>
            <a:picLocks noChangeAspect="1"/>
          </p:cNvPicPr>
          <p:nvPr/>
        </p:nvPicPr>
        <p:blipFill>
          <a:blip r:embed="rId3" cstate="print"/>
          <a:stretch>
            <a:fillRect/>
          </a:stretch>
        </p:blipFill>
        <p:spPr>
          <a:xfrm>
            <a:off x="1890486" y="1099458"/>
            <a:ext cx="5423132" cy="470988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0"/>
                                        </p:tgtEl>
                                        <p:attrNameLst>
                                          <p:attrName>style.visibility</p:attrName>
                                        </p:attrNameLst>
                                      </p:cBhvr>
                                      <p:to>
                                        <p:strVal val="visible"/>
                                      </p:to>
                                    </p:set>
                                    <p:anim calcmode="discrete" valueType="clr">
                                      <p:cBhvr override="childStyle">
                                        <p:cTn id="14"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0"/>
                                        </p:tgtEl>
                                        <p:attrNameLst>
                                          <p:attrName>fillcolor</p:attrName>
                                        </p:attrNameLst>
                                      </p:cBhvr>
                                      <p:tavLst>
                                        <p:tav tm="0">
                                          <p:val>
                                            <p:clrVal>
                                              <a:schemeClr val="accent2"/>
                                            </p:clrVal>
                                          </p:val>
                                        </p:tav>
                                        <p:tav tm="50000">
                                          <p:val>
                                            <p:clrVal>
                                              <a:schemeClr val="hlink"/>
                                            </p:clrVal>
                                          </p:val>
                                        </p:tav>
                                      </p:tavLst>
                                    </p:anim>
                                    <p:set>
                                      <p:cBhvr>
                                        <p:cTn id="16" dur="80"/>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9" name="Rounded Rectangle 8">
            <a:hlinkClick r:id="rId2" action="ppaction://hlinksldjump"/>
          </p:cNvPr>
          <p:cNvSpPr/>
          <p:nvPr/>
        </p:nvSpPr>
        <p:spPr>
          <a:xfrm>
            <a:off x="533400" y="1059426"/>
            <a:ext cx="8104238" cy="5326626"/>
          </a:xfrm>
          <a:prstGeom prst="roundRect">
            <a:avLst>
              <a:gd name="adj" fmla="val 1002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0" name="Rectangle 9">
            <a:hlinkClick r:id="rId2" action="ppaction://hlinksldjump"/>
          </p:cNvPr>
          <p:cNvSpPr/>
          <p:nvPr/>
        </p:nvSpPr>
        <p:spPr>
          <a:xfrm>
            <a:off x="533400" y="5776686"/>
            <a:ext cx="8077200" cy="490904"/>
          </a:xfrm>
          <a:prstGeom prst="rect">
            <a:avLst/>
          </a:prstGeom>
        </p:spPr>
        <p:txBody>
          <a:bodyPr wrap="square">
            <a:spAutoFit/>
          </a:bodyPr>
          <a:lstStyle/>
          <a:p>
            <a:pPr algn="ctr" defTabSz="1066800" rtl="1">
              <a:lnSpc>
                <a:spcPct val="90000"/>
              </a:lnSpc>
              <a:spcBef>
                <a:spcPct val="0"/>
              </a:spcBef>
              <a:spcAft>
                <a:spcPct val="35000"/>
              </a:spcAft>
            </a:pPr>
            <a:r>
              <a:rPr lang="fa-IR" sz="2800" b="1" dirty="0" smtClean="0">
                <a:cs typeface="B Zar" pitchFamily="2" charset="-78"/>
              </a:rPr>
              <a:t>روى پا از نوك انگشت تا بر آمدگى.</a:t>
            </a:r>
            <a:endParaRPr lang="en-US" sz="2800" b="1" dirty="0" smtClean="0">
              <a:cs typeface="B Zar" pitchFamily="2" charset="-78"/>
            </a:endParaRPr>
          </a:p>
        </p:txBody>
      </p:sp>
      <p:pic>
        <p:nvPicPr>
          <p:cNvPr id="12" name="Picture 11" descr="10.jpg"/>
          <p:cNvPicPr>
            <a:picLocks noChangeAspect="1"/>
          </p:cNvPicPr>
          <p:nvPr/>
        </p:nvPicPr>
        <p:blipFill>
          <a:blip r:embed="rId3" cstate="print"/>
          <a:stretch>
            <a:fillRect/>
          </a:stretch>
        </p:blipFill>
        <p:spPr>
          <a:xfrm>
            <a:off x="6096000" y="1295400"/>
            <a:ext cx="2210547" cy="1676400"/>
          </a:xfrm>
          <a:prstGeom prst="rect">
            <a:avLst/>
          </a:prstGeom>
          <a:ln>
            <a:noFill/>
          </a:ln>
          <a:effectLst>
            <a:outerShdw blurRad="292100" dist="139700" dir="2700000" algn="tl" rotWithShape="0">
              <a:srgbClr val="333333">
                <a:alpha val="65000"/>
              </a:srgbClr>
            </a:outerShdw>
          </a:effectLst>
        </p:spPr>
      </p:pic>
      <p:pic>
        <p:nvPicPr>
          <p:cNvPr id="13" name="Picture 12" descr="08.jpg"/>
          <p:cNvPicPr>
            <a:picLocks noChangeAspect="1"/>
          </p:cNvPicPr>
          <p:nvPr/>
        </p:nvPicPr>
        <p:blipFill>
          <a:blip r:embed="rId4" cstate="print"/>
          <a:stretch>
            <a:fillRect/>
          </a:stretch>
        </p:blipFill>
        <p:spPr>
          <a:xfrm>
            <a:off x="838200" y="1295400"/>
            <a:ext cx="2268855" cy="1674351"/>
          </a:xfrm>
          <a:prstGeom prst="rect">
            <a:avLst/>
          </a:prstGeom>
          <a:ln>
            <a:noFill/>
          </a:ln>
          <a:effectLst>
            <a:outerShdw blurRad="292100" dist="139700" dir="2700000" algn="tl" rotWithShape="0">
              <a:srgbClr val="333333">
                <a:alpha val="65000"/>
              </a:srgbClr>
            </a:outerShdw>
          </a:effectLst>
        </p:spPr>
      </p:pic>
      <p:pic>
        <p:nvPicPr>
          <p:cNvPr id="14" name="Picture 13" descr="09.jpg"/>
          <p:cNvPicPr>
            <a:picLocks noChangeAspect="1"/>
          </p:cNvPicPr>
          <p:nvPr/>
        </p:nvPicPr>
        <p:blipFill>
          <a:blip r:embed="rId5" cstate="print"/>
          <a:stretch>
            <a:fillRect/>
          </a:stretch>
        </p:blipFill>
        <p:spPr>
          <a:xfrm>
            <a:off x="3429000" y="1295400"/>
            <a:ext cx="2342107" cy="1676400"/>
          </a:xfrm>
          <a:prstGeom prst="rect">
            <a:avLst/>
          </a:prstGeom>
          <a:ln>
            <a:noFill/>
          </a:ln>
          <a:effectLst>
            <a:outerShdw blurRad="292100" dist="139700" dir="2700000" algn="tl" rotWithShape="0">
              <a:srgbClr val="333333">
                <a:alpha val="65000"/>
              </a:srgbClr>
            </a:outerShdw>
          </a:effectLst>
        </p:spPr>
      </p:pic>
      <p:pic>
        <p:nvPicPr>
          <p:cNvPr id="15" name="Picture 14" descr="12.jpg"/>
          <p:cNvPicPr>
            <a:picLocks noChangeAspect="1"/>
          </p:cNvPicPr>
          <p:nvPr/>
        </p:nvPicPr>
        <p:blipFill>
          <a:blip r:embed="rId6" cstate="print"/>
          <a:stretch>
            <a:fillRect/>
          </a:stretch>
        </p:blipFill>
        <p:spPr>
          <a:xfrm>
            <a:off x="1905000" y="3303966"/>
            <a:ext cx="5334000" cy="2411034"/>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lide(fromBottom)">
                                      <p:cBhvr>
                                        <p:cTn id="7" dur="500"/>
                                        <p:tgtEl>
                                          <p:spTgt spid="13"/>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slide(fromBottom)">
                                      <p:cBhvr>
                                        <p:cTn id="11" dur="500"/>
                                        <p:tgtEl>
                                          <p:spTgt spid="14"/>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slide(fromBottom)">
                                      <p:cBhvr>
                                        <p:cTn id="15" dur="500"/>
                                        <p:tgtEl>
                                          <p:spTgt spid="12"/>
                                        </p:tgtEl>
                                      </p:cBhvr>
                                    </p:animEffect>
                                  </p:childTnLst>
                                </p:cTn>
                              </p:par>
                            </p:childTnLst>
                          </p:cTn>
                        </p:par>
                        <p:par>
                          <p:cTn id="16" fill="hold">
                            <p:stCondLst>
                              <p:cond delay="1500"/>
                            </p:stCondLst>
                            <p:childTnLst>
                              <p:par>
                                <p:cTn id="17" presetID="53"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par>
                          <p:cTn id="22" fill="hold">
                            <p:stCondLst>
                              <p:cond delay="200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10"/>
                                        </p:tgtEl>
                                        <p:attrNameLst>
                                          <p:attrName>style.visibility</p:attrName>
                                        </p:attrNameLst>
                                      </p:cBhvr>
                                      <p:to>
                                        <p:strVal val="visible"/>
                                      </p:to>
                                    </p:set>
                                    <p:anim calcmode="discrete" valueType="clr">
                                      <p:cBhvr override="childStyle">
                                        <p:cTn id="25"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10"/>
                                        </p:tgtEl>
                                        <p:attrNameLst>
                                          <p:attrName>fillcolor</p:attrName>
                                        </p:attrNameLst>
                                      </p:cBhvr>
                                      <p:tavLst>
                                        <p:tav tm="0">
                                          <p:val>
                                            <p:clrVal>
                                              <a:schemeClr val="accent2"/>
                                            </p:clrVal>
                                          </p:val>
                                        </p:tav>
                                        <p:tav tm="50000">
                                          <p:val>
                                            <p:clrVal>
                                              <a:schemeClr val="hlink"/>
                                            </p:clrVal>
                                          </p:val>
                                        </p:tav>
                                      </p:tavLst>
                                    </p:anim>
                                    <p:set>
                                      <p:cBhvr>
                                        <p:cTn id="27" dur="80"/>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grpSp>
        <p:nvGrpSpPr>
          <p:cNvPr id="51" name="Group 50"/>
          <p:cNvGrpSpPr/>
          <p:nvPr/>
        </p:nvGrpSpPr>
        <p:grpSpPr>
          <a:xfrm>
            <a:off x="250131" y="697427"/>
            <a:ext cx="5404017" cy="3159745"/>
            <a:chOff x="176185" y="722208"/>
            <a:chExt cx="5404017" cy="3159745"/>
          </a:xfrm>
        </p:grpSpPr>
        <p:sp>
          <p:nvSpPr>
            <p:cNvPr id="31" name="Freeform 30"/>
            <p:cNvSpPr/>
            <p:nvPr/>
          </p:nvSpPr>
          <p:spPr>
            <a:xfrm rot="26002520">
              <a:off x="4112534" y="2414284"/>
              <a:ext cx="2906712" cy="28625"/>
            </a:xfrm>
            <a:custGeom>
              <a:avLst/>
              <a:gdLst>
                <a:gd name="connsiteX0" fmla="*/ 0 w 2906712"/>
                <a:gd name="connsiteY0" fmla="*/ 14312 h 28624"/>
                <a:gd name="connsiteX1" fmla="*/ 2906712 w 2906712"/>
                <a:gd name="connsiteY1" fmla="*/ 14312 h 28624"/>
              </a:gdLst>
              <a:ahLst/>
              <a:cxnLst>
                <a:cxn ang="0">
                  <a:pos x="connsiteX0" y="connsiteY0"/>
                </a:cxn>
                <a:cxn ang="0">
                  <a:pos x="connsiteX1" y="connsiteY1"/>
                </a:cxn>
              </a:cxnLst>
              <a:rect l="l" t="t" r="r" b="b"/>
              <a:pathLst>
                <a:path w="2906712" h="28624">
                  <a:moveTo>
                    <a:pt x="2906712" y="14312"/>
                  </a:moveTo>
                  <a:lnTo>
                    <a:pt x="0" y="14312"/>
                  </a:lnTo>
                </a:path>
              </a:pathLst>
            </a:custGeom>
          </p:spPr>
          <p:style>
            <a:lnRef idx="2">
              <a:schemeClr val="accent4"/>
            </a:lnRef>
            <a:fillRef idx="0">
              <a:schemeClr val="accent4"/>
            </a:fillRef>
            <a:effectRef idx="1">
              <a:schemeClr val="accent4"/>
            </a:effectRef>
            <a:fontRef idx="minor">
              <a:schemeClr val="tx1"/>
            </a:fontRef>
          </p:style>
          <p:txBody>
            <a:bodyPr spcFirstLastPara="0" vert="horz" wrap="square" lIns="1393388" tIns="-58355" rIns="1393388" bIns="-58356" numCol="1" spcCol="1270" anchor="ctr" anchorCtr="0">
              <a:noAutofit/>
            </a:bodyPr>
            <a:lstStyle/>
            <a:p>
              <a:pPr lvl="0" algn="ctr" defTabSz="1066800" rtl="1">
                <a:lnSpc>
                  <a:spcPct val="90000"/>
                </a:lnSpc>
                <a:spcBef>
                  <a:spcPct val="0"/>
                </a:spcBef>
                <a:spcAft>
                  <a:spcPct val="35000"/>
                </a:spcAft>
              </a:pPr>
              <a:endParaRPr lang="en-US" sz="2400" kern="1200">
                <a:cs typeface="B Koodak" pitchFamily="2" charset="-78"/>
              </a:endParaRPr>
            </a:p>
          </p:txBody>
        </p:sp>
        <p:sp>
          <p:nvSpPr>
            <p:cNvPr id="32" name="Freeform 31"/>
            <p:cNvSpPr/>
            <p:nvPr/>
          </p:nvSpPr>
          <p:spPr>
            <a:xfrm>
              <a:off x="176185" y="722208"/>
              <a:ext cx="4973898" cy="627565"/>
            </a:xfrm>
            <a:custGeom>
              <a:avLst/>
              <a:gdLst>
                <a:gd name="connsiteX0" fmla="*/ 0 w 4973898"/>
                <a:gd name="connsiteY0" fmla="*/ 62757 h 627565"/>
                <a:gd name="connsiteX1" fmla="*/ 18381 w 4973898"/>
                <a:gd name="connsiteY1" fmla="*/ 18381 h 627565"/>
                <a:gd name="connsiteX2" fmla="*/ 62757 w 4973898"/>
                <a:gd name="connsiteY2" fmla="*/ 0 h 627565"/>
                <a:gd name="connsiteX3" fmla="*/ 4911141 w 4973898"/>
                <a:gd name="connsiteY3" fmla="*/ 0 h 627565"/>
                <a:gd name="connsiteX4" fmla="*/ 4955517 w 4973898"/>
                <a:gd name="connsiteY4" fmla="*/ 18381 h 627565"/>
                <a:gd name="connsiteX5" fmla="*/ 4973898 w 4973898"/>
                <a:gd name="connsiteY5" fmla="*/ 62757 h 627565"/>
                <a:gd name="connsiteX6" fmla="*/ 4973898 w 4973898"/>
                <a:gd name="connsiteY6" fmla="*/ 564808 h 627565"/>
                <a:gd name="connsiteX7" fmla="*/ 4955517 w 4973898"/>
                <a:gd name="connsiteY7" fmla="*/ 609184 h 627565"/>
                <a:gd name="connsiteX8" fmla="*/ 4911141 w 4973898"/>
                <a:gd name="connsiteY8" fmla="*/ 627565 h 627565"/>
                <a:gd name="connsiteX9" fmla="*/ 62757 w 4973898"/>
                <a:gd name="connsiteY9" fmla="*/ 627565 h 627565"/>
                <a:gd name="connsiteX10" fmla="*/ 18381 w 4973898"/>
                <a:gd name="connsiteY10" fmla="*/ 609184 h 627565"/>
                <a:gd name="connsiteX11" fmla="*/ 0 w 4973898"/>
                <a:gd name="connsiteY11" fmla="*/ 564808 h 627565"/>
                <a:gd name="connsiteX12" fmla="*/ 0 w 4973898"/>
                <a:gd name="connsiteY12" fmla="*/ 62757 h 62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73898" h="627565">
                  <a:moveTo>
                    <a:pt x="0" y="62757"/>
                  </a:moveTo>
                  <a:cubicBezTo>
                    <a:pt x="0" y="46113"/>
                    <a:pt x="6612" y="30150"/>
                    <a:pt x="18381" y="18381"/>
                  </a:cubicBezTo>
                  <a:cubicBezTo>
                    <a:pt x="30150" y="6612"/>
                    <a:pt x="46113" y="0"/>
                    <a:pt x="62757" y="0"/>
                  </a:cubicBezTo>
                  <a:lnTo>
                    <a:pt x="4911141" y="0"/>
                  </a:lnTo>
                  <a:cubicBezTo>
                    <a:pt x="4927785" y="0"/>
                    <a:pt x="4943748" y="6612"/>
                    <a:pt x="4955517" y="18381"/>
                  </a:cubicBezTo>
                  <a:cubicBezTo>
                    <a:pt x="4967286" y="30150"/>
                    <a:pt x="4973898" y="46113"/>
                    <a:pt x="4973898" y="62757"/>
                  </a:cubicBezTo>
                  <a:lnTo>
                    <a:pt x="4973898" y="564808"/>
                  </a:lnTo>
                  <a:cubicBezTo>
                    <a:pt x="4973898" y="581452"/>
                    <a:pt x="4967286" y="597415"/>
                    <a:pt x="4955517" y="609184"/>
                  </a:cubicBezTo>
                  <a:cubicBezTo>
                    <a:pt x="4943748" y="620953"/>
                    <a:pt x="4927785" y="627565"/>
                    <a:pt x="4911141" y="627565"/>
                  </a:cubicBezTo>
                  <a:lnTo>
                    <a:pt x="62757" y="627565"/>
                  </a:lnTo>
                  <a:cubicBezTo>
                    <a:pt x="46113" y="627565"/>
                    <a:pt x="30150" y="620953"/>
                    <a:pt x="18381" y="609184"/>
                  </a:cubicBezTo>
                  <a:cubicBezTo>
                    <a:pt x="6612" y="597415"/>
                    <a:pt x="0" y="581452"/>
                    <a:pt x="0" y="564808"/>
                  </a:cubicBezTo>
                  <a:lnTo>
                    <a:pt x="0" y="62757"/>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33621" tIns="33621" rIns="33621" bIns="33621" numCol="1" spcCol="1270" anchor="ctr" anchorCtr="0">
              <a:noAutofit/>
            </a:bodyPr>
            <a:lstStyle/>
            <a:p>
              <a:pPr lvl="0" algn="ctr" defTabSz="1066800" rtl="1">
                <a:lnSpc>
                  <a:spcPct val="90000"/>
                </a:lnSpc>
                <a:spcBef>
                  <a:spcPct val="0"/>
                </a:spcBef>
                <a:spcAft>
                  <a:spcPct val="35000"/>
                </a:spcAft>
              </a:pPr>
              <a:r>
                <a:rPr lang="fa-IR" sz="3200" b="1" kern="1200" dirty="0" smtClean="0">
                  <a:cs typeface="B Zar" pitchFamily="2" charset="-78"/>
                </a:rPr>
                <a:t>بالا به پايين</a:t>
              </a:r>
              <a:endParaRPr lang="en-US" sz="3200" b="1" kern="1200" dirty="0">
                <a:cs typeface="B Zar" pitchFamily="2" charset="-78"/>
              </a:endParaRPr>
            </a:p>
          </p:txBody>
        </p:sp>
      </p:grpSp>
      <p:grpSp>
        <p:nvGrpSpPr>
          <p:cNvPr id="54" name="Group 53"/>
          <p:cNvGrpSpPr/>
          <p:nvPr/>
        </p:nvGrpSpPr>
        <p:grpSpPr>
          <a:xfrm>
            <a:off x="250131" y="1437200"/>
            <a:ext cx="5404017" cy="2412571"/>
            <a:chOff x="176185" y="1491009"/>
            <a:chExt cx="5404017" cy="2412571"/>
          </a:xfrm>
        </p:grpSpPr>
        <p:sp>
          <p:nvSpPr>
            <p:cNvPr id="33" name="Freeform 32"/>
            <p:cNvSpPr/>
            <p:nvPr/>
          </p:nvSpPr>
          <p:spPr>
            <a:xfrm rot="25655258">
              <a:off x="4475307" y="2798685"/>
              <a:ext cx="2181166" cy="28624"/>
            </a:xfrm>
            <a:custGeom>
              <a:avLst/>
              <a:gdLst>
                <a:gd name="connsiteX0" fmla="*/ 0 w 2181166"/>
                <a:gd name="connsiteY0" fmla="*/ 14312 h 28624"/>
                <a:gd name="connsiteX1" fmla="*/ 2181166 w 2181166"/>
                <a:gd name="connsiteY1" fmla="*/ 14312 h 28624"/>
              </a:gdLst>
              <a:ahLst/>
              <a:cxnLst>
                <a:cxn ang="0">
                  <a:pos x="connsiteX0" y="connsiteY0"/>
                </a:cxn>
                <a:cxn ang="0">
                  <a:pos x="connsiteX1" y="connsiteY1"/>
                </a:cxn>
              </a:cxnLst>
              <a:rect l="l" t="t" r="r" b="b"/>
              <a:pathLst>
                <a:path w="2181166" h="28624">
                  <a:moveTo>
                    <a:pt x="2181166" y="14312"/>
                  </a:moveTo>
                  <a:lnTo>
                    <a:pt x="0" y="14312"/>
                  </a:lnTo>
                </a:path>
              </a:pathLst>
            </a:custGeom>
          </p:spPr>
          <p:style>
            <a:lnRef idx="2">
              <a:schemeClr val="accent4"/>
            </a:lnRef>
            <a:fillRef idx="0">
              <a:schemeClr val="accent4"/>
            </a:fillRef>
            <a:effectRef idx="1">
              <a:schemeClr val="accent4"/>
            </a:effectRef>
            <a:fontRef idx="minor">
              <a:schemeClr val="tx1"/>
            </a:fontRef>
          </p:style>
          <p:txBody>
            <a:bodyPr spcFirstLastPara="0" vert="horz" wrap="square" lIns="1048754" tIns="-40217" rIns="1048754" bIns="-40218" numCol="1" spcCol="1270" anchor="ctr" anchorCtr="0">
              <a:noAutofit/>
            </a:bodyPr>
            <a:lstStyle/>
            <a:p>
              <a:pPr lvl="0" algn="ctr" defTabSz="311150">
                <a:lnSpc>
                  <a:spcPct val="90000"/>
                </a:lnSpc>
                <a:spcBef>
                  <a:spcPct val="0"/>
                </a:spcBef>
                <a:spcAft>
                  <a:spcPct val="35000"/>
                </a:spcAft>
              </a:pPr>
              <a:endParaRPr lang="en-US" sz="700" kern="1200"/>
            </a:p>
          </p:txBody>
        </p:sp>
        <p:sp>
          <p:nvSpPr>
            <p:cNvPr id="34" name="Freeform 33"/>
            <p:cNvSpPr/>
            <p:nvPr/>
          </p:nvSpPr>
          <p:spPr>
            <a:xfrm>
              <a:off x="176185" y="1491009"/>
              <a:ext cx="4973898" cy="627565"/>
            </a:xfrm>
            <a:custGeom>
              <a:avLst/>
              <a:gdLst>
                <a:gd name="connsiteX0" fmla="*/ 0 w 4973898"/>
                <a:gd name="connsiteY0" fmla="*/ 62757 h 627565"/>
                <a:gd name="connsiteX1" fmla="*/ 18381 w 4973898"/>
                <a:gd name="connsiteY1" fmla="*/ 18381 h 627565"/>
                <a:gd name="connsiteX2" fmla="*/ 62757 w 4973898"/>
                <a:gd name="connsiteY2" fmla="*/ 0 h 627565"/>
                <a:gd name="connsiteX3" fmla="*/ 4911141 w 4973898"/>
                <a:gd name="connsiteY3" fmla="*/ 0 h 627565"/>
                <a:gd name="connsiteX4" fmla="*/ 4955517 w 4973898"/>
                <a:gd name="connsiteY4" fmla="*/ 18381 h 627565"/>
                <a:gd name="connsiteX5" fmla="*/ 4973898 w 4973898"/>
                <a:gd name="connsiteY5" fmla="*/ 62757 h 627565"/>
                <a:gd name="connsiteX6" fmla="*/ 4973898 w 4973898"/>
                <a:gd name="connsiteY6" fmla="*/ 564808 h 627565"/>
                <a:gd name="connsiteX7" fmla="*/ 4955517 w 4973898"/>
                <a:gd name="connsiteY7" fmla="*/ 609184 h 627565"/>
                <a:gd name="connsiteX8" fmla="*/ 4911141 w 4973898"/>
                <a:gd name="connsiteY8" fmla="*/ 627565 h 627565"/>
                <a:gd name="connsiteX9" fmla="*/ 62757 w 4973898"/>
                <a:gd name="connsiteY9" fmla="*/ 627565 h 627565"/>
                <a:gd name="connsiteX10" fmla="*/ 18381 w 4973898"/>
                <a:gd name="connsiteY10" fmla="*/ 609184 h 627565"/>
                <a:gd name="connsiteX11" fmla="*/ 0 w 4973898"/>
                <a:gd name="connsiteY11" fmla="*/ 564808 h 627565"/>
                <a:gd name="connsiteX12" fmla="*/ 0 w 4973898"/>
                <a:gd name="connsiteY12" fmla="*/ 62757 h 62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73898" h="627565">
                  <a:moveTo>
                    <a:pt x="0" y="62757"/>
                  </a:moveTo>
                  <a:cubicBezTo>
                    <a:pt x="0" y="46113"/>
                    <a:pt x="6612" y="30150"/>
                    <a:pt x="18381" y="18381"/>
                  </a:cubicBezTo>
                  <a:cubicBezTo>
                    <a:pt x="30150" y="6612"/>
                    <a:pt x="46113" y="0"/>
                    <a:pt x="62757" y="0"/>
                  </a:cubicBezTo>
                  <a:lnTo>
                    <a:pt x="4911141" y="0"/>
                  </a:lnTo>
                  <a:cubicBezTo>
                    <a:pt x="4927785" y="0"/>
                    <a:pt x="4943748" y="6612"/>
                    <a:pt x="4955517" y="18381"/>
                  </a:cubicBezTo>
                  <a:cubicBezTo>
                    <a:pt x="4967286" y="30150"/>
                    <a:pt x="4973898" y="46113"/>
                    <a:pt x="4973898" y="62757"/>
                  </a:cubicBezTo>
                  <a:lnTo>
                    <a:pt x="4973898" y="564808"/>
                  </a:lnTo>
                  <a:cubicBezTo>
                    <a:pt x="4973898" y="581452"/>
                    <a:pt x="4967286" y="597415"/>
                    <a:pt x="4955517" y="609184"/>
                  </a:cubicBezTo>
                  <a:cubicBezTo>
                    <a:pt x="4943748" y="620953"/>
                    <a:pt x="4927785" y="627565"/>
                    <a:pt x="4911141" y="627565"/>
                  </a:cubicBezTo>
                  <a:lnTo>
                    <a:pt x="62757" y="627565"/>
                  </a:lnTo>
                  <a:cubicBezTo>
                    <a:pt x="46113" y="627565"/>
                    <a:pt x="30150" y="620953"/>
                    <a:pt x="18381" y="609184"/>
                  </a:cubicBezTo>
                  <a:cubicBezTo>
                    <a:pt x="6612" y="597415"/>
                    <a:pt x="0" y="581452"/>
                    <a:pt x="0" y="564808"/>
                  </a:cubicBezTo>
                  <a:lnTo>
                    <a:pt x="0" y="62757"/>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33621" tIns="33621" rIns="33621" bIns="33621" numCol="1" spcCol="1270" anchor="ctr" anchorCtr="0">
              <a:noAutofit/>
            </a:bodyPr>
            <a:lstStyle/>
            <a:p>
              <a:pPr algn="ctr" defTabSz="1066800" rtl="1">
                <a:lnSpc>
                  <a:spcPct val="90000"/>
                </a:lnSpc>
                <a:spcBef>
                  <a:spcPct val="0"/>
                </a:spcBef>
                <a:spcAft>
                  <a:spcPct val="35000"/>
                </a:spcAft>
              </a:pPr>
              <a:r>
                <a:rPr lang="fa-IR" sz="3200" b="1" dirty="0" smtClean="0">
                  <a:cs typeface="B Zar" pitchFamily="2" charset="-78"/>
                </a:rPr>
                <a:t>موهاي صورت</a:t>
              </a:r>
              <a:endParaRPr lang="en-US" sz="3200" b="1" dirty="0" smtClean="0">
                <a:cs typeface="B Zar" pitchFamily="2" charset="-78"/>
              </a:endParaRPr>
            </a:p>
          </p:txBody>
        </p:sp>
      </p:grpSp>
      <p:grpSp>
        <p:nvGrpSpPr>
          <p:cNvPr id="52" name="Group 51"/>
          <p:cNvGrpSpPr/>
          <p:nvPr/>
        </p:nvGrpSpPr>
        <p:grpSpPr>
          <a:xfrm>
            <a:off x="250131" y="2147203"/>
            <a:ext cx="5404018" cy="1725970"/>
            <a:chOff x="176185" y="2259811"/>
            <a:chExt cx="5404018" cy="1725970"/>
          </a:xfrm>
        </p:grpSpPr>
        <p:sp>
          <p:nvSpPr>
            <p:cNvPr id="35" name="Freeform 34"/>
            <p:cNvSpPr/>
            <p:nvPr/>
          </p:nvSpPr>
          <p:spPr>
            <a:xfrm rot="24408723">
              <a:off x="4958336" y="3363914"/>
              <a:ext cx="1215109" cy="28625"/>
            </a:xfrm>
            <a:custGeom>
              <a:avLst/>
              <a:gdLst>
                <a:gd name="connsiteX0" fmla="*/ 0 w 1215109"/>
                <a:gd name="connsiteY0" fmla="*/ 14312 h 28624"/>
                <a:gd name="connsiteX1" fmla="*/ 1215109 w 1215109"/>
                <a:gd name="connsiteY1" fmla="*/ 14312 h 28624"/>
              </a:gdLst>
              <a:ahLst/>
              <a:cxnLst>
                <a:cxn ang="0">
                  <a:pos x="connsiteX0" y="connsiteY0"/>
                </a:cxn>
                <a:cxn ang="0">
                  <a:pos x="connsiteX1" y="connsiteY1"/>
                </a:cxn>
              </a:cxnLst>
              <a:rect l="l" t="t" r="r" b="b"/>
              <a:pathLst>
                <a:path w="1215109" h="28624">
                  <a:moveTo>
                    <a:pt x="1215109" y="14312"/>
                  </a:moveTo>
                  <a:lnTo>
                    <a:pt x="0" y="14312"/>
                  </a:lnTo>
                </a:path>
              </a:pathLst>
            </a:custGeom>
          </p:spPr>
          <p:style>
            <a:lnRef idx="2">
              <a:schemeClr val="accent4"/>
            </a:lnRef>
            <a:fillRef idx="0">
              <a:schemeClr val="accent4"/>
            </a:fillRef>
            <a:effectRef idx="1">
              <a:schemeClr val="accent4"/>
            </a:effectRef>
            <a:fontRef idx="minor">
              <a:schemeClr val="tx1"/>
            </a:fontRef>
          </p:style>
          <p:txBody>
            <a:bodyPr spcFirstLastPara="0" vert="horz" wrap="square" lIns="589875" tIns="-16066" rIns="589878" bIns="-16065" numCol="1" spcCol="1270" anchor="ctr" anchorCtr="0">
              <a:noAutofit/>
            </a:bodyPr>
            <a:lstStyle/>
            <a:p>
              <a:pPr lvl="0" algn="ctr" defTabSz="222250">
                <a:lnSpc>
                  <a:spcPct val="90000"/>
                </a:lnSpc>
                <a:spcBef>
                  <a:spcPct val="0"/>
                </a:spcBef>
                <a:spcAft>
                  <a:spcPct val="35000"/>
                </a:spcAft>
              </a:pPr>
              <a:endParaRPr lang="en-US" sz="500" kern="1200"/>
            </a:p>
          </p:txBody>
        </p:sp>
        <p:sp>
          <p:nvSpPr>
            <p:cNvPr id="36" name="Freeform 35"/>
            <p:cNvSpPr/>
            <p:nvPr/>
          </p:nvSpPr>
          <p:spPr>
            <a:xfrm>
              <a:off x="176185" y="2259811"/>
              <a:ext cx="4973898" cy="1350879"/>
            </a:xfrm>
            <a:custGeom>
              <a:avLst/>
              <a:gdLst>
                <a:gd name="connsiteX0" fmla="*/ 0 w 4973898"/>
                <a:gd name="connsiteY0" fmla="*/ 135088 h 1350879"/>
                <a:gd name="connsiteX1" fmla="*/ 39566 w 4973898"/>
                <a:gd name="connsiteY1" fmla="*/ 39566 h 1350879"/>
                <a:gd name="connsiteX2" fmla="*/ 135088 w 4973898"/>
                <a:gd name="connsiteY2" fmla="*/ 0 h 1350879"/>
                <a:gd name="connsiteX3" fmla="*/ 4838810 w 4973898"/>
                <a:gd name="connsiteY3" fmla="*/ 0 h 1350879"/>
                <a:gd name="connsiteX4" fmla="*/ 4934332 w 4973898"/>
                <a:gd name="connsiteY4" fmla="*/ 39566 h 1350879"/>
                <a:gd name="connsiteX5" fmla="*/ 4973898 w 4973898"/>
                <a:gd name="connsiteY5" fmla="*/ 135088 h 1350879"/>
                <a:gd name="connsiteX6" fmla="*/ 4973898 w 4973898"/>
                <a:gd name="connsiteY6" fmla="*/ 1215791 h 1350879"/>
                <a:gd name="connsiteX7" fmla="*/ 4934332 w 4973898"/>
                <a:gd name="connsiteY7" fmla="*/ 1311313 h 1350879"/>
                <a:gd name="connsiteX8" fmla="*/ 4838810 w 4973898"/>
                <a:gd name="connsiteY8" fmla="*/ 1350879 h 1350879"/>
                <a:gd name="connsiteX9" fmla="*/ 135088 w 4973898"/>
                <a:gd name="connsiteY9" fmla="*/ 1350879 h 1350879"/>
                <a:gd name="connsiteX10" fmla="*/ 39566 w 4973898"/>
                <a:gd name="connsiteY10" fmla="*/ 1311313 h 1350879"/>
                <a:gd name="connsiteX11" fmla="*/ 0 w 4973898"/>
                <a:gd name="connsiteY11" fmla="*/ 1215791 h 1350879"/>
                <a:gd name="connsiteX12" fmla="*/ 0 w 4973898"/>
                <a:gd name="connsiteY12" fmla="*/ 135088 h 135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73898" h="1350879">
                  <a:moveTo>
                    <a:pt x="0" y="135088"/>
                  </a:moveTo>
                  <a:cubicBezTo>
                    <a:pt x="0" y="99260"/>
                    <a:pt x="14233" y="64900"/>
                    <a:pt x="39566" y="39566"/>
                  </a:cubicBezTo>
                  <a:cubicBezTo>
                    <a:pt x="64900" y="14232"/>
                    <a:pt x="99260" y="0"/>
                    <a:pt x="135088" y="0"/>
                  </a:cubicBezTo>
                  <a:lnTo>
                    <a:pt x="4838810" y="0"/>
                  </a:lnTo>
                  <a:cubicBezTo>
                    <a:pt x="4874638" y="0"/>
                    <a:pt x="4908998" y="14233"/>
                    <a:pt x="4934332" y="39566"/>
                  </a:cubicBezTo>
                  <a:cubicBezTo>
                    <a:pt x="4959666" y="64900"/>
                    <a:pt x="4973898" y="99260"/>
                    <a:pt x="4973898" y="135088"/>
                  </a:cubicBezTo>
                  <a:lnTo>
                    <a:pt x="4973898" y="1215791"/>
                  </a:lnTo>
                  <a:cubicBezTo>
                    <a:pt x="4973898" y="1251619"/>
                    <a:pt x="4959666" y="1285979"/>
                    <a:pt x="4934332" y="1311313"/>
                  </a:cubicBezTo>
                  <a:cubicBezTo>
                    <a:pt x="4908998" y="1336647"/>
                    <a:pt x="4874638" y="1350879"/>
                    <a:pt x="4838810" y="1350879"/>
                  </a:cubicBezTo>
                  <a:lnTo>
                    <a:pt x="135088" y="1350879"/>
                  </a:lnTo>
                  <a:cubicBezTo>
                    <a:pt x="99260" y="1350879"/>
                    <a:pt x="64900" y="1336647"/>
                    <a:pt x="39566" y="1311313"/>
                  </a:cubicBezTo>
                  <a:cubicBezTo>
                    <a:pt x="14232" y="1285979"/>
                    <a:pt x="0" y="1251619"/>
                    <a:pt x="0" y="1215791"/>
                  </a:cubicBezTo>
                  <a:lnTo>
                    <a:pt x="0" y="135088"/>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54806" tIns="54806" rIns="54806" bIns="54806" numCol="1" spcCol="1270" anchor="ctr" anchorCtr="0">
              <a:noAutofit/>
            </a:bodyPr>
            <a:lstStyle/>
            <a:p>
              <a:pPr algn="ctr" defTabSz="1066800" rtl="1">
                <a:lnSpc>
                  <a:spcPct val="90000"/>
                </a:lnSpc>
                <a:spcBef>
                  <a:spcPct val="0"/>
                </a:spcBef>
                <a:spcAft>
                  <a:spcPct val="35000"/>
                </a:spcAft>
              </a:pPr>
              <a:r>
                <a:rPr lang="fa-IR" sz="3200" b="1" dirty="0" smtClean="0">
                  <a:cs typeface="B Zar" pitchFamily="2" charset="-78"/>
                </a:rPr>
                <a:t>داخل بيني، دهان </a:t>
              </a:r>
            </a:p>
            <a:p>
              <a:pPr algn="ctr" defTabSz="1066800" rtl="1">
                <a:lnSpc>
                  <a:spcPct val="90000"/>
                </a:lnSpc>
                <a:spcBef>
                  <a:spcPct val="0"/>
                </a:spcBef>
                <a:spcAft>
                  <a:spcPct val="35000"/>
                </a:spcAft>
              </a:pPr>
              <a:r>
                <a:rPr lang="fa-IR" sz="3200" b="1" dirty="0" smtClean="0">
                  <a:cs typeface="B Zar" pitchFamily="2" charset="-78"/>
                </a:rPr>
                <a:t>و مقداري از لب و چشم</a:t>
              </a:r>
              <a:endParaRPr lang="en-US" sz="3200" b="1" dirty="0" smtClean="0">
                <a:cs typeface="B Zar" pitchFamily="2" charset="-78"/>
              </a:endParaRPr>
            </a:p>
          </p:txBody>
        </p:sp>
      </p:grpSp>
      <p:grpSp>
        <p:nvGrpSpPr>
          <p:cNvPr id="55" name="Group 54"/>
          <p:cNvGrpSpPr/>
          <p:nvPr/>
        </p:nvGrpSpPr>
        <p:grpSpPr>
          <a:xfrm>
            <a:off x="250131" y="3595776"/>
            <a:ext cx="5823111" cy="627565"/>
            <a:chOff x="176185" y="3751926"/>
            <a:chExt cx="5823111" cy="627565"/>
          </a:xfrm>
        </p:grpSpPr>
        <p:sp>
          <p:nvSpPr>
            <p:cNvPr id="37" name="Freeform 36"/>
            <p:cNvSpPr/>
            <p:nvPr/>
          </p:nvSpPr>
          <p:spPr>
            <a:xfrm rot="20616952">
              <a:off x="5132484" y="3929143"/>
              <a:ext cx="866812" cy="28625"/>
            </a:xfrm>
            <a:custGeom>
              <a:avLst/>
              <a:gdLst>
                <a:gd name="connsiteX0" fmla="*/ 0 w 866812"/>
                <a:gd name="connsiteY0" fmla="*/ 14312 h 28624"/>
                <a:gd name="connsiteX1" fmla="*/ 866812 w 866812"/>
                <a:gd name="connsiteY1" fmla="*/ 14312 h 28624"/>
              </a:gdLst>
              <a:ahLst/>
              <a:cxnLst>
                <a:cxn ang="0">
                  <a:pos x="connsiteX0" y="connsiteY0"/>
                </a:cxn>
                <a:cxn ang="0">
                  <a:pos x="connsiteX1" y="connsiteY1"/>
                </a:cxn>
              </a:cxnLst>
              <a:rect l="l" t="t" r="r" b="b"/>
              <a:pathLst>
                <a:path w="866812" h="28624">
                  <a:moveTo>
                    <a:pt x="866812" y="14312"/>
                  </a:moveTo>
                  <a:lnTo>
                    <a:pt x="0" y="14312"/>
                  </a:lnTo>
                </a:path>
              </a:pathLst>
            </a:custGeom>
          </p:spPr>
          <p:style>
            <a:lnRef idx="2">
              <a:schemeClr val="accent4"/>
            </a:lnRef>
            <a:fillRef idx="0">
              <a:schemeClr val="accent4"/>
            </a:fillRef>
            <a:effectRef idx="1">
              <a:schemeClr val="accent4"/>
            </a:effectRef>
            <a:fontRef idx="minor">
              <a:schemeClr val="tx1"/>
            </a:fontRef>
          </p:style>
          <p:txBody>
            <a:bodyPr spcFirstLastPara="0" vert="horz" wrap="square" lIns="424435" tIns="-7358" rIns="424436" bIns="-7357" numCol="1" spcCol="1270" anchor="ctr" anchorCtr="0">
              <a:noAutofit/>
            </a:bodyPr>
            <a:lstStyle/>
            <a:p>
              <a:pPr lvl="0" algn="ctr" defTabSz="222250">
                <a:lnSpc>
                  <a:spcPct val="90000"/>
                </a:lnSpc>
                <a:spcBef>
                  <a:spcPct val="0"/>
                </a:spcBef>
                <a:spcAft>
                  <a:spcPct val="35000"/>
                </a:spcAft>
              </a:pPr>
              <a:endParaRPr lang="en-US" sz="500" kern="1200"/>
            </a:p>
          </p:txBody>
        </p:sp>
        <p:sp>
          <p:nvSpPr>
            <p:cNvPr id="38" name="Freeform 37"/>
            <p:cNvSpPr/>
            <p:nvPr/>
          </p:nvSpPr>
          <p:spPr>
            <a:xfrm>
              <a:off x="176185" y="3751926"/>
              <a:ext cx="4973898" cy="627565"/>
            </a:xfrm>
            <a:custGeom>
              <a:avLst/>
              <a:gdLst>
                <a:gd name="connsiteX0" fmla="*/ 0 w 4973898"/>
                <a:gd name="connsiteY0" fmla="*/ 62757 h 627565"/>
                <a:gd name="connsiteX1" fmla="*/ 18381 w 4973898"/>
                <a:gd name="connsiteY1" fmla="*/ 18381 h 627565"/>
                <a:gd name="connsiteX2" fmla="*/ 62757 w 4973898"/>
                <a:gd name="connsiteY2" fmla="*/ 0 h 627565"/>
                <a:gd name="connsiteX3" fmla="*/ 4911141 w 4973898"/>
                <a:gd name="connsiteY3" fmla="*/ 0 h 627565"/>
                <a:gd name="connsiteX4" fmla="*/ 4955517 w 4973898"/>
                <a:gd name="connsiteY4" fmla="*/ 18381 h 627565"/>
                <a:gd name="connsiteX5" fmla="*/ 4973898 w 4973898"/>
                <a:gd name="connsiteY5" fmla="*/ 62757 h 627565"/>
                <a:gd name="connsiteX6" fmla="*/ 4973898 w 4973898"/>
                <a:gd name="connsiteY6" fmla="*/ 564808 h 627565"/>
                <a:gd name="connsiteX7" fmla="*/ 4955517 w 4973898"/>
                <a:gd name="connsiteY7" fmla="*/ 609184 h 627565"/>
                <a:gd name="connsiteX8" fmla="*/ 4911141 w 4973898"/>
                <a:gd name="connsiteY8" fmla="*/ 627565 h 627565"/>
                <a:gd name="connsiteX9" fmla="*/ 62757 w 4973898"/>
                <a:gd name="connsiteY9" fmla="*/ 627565 h 627565"/>
                <a:gd name="connsiteX10" fmla="*/ 18381 w 4973898"/>
                <a:gd name="connsiteY10" fmla="*/ 609184 h 627565"/>
                <a:gd name="connsiteX11" fmla="*/ 0 w 4973898"/>
                <a:gd name="connsiteY11" fmla="*/ 564808 h 627565"/>
                <a:gd name="connsiteX12" fmla="*/ 0 w 4973898"/>
                <a:gd name="connsiteY12" fmla="*/ 62757 h 62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73898" h="627565">
                  <a:moveTo>
                    <a:pt x="0" y="62757"/>
                  </a:moveTo>
                  <a:cubicBezTo>
                    <a:pt x="0" y="46113"/>
                    <a:pt x="6612" y="30150"/>
                    <a:pt x="18381" y="18381"/>
                  </a:cubicBezTo>
                  <a:cubicBezTo>
                    <a:pt x="30150" y="6612"/>
                    <a:pt x="46113" y="0"/>
                    <a:pt x="62757" y="0"/>
                  </a:cubicBezTo>
                  <a:lnTo>
                    <a:pt x="4911141" y="0"/>
                  </a:lnTo>
                  <a:cubicBezTo>
                    <a:pt x="4927785" y="0"/>
                    <a:pt x="4943748" y="6612"/>
                    <a:pt x="4955517" y="18381"/>
                  </a:cubicBezTo>
                  <a:cubicBezTo>
                    <a:pt x="4967286" y="30150"/>
                    <a:pt x="4973898" y="46113"/>
                    <a:pt x="4973898" y="62757"/>
                  </a:cubicBezTo>
                  <a:lnTo>
                    <a:pt x="4973898" y="564808"/>
                  </a:lnTo>
                  <a:cubicBezTo>
                    <a:pt x="4973898" y="581452"/>
                    <a:pt x="4967286" y="597415"/>
                    <a:pt x="4955517" y="609184"/>
                  </a:cubicBezTo>
                  <a:cubicBezTo>
                    <a:pt x="4943748" y="620953"/>
                    <a:pt x="4927785" y="627565"/>
                    <a:pt x="4911141" y="627565"/>
                  </a:cubicBezTo>
                  <a:lnTo>
                    <a:pt x="62757" y="627565"/>
                  </a:lnTo>
                  <a:cubicBezTo>
                    <a:pt x="46113" y="627565"/>
                    <a:pt x="30150" y="620953"/>
                    <a:pt x="18381" y="609184"/>
                  </a:cubicBezTo>
                  <a:cubicBezTo>
                    <a:pt x="6612" y="597415"/>
                    <a:pt x="0" y="581452"/>
                    <a:pt x="0" y="564808"/>
                  </a:cubicBezTo>
                  <a:lnTo>
                    <a:pt x="0" y="62757"/>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33621" tIns="33621" rIns="33621" bIns="33621" numCol="1" spcCol="1270" anchor="ctr" anchorCtr="0">
              <a:noAutofit/>
            </a:bodyPr>
            <a:lstStyle/>
            <a:p>
              <a:pPr algn="ctr" defTabSz="1066800" rtl="1">
                <a:lnSpc>
                  <a:spcPct val="90000"/>
                </a:lnSpc>
                <a:spcBef>
                  <a:spcPct val="0"/>
                </a:spcBef>
                <a:spcAft>
                  <a:spcPct val="35000"/>
                </a:spcAft>
              </a:pPr>
              <a:r>
                <a:rPr lang="fa-IR" sz="3200" b="1" dirty="0" smtClean="0">
                  <a:cs typeface="B Zar" pitchFamily="2" charset="-78"/>
                </a:rPr>
                <a:t>دفعات شستن</a:t>
              </a:r>
            </a:p>
          </p:txBody>
        </p:sp>
      </p:grpSp>
      <p:grpSp>
        <p:nvGrpSpPr>
          <p:cNvPr id="56" name="Group 55"/>
          <p:cNvGrpSpPr/>
          <p:nvPr/>
        </p:nvGrpSpPr>
        <p:grpSpPr>
          <a:xfrm>
            <a:off x="250131" y="3505187"/>
            <a:ext cx="5404017" cy="1534114"/>
            <a:chOff x="176185" y="3675851"/>
            <a:chExt cx="5404017" cy="1534114"/>
          </a:xfrm>
        </p:grpSpPr>
        <p:sp>
          <p:nvSpPr>
            <p:cNvPr id="39" name="Freeform 38"/>
            <p:cNvSpPr/>
            <p:nvPr/>
          </p:nvSpPr>
          <p:spPr>
            <a:xfrm rot="18512143">
              <a:off x="4898466" y="4328962"/>
              <a:ext cx="1334847" cy="28625"/>
            </a:xfrm>
            <a:custGeom>
              <a:avLst/>
              <a:gdLst>
                <a:gd name="connsiteX0" fmla="*/ 0 w 1334847"/>
                <a:gd name="connsiteY0" fmla="*/ 14312 h 28624"/>
                <a:gd name="connsiteX1" fmla="*/ 1334847 w 1334847"/>
                <a:gd name="connsiteY1" fmla="*/ 14312 h 28624"/>
              </a:gdLst>
              <a:ahLst/>
              <a:cxnLst>
                <a:cxn ang="0">
                  <a:pos x="connsiteX0" y="connsiteY0"/>
                </a:cxn>
                <a:cxn ang="0">
                  <a:pos x="connsiteX1" y="connsiteY1"/>
                </a:cxn>
              </a:cxnLst>
              <a:rect l="l" t="t" r="r" b="b"/>
              <a:pathLst>
                <a:path w="1334847" h="28624">
                  <a:moveTo>
                    <a:pt x="1334847" y="14312"/>
                  </a:moveTo>
                  <a:lnTo>
                    <a:pt x="0" y="14312"/>
                  </a:lnTo>
                </a:path>
              </a:pathLst>
            </a:custGeom>
          </p:spPr>
          <p:style>
            <a:lnRef idx="2">
              <a:schemeClr val="accent4"/>
            </a:lnRef>
            <a:fillRef idx="0">
              <a:schemeClr val="accent4"/>
            </a:fillRef>
            <a:effectRef idx="1">
              <a:schemeClr val="accent4"/>
            </a:effectRef>
            <a:fontRef idx="minor">
              <a:schemeClr val="tx1"/>
            </a:fontRef>
          </p:style>
          <p:txBody>
            <a:bodyPr spcFirstLastPara="0" vert="horz" wrap="square" lIns="646752" tIns="-19059" rIns="646752" bIns="-19059" numCol="1" spcCol="1270" anchor="ctr" anchorCtr="0">
              <a:noAutofit/>
            </a:bodyPr>
            <a:lstStyle/>
            <a:p>
              <a:pPr lvl="0" algn="ctr" defTabSz="222250">
                <a:lnSpc>
                  <a:spcPct val="90000"/>
                </a:lnSpc>
                <a:spcBef>
                  <a:spcPct val="0"/>
                </a:spcBef>
                <a:spcAft>
                  <a:spcPct val="35000"/>
                </a:spcAft>
              </a:pPr>
              <a:endParaRPr lang="en-US" sz="500" kern="1200"/>
            </a:p>
          </p:txBody>
        </p:sp>
        <p:sp>
          <p:nvSpPr>
            <p:cNvPr id="40" name="Freeform 39"/>
            <p:cNvSpPr/>
            <p:nvPr/>
          </p:nvSpPr>
          <p:spPr>
            <a:xfrm>
              <a:off x="176185" y="4520727"/>
              <a:ext cx="4973898" cy="689238"/>
            </a:xfrm>
            <a:custGeom>
              <a:avLst/>
              <a:gdLst>
                <a:gd name="connsiteX0" fmla="*/ 0 w 4973898"/>
                <a:gd name="connsiteY0" fmla="*/ 68924 h 689238"/>
                <a:gd name="connsiteX1" fmla="*/ 20187 w 4973898"/>
                <a:gd name="connsiteY1" fmla="*/ 20187 h 689238"/>
                <a:gd name="connsiteX2" fmla="*/ 68924 w 4973898"/>
                <a:gd name="connsiteY2" fmla="*/ 0 h 689238"/>
                <a:gd name="connsiteX3" fmla="*/ 4904974 w 4973898"/>
                <a:gd name="connsiteY3" fmla="*/ 0 h 689238"/>
                <a:gd name="connsiteX4" fmla="*/ 4953711 w 4973898"/>
                <a:gd name="connsiteY4" fmla="*/ 20187 h 689238"/>
                <a:gd name="connsiteX5" fmla="*/ 4973898 w 4973898"/>
                <a:gd name="connsiteY5" fmla="*/ 68924 h 689238"/>
                <a:gd name="connsiteX6" fmla="*/ 4973898 w 4973898"/>
                <a:gd name="connsiteY6" fmla="*/ 620314 h 689238"/>
                <a:gd name="connsiteX7" fmla="*/ 4953711 w 4973898"/>
                <a:gd name="connsiteY7" fmla="*/ 669051 h 689238"/>
                <a:gd name="connsiteX8" fmla="*/ 4904974 w 4973898"/>
                <a:gd name="connsiteY8" fmla="*/ 689238 h 689238"/>
                <a:gd name="connsiteX9" fmla="*/ 68924 w 4973898"/>
                <a:gd name="connsiteY9" fmla="*/ 689238 h 689238"/>
                <a:gd name="connsiteX10" fmla="*/ 20187 w 4973898"/>
                <a:gd name="connsiteY10" fmla="*/ 669051 h 689238"/>
                <a:gd name="connsiteX11" fmla="*/ 0 w 4973898"/>
                <a:gd name="connsiteY11" fmla="*/ 620314 h 689238"/>
                <a:gd name="connsiteX12" fmla="*/ 0 w 4973898"/>
                <a:gd name="connsiteY12" fmla="*/ 68924 h 68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73898" h="689238">
                  <a:moveTo>
                    <a:pt x="0" y="68924"/>
                  </a:moveTo>
                  <a:cubicBezTo>
                    <a:pt x="0" y="50644"/>
                    <a:pt x="7262" y="33113"/>
                    <a:pt x="20187" y="20187"/>
                  </a:cubicBezTo>
                  <a:cubicBezTo>
                    <a:pt x="33113" y="7261"/>
                    <a:pt x="50644" y="0"/>
                    <a:pt x="68924" y="0"/>
                  </a:cubicBezTo>
                  <a:lnTo>
                    <a:pt x="4904974" y="0"/>
                  </a:lnTo>
                  <a:cubicBezTo>
                    <a:pt x="4923254" y="0"/>
                    <a:pt x="4940785" y="7262"/>
                    <a:pt x="4953711" y="20187"/>
                  </a:cubicBezTo>
                  <a:cubicBezTo>
                    <a:pt x="4966637" y="33113"/>
                    <a:pt x="4973898" y="50644"/>
                    <a:pt x="4973898" y="68924"/>
                  </a:cubicBezTo>
                  <a:lnTo>
                    <a:pt x="4973898" y="620314"/>
                  </a:lnTo>
                  <a:cubicBezTo>
                    <a:pt x="4973898" y="638594"/>
                    <a:pt x="4966636" y="656125"/>
                    <a:pt x="4953711" y="669051"/>
                  </a:cubicBezTo>
                  <a:cubicBezTo>
                    <a:pt x="4940785" y="681977"/>
                    <a:pt x="4923254" y="689238"/>
                    <a:pt x="4904974" y="689238"/>
                  </a:cubicBezTo>
                  <a:lnTo>
                    <a:pt x="68924" y="689238"/>
                  </a:lnTo>
                  <a:cubicBezTo>
                    <a:pt x="50644" y="689238"/>
                    <a:pt x="33113" y="681976"/>
                    <a:pt x="20187" y="669051"/>
                  </a:cubicBezTo>
                  <a:cubicBezTo>
                    <a:pt x="7261" y="656125"/>
                    <a:pt x="0" y="638594"/>
                    <a:pt x="0" y="620314"/>
                  </a:cubicBezTo>
                  <a:lnTo>
                    <a:pt x="0" y="68924"/>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35427" tIns="35427" rIns="35427" bIns="35427" numCol="1" spcCol="1270" anchor="ctr" anchorCtr="0">
              <a:noAutofit/>
            </a:bodyPr>
            <a:lstStyle/>
            <a:p>
              <a:pPr algn="ctr" defTabSz="1066800" rtl="1">
                <a:lnSpc>
                  <a:spcPct val="90000"/>
                </a:lnSpc>
                <a:spcBef>
                  <a:spcPct val="0"/>
                </a:spcBef>
                <a:spcAft>
                  <a:spcPct val="35000"/>
                </a:spcAft>
              </a:pPr>
              <a:r>
                <a:rPr lang="fa-IR" sz="3200" b="1" dirty="0" smtClean="0">
                  <a:cs typeface="B Zar" pitchFamily="2" charset="-78"/>
                </a:rPr>
                <a:t>نحوه شستن، آب ريختن</a:t>
              </a:r>
            </a:p>
          </p:txBody>
        </p:sp>
      </p:grpSp>
      <p:grpSp>
        <p:nvGrpSpPr>
          <p:cNvPr id="53" name="Group 52"/>
          <p:cNvGrpSpPr/>
          <p:nvPr/>
        </p:nvGrpSpPr>
        <p:grpSpPr>
          <a:xfrm>
            <a:off x="312293" y="3552372"/>
            <a:ext cx="5341856" cy="2885176"/>
            <a:chOff x="238347" y="3744224"/>
            <a:chExt cx="5341856" cy="2885176"/>
          </a:xfrm>
        </p:grpSpPr>
        <p:sp>
          <p:nvSpPr>
            <p:cNvPr id="41" name="Freeform 40"/>
            <p:cNvSpPr/>
            <p:nvPr/>
          </p:nvSpPr>
          <p:spPr>
            <a:xfrm rot="17458583">
              <a:off x="4404364" y="4891439"/>
              <a:ext cx="2323053" cy="28624"/>
            </a:xfrm>
            <a:custGeom>
              <a:avLst/>
              <a:gdLst>
                <a:gd name="connsiteX0" fmla="*/ 0 w 2323052"/>
                <a:gd name="connsiteY0" fmla="*/ 14312 h 28624"/>
                <a:gd name="connsiteX1" fmla="*/ 2323052 w 2323052"/>
                <a:gd name="connsiteY1" fmla="*/ 14312 h 28624"/>
              </a:gdLst>
              <a:ahLst/>
              <a:cxnLst>
                <a:cxn ang="0">
                  <a:pos x="connsiteX0" y="connsiteY0"/>
                </a:cxn>
                <a:cxn ang="0">
                  <a:pos x="connsiteX1" y="connsiteY1"/>
                </a:cxn>
              </a:cxnLst>
              <a:rect l="l" t="t" r="r" b="b"/>
              <a:pathLst>
                <a:path w="2323052" h="28624">
                  <a:moveTo>
                    <a:pt x="2323052" y="14312"/>
                  </a:moveTo>
                  <a:lnTo>
                    <a:pt x="0" y="14312"/>
                  </a:lnTo>
                </a:path>
              </a:pathLst>
            </a:custGeom>
          </p:spPr>
          <p:style>
            <a:lnRef idx="2">
              <a:schemeClr val="accent4"/>
            </a:lnRef>
            <a:fillRef idx="0">
              <a:schemeClr val="accent4"/>
            </a:fillRef>
            <a:effectRef idx="1">
              <a:schemeClr val="accent4"/>
            </a:effectRef>
            <a:fontRef idx="minor">
              <a:schemeClr val="tx1"/>
            </a:fontRef>
          </p:style>
          <p:txBody>
            <a:bodyPr spcFirstLastPara="0" vert="horz" wrap="square" lIns="1116150" tIns="-43765" rIns="1116151" bIns="-43764" numCol="1" spcCol="1270" anchor="ctr" anchorCtr="0">
              <a:noAutofit/>
            </a:bodyPr>
            <a:lstStyle/>
            <a:p>
              <a:pPr lvl="0" algn="ctr" defTabSz="355600">
                <a:lnSpc>
                  <a:spcPct val="90000"/>
                </a:lnSpc>
                <a:spcBef>
                  <a:spcPct val="0"/>
                </a:spcBef>
                <a:spcAft>
                  <a:spcPct val="35000"/>
                </a:spcAft>
              </a:pPr>
              <a:endParaRPr lang="en-US" sz="800" kern="1200"/>
            </a:p>
          </p:txBody>
        </p:sp>
        <p:sp>
          <p:nvSpPr>
            <p:cNvPr id="42" name="Freeform 41"/>
            <p:cNvSpPr/>
            <p:nvPr/>
          </p:nvSpPr>
          <p:spPr>
            <a:xfrm>
              <a:off x="238347" y="5351201"/>
              <a:ext cx="4911736" cy="1278199"/>
            </a:xfrm>
            <a:custGeom>
              <a:avLst/>
              <a:gdLst>
                <a:gd name="connsiteX0" fmla="*/ 0 w 4911736"/>
                <a:gd name="connsiteY0" fmla="*/ 127820 h 1278199"/>
                <a:gd name="connsiteX1" fmla="*/ 37438 w 4911736"/>
                <a:gd name="connsiteY1" fmla="*/ 37438 h 1278199"/>
                <a:gd name="connsiteX2" fmla="*/ 127820 w 4911736"/>
                <a:gd name="connsiteY2" fmla="*/ 1 h 1278199"/>
                <a:gd name="connsiteX3" fmla="*/ 4783916 w 4911736"/>
                <a:gd name="connsiteY3" fmla="*/ 0 h 1278199"/>
                <a:gd name="connsiteX4" fmla="*/ 4874298 w 4911736"/>
                <a:gd name="connsiteY4" fmla="*/ 37438 h 1278199"/>
                <a:gd name="connsiteX5" fmla="*/ 4911735 w 4911736"/>
                <a:gd name="connsiteY5" fmla="*/ 127820 h 1278199"/>
                <a:gd name="connsiteX6" fmla="*/ 4911736 w 4911736"/>
                <a:gd name="connsiteY6" fmla="*/ 1150379 h 1278199"/>
                <a:gd name="connsiteX7" fmla="*/ 4874298 w 4911736"/>
                <a:gd name="connsiteY7" fmla="*/ 1240761 h 1278199"/>
                <a:gd name="connsiteX8" fmla="*/ 4783916 w 4911736"/>
                <a:gd name="connsiteY8" fmla="*/ 1278199 h 1278199"/>
                <a:gd name="connsiteX9" fmla="*/ 127820 w 4911736"/>
                <a:gd name="connsiteY9" fmla="*/ 1278199 h 1278199"/>
                <a:gd name="connsiteX10" fmla="*/ 37438 w 4911736"/>
                <a:gd name="connsiteY10" fmla="*/ 1240761 h 1278199"/>
                <a:gd name="connsiteX11" fmla="*/ 0 w 4911736"/>
                <a:gd name="connsiteY11" fmla="*/ 1150379 h 1278199"/>
                <a:gd name="connsiteX12" fmla="*/ 0 w 4911736"/>
                <a:gd name="connsiteY12" fmla="*/ 127820 h 127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11736" h="1278199">
                  <a:moveTo>
                    <a:pt x="0" y="127820"/>
                  </a:moveTo>
                  <a:cubicBezTo>
                    <a:pt x="0" y="93920"/>
                    <a:pt x="13467" y="61409"/>
                    <a:pt x="37438" y="37438"/>
                  </a:cubicBezTo>
                  <a:cubicBezTo>
                    <a:pt x="61409" y="13467"/>
                    <a:pt x="93920" y="0"/>
                    <a:pt x="127820" y="1"/>
                  </a:cubicBezTo>
                  <a:lnTo>
                    <a:pt x="4783916" y="0"/>
                  </a:lnTo>
                  <a:cubicBezTo>
                    <a:pt x="4817816" y="0"/>
                    <a:pt x="4850327" y="13467"/>
                    <a:pt x="4874298" y="37438"/>
                  </a:cubicBezTo>
                  <a:cubicBezTo>
                    <a:pt x="4898269" y="61409"/>
                    <a:pt x="4911736" y="93920"/>
                    <a:pt x="4911735" y="127820"/>
                  </a:cubicBezTo>
                  <a:cubicBezTo>
                    <a:pt x="4911735" y="468673"/>
                    <a:pt x="4911736" y="809526"/>
                    <a:pt x="4911736" y="1150379"/>
                  </a:cubicBezTo>
                  <a:cubicBezTo>
                    <a:pt x="4911736" y="1184279"/>
                    <a:pt x="4898269" y="1216791"/>
                    <a:pt x="4874298" y="1240761"/>
                  </a:cubicBezTo>
                  <a:cubicBezTo>
                    <a:pt x="4850327" y="1264732"/>
                    <a:pt x="4817816" y="1278199"/>
                    <a:pt x="4783916" y="1278199"/>
                  </a:cubicBezTo>
                  <a:lnTo>
                    <a:pt x="127820" y="1278199"/>
                  </a:lnTo>
                  <a:cubicBezTo>
                    <a:pt x="93920" y="1278199"/>
                    <a:pt x="61408" y="1264732"/>
                    <a:pt x="37438" y="1240761"/>
                  </a:cubicBezTo>
                  <a:cubicBezTo>
                    <a:pt x="13467" y="1216790"/>
                    <a:pt x="0" y="1184279"/>
                    <a:pt x="0" y="1150379"/>
                  </a:cubicBezTo>
                  <a:lnTo>
                    <a:pt x="0" y="127820"/>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52677" tIns="52677" rIns="52677" bIns="52677" numCol="1" spcCol="1270" anchor="ctr" anchorCtr="0">
              <a:noAutofit/>
            </a:bodyPr>
            <a:lstStyle/>
            <a:p>
              <a:pPr algn="ctr" defTabSz="1066800" rtl="1">
                <a:lnSpc>
                  <a:spcPct val="90000"/>
                </a:lnSpc>
                <a:spcBef>
                  <a:spcPct val="0"/>
                </a:spcBef>
                <a:spcAft>
                  <a:spcPct val="35000"/>
                </a:spcAft>
              </a:pPr>
              <a:r>
                <a:rPr lang="fa-IR" sz="3200" b="1" dirty="0" smtClean="0">
                  <a:cs typeface="B Zar" pitchFamily="2" charset="-78"/>
                </a:rPr>
                <a:t>امکان بطلان وضو با سه بار شستن</a:t>
              </a:r>
              <a:endParaRPr lang="en-US" sz="3200" b="1" dirty="0" smtClean="0">
                <a:cs typeface="B Zar" pitchFamily="2" charset="-78"/>
              </a:endParaRPr>
            </a:p>
          </p:txBody>
        </p:sp>
      </p:grpSp>
      <p:sp>
        <p:nvSpPr>
          <p:cNvPr id="43" name="8-Point Star 42">
            <a:hlinkClick r:id="rId2" action="ppaction://hlinksldjump"/>
          </p:cNvPr>
          <p:cNvSpPr/>
          <p:nvPr/>
        </p:nvSpPr>
        <p:spPr>
          <a:xfrm>
            <a:off x="378746" y="1563792"/>
            <a:ext cx="304800" cy="304800"/>
          </a:xfrm>
          <a:prstGeom prst="star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sp>
        <p:nvSpPr>
          <p:cNvPr id="44" name="8-Point Star 43">
            <a:hlinkClick r:id="rId3" action="ppaction://hlinksldjump"/>
          </p:cNvPr>
          <p:cNvSpPr/>
          <p:nvPr/>
        </p:nvSpPr>
        <p:spPr>
          <a:xfrm>
            <a:off x="378746" y="801792"/>
            <a:ext cx="304800" cy="304800"/>
          </a:xfrm>
          <a:prstGeom prst="star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sp>
        <p:nvSpPr>
          <p:cNvPr id="45" name="8-Point Star 44">
            <a:hlinkClick r:id="rId4" action="ppaction://hlinksldjump"/>
          </p:cNvPr>
          <p:cNvSpPr/>
          <p:nvPr/>
        </p:nvSpPr>
        <p:spPr>
          <a:xfrm>
            <a:off x="378746" y="3773592"/>
            <a:ext cx="304800" cy="304800"/>
          </a:xfrm>
          <a:prstGeom prst="star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sp>
        <p:nvSpPr>
          <p:cNvPr id="46" name="8-Point Star 45">
            <a:hlinkClick r:id="rId5" action="ppaction://hlinksldjump"/>
          </p:cNvPr>
          <p:cNvSpPr/>
          <p:nvPr/>
        </p:nvSpPr>
        <p:spPr>
          <a:xfrm>
            <a:off x="378746" y="4611792"/>
            <a:ext cx="304800" cy="304800"/>
          </a:xfrm>
          <a:prstGeom prst="star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sp>
        <p:nvSpPr>
          <p:cNvPr id="50" name="8-Point Star 49">
            <a:hlinkClick r:id="rId6" action="ppaction://hlinksldjump"/>
          </p:cNvPr>
          <p:cNvSpPr/>
          <p:nvPr/>
        </p:nvSpPr>
        <p:spPr>
          <a:xfrm>
            <a:off x="378746" y="2249592"/>
            <a:ext cx="304800" cy="304800"/>
          </a:xfrm>
          <a:prstGeom prst="star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sp>
        <p:nvSpPr>
          <p:cNvPr id="57" name="8-Point Star 56">
            <a:hlinkClick r:id="rId7" action="ppaction://hlinksldjump"/>
          </p:cNvPr>
          <p:cNvSpPr/>
          <p:nvPr/>
        </p:nvSpPr>
        <p:spPr>
          <a:xfrm>
            <a:off x="378746" y="5323576"/>
            <a:ext cx="304800" cy="304800"/>
          </a:xfrm>
          <a:prstGeom prst="star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sp>
        <p:nvSpPr>
          <p:cNvPr id="30" name="Freeform 29"/>
          <p:cNvSpPr/>
          <p:nvPr/>
        </p:nvSpPr>
        <p:spPr>
          <a:xfrm>
            <a:off x="6055643" y="2964937"/>
            <a:ext cx="3012157" cy="1487313"/>
          </a:xfrm>
          <a:custGeom>
            <a:avLst/>
            <a:gdLst>
              <a:gd name="connsiteX0" fmla="*/ 0 w 3012157"/>
              <a:gd name="connsiteY0" fmla="*/ 148731 h 1487313"/>
              <a:gd name="connsiteX1" fmla="*/ 43562 w 3012157"/>
              <a:gd name="connsiteY1" fmla="*/ 43562 h 1487313"/>
              <a:gd name="connsiteX2" fmla="*/ 148731 w 3012157"/>
              <a:gd name="connsiteY2" fmla="*/ 0 h 1487313"/>
              <a:gd name="connsiteX3" fmla="*/ 2863426 w 3012157"/>
              <a:gd name="connsiteY3" fmla="*/ 0 h 1487313"/>
              <a:gd name="connsiteX4" fmla="*/ 2968595 w 3012157"/>
              <a:gd name="connsiteY4" fmla="*/ 43562 h 1487313"/>
              <a:gd name="connsiteX5" fmla="*/ 3012157 w 3012157"/>
              <a:gd name="connsiteY5" fmla="*/ 148731 h 1487313"/>
              <a:gd name="connsiteX6" fmla="*/ 3012157 w 3012157"/>
              <a:gd name="connsiteY6" fmla="*/ 1338582 h 1487313"/>
              <a:gd name="connsiteX7" fmla="*/ 2968595 w 3012157"/>
              <a:gd name="connsiteY7" fmla="*/ 1443751 h 1487313"/>
              <a:gd name="connsiteX8" fmla="*/ 2863426 w 3012157"/>
              <a:gd name="connsiteY8" fmla="*/ 1487313 h 1487313"/>
              <a:gd name="connsiteX9" fmla="*/ 148731 w 3012157"/>
              <a:gd name="connsiteY9" fmla="*/ 1487313 h 1487313"/>
              <a:gd name="connsiteX10" fmla="*/ 43562 w 3012157"/>
              <a:gd name="connsiteY10" fmla="*/ 1443751 h 1487313"/>
              <a:gd name="connsiteX11" fmla="*/ 0 w 3012157"/>
              <a:gd name="connsiteY11" fmla="*/ 1338582 h 1487313"/>
              <a:gd name="connsiteX12" fmla="*/ 0 w 3012157"/>
              <a:gd name="connsiteY12" fmla="*/ 148731 h 148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12157" h="1487313">
                <a:moveTo>
                  <a:pt x="0" y="148731"/>
                </a:moveTo>
                <a:cubicBezTo>
                  <a:pt x="0" y="109285"/>
                  <a:pt x="15670" y="71455"/>
                  <a:pt x="43562" y="43562"/>
                </a:cubicBezTo>
                <a:cubicBezTo>
                  <a:pt x="71455" y="15670"/>
                  <a:pt x="109285" y="0"/>
                  <a:pt x="148731" y="0"/>
                </a:cubicBezTo>
                <a:lnTo>
                  <a:pt x="2863426" y="0"/>
                </a:lnTo>
                <a:cubicBezTo>
                  <a:pt x="2902872" y="0"/>
                  <a:pt x="2940702" y="15670"/>
                  <a:pt x="2968595" y="43562"/>
                </a:cubicBezTo>
                <a:cubicBezTo>
                  <a:pt x="2996487" y="71455"/>
                  <a:pt x="3012157" y="109285"/>
                  <a:pt x="3012157" y="148731"/>
                </a:cubicBezTo>
                <a:lnTo>
                  <a:pt x="3012157" y="1338582"/>
                </a:lnTo>
                <a:cubicBezTo>
                  <a:pt x="3012157" y="1378028"/>
                  <a:pt x="2996487" y="1415858"/>
                  <a:pt x="2968595" y="1443751"/>
                </a:cubicBezTo>
                <a:cubicBezTo>
                  <a:pt x="2940703" y="1471643"/>
                  <a:pt x="2902872" y="1487313"/>
                  <a:pt x="2863426" y="1487313"/>
                </a:cubicBezTo>
                <a:lnTo>
                  <a:pt x="148731" y="1487313"/>
                </a:lnTo>
                <a:cubicBezTo>
                  <a:pt x="109285" y="1487313"/>
                  <a:pt x="71455" y="1471643"/>
                  <a:pt x="43562" y="1443751"/>
                </a:cubicBezTo>
                <a:cubicBezTo>
                  <a:pt x="15670" y="1415858"/>
                  <a:pt x="0" y="1378028"/>
                  <a:pt x="0" y="1338582"/>
                </a:cubicBezTo>
                <a:lnTo>
                  <a:pt x="0" y="148731"/>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58802" tIns="58802" rIns="58802" bIns="58802" numCol="1" spcCol="1270" anchor="ctr" anchorCtr="0">
            <a:noAutofit/>
          </a:bodyPr>
          <a:lstStyle/>
          <a:p>
            <a:pPr algn="ctr" defTabSz="1066800" rtl="1">
              <a:lnSpc>
                <a:spcPts val="4000"/>
              </a:lnSpc>
              <a:spcBef>
                <a:spcPct val="0"/>
              </a:spcBef>
              <a:spcAft>
                <a:spcPct val="35000"/>
              </a:spcAft>
            </a:pPr>
            <a:r>
              <a:rPr lang="fa-IR" sz="3600" b="1" dirty="0" smtClean="0">
                <a:cs typeface="B Zar" pitchFamily="2" charset="-78"/>
              </a:rPr>
              <a:t>مسائل شستن صورت و دست‌ها</a:t>
            </a:r>
            <a:endParaRPr lang="en-US" sz="3600" b="1" dirty="0">
              <a:cs typeface="B Zar" pitchFamily="2" charset="-78"/>
            </a:endParaRPr>
          </a:p>
        </p:txBody>
      </p:sp>
      <p:sp>
        <p:nvSpPr>
          <p:cNvPr id="47" name="Striped Right Arrow 46">
            <a:hlinkClick r:id="rId8" action="ppaction://hlinksldjump"/>
          </p:cNvPr>
          <p:cNvSpPr/>
          <p:nvPr/>
        </p:nvSpPr>
        <p:spPr>
          <a:xfrm rot="10800000">
            <a:off x="76200" y="6252030"/>
            <a:ext cx="533400" cy="533400"/>
          </a:xfrm>
          <a:prstGeom prst="stripedRightArrow">
            <a:avLst>
              <a:gd name="adj1" fmla="val 55442"/>
              <a:gd name="adj2" fmla="val 62698"/>
            </a:avLst>
          </a:prstGeom>
          <a:gradFill flip="none" rotWithShape="1">
            <a:gsLst>
              <a:gs pos="0">
                <a:srgbClr val="DDEBCF"/>
              </a:gs>
              <a:gs pos="50000">
                <a:srgbClr val="9CB86E"/>
              </a:gs>
              <a:gs pos="100000">
                <a:srgbClr val="156B13"/>
              </a:gs>
            </a:gsLst>
            <a:path path="rect">
              <a:fillToRect l="100000" t="100000"/>
            </a:path>
            <a:tileRect r="-100000" b="-100000"/>
          </a:gradFill>
        </p:spPr>
        <p:style>
          <a:lnRef idx="0">
            <a:schemeClr val="accent3"/>
          </a:lnRef>
          <a:fillRef idx="3">
            <a:schemeClr val="accent3"/>
          </a:fillRef>
          <a:effectRef idx="3">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40" presetClass="entr" presetSubtype="0" fill="hold" grpId="0" nodeType="after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childTnLst>
                                </p:cTn>
                              </p:par>
                              <p:par>
                                <p:cTn id="17" presetID="53"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grpId="0" nodeType="click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randombar(horizontal)">
                                      <p:cBhvr>
                                        <p:cTn id="33" dur="500"/>
                                        <p:tgtEl>
                                          <p:spTgt spid="51"/>
                                        </p:tgtEl>
                                      </p:cBhvr>
                                    </p:animEffect>
                                  </p:childTnLst>
                                </p:cTn>
                              </p:par>
                            </p:childTnLst>
                          </p:cTn>
                        </p:par>
                        <p:par>
                          <p:cTn id="34" fill="hold">
                            <p:stCondLst>
                              <p:cond delay="500"/>
                            </p:stCondLst>
                            <p:childTnLst>
                              <p:par>
                                <p:cTn id="35" presetID="10" presetClass="entr" presetSubtype="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2000"/>
                                        <p:tgtEl>
                                          <p:spTgt spid="44"/>
                                        </p:tgtEl>
                                      </p:cBhvr>
                                    </p:animEffect>
                                  </p:childTnLst>
                                </p:cTn>
                              </p:par>
                              <p:par>
                                <p:cTn id="38" presetID="8" presetClass="emph" presetSubtype="0" repeatCount="indefinite" fill="hold" grpId="1" nodeType="withEffect">
                                  <p:stCondLst>
                                    <p:cond delay="0"/>
                                  </p:stCondLst>
                                  <p:childTnLst>
                                    <p:animRot by="21600000">
                                      <p:cBhvr>
                                        <p:cTn id="39" dur="2000" fill="hold"/>
                                        <p:tgtEl>
                                          <p:spTgt spid="44"/>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nodeType="clickEffect">
                                  <p:stCondLst>
                                    <p:cond delay="0"/>
                                  </p:stCondLst>
                                  <p:childTnLst>
                                    <p:set>
                                      <p:cBhvr>
                                        <p:cTn id="43" dur="1" fill="hold">
                                          <p:stCondLst>
                                            <p:cond delay="0"/>
                                          </p:stCondLst>
                                        </p:cTn>
                                        <p:tgtEl>
                                          <p:spTgt spid="54"/>
                                        </p:tgtEl>
                                        <p:attrNameLst>
                                          <p:attrName>style.visibility</p:attrName>
                                        </p:attrNameLst>
                                      </p:cBhvr>
                                      <p:to>
                                        <p:strVal val="visible"/>
                                      </p:to>
                                    </p:set>
                                    <p:animEffect transition="in" filter="randombar(horizontal)">
                                      <p:cBhvr>
                                        <p:cTn id="44" dur="500"/>
                                        <p:tgtEl>
                                          <p:spTgt spid="54"/>
                                        </p:tgtEl>
                                      </p:cBhvr>
                                    </p:animEffect>
                                  </p:childTnLst>
                                </p:cTn>
                              </p:par>
                            </p:childTnLst>
                          </p:cTn>
                        </p:par>
                        <p:par>
                          <p:cTn id="45" fill="hold">
                            <p:stCondLst>
                              <p:cond delay="500"/>
                            </p:stCondLst>
                            <p:childTnLst>
                              <p:par>
                                <p:cTn id="46" presetID="10" presetClass="entr" presetSubtype="0"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2000"/>
                                        <p:tgtEl>
                                          <p:spTgt spid="43"/>
                                        </p:tgtEl>
                                      </p:cBhvr>
                                    </p:animEffect>
                                  </p:childTnLst>
                                </p:cTn>
                              </p:par>
                              <p:par>
                                <p:cTn id="49" presetID="8" presetClass="emph" presetSubtype="0" repeatCount="indefinite" fill="hold" grpId="1" nodeType="withEffect">
                                  <p:stCondLst>
                                    <p:cond delay="0"/>
                                  </p:stCondLst>
                                  <p:childTnLst>
                                    <p:animRot by="21600000">
                                      <p:cBhvr>
                                        <p:cTn id="50" dur="2000" fill="hold"/>
                                        <p:tgtEl>
                                          <p:spTgt spid="43"/>
                                        </p:tgtEl>
                                        <p:attrNameLst>
                                          <p:attrName>r</p:attrName>
                                        </p:attrNameLst>
                                      </p:cBhvr>
                                    </p:animRot>
                                  </p:childTnLst>
                                </p:cTn>
                              </p:par>
                            </p:childTnLst>
                          </p:cTn>
                        </p:par>
                      </p:childTnLst>
                    </p:cTn>
                  </p:par>
                  <p:par>
                    <p:cTn id="51" fill="hold">
                      <p:stCondLst>
                        <p:cond delay="indefinite"/>
                      </p:stCondLst>
                      <p:childTnLst>
                        <p:par>
                          <p:cTn id="52" fill="hold">
                            <p:stCondLst>
                              <p:cond delay="0"/>
                            </p:stCondLst>
                            <p:childTnLst>
                              <p:par>
                                <p:cTn id="53" presetID="14" presetClass="entr" presetSubtype="10" fill="hold" nodeType="click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randombar(horizontal)">
                                      <p:cBhvr>
                                        <p:cTn id="55" dur="500"/>
                                        <p:tgtEl>
                                          <p:spTgt spid="52"/>
                                        </p:tgtEl>
                                      </p:cBhvr>
                                    </p:animEffect>
                                  </p:childTnLst>
                                </p:cTn>
                              </p:par>
                            </p:childTnLst>
                          </p:cTn>
                        </p:par>
                        <p:par>
                          <p:cTn id="56" fill="hold">
                            <p:stCondLst>
                              <p:cond delay="500"/>
                            </p:stCondLst>
                            <p:childTnLst>
                              <p:par>
                                <p:cTn id="57" presetID="10" presetClass="entr" presetSubtype="0" fill="hold" grpId="0" nodeType="after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2000"/>
                                        <p:tgtEl>
                                          <p:spTgt spid="50"/>
                                        </p:tgtEl>
                                      </p:cBhvr>
                                    </p:animEffect>
                                  </p:childTnLst>
                                </p:cTn>
                              </p:par>
                              <p:par>
                                <p:cTn id="60" presetID="8" presetClass="emph" presetSubtype="0" repeatCount="indefinite" fill="hold" grpId="1" nodeType="withEffect">
                                  <p:stCondLst>
                                    <p:cond delay="0"/>
                                  </p:stCondLst>
                                  <p:childTnLst>
                                    <p:animRot by="21600000">
                                      <p:cBhvr>
                                        <p:cTn id="61" dur="2000" fill="hold"/>
                                        <p:tgtEl>
                                          <p:spTgt spid="50"/>
                                        </p:tgtEl>
                                        <p:attrNameLst>
                                          <p:attrName>r</p:attrName>
                                        </p:attrNameLst>
                                      </p:cBhvr>
                                    </p:animRot>
                                  </p:childTnLst>
                                </p:cTn>
                              </p:par>
                            </p:childTnLst>
                          </p:cTn>
                        </p:par>
                      </p:childTnLst>
                    </p:cTn>
                  </p:par>
                  <p:par>
                    <p:cTn id="62" fill="hold">
                      <p:stCondLst>
                        <p:cond delay="indefinite"/>
                      </p:stCondLst>
                      <p:childTnLst>
                        <p:par>
                          <p:cTn id="63" fill="hold">
                            <p:stCondLst>
                              <p:cond delay="0"/>
                            </p:stCondLst>
                            <p:childTnLst>
                              <p:par>
                                <p:cTn id="64" presetID="14" presetClass="entr" presetSubtype="10" fill="hold" nodeType="clickEffect">
                                  <p:stCondLst>
                                    <p:cond delay="0"/>
                                  </p:stCondLst>
                                  <p:childTnLst>
                                    <p:set>
                                      <p:cBhvr>
                                        <p:cTn id="65" dur="1" fill="hold">
                                          <p:stCondLst>
                                            <p:cond delay="0"/>
                                          </p:stCondLst>
                                        </p:cTn>
                                        <p:tgtEl>
                                          <p:spTgt spid="55"/>
                                        </p:tgtEl>
                                        <p:attrNameLst>
                                          <p:attrName>style.visibility</p:attrName>
                                        </p:attrNameLst>
                                      </p:cBhvr>
                                      <p:to>
                                        <p:strVal val="visible"/>
                                      </p:to>
                                    </p:set>
                                    <p:animEffect transition="in" filter="randombar(horizontal)">
                                      <p:cBhvr>
                                        <p:cTn id="66" dur="500"/>
                                        <p:tgtEl>
                                          <p:spTgt spid="55"/>
                                        </p:tgtEl>
                                      </p:cBhvr>
                                    </p:animEffect>
                                  </p:childTnLst>
                                </p:cTn>
                              </p:par>
                            </p:childTnLst>
                          </p:cTn>
                        </p:par>
                        <p:par>
                          <p:cTn id="67" fill="hold">
                            <p:stCondLst>
                              <p:cond delay="500"/>
                            </p:stCondLst>
                            <p:childTnLst>
                              <p:par>
                                <p:cTn id="68" presetID="10" presetClass="entr" presetSubtype="0" fill="hold" grpId="0" nodeType="afterEffect">
                                  <p:stCondLst>
                                    <p:cond delay="0"/>
                                  </p:stCondLst>
                                  <p:childTnLst>
                                    <p:set>
                                      <p:cBhvr>
                                        <p:cTn id="69" dur="1" fill="hold">
                                          <p:stCondLst>
                                            <p:cond delay="0"/>
                                          </p:stCondLst>
                                        </p:cTn>
                                        <p:tgtEl>
                                          <p:spTgt spid="45"/>
                                        </p:tgtEl>
                                        <p:attrNameLst>
                                          <p:attrName>style.visibility</p:attrName>
                                        </p:attrNameLst>
                                      </p:cBhvr>
                                      <p:to>
                                        <p:strVal val="visible"/>
                                      </p:to>
                                    </p:set>
                                    <p:animEffect transition="in" filter="fade">
                                      <p:cBhvr>
                                        <p:cTn id="70" dur="2000"/>
                                        <p:tgtEl>
                                          <p:spTgt spid="45"/>
                                        </p:tgtEl>
                                      </p:cBhvr>
                                    </p:animEffect>
                                  </p:childTnLst>
                                </p:cTn>
                              </p:par>
                              <p:par>
                                <p:cTn id="71" presetID="8" presetClass="emph" presetSubtype="0" repeatCount="indefinite" fill="hold" grpId="1" nodeType="withEffect">
                                  <p:stCondLst>
                                    <p:cond delay="0"/>
                                  </p:stCondLst>
                                  <p:childTnLst>
                                    <p:animRot by="21600000">
                                      <p:cBhvr>
                                        <p:cTn id="72" dur="2000" fill="hold"/>
                                        <p:tgtEl>
                                          <p:spTgt spid="45"/>
                                        </p:tgtEl>
                                        <p:attrNameLst>
                                          <p:attrName>r</p:attrName>
                                        </p:attrNameLst>
                                      </p:cBhvr>
                                    </p:animRot>
                                  </p:childTnLst>
                                </p:cTn>
                              </p:par>
                            </p:childTnLst>
                          </p:cTn>
                        </p:par>
                      </p:childTnLst>
                    </p:cTn>
                  </p:par>
                  <p:par>
                    <p:cTn id="73" fill="hold">
                      <p:stCondLst>
                        <p:cond delay="indefinite"/>
                      </p:stCondLst>
                      <p:childTnLst>
                        <p:par>
                          <p:cTn id="74" fill="hold">
                            <p:stCondLst>
                              <p:cond delay="0"/>
                            </p:stCondLst>
                            <p:childTnLst>
                              <p:par>
                                <p:cTn id="75" presetID="14" presetClass="entr" presetSubtype="10" fill="hold" nodeType="clickEffect">
                                  <p:stCondLst>
                                    <p:cond delay="0"/>
                                  </p:stCondLst>
                                  <p:childTnLst>
                                    <p:set>
                                      <p:cBhvr>
                                        <p:cTn id="76" dur="1" fill="hold">
                                          <p:stCondLst>
                                            <p:cond delay="0"/>
                                          </p:stCondLst>
                                        </p:cTn>
                                        <p:tgtEl>
                                          <p:spTgt spid="56"/>
                                        </p:tgtEl>
                                        <p:attrNameLst>
                                          <p:attrName>style.visibility</p:attrName>
                                        </p:attrNameLst>
                                      </p:cBhvr>
                                      <p:to>
                                        <p:strVal val="visible"/>
                                      </p:to>
                                    </p:set>
                                    <p:animEffect transition="in" filter="randombar(horizontal)">
                                      <p:cBhvr>
                                        <p:cTn id="77" dur="500"/>
                                        <p:tgtEl>
                                          <p:spTgt spid="56"/>
                                        </p:tgtEl>
                                      </p:cBhvr>
                                    </p:animEffect>
                                  </p:childTnLst>
                                </p:cTn>
                              </p:par>
                            </p:childTnLst>
                          </p:cTn>
                        </p:par>
                        <p:par>
                          <p:cTn id="78" fill="hold">
                            <p:stCondLst>
                              <p:cond delay="500"/>
                            </p:stCondLst>
                            <p:childTnLst>
                              <p:par>
                                <p:cTn id="79" presetID="10" presetClass="entr" presetSubtype="0" fill="hold" grpId="0" nodeType="afterEffect">
                                  <p:stCondLst>
                                    <p:cond delay="0"/>
                                  </p:stCondLst>
                                  <p:childTnLst>
                                    <p:set>
                                      <p:cBhvr>
                                        <p:cTn id="80" dur="1" fill="hold">
                                          <p:stCondLst>
                                            <p:cond delay="0"/>
                                          </p:stCondLst>
                                        </p:cTn>
                                        <p:tgtEl>
                                          <p:spTgt spid="46"/>
                                        </p:tgtEl>
                                        <p:attrNameLst>
                                          <p:attrName>style.visibility</p:attrName>
                                        </p:attrNameLst>
                                      </p:cBhvr>
                                      <p:to>
                                        <p:strVal val="visible"/>
                                      </p:to>
                                    </p:set>
                                    <p:animEffect transition="in" filter="fade">
                                      <p:cBhvr>
                                        <p:cTn id="81" dur="2000"/>
                                        <p:tgtEl>
                                          <p:spTgt spid="46"/>
                                        </p:tgtEl>
                                      </p:cBhvr>
                                    </p:animEffect>
                                  </p:childTnLst>
                                </p:cTn>
                              </p:par>
                              <p:par>
                                <p:cTn id="82" presetID="8" presetClass="emph" presetSubtype="0" repeatCount="indefinite" fill="hold" grpId="1" nodeType="withEffect">
                                  <p:stCondLst>
                                    <p:cond delay="0"/>
                                  </p:stCondLst>
                                  <p:childTnLst>
                                    <p:animRot by="21600000">
                                      <p:cBhvr>
                                        <p:cTn id="83" dur="2000" fill="hold"/>
                                        <p:tgtEl>
                                          <p:spTgt spid="46"/>
                                        </p:tgtEl>
                                        <p:attrNameLst>
                                          <p:attrName>r</p:attrName>
                                        </p:attrNameLst>
                                      </p:cBhvr>
                                    </p:animRot>
                                  </p:childTnLst>
                                </p:cTn>
                              </p:par>
                            </p:childTnLst>
                          </p:cTn>
                        </p:par>
                      </p:childTnLst>
                    </p:cTn>
                  </p:par>
                  <p:par>
                    <p:cTn id="84" fill="hold">
                      <p:stCondLst>
                        <p:cond delay="indefinite"/>
                      </p:stCondLst>
                      <p:childTnLst>
                        <p:par>
                          <p:cTn id="85" fill="hold">
                            <p:stCondLst>
                              <p:cond delay="0"/>
                            </p:stCondLst>
                            <p:childTnLst>
                              <p:par>
                                <p:cTn id="86" presetID="14" presetClass="entr" presetSubtype="10" fill="hold" nodeType="clickEffect">
                                  <p:stCondLst>
                                    <p:cond delay="0"/>
                                  </p:stCondLst>
                                  <p:childTnLst>
                                    <p:set>
                                      <p:cBhvr>
                                        <p:cTn id="87" dur="1" fill="hold">
                                          <p:stCondLst>
                                            <p:cond delay="0"/>
                                          </p:stCondLst>
                                        </p:cTn>
                                        <p:tgtEl>
                                          <p:spTgt spid="53"/>
                                        </p:tgtEl>
                                        <p:attrNameLst>
                                          <p:attrName>style.visibility</p:attrName>
                                        </p:attrNameLst>
                                      </p:cBhvr>
                                      <p:to>
                                        <p:strVal val="visible"/>
                                      </p:to>
                                    </p:set>
                                    <p:animEffect transition="in" filter="randombar(horizontal)">
                                      <p:cBhvr>
                                        <p:cTn id="88" dur="500"/>
                                        <p:tgtEl>
                                          <p:spTgt spid="53"/>
                                        </p:tgtEl>
                                      </p:cBhvr>
                                    </p:animEffect>
                                  </p:childTnLst>
                                </p:cTn>
                              </p:par>
                            </p:childTnLst>
                          </p:cTn>
                        </p:par>
                        <p:par>
                          <p:cTn id="89" fill="hold">
                            <p:stCondLst>
                              <p:cond delay="500"/>
                            </p:stCondLst>
                            <p:childTnLst>
                              <p:par>
                                <p:cTn id="90" presetID="10" presetClass="entr" presetSubtype="0" fill="hold" grpId="0" nodeType="afterEffect">
                                  <p:stCondLst>
                                    <p:cond delay="0"/>
                                  </p:stCondLst>
                                  <p:childTnLst>
                                    <p:set>
                                      <p:cBhvr>
                                        <p:cTn id="91" dur="1" fill="hold">
                                          <p:stCondLst>
                                            <p:cond delay="0"/>
                                          </p:stCondLst>
                                        </p:cTn>
                                        <p:tgtEl>
                                          <p:spTgt spid="57"/>
                                        </p:tgtEl>
                                        <p:attrNameLst>
                                          <p:attrName>style.visibility</p:attrName>
                                        </p:attrNameLst>
                                      </p:cBhvr>
                                      <p:to>
                                        <p:strVal val="visible"/>
                                      </p:to>
                                    </p:set>
                                    <p:animEffect transition="in" filter="fade">
                                      <p:cBhvr>
                                        <p:cTn id="92" dur="2000"/>
                                        <p:tgtEl>
                                          <p:spTgt spid="57"/>
                                        </p:tgtEl>
                                      </p:cBhvr>
                                    </p:animEffect>
                                  </p:childTnLst>
                                </p:cTn>
                              </p:par>
                              <p:par>
                                <p:cTn id="93" presetID="8" presetClass="emph" presetSubtype="0" repeatCount="indefinite" fill="hold" grpId="1" nodeType="withEffect">
                                  <p:stCondLst>
                                    <p:cond delay="0"/>
                                  </p:stCondLst>
                                  <p:childTnLst>
                                    <p:animRot by="21600000">
                                      <p:cBhvr>
                                        <p:cTn id="94" dur="2000" fill="hold"/>
                                        <p:tgtEl>
                                          <p:spTgt spid="57"/>
                                        </p:tgtEl>
                                        <p:attrNameLst>
                                          <p:attrName>r</p:attrName>
                                        </p:attrNameLst>
                                      </p:cBhvr>
                                    </p:animRot>
                                  </p:childTnLst>
                                </p:cTn>
                              </p:par>
                            </p:childTnLst>
                          </p:cTn>
                        </p:par>
                        <p:par>
                          <p:cTn id="95" fill="hold">
                            <p:stCondLst>
                              <p:cond delay="2500"/>
                            </p:stCondLst>
                            <p:childTnLst>
                              <p:par>
                                <p:cTn id="96" presetID="53" presetClass="entr" presetSubtype="0" fill="hold" grpId="0" nodeType="afterEffect">
                                  <p:stCondLst>
                                    <p:cond delay="0"/>
                                  </p:stCondLst>
                                  <p:childTnLst>
                                    <p:set>
                                      <p:cBhvr>
                                        <p:cTn id="97" dur="1" fill="hold">
                                          <p:stCondLst>
                                            <p:cond delay="0"/>
                                          </p:stCondLst>
                                        </p:cTn>
                                        <p:tgtEl>
                                          <p:spTgt spid="47"/>
                                        </p:tgtEl>
                                        <p:attrNameLst>
                                          <p:attrName>style.visibility</p:attrName>
                                        </p:attrNameLst>
                                      </p:cBhvr>
                                      <p:to>
                                        <p:strVal val="visible"/>
                                      </p:to>
                                    </p:set>
                                    <p:anim calcmode="lin" valueType="num">
                                      <p:cBhvr>
                                        <p:cTn id="98" dur="500" fill="hold"/>
                                        <p:tgtEl>
                                          <p:spTgt spid="47"/>
                                        </p:tgtEl>
                                        <p:attrNameLst>
                                          <p:attrName>ppt_w</p:attrName>
                                        </p:attrNameLst>
                                      </p:cBhvr>
                                      <p:tavLst>
                                        <p:tav tm="0">
                                          <p:val>
                                            <p:fltVal val="0"/>
                                          </p:val>
                                        </p:tav>
                                        <p:tav tm="100000">
                                          <p:val>
                                            <p:strVal val="#ppt_w"/>
                                          </p:val>
                                        </p:tav>
                                      </p:tavLst>
                                    </p:anim>
                                    <p:anim calcmode="lin" valueType="num">
                                      <p:cBhvr>
                                        <p:cTn id="99" dur="500" fill="hold"/>
                                        <p:tgtEl>
                                          <p:spTgt spid="47"/>
                                        </p:tgtEl>
                                        <p:attrNameLst>
                                          <p:attrName>ppt_h</p:attrName>
                                        </p:attrNameLst>
                                      </p:cBhvr>
                                      <p:tavLst>
                                        <p:tav tm="0">
                                          <p:val>
                                            <p:fltVal val="0"/>
                                          </p:val>
                                        </p:tav>
                                        <p:tav tm="100000">
                                          <p:val>
                                            <p:strVal val="#ppt_h"/>
                                          </p:val>
                                        </p:tav>
                                      </p:tavLst>
                                    </p:anim>
                                    <p:animEffect transition="in" filter="fade">
                                      <p:cBhvr>
                                        <p:cTn id="10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P spid="7" grpId="0" animBg="1"/>
      <p:bldP spid="5" grpId="0"/>
      <p:bldP spid="43" grpId="0" animBg="1"/>
      <p:bldP spid="43" grpId="1" animBg="1"/>
      <p:bldP spid="44" grpId="0" animBg="1"/>
      <p:bldP spid="44" grpId="1" animBg="1"/>
      <p:bldP spid="45" grpId="0" animBg="1"/>
      <p:bldP spid="45" grpId="1" animBg="1"/>
      <p:bldP spid="46" grpId="0" animBg="1"/>
      <p:bldP spid="46" grpId="1" animBg="1"/>
      <p:bldP spid="50" grpId="0" animBg="1"/>
      <p:bldP spid="50" grpId="1" animBg="1"/>
      <p:bldP spid="57" grpId="0" animBg="1"/>
      <p:bldP spid="57" grpId="1" animBg="1"/>
      <p:bldP spid="30" grpId="0" animBg="1"/>
      <p:bldP spid="4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9" name="Rounded Rectangle 8">
            <a:hlinkClick r:id="rId2" action="ppaction://hlinksldjump"/>
          </p:cNvPr>
          <p:cNvSpPr/>
          <p:nvPr/>
        </p:nvSpPr>
        <p:spPr>
          <a:xfrm>
            <a:off x="533400" y="1059426"/>
            <a:ext cx="8104238" cy="5326626"/>
          </a:xfrm>
          <a:prstGeom prst="roundRect">
            <a:avLst>
              <a:gd name="adj" fmla="val 1002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0" name="Rectangle 9">
            <a:hlinkClick r:id="rId2" action="ppaction://hlinksldjump"/>
          </p:cNvPr>
          <p:cNvSpPr/>
          <p:nvPr/>
        </p:nvSpPr>
        <p:spPr>
          <a:xfrm>
            <a:off x="685800" y="1143000"/>
            <a:ext cx="7772400" cy="3139321"/>
          </a:xfrm>
          <a:prstGeom prst="rect">
            <a:avLst/>
          </a:prstGeom>
        </p:spPr>
        <p:txBody>
          <a:bodyPr wrap="square">
            <a:spAutoFit/>
          </a:bodyPr>
          <a:lstStyle/>
          <a:p>
            <a:pPr algn="justLow" defTabSz="1066800" rtl="1">
              <a:lnSpc>
                <a:spcPct val="150000"/>
              </a:lnSpc>
              <a:spcBef>
                <a:spcPct val="0"/>
              </a:spcBef>
              <a:spcAft>
                <a:spcPct val="35000"/>
              </a:spcAft>
            </a:pPr>
            <a:r>
              <a:rPr lang="fa-IR" sz="4400" b="1" dirty="0" smtClean="0">
                <a:cs typeface="B Zar" pitchFamily="2" charset="-78"/>
              </a:rPr>
              <a:t>بنا بر احتياط واجب، بايد صورت و دست‏ها را از بالا به پايين شست و اگر از پايين به بالا بشويد وضو باطل است.</a:t>
            </a:r>
            <a:endParaRPr lang="en-US" sz="4400" b="1" dirty="0" smtClean="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0"/>
                                        </p:tgtEl>
                                        <p:attrNameLst>
                                          <p:attrName>style.visibility</p:attrName>
                                        </p:attrNameLst>
                                      </p:cBhvr>
                                      <p:to>
                                        <p:strVal val="visible"/>
                                      </p:to>
                                    </p:set>
                                    <p:anim calcmode="discrete" valueType="clr">
                                      <p:cBhvr override="childStyle">
                                        <p:cTn id="7"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gtEl>
                                        <p:attrNameLst>
                                          <p:attrName>fillcolor</p:attrName>
                                        </p:attrNameLst>
                                      </p:cBhvr>
                                      <p:tavLst>
                                        <p:tav tm="0">
                                          <p:val>
                                            <p:clrVal>
                                              <a:schemeClr val="accent2"/>
                                            </p:clrVal>
                                          </p:val>
                                        </p:tav>
                                        <p:tav tm="50000">
                                          <p:val>
                                            <p:clrVal>
                                              <a:schemeClr val="hlink"/>
                                            </p:clrVal>
                                          </p:val>
                                        </p:tav>
                                      </p:tavLst>
                                    </p:anim>
                                    <p:set>
                                      <p:cBhvr>
                                        <p:cTn id="9" dur="80"/>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9" name="Rounded Rectangle 8">
            <a:hlinkClick r:id="rId2" action="ppaction://hlinksldjump"/>
          </p:cNvPr>
          <p:cNvSpPr/>
          <p:nvPr/>
        </p:nvSpPr>
        <p:spPr>
          <a:xfrm>
            <a:off x="533400" y="1059426"/>
            <a:ext cx="8104238" cy="5326626"/>
          </a:xfrm>
          <a:prstGeom prst="roundRect">
            <a:avLst>
              <a:gd name="adj" fmla="val 1002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0" name="Rectangle 9">
            <a:hlinkClick r:id="rId2" action="ppaction://hlinksldjump"/>
          </p:cNvPr>
          <p:cNvSpPr/>
          <p:nvPr/>
        </p:nvSpPr>
        <p:spPr>
          <a:xfrm>
            <a:off x="533400" y="1219200"/>
            <a:ext cx="8077200" cy="4070345"/>
          </a:xfrm>
          <a:prstGeom prst="rect">
            <a:avLst/>
          </a:prstGeom>
        </p:spPr>
        <p:txBody>
          <a:bodyPr wrap="square">
            <a:spAutoFit/>
          </a:bodyPr>
          <a:lstStyle/>
          <a:p>
            <a:pPr algn="justLow" defTabSz="1066800" rtl="1">
              <a:lnSpc>
                <a:spcPct val="150000"/>
              </a:lnSpc>
              <a:spcBef>
                <a:spcPct val="0"/>
              </a:spcBef>
              <a:spcAft>
                <a:spcPct val="35000"/>
              </a:spcAft>
            </a:pPr>
            <a:r>
              <a:rPr lang="fa-IR" sz="4400" b="1" dirty="0" smtClean="0">
                <a:cs typeface="B Zar" pitchFamily="2" charset="-78"/>
              </a:rPr>
              <a:t>اگر پوست صورت از لاى موها (ريش ـ ابرو) پيدا باشد، بايد آب را به پوست برساند و اگر پيدا نباشد، شستن مو كافى است و رساندن آب به زير مو لازم نيست.</a:t>
            </a:r>
            <a:endParaRPr lang="en-US" sz="4400" b="1" dirty="0" smtClean="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0"/>
                                        </p:tgtEl>
                                        <p:attrNameLst>
                                          <p:attrName>style.visibility</p:attrName>
                                        </p:attrNameLst>
                                      </p:cBhvr>
                                      <p:to>
                                        <p:strVal val="visible"/>
                                      </p:to>
                                    </p:set>
                                    <p:anim calcmode="discrete" valueType="clr">
                                      <p:cBhvr override="childStyle">
                                        <p:cTn id="7"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gtEl>
                                        <p:attrNameLst>
                                          <p:attrName>fillcolor</p:attrName>
                                        </p:attrNameLst>
                                      </p:cBhvr>
                                      <p:tavLst>
                                        <p:tav tm="0">
                                          <p:val>
                                            <p:clrVal>
                                              <a:schemeClr val="accent2"/>
                                            </p:clrVal>
                                          </p:val>
                                        </p:tav>
                                        <p:tav tm="50000">
                                          <p:val>
                                            <p:clrVal>
                                              <a:schemeClr val="hlink"/>
                                            </p:clrVal>
                                          </p:val>
                                        </p:tav>
                                      </p:tavLst>
                                    </p:anim>
                                    <p:set>
                                      <p:cBhvr>
                                        <p:cTn id="9" dur="80"/>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9" name="Rounded Rectangle 8">
            <a:hlinkClick r:id="rId2" action="ppaction://hlinksldjump"/>
          </p:cNvPr>
          <p:cNvSpPr/>
          <p:nvPr/>
        </p:nvSpPr>
        <p:spPr>
          <a:xfrm>
            <a:off x="533400" y="1059426"/>
            <a:ext cx="8104238" cy="5326626"/>
          </a:xfrm>
          <a:prstGeom prst="roundRect">
            <a:avLst>
              <a:gd name="adj" fmla="val 1002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0" name="Rectangle 9">
            <a:hlinkClick r:id="rId2" action="ppaction://hlinksldjump"/>
          </p:cNvPr>
          <p:cNvSpPr/>
          <p:nvPr/>
        </p:nvSpPr>
        <p:spPr>
          <a:xfrm>
            <a:off x="685800" y="1066800"/>
            <a:ext cx="7848600" cy="4247317"/>
          </a:xfrm>
          <a:prstGeom prst="rect">
            <a:avLst/>
          </a:prstGeom>
        </p:spPr>
        <p:txBody>
          <a:bodyPr wrap="square">
            <a:spAutoFit/>
          </a:bodyPr>
          <a:lstStyle/>
          <a:p>
            <a:pPr algn="justLow" defTabSz="1066800" rtl="1">
              <a:lnSpc>
                <a:spcPct val="150000"/>
              </a:lnSpc>
              <a:spcBef>
                <a:spcPct val="0"/>
              </a:spcBef>
              <a:spcAft>
                <a:spcPct val="35000"/>
              </a:spcAft>
            </a:pPr>
            <a:r>
              <a:rPr lang="fa-IR" sz="3600" b="1" dirty="0" smtClean="0">
                <a:cs typeface="B Zar" pitchFamily="2" charset="-78"/>
              </a:rPr>
              <a:t>شستن داخل بينى و دهان و مقدارى از لب و چشم كه هنگام بستن ديده نمى‏شود، واجب نيست. ولى براى آنكه يقين كند از جاهايى كه بايد شسته شود چيزى باقى نمانده، واجب است مقدارى از آنها را هم بشويد.</a:t>
            </a:r>
            <a:endParaRPr lang="en-US" sz="3600" b="1" dirty="0" smtClean="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0"/>
                                        </p:tgtEl>
                                        <p:attrNameLst>
                                          <p:attrName>style.visibility</p:attrName>
                                        </p:attrNameLst>
                                      </p:cBhvr>
                                      <p:to>
                                        <p:strVal val="visible"/>
                                      </p:to>
                                    </p:set>
                                    <p:anim calcmode="discrete" valueType="clr">
                                      <p:cBhvr override="childStyle">
                                        <p:cTn id="7"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gtEl>
                                        <p:attrNameLst>
                                          <p:attrName>fillcolor</p:attrName>
                                        </p:attrNameLst>
                                      </p:cBhvr>
                                      <p:tavLst>
                                        <p:tav tm="0">
                                          <p:val>
                                            <p:clrVal>
                                              <a:schemeClr val="accent2"/>
                                            </p:clrVal>
                                          </p:val>
                                        </p:tav>
                                        <p:tav tm="50000">
                                          <p:val>
                                            <p:clrVal>
                                              <a:schemeClr val="hlink"/>
                                            </p:clrVal>
                                          </p:val>
                                        </p:tav>
                                      </p:tavLst>
                                    </p:anim>
                                    <p:set>
                                      <p:cBhvr>
                                        <p:cTn id="9" dur="80"/>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16" name="Rectangle 15"/>
          <p:cNvSpPr/>
          <p:nvPr/>
        </p:nvSpPr>
        <p:spPr>
          <a:xfrm>
            <a:off x="0" y="1371600"/>
            <a:ext cx="9144000" cy="4154984"/>
          </a:xfrm>
          <a:prstGeom prst="rect">
            <a:avLst/>
          </a:prstGeom>
          <a:noFill/>
        </p:spPr>
        <p:txBody>
          <a:bodyPr wrap="square" lIns="91440" tIns="45720" rIns="91440" bIns="45720">
            <a:spAutoFit/>
          </a:bodyPr>
          <a:lstStyle/>
          <a:p>
            <a:pPr algn="ctr" rtl="1">
              <a:lnSpc>
                <a:spcPct val="200000"/>
              </a:lnSpc>
            </a:pPr>
            <a:r>
              <a:rPr lang="fa-IR" sz="4800" b="1" dirty="0">
                <a:solidFill>
                  <a:srgbClr val="C00000"/>
                </a:solidFill>
                <a:latin typeface="Adobe Arabic" pitchFamily="18" charset="-78"/>
                <a:cs typeface="Adobe Arabic" pitchFamily="18" charset="-78"/>
              </a:rPr>
              <a:t>« ... ما يُريدُ </a:t>
            </a:r>
            <a:r>
              <a:rPr lang="fa-IR" sz="4800" b="1" dirty="0" smtClean="0">
                <a:solidFill>
                  <a:srgbClr val="C00000"/>
                </a:solidFill>
                <a:latin typeface="Adobe Arabic" pitchFamily="18" charset="-78"/>
                <a:cs typeface="Adobe Arabic" pitchFamily="18" charset="-78"/>
              </a:rPr>
              <a:t>اللهُ </a:t>
            </a:r>
            <a:r>
              <a:rPr lang="fa-IR" sz="4800" b="1" dirty="0">
                <a:solidFill>
                  <a:srgbClr val="C00000"/>
                </a:solidFill>
                <a:latin typeface="Adobe Arabic" pitchFamily="18" charset="-78"/>
                <a:cs typeface="Adobe Arabic" pitchFamily="18" charset="-78"/>
              </a:rPr>
              <a:t>لِيَجْعَلَ عَلَيكُم مِنْ حَرَجٍ وَلكِنْ يُريدُ</a:t>
            </a:r>
          </a:p>
          <a:p>
            <a:pPr algn="ctr"/>
            <a:r>
              <a:rPr lang="fa-IR" sz="4800" b="1" dirty="0">
                <a:solidFill>
                  <a:srgbClr val="C00000"/>
                </a:solidFill>
                <a:latin typeface="Adobe Arabic" pitchFamily="18" charset="-78"/>
                <a:cs typeface="Adobe Arabic" pitchFamily="18" charset="-78"/>
              </a:rPr>
              <a:t>لِيُطَهِّرَكُمْ وَلِيُتِّمَ نِعْمَتَهُ عَلَيْكُمْ، لَعَلَّكُمْ تَشْكُرُونَ»</a:t>
            </a:r>
          </a:p>
          <a:p>
            <a:pPr algn="ctr"/>
            <a:endParaRPr lang="fa-IR" sz="1600" dirty="0">
              <a:cs typeface="B Titr" pitchFamily="2" charset="-78"/>
            </a:endParaRPr>
          </a:p>
          <a:p>
            <a:pPr algn="ctr" rtl="1"/>
            <a:r>
              <a:rPr lang="fa-IR" sz="3200" dirty="0">
                <a:cs typeface="B Badr" pitchFamily="2" charset="-78"/>
              </a:rPr>
              <a:t>«خداوند نمى‏خواهد براى </a:t>
            </a:r>
            <a:r>
              <a:rPr lang="fa-IR" sz="3200" dirty="0" smtClean="0">
                <a:cs typeface="B Badr" pitchFamily="2" charset="-78"/>
              </a:rPr>
              <a:t>شما</a:t>
            </a:r>
            <a:r>
              <a:rPr lang="fa-IR" sz="3200" dirty="0">
                <a:cs typeface="B Badr" pitchFamily="2" charset="-78"/>
              </a:rPr>
              <a:t> زحمتى ايجاد كند، بلكه مى‏خواهد شما را</a:t>
            </a:r>
          </a:p>
          <a:p>
            <a:pPr algn="ctr" rtl="1"/>
            <a:r>
              <a:rPr lang="fa-IR" sz="3200" dirty="0">
                <a:cs typeface="B Badr" pitchFamily="2" charset="-78"/>
              </a:rPr>
              <a:t>پاك و نعمتش را بر شما </a:t>
            </a:r>
            <a:r>
              <a:rPr lang="fa-IR" sz="3200" dirty="0" smtClean="0">
                <a:cs typeface="B Badr" pitchFamily="2" charset="-78"/>
              </a:rPr>
              <a:t>تمام</a:t>
            </a:r>
            <a:r>
              <a:rPr lang="fa-IR" sz="3200" dirty="0">
                <a:cs typeface="B Badr" pitchFamily="2" charset="-78"/>
              </a:rPr>
              <a:t> گرداند، باشد كه سپاس گوييد</a:t>
            </a:r>
            <a:r>
              <a:rPr lang="fa-IR" sz="3200" dirty="0" smtClean="0">
                <a:cs typeface="B Badr" pitchFamily="2" charset="-78"/>
              </a:rPr>
              <a:t>.»</a:t>
            </a:r>
          </a:p>
          <a:p>
            <a:pPr algn="ctr"/>
            <a:endParaRPr lang="fa-IR" sz="1200" dirty="0" smtClean="0">
              <a:cs typeface="B Badr" pitchFamily="2" charset="-78"/>
            </a:endParaRPr>
          </a:p>
          <a:p>
            <a:pPr algn="ctr"/>
            <a:r>
              <a:rPr lang="fa-IR" sz="2400" b="1" dirty="0" smtClean="0">
                <a:solidFill>
                  <a:srgbClr val="0070C0"/>
                </a:solidFill>
                <a:cs typeface="B Badr" pitchFamily="2" charset="-78"/>
              </a:rPr>
              <a:t>(</a:t>
            </a:r>
            <a:r>
              <a:rPr lang="fa-IR" sz="2400" b="1" dirty="0">
                <a:solidFill>
                  <a:srgbClr val="0070C0"/>
                </a:solidFill>
                <a:cs typeface="B Badr" pitchFamily="2" charset="-78"/>
              </a:rPr>
              <a:t>سوره مائده، آيه 6)</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40" presetClass="entr" presetSubtype="0" fill="hold" grpId="0" nodeType="after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childTnLst>
                                </p:cTn>
                              </p:par>
                              <p:par>
                                <p:cTn id="17" presetID="53"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nodeType="clickEffect">
                                  <p:stCondLst>
                                    <p:cond delay="0"/>
                                  </p:stCondLst>
                                  <p:iterate type="lt">
                                    <p:tmPct val="50000"/>
                                  </p:iterate>
                                  <p:childTnLst>
                                    <p:set>
                                      <p:cBhvr>
                                        <p:cTn id="25" dur="1" fill="hold">
                                          <p:stCondLst>
                                            <p:cond delay="0"/>
                                          </p:stCondLst>
                                        </p:cTn>
                                        <p:tgtEl>
                                          <p:spTgt spid="16">
                                            <p:txEl>
                                              <p:pRg st="0" end="0"/>
                                            </p:txEl>
                                          </p:spTgt>
                                        </p:tgtEl>
                                        <p:attrNameLst>
                                          <p:attrName>style.visibility</p:attrName>
                                        </p:attrNameLst>
                                      </p:cBhvr>
                                      <p:to>
                                        <p:strVal val="visible"/>
                                      </p:to>
                                    </p:set>
                                    <p:anim calcmode="discrete" valueType="clr">
                                      <p:cBhvr override="childStyle">
                                        <p:cTn id="26" dur="80"/>
                                        <p:tgtEl>
                                          <p:spTgt spid="1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16">
                                            <p:txEl>
                                              <p:pRg st="0" end="0"/>
                                            </p:txEl>
                                          </p:spTgt>
                                        </p:tgtEl>
                                        <p:attrNameLst>
                                          <p:attrName>fillcolor</p:attrName>
                                        </p:attrNameLst>
                                      </p:cBhvr>
                                      <p:tavLst>
                                        <p:tav tm="0">
                                          <p:val>
                                            <p:clrVal>
                                              <a:schemeClr val="accent2"/>
                                            </p:clrVal>
                                          </p:val>
                                        </p:tav>
                                        <p:tav tm="50000">
                                          <p:val>
                                            <p:clrVal>
                                              <a:schemeClr val="hlink"/>
                                            </p:clrVal>
                                          </p:val>
                                        </p:tav>
                                      </p:tavLst>
                                    </p:anim>
                                    <p:set>
                                      <p:cBhvr>
                                        <p:cTn id="28" dur="80"/>
                                        <p:tgtEl>
                                          <p:spTgt spid="16">
                                            <p:txEl>
                                              <p:pRg st="0" end="0"/>
                                            </p:txEl>
                                          </p:spTgt>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nodeType="clickEffect">
                                  <p:stCondLst>
                                    <p:cond delay="0"/>
                                  </p:stCondLst>
                                  <p:iterate type="lt">
                                    <p:tmPct val="50000"/>
                                  </p:iterate>
                                  <p:childTnLst>
                                    <p:set>
                                      <p:cBhvr>
                                        <p:cTn id="32" dur="1" fill="hold">
                                          <p:stCondLst>
                                            <p:cond delay="0"/>
                                          </p:stCondLst>
                                        </p:cTn>
                                        <p:tgtEl>
                                          <p:spTgt spid="16">
                                            <p:txEl>
                                              <p:pRg st="1" end="1"/>
                                            </p:txEl>
                                          </p:spTgt>
                                        </p:tgtEl>
                                        <p:attrNameLst>
                                          <p:attrName>style.visibility</p:attrName>
                                        </p:attrNameLst>
                                      </p:cBhvr>
                                      <p:to>
                                        <p:strVal val="visible"/>
                                      </p:to>
                                    </p:set>
                                    <p:anim calcmode="discrete" valueType="clr">
                                      <p:cBhvr override="childStyle">
                                        <p:cTn id="33" dur="80"/>
                                        <p:tgtEl>
                                          <p:spTgt spid="16">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16">
                                            <p:txEl>
                                              <p:pRg st="1" end="1"/>
                                            </p:txEl>
                                          </p:spTgt>
                                        </p:tgtEl>
                                        <p:attrNameLst>
                                          <p:attrName>fillcolor</p:attrName>
                                        </p:attrNameLst>
                                      </p:cBhvr>
                                      <p:tavLst>
                                        <p:tav tm="0">
                                          <p:val>
                                            <p:clrVal>
                                              <a:schemeClr val="accent2"/>
                                            </p:clrVal>
                                          </p:val>
                                        </p:tav>
                                        <p:tav tm="50000">
                                          <p:val>
                                            <p:clrVal>
                                              <a:schemeClr val="hlink"/>
                                            </p:clrVal>
                                          </p:val>
                                        </p:tav>
                                      </p:tavLst>
                                    </p:anim>
                                    <p:set>
                                      <p:cBhvr>
                                        <p:cTn id="35" dur="80"/>
                                        <p:tgtEl>
                                          <p:spTgt spid="16">
                                            <p:txEl>
                                              <p:pRg st="1" end="1"/>
                                            </p:txEl>
                                          </p:spTgt>
                                        </p:tgtEl>
                                        <p:attrNameLst>
                                          <p:attrName>fill.type</p:attrName>
                                        </p:attrNameLst>
                                      </p:cBhvr>
                                      <p:to>
                                        <p:strVal val="solid"/>
                                      </p:to>
                                    </p:set>
                                  </p:childTnLst>
                                </p:cTn>
                              </p:par>
                            </p:childTnLst>
                          </p:cTn>
                        </p:par>
                      </p:childTnLst>
                    </p:cTn>
                  </p:par>
                  <p:par>
                    <p:cTn id="36" fill="hold">
                      <p:stCondLst>
                        <p:cond delay="indefinite"/>
                      </p:stCondLst>
                      <p:childTnLst>
                        <p:par>
                          <p:cTn id="37" fill="hold">
                            <p:stCondLst>
                              <p:cond delay="0"/>
                            </p:stCondLst>
                            <p:childTnLst>
                              <p:par>
                                <p:cTn id="38" presetID="27" presetClass="entr" presetSubtype="0" fill="hold" nodeType="clickEffect">
                                  <p:stCondLst>
                                    <p:cond delay="0"/>
                                  </p:stCondLst>
                                  <p:iterate type="lt">
                                    <p:tmPct val="50000"/>
                                  </p:iterate>
                                  <p:childTnLst>
                                    <p:set>
                                      <p:cBhvr>
                                        <p:cTn id="39" dur="1" fill="hold">
                                          <p:stCondLst>
                                            <p:cond delay="0"/>
                                          </p:stCondLst>
                                        </p:cTn>
                                        <p:tgtEl>
                                          <p:spTgt spid="16">
                                            <p:txEl>
                                              <p:pRg st="3" end="3"/>
                                            </p:txEl>
                                          </p:spTgt>
                                        </p:tgtEl>
                                        <p:attrNameLst>
                                          <p:attrName>style.visibility</p:attrName>
                                        </p:attrNameLst>
                                      </p:cBhvr>
                                      <p:to>
                                        <p:strVal val="visible"/>
                                      </p:to>
                                    </p:set>
                                    <p:anim calcmode="discrete" valueType="clr">
                                      <p:cBhvr override="childStyle">
                                        <p:cTn id="40" dur="80"/>
                                        <p:tgtEl>
                                          <p:spTgt spid="16">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16">
                                            <p:txEl>
                                              <p:pRg st="3" end="3"/>
                                            </p:txEl>
                                          </p:spTgt>
                                        </p:tgtEl>
                                        <p:attrNameLst>
                                          <p:attrName>fillcolor</p:attrName>
                                        </p:attrNameLst>
                                      </p:cBhvr>
                                      <p:tavLst>
                                        <p:tav tm="0">
                                          <p:val>
                                            <p:clrVal>
                                              <a:schemeClr val="accent2"/>
                                            </p:clrVal>
                                          </p:val>
                                        </p:tav>
                                        <p:tav tm="50000">
                                          <p:val>
                                            <p:clrVal>
                                              <a:schemeClr val="hlink"/>
                                            </p:clrVal>
                                          </p:val>
                                        </p:tav>
                                      </p:tavLst>
                                    </p:anim>
                                    <p:set>
                                      <p:cBhvr>
                                        <p:cTn id="42" dur="80"/>
                                        <p:tgtEl>
                                          <p:spTgt spid="16">
                                            <p:txEl>
                                              <p:pRg st="3" end="3"/>
                                            </p:txEl>
                                          </p:spTgt>
                                        </p:tgtEl>
                                        <p:attrNameLst>
                                          <p:attrName>fill.type</p:attrName>
                                        </p:attrNameLst>
                                      </p:cBhvr>
                                      <p:to>
                                        <p:strVal val="solid"/>
                                      </p:to>
                                    </p:set>
                                  </p:childTnLst>
                                </p:cTn>
                              </p:par>
                            </p:childTnLst>
                          </p:cTn>
                        </p:par>
                      </p:childTnLst>
                    </p:cTn>
                  </p:par>
                  <p:par>
                    <p:cTn id="43" fill="hold">
                      <p:stCondLst>
                        <p:cond delay="indefinite"/>
                      </p:stCondLst>
                      <p:childTnLst>
                        <p:par>
                          <p:cTn id="44" fill="hold">
                            <p:stCondLst>
                              <p:cond delay="0"/>
                            </p:stCondLst>
                            <p:childTnLst>
                              <p:par>
                                <p:cTn id="45" presetID="27" presetClass="entr" presetSubtype="0" fill="hold" nodeType="clickEffect">
                                  <p:stCondLst>
                                    <p:cond delay="0"/>
                                  </p:stCondLst>
                                  <p:iterate type="lt">
                                    <p:tmPct val="50000"/>
                                  </p:iterate>
                                  <p:childTnLst>
                                    <p:set>
                                      <p:cBhvr>
                                        <p:cTn id="46" dur="1" fill="hold">
                                          <p:stCondLst>
                                            <p:cond delay="0"/>
                                          </p:stCondLst>
                                        </p:cTn>
                                        <p:tgtEl>
                                          <p:spTgt spid="16">
                                            <p:txEl>
                                              <p:pRg st="4" end="4"/>
                                            </p:txEl>
                                          </p:spTgt>
                                        </p:tgtEl>
                                        <p:attrNameLst>
                                          <p:attrName>style.visibility</p:attrName>
                                        </p:attrNameLst>
                                      </p:cBhvr>
                                      <p:to>
                                        <p:strVal val="visible"/>
                                      </p:to>
                                    </p:set>
                                    <p:anim calcmode="discrete" valueType="clr">
                                      <p:cBhvr override="childStyle">
                                        <p:cTn id="47" dur="80"/>
                                        <p:tgtEl>
                                          <p:spTgt spid="16">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8" dur="80"/>
                                        <p:tgtEl>
                                          <p:spTgt spid="16">
                                            <p:txEl>
                                              <p:pRg st="4" end="4"/>
                                            </p:txEl>
                                          </p:spTgt>
                                        </p:tgtEl>
                                        <p:attrNameLst>
                                          <p:attrName>fillcolor</p:attrName>
                                        </p:attrNameLst>
                                      </p:cBhvr>
                                      <p:tavLst>
                                        <p:tav tm="0">
                                          <p:val>
                                            <p:clrVal>
                                              <a:schemeClr val="accent2"/>
                                            </p:clrVal>
                                          </p:val>
                                        </p:tav>
                                        <p:tav tm="50000">
                                          <p:val>
                                            <p:clrVal>
                                              <a:schemeClr val="hlink"/>
                                            </p:clrVal>
                                          </p:val>
                                        </p:tav>
                                      </p:tavLst>
                                    </p:anim>
                                    <p:set>
                                      <p:cBhvr>
                                        <p:cTn id="49" dur="80"/>
                                        <p:tgtEl>
                                          <p:spTgt spid="16">
                                            <p:txEl>
                                              <p:pRg st="4" end="4"/>
                                            </p:txEl>
                                          </p:spTgt>
                                        </p:tgtEl>
                                        <p:attrNameLst>
                                          <p:attrName>fill.type</p:attrName>
                                        </p:attrNameLst>
                                      </p:cBhvr>
                                      <p:to>
                                        <p:strVal val="solid"/>
                                      </p:to>
                                    </p:set>
                                  </p:childTnLst>
                                </p:cTn>
                              </p:par>
                            </p:childTnLst>
                          </p:cTn>
                        </p:par>
                      </p:childTnLst>
                    </p:cTn>
                  </p:par>
                  <p:par>
                    <p:cTn id="50" fill="hold">
                      <p:stCondLst>
                        <p:cond delay="indefinite"/>
                      </p:stCondLst>
                      <p:childTnLst>
                        <p:par>
                          <p:cTn id="51" fill="hold">
                            <p:stCondLst>
                              <p:cond delay="0"/>
                            </p:stCondLst>
                            <p:childTnLst>
                              <p:par>
                                <p:cTn id="52" presetID="27" presetClass="entr" presetSubtype="0" fill="hold" nodeType="clickEffect">
                                  <p:stCondLst>
                                    <p:cond delay="0"/>
                                  </p:stCondLst>
                                  <p:iterate type="lt">
                                    <p:tmPct val="50000"/>
                                  </p:iterate>
                                  <p:childTnLst>
                                    <p:set>
                                      <p:cBhvr>
                                        <p:cTn id="53" dur="1" fill="hold">
                                          <p:stCondLst>
                                            <p:cond delay="0"/>
                                          </p:stCondLst>
                                        </p:cTn>
                                        <p:tgtEl>
                                          <p:spTgt spid="16">
                                            <p:txEl>
                                              <p:pRg st="6" end="6"/>
                                            </p:txEl>
                                          </p:spTgt>
                                        </p:tgtEl>
                                        <p:attrNameLst>
                                          <p:attrName>style.visibility</p:attrName>
                                        </p:attrNameLst>
                                      </p:cBhvr>
                                      <p:to>
                                        <p:strVal val="visible"/>
                                      </p:to>
                                    </p:set>
                                    <p:anim calcmode="discrete" valueType="clr">
                                      <p:cBhvr override="childStyle">
                                        <p:cTn id="54" dur="80"/>
                                        <p:tgtEl>
                                          <p:spTgt spid="16">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5" dur="80"/>
                                        <p:tgtEl>
                                          <p:spTgt spid="16">
                                            <p:txEl>
                                              <p:pRg st="6" end="6"/>
                                            </p:txEl>
                                          </p:spTgt>
                                        </p:tgtEl>
                                        <p:attrNameLst>
                                          <p:attrName>fillcolor</p:attrName>
                                        </p:attrNameLst>
                                      </p:cBhvr>
                                      <p:tavLst>
                                        <p:tav tm="0">
                                          <p:val>
                                            <p:clrVal>
                                              <a:schemeClr val="accent2"/>
                                            </p:clrVal>
                                          </p:val>
                                        </p:tav>
                                        <p:tav tm="50000">
                                          <p:val>
                                            <p:clrVal>
                                              <a:schemeClr val="hlink"/>
                                            </p:clrVal>
                                          </p:val>
                                        </p:tav>
                                      </p:tavLst>
                                    </p:anim>
                                    <p:set>
                                      <p:cBhvr>
                                        <p:cTn id="56" dur="80"/>
                                        <p:tgtEl>
                                          <p:spTgt spid="16">
                                            <p:txEl>
                                              <p:p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P spid="7" grpId="0" animBg="1"/>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9" name="Rounded Rectangle 8">
            <a:hlinkClick r:id="rId2" action="ppaction://hlinksldjump"/>
          </p:cNvPr>
          <p:cNvSpPr/>
          <p:nvPr/>
        </p:nvSpPr>
        <p:spPr>
          <a:xfrm>
            <a:off x="533400" y="1059426"/>
            <a:ext cx="8104238" cy="5326626"/>
          </a:xfrm>
          <a:prstGeom prst="roundRect">
            <a:avLst>
              <a:gd name="adj" fmla="val 1002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0" name="Rectangle 9">
            <a:hlinkClick r:id="rId2" action="ppaction://hlinksldjump"/>
          </p:cNvPr>
          <p:cNvSpPr/>
          <p:nvPr/>
        </p:nvSpPr>
        <p:spPr>
          <a:xfrm>
            <a:off x="1219200" y="1295400"/>
            <a:ext cx="6934200" cy="2200602"/>
          </a:xfrm>
          <a:prstGeom prst="rect">
            <a:avLst/>
          </a:prstGeom>
        </p:spPr>
        <p:txBody>
          <a:bodyPr wrap="square">
            <a:spAutoFit/>
          </a:bodyPr>
          <a:lstStyle/>
          <a:p>
            <a:pPr algn="justLow" defTabSz="1066800" rtl="1">
              <a:lnSpc>
                <a:spcPct val="90000"/>
              </a:lnSpc>
              <a:spcBef>
                <a:spcPct val="0"/>
              </a:spcBef>
              <a:spcAft>
                <a:spcPct val="35000"/>
              </a:spcAft>
            </a:pPr>
            <a:r>
              <a:rPr lang="fa-IR" sz="4000" b="1" dirty="0" smtClean="0">
                <a:solidFill>
                  <a:srgbClr val="C00000"/>
                </a:solidFill>
                <a:cs typeface="B Zar" pitchFamily="2" charset="-78"/>
              </a:rPr>
              <a:t>بار اوّل: </a:t>
            </a:r>
            <a:r>
              <a:rPr lang="en-US" sz="4000" b="1" dirty="0" smtClean="0">
                <a:solidFill>
                  <a:srgbClr val="C00000"/>
                </a:solidFill>
                <a:cs typeface="B Zar" pitchFamily="2" charset="-78"/>
              </a:rPr>
              <a:t>           </a:t>
            </a:r>
            <a:r>
              <a:rPr lang="fa-IR" sz="4000" b="1" dirty="0" smtClean="0">
                <a:solidFill>
                  <a:srgbClr val="0070C0"/>
                </a:solidFill>
                <a:cs typeface="B Zar" pitchFamily="2" charset="-78"/>
              </a:rPr>
              <a:t>واجب</a:t>
            </a:r>
          </a:p>
          <a:p>
            <a:pPr algn="justLow" defTabSz="1066800" rtl="1">
              <a:lnSpc>
                <a:spcPct val="90000"/>
              </a:lnSpc>
              <a:spcBef>
                <a:spcPct val="0"/>
              </a:spcBef>
              <a:spcAft>
                <a:spcPct val="35000"/>
              </a:spcAft>
            </a:pPr>
            <a:r>
              <a:rPr lang="fa-IR" sz="4000" b="1" dirty="0" smtClean="0">
                <a:solidFill>
                  <a:srgbClr val="C00000"/>
                </a:solidFill>
                <a:cs typeface="B Zar" pitchFamily="2" charset="-78"/>
              </a:rPr>
              <a:t>بار دوّم: </a:t>
            </a:r>
            <a:r>
              <a:rPr lang="en-US" sz="4000" b="1" dirty="0" smtClean="0">
                <a:solidFill>
                  <a:srgbClr val="C00000"/>
                </a:solidFill>
                <a:cs typeface="B Zar" pitchFamily="2" charset="-78"/>
              </a:rPr>
              <a:t>          </a:t>
            </a:r>
            <a:r>
              <a:rPr lang="fa-IR" sz="4000" b="1" dirty="0" smtClean="0">
                <a:solidFill>
                  <a:srgbClr val="0070C0"/>
                </a:solidFill>
                <a:cs typeface="B Zar" pitchFamily="2" charset="-78"/>
              </a:rPr>
              <a:t>جايز</a:t>
            </a:r>
          </a:p>
          <a:p>
            <a:pPr algn="justLow" defTabSz="1066800" rtl="1">
              <a:lnSpc>
                <a:spcPct val="90000"/>
              </a:lnSpc>
              <a:spcBef>
                <a:spcPct val="0"/>
              </a:spcBef>
              <a:spcAft>
                <a:spcPct val="35000"/>
              </a:spcAft>
            </a:pPr>
            <a:r>
              <a:rPr lang="fa-IR" sz="4000" b="1" dirty="0" smtClean="0">
                <a:solidFill>
                  <a:srgbClr val="C00000"/>
                </a:solidFill>
                <a:cs typeface="B Zar" pitchFamily="2" charset="-78"/>
              </a:rPr>
              <a:t>بار سوّم:</a:t>
            </a:r>
            <a:r>
              <a:rPr lang="en-US" sz="4000" b="1" dirty="0" smtClean="0">
                <a:solidFill>
                  <a:srgbClr val="C00000"/>
                </a:solidFill>
                <a:cs typeface="B Zar" pitchFamily="2" charset="-78"/>
              </a:rPr>
              <a:t>          </a:t>
            </a:r>
            <a:r>
              <a:rPr lang="fa-IR" sz="4000" b="1" dirty="0" smtClean="0">
                <a:solidFill>
                  <a:srgbClr val="C00000"/>
                </a:solidFill>
                <a:cs typeface="B Zar" pitchFamily="2" charset="-78"/>
              </a:rPr>
              <a:t> </a:t>
            </a:r>
            <a:r>
              <a:rPr lang="fa-IR" sz="4000" b="1" dirty="0" smtClean="0">
                <a:solidFill>
                  <a:srgbClr val="0070C0"/>
                </a:solidFill>
                <a:cs typeface="B Zar" pitchFamily="2" charset="-78"/>
              </a:rPr>
              <a:t>حرام</a:t>
            </a:r>
            <a:endParaRPr lang="en-US" sz="4000" b="1" dirty="0" smtClean="0">
              <a:solidFill>
                <a:srgbClr val="0070C0"/>
              </a:solidFill>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10">
                                            <p:txEl>
                                              <p:pRg st="0" end="0"/>
                                            </p:txEl>
                                          </p:spTgt>
                                        </p:tgtEl>
                                        <p:attrNameLst>
                                          <p:attrName>style.visibility</p:attrName>
                                        </p:attrNameLst>
                                      </p:cBhvr>
                                      <p:to>
                                        <p:strVal val="visible"/>
                                      </p:to>
                                    </p:set>
                                    <p:anim calcmode="discrete" valueType="clr">
                                      <p:cBhvr override="childStyle">
                                        <p:cTn id="7" dur="80"/>
                                        <p:tgtEl>
                                          <p:spTgt spid="1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0">
                                            <p:txEl>
                                              <p:pRg st="0" end="0"/>
                                            </p:txEl>
                                          </p:spTgt>
                                        </p:tgtEl>
                                        <p:attrNameLst>
                                          <p:attrName>fill.type</p:attrName>
                                        </p:attrNameLst>
                                      </p:cBhvr>
                                      <p:to>
                                        <p:strVal val="solid"/>
                                      </p:to>
                                    </p:set>
                                  </p:childTnLst>
                                </p:cTn>
                              </p:par>
                            </p:childTnLst>
                          </p:cTn>
                        </p:par>
                        <p:par>
                          <p:cTn id="10" fill="hold">
                            <p:stCondLst>
                              <p:cond delay="52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10">
                                            <p:txEl>
                                              <p:pRg st="1" end="1"/>
                                            </p:txEl>
                                          </p:spTgt>
                                        </p:tgtEl>
                                        <p:attrNameLst>
                                          <p:attrName>style.visibility</p:attrName>
                                        </p:attrNameLst>
                                      </p:cBhvr>
                                      <p:to>
                                        <p:strVal val="visible"/>
                                      </p:to>
                                    </p:set>
                                    <p:anim calcmode="discrete" valueType="clr">
                                      <p:cBhvr override="childStyle">
                                        <p:cTn id="13" dur="80"/>
                                        <p:tgtEl>
                                          <p:spTgt spid="10">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0">
                                            <p:txEl>
                                              <p:pRg st="1" end="1"/>
                                            </p:txEl>
                                          </p:spTgt>
                                        </p:tgtEl>
                                        <p:attrNameLst>
                                          <p:attrName>fillcolor</p:attrName>
                                        </p:attrNameLst>
                                      </p:cBhvr>
                                      <p:tavLst>
                                        <p:tav tm="0">
                                          <p:val>
                                            <p:clrVal>
                                              <a:schemeClr val="accent2"/>
                                            </p:clrVal>
                                          </p:val>
                                        </p:tav>
                                        <p:tav tm="50000">
                                          <p:val>
                                            <p:clrVal>
                                              <a:schemeClr val="hlink"/>
                                            </p:clrVal>
                                          </p:val>
                                        </p:tav>
                                      </p:tavLst>
                                    </p:anim>
                                    <p:set>
                                      <p:cBhvr>
                                        <p:cTn id="15" dur="80"/>
                                        <p:tgtEl>
                                          <p:spTgt spid="10">
                                            <p:txEl>
                                              <p:pRg st="1" end="1"/>
                                            </p:txEl>
                                          </p:spTgt>
                                        </p:tgtEl>
                                        <p:attrNameLst>
                                          <p:attrName>fill.type</p:attrName>
                                        </p:attrNameLst>
                                      </p:cBhvr>
                                      <p:to>
                                        <p:strVal val="solid"/>
                                      </p:to>
                                    </p:set>
                                  </p:childTnLst>
                                </p:cTn>
                              </p:par>
                            </p:childTnLst>
                          </p:cTn>
                        </p:par>
                        <p:par>
                          <p:cTn id="16" fill="hold">
                            <p:stCondLst>
                              <p:cond delay="1040"/>
                            </p:stCondLst>
                            <p:childTnLst>
                              <p:par>
                                <p:cTn id="17" presetID="27" presetClass="entr" presetSubtype="0" fill="hold" nodeType="afterEffect">
                                  <p:stCondLst>
                                    <p:cond delay="0"/>
                                  </p:stCondLst>
                                  <p:iterate type="lt">
                                    <p:tmPct val="50000"/>
                                  </p:iterate>
                                  <p:childTnLst>
                                    <p:set>
                                      <p:cBhvr>
                                        <p:cTn id="18" dur="1" fill="hold">
                                          <p:stCondLst>
                                            <p:cond delay="0"/>
                                          </p:stCondLst>
                                        </p:cTn>
                                        <p:tgtEl>
                                          <p:spTgt spid="10">
                                            <p:txEl>
                                              <p:pRg st="2" end="2"/>
                                            </p:txEl>
                                          </p:spTgt>
                                        </p:tgtEl>
                                        <p:attrNameLst>
                                          <p:attrName>style.visibility</p:attrName>
                                        </p:attrNameLst>
                                      </p:cBhvr>
                                      <p:to>
                                        <p:strVal val="visible"/>
                                      </p:to>
                                    </p:set>
                                    <p:anim calcmode="discrete" valueType="clr">
                                      <p:cBhvr override="childStyle">
                                        <p:cTn id="19" dur="80"/>
                                        <p:tgtEl>
                                          <p:spTgt spid="10">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10">
                                            <p:txEl>
                                              <p:pRg st="2" end="2"/>
                                            </p:txEl>
                                          </p:spTgt>
                                        </p:tgtEl>
                                        <p:attrNameLst>
                                          <p:attrName>fillcolor</p:attrName>
                                        </p:attrNameLst>
                                      </p:cBhvr>
                                      <p:tavLst>
                                        <p:tav tm="0">
                                          <p:val>
                                            <p:clrVal>
                                              <a:schemeClr val="accent2"/>
                                            </p:clrVal>
                                          </p:val>
                                        </p:tav>
                                        <p:tav tm="50000">
                                          <p:val>
                                            <p:clrVal>
                                              <a:schemeClr val="hlink"/>
                                            </p:clrVal>
                                          </p:val>
                                        </p:tav>
                                      </p:tavLst>
                                    </p:anim>
                                    <p:set>
                                      <p:cBhvr>
                                        <p:cTn id="21" dur="80"/>
                                        <p:tgtEl>
                                          <p:spTgt spid="10">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9" name="Rounded Rectangle 8">
            <a:hlinkClick r:id="rId2" action="ppaction://hlinksldjump"/>
          </p:cNvPr>
          <p:cNvSpPr/>
          <p:nvPr/>
        </p:nvSpPr>
        <p:spPr>
          <a:xfrm>
            <a:off x="533400" y="1059426"/>
            <a:ext cx="8104238" cy="5326626"/>
          </a:xfrm>
          <a:prstGeom prst="roundRect">
            <a:avLst>
              <a:gd name="adj" fmla="val 1002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0" name="Rectangle 9">
            <a:hlinkClick r:id="rId2" action="ppaction://hlinksldjump"/>
          </p:cNvPr>
          <p:cNvSpPr/>
          <p:nvPr/>
        </p:nvSpPr>
        <p:spPr>
          <a:xfrm>
            <a:off x="747486" y="1226460"/>
            <a:ext cx="7696200" cy="4616648"/>
          </a:xfrm>
          <a:prstGeom prst="rect">
            <a:avLst/>
          </a:prstGeom>
        </p:spPr>
        <p:txBody>
          <a:bodyPr wrap="square">
            <a:spAutoFit/>
          </a:bodyPr>
          <a:lstStyle/>
          <a:p>
            <a:pPr algn="justLow" rtl="1">
              <a:lnSpc>
                <a:spcPct val="150000"/>
              </a:lnSpc>
              <a:spcBef>
                <a:spcPct val="0"/>
              </a:spcBef>
              <a:spcAft>
                <a:spcPct val="35000"/>
              </a:spcAft>
            </a:pPr>
            <a:r>
              <a:rPr lang="fa-IR" sz="2800" b="1" dirty="0" smtClean="0">
                <a:solidFill>
                  <a:srgbClr val="0070C0"/>
                </a:solidFill>
                <a:cs typeface="B Zar" pitchFamily="2" charset="-78"/>
              </a:rPr>
              <a:t>مقصود از شستن، </a:t>
            </a:r>
            <a:r>
              <a:rPr lang="fa-IR" sz="2800" b="1" dirty="0" smtClean="0">
                <a:cs typeface="B Zar" pitchFamily="2" charset="-78"/>
              </a:rPr>
              <a:t>آب ريختن نيست، بلكه شستن كامل است؛ يعنى اگر يك بار به طور كامل به نيّت وضو تمام صورت يا دست را بشويد و بار ديگر هم به طور كامل بشويد، </a:t>
            </a:r>
            <a:r>
              <a:rPr lang="fa-IR" sz="2800" b="1" dirty="0" smtClean="0">
                <a:solidFill>
                  <a:srgbClr val="0070C0"/>
                </a:solidFill>
                <a:cs typeface="B Zar" pitchFamily="2" charset="-78"/>
              </a:rPr>
              <a:t>بار سوّم </a:t>
            </a:r>
            <a:r>
              <a:rPr lang="fa-IR" sz="2800" b="1" dirty="0" smtClean="0">
                <a:cs typeface="B Zar" pitchFamily="2" charset="-78"/>
              </a:rPr>
              <a:t>آن </a:t>
            </a:r>
            <a:r>
              <a:rPr lang="fa-IR" sz="2800" b="1" dirty="0" smtClean="0">
                <a:solidFill>
                  <a:srgbClr val="C00000"/>
                </a:solidFill>
                <a:cs typeface="B Zar" pitchFamily="2" charset="-78"/>
              </a:rPr>
              <a:t>حرام</a:t>
            </a:r>
            <a:r>
              <a:rPr lang="fa-IR" sz="2800" b="1" dirty="0" smtClean="0">
                <a:cs typeface="B Zar" pitchFamily="2" charset="-78"/>
              </a:rPr>
              <a:t> است. بنابر اين اگر چندين مرتبه هم آب بريزد ولى به تمام جاهاى عضو نرسد، يكبار محسوب نمى‏شود. و اگر با يك بار ريختن، يا يك بار فرو بردن در آب، تمام عضو را فرا گيرد. يك بار شستن به حساب مى‏آيد.</a:t>
            </a:r>
            <a:endParaRPr lang="en-US" sz="2800" b="1" dirty="0" smtClean="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0"/>
                                        </p:tgtEl>
                                        <p:attrNameLst>
                                          <p:attrName>style.visibility</p:attrName>
                                        </p:attrNameLst>
                                      </p:cBhvr>
                                      <p:to>
                                        <p:strVal val="visible"/>
                                      </p:to>
                                    </p:set>
                                    <p:anim calcmode="discrete" valueType="clr">
                                      <p:cBhvr override="childStyle">
                                        <p:cTn id="7"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gtEl>
                                        <p:attrNameLst>
                                          <p:attrName>fillcolor</p:attrName>
                                        </p:attrNameLst>
                                      </p:cBhvr>
                                      <p:tavLst>
                                        <p:tav tm="0">
                                          <p:val>
                                            <p:clrVal>
                                              <a:schemeClr val="accent2"/>
                                            </p:clrVal>
                                          </p:val>
                                        </p:tav>
                                        <p:tav tm="50000">
                                          <p:val>
                                            <p:clrVal>
                                              <a:schemeClr val="hlink"/>
                                            </p:clrVal>
                                          </p:val>
                                        </p:tav>
                                      </p:tavLst>
                                    </p:anim>
                                    <p:set>
                                      <p:cBhvr>
                                        <p:cTn id="9" dur="80"/>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9" name="Rounded Rectangle 8">
            <a:hlinkClick r:id="rId2" action="ppaction://hlinksldjump"/>
          </p:cNvPr>
          <p:cNvSpPr/>
          <p:nvPr/>
        </p:nvSpPr>
        <p:spPr>
          <a:xfrm>
            <a:off x="547914" y="1074174"/>
            <a:ext cx="8104238" cy="5326626"/>
          </a:xfrm>
          <a:prstGeom prst="roundRect">
            <a:avLst>
              <a:gd name="adj" fmla="val 1002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0" name="Rectangle 9">
            <a:hlinkClick r:id="rId2" action="ppaction://hlinksldjump"/>
          </p:cNvPr>
          <p:cNvSpPr/>
          <p:nvPr/>
        </p:nvSpPr>
        <p:spPr>
          <a:xfrm>
            <a:off x="805542" y="1086593"/>
            <a:ext cx="7620000" cy="4708981"/>
          </a:xfrm>
          <a:prstGeom prst="rect">
            <a:avLst/>
          </a:prstGeom>
        </p:spPr>
        <p:txBody>
          <a:bodyPr wrap="square">
            <a:spAutoFit/>
          </a:bodyPr>
          <a:lstStyle/>
          <a:p>
            <a:pPr algn="justLow" rtl="1">
              <a:lnSpc>
                <a:spcPct val="150000"/>
              </a:lnSpc>
              <a:spcBef>
                <a:spcPct val="0"/>
              </a:spcBef>
              <a:spcAft>
                <a:spcPct val="35000"/>
              </a:spcAft>
            </a:pPr>
            <a:r>
              <a:rPr lang="fa-IR" sz="4000" b="1" dirty="0" smtClean="0">
                <a:solidFill>
                  <a:srgbClr val="0070C0"/>
                </a:solidFill>
                <a:cs typeface="B Zar" pitchFamily="2" charset="-78"/>
              </a:rPr>
              <a:t>سه بار شستن اعضاى وضو </a:t>
            </a:r>
            <a:r>
              <a:rPr lang="fa-IR" sz="4000" b="1" dirty="0" smtClean="0">
                <a:cs typeface="B Zar" pitchFamily="2" charset="-78"/>
              </a:rPr>
              <a:t>علاوه بر آنكه </a:t>
            </a:r>
            <a:r>
              <a:rPr lang="fa-IR" sz="4000" b="1" dirty="0" smtClean="0">
                <a:solidFill>
                  <a:srgbClr val="C00000"/>
                </a:solidFill>
                <a:cs typeface="B Zar" pitchFamily="2" charset="-78"/>
              </a:rPr>
              <a:t>حرام</a:t>
            </a:r>
            <a:r>
              <a:rPr lang="fa-IR" sz="4000" b="1" dirty="0" smtClean="0">
                <a:cs typeface="B Zar" pitchFamily="2" charset="-78"/>
              </a:rPr>
              <a:t> است، گاهى </a:t>
            </a:r>
            <a:r>
              <a:rPr lang="fa-IR" sz="4000" b="1" dirty="0" smtClean="0">
                <a:solidFill>
                  <a:srgbClr val="C00000"/>
                </a:solidFill>
                <a:cs typeface="B Zar" pitchFamily="2" charset="-78"/>
              </a:rPr>
              <a:t>موجب بطلان وضو </a:t>
            </a:r>
            <a:r>
              <a:rPr lang="fa-IR" sz="4000" b="1" dirty="0" smtClean="0">
                <a:cs typeface="B Zar" pitchFamily="2" charset="-78"/>
              </a:rPr>
              <a:t>مى‏شود و آن در صورتى است كه آب مسح، از آب شستن سوم باشد، چون مسح بايد با آب وضو انجام شود.</a:t>
            </a:r>
            <a:endParaRPr lang="en-US" sz="4000" b="1" dirty="0" smtClean="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0"/>
                                        </p:tgtEl>
                                        <p:attrNameLst>
                                          <p:attrName>style.visibility</p:attrName>
                                        </p:attrNameLst>
                                      </p:cBhvr>
                                      <p:to>
                                        <p:strVal val="visible"/>
                                      </p:to>
                                    </p:set>
                                    <p:anim calcmode="discrete" valueType="clr">
                                      <p:cBhvr override="childStyle">
                                        <p:cTn id="7"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gtEl>
                                        <p:attrNameLst>
                                          <p:attrName>fillcolor</p:attrName>
                                        </p:attrNameLst>
                                      </p:cBhvr>
                                      <p:tavLst>
                                        <p:tav tm="0">
                                          <p:val>
                                            <p:clrVal>
                                              <a:schemeClr val="accent2"/>
                                            </p:clrVal>
                                          </p:val>
                                        </p:tav>
                                        <p:tav tm="50000">
                                          <p:val>
                                            <p:clrVal>
                                              <a:schemeClr val="hlink"/>
                                            </p:clrVal>
                                          </p:val>
                                        </p:tav>
                                      </p:tavLst>
                                    </p:anim>
                                    <p:set>
                                      <p:cBhvr>
                                        <p:cTn id="9" dur="80"/>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grpSp>
        <p:nvGrpSpPr>
          <p:cNvPr id="70" name="Group 69"/>
          <p:cNvGrpSpPr/>
          <p:nvPr/>
        </p:nvGrpSpPr>
        <p:grpSpPr>
          <a:xfrm>
            <a:off x="230865" y="1074216"/>
            <a:ext cx="6170803" cy="2617718"/>
            <a:chOff x="230865" y="1074216"/>
            <a:chExt cx="6170803" cy="2617718"/>
          </a:xfrm>
        </p:grpSpPr>
        <p:sp>
          <p:nvSpPr>
            <p:cNvPr id="51" name="Freeform 50"/>
            <p:cNvSpPr/>
            <p:nvPr/>
          </p:nvSpPr>
          <p:spPr>
            <a:xfrm rot="25687244">
              <a:off x="5215286" y="2505551"/>
              <a:ext cx="2339718" cy="33047"/>
            </a:xfrm>
            <a:custGeom>
              <a:avLst/>
              <a:gdLst>
                <a:gd name="connsiteX0" fmla="*/ 0 w 2339718"/>
                <a:gd name="connsiteY0" fmla="*/ 16523 h 33046"/>
                <a:gd name="connsiteX1" fmla="*/ 2339718 w 2339718"/>
                <a:gd name="connsiteY1" fmla="*/ 16523 h 33046"/>
              </a:gdLst>
              <a:ahLst/>
              <a:cxnLst>
                <a:cxn ang="0">
                  <a:pos x="connsiteX0" y="connsiteY0"/>
                </a:cxn>
                <a:cxn ang="0">
                  <a:pos x="connsiteX1" y="connsiteY1"/>
                </a:cxn>
              </a:cxnLst>
              <a:rect l="l" t="t" r="r" b="b"/>
              <a:pathLst>
                <a:path w="2339718" h="33046">
                  <a:moveTo>
                    <a:pt x="2339718" y="16523"/>
                  </a:moveTo>
                  <a:lnTo>
                    <a:pt x="0" y="16523"/>
                  </a:lnTo>
                </a:path>
              </a:pathLst>
            </a:custGeom>
          </p:spPr>
          <p:style>
            <a:lnRef idx="1">
              <a:schemeClr val="dk1"/>
            </a:lnRef>
            <a:fillRef idx="0">
              <a:schemeClr val="dk1"/>
            </a:fillRef>
            <a:effectRef idx="0">
              <a:schemeClr val="dk1"/>
            </a:effectRef>
            <a:fontRef idx="minor">
              <a:schemeClr val="tx1"/>
            </a:fontRef>
          </p:style>
          <p:txBody>
            <a:bodyPr spcFirstLastPara="0" vert="horz" wrap="square" lIns="1124065" tIns="-41970" rIns="1124067" bIns="-41969" numCol="1" spcCol="1270" anchor="ctr" anchorCtr="0">
              <a:noAutofit/>
            </a:bodyPr>
            <a:lstStyle/>
            <a:p>
              <a:pPr lvl="0" algn="ctr" defTabSz="1066800" rtl="1">
                <a:lnSpc>
                  <a:spcPct val="90000"/>
                </a:lnSpc>
                <a:spcBef>
                  <a:spcPct val="0"/>
                </a:spcBef>
                <a:spcAft>
                  <a:spcPct val="35000"/>
                </a:spcAft>
              </a:pPr>
              <a:endParaRPr lang="en-US" sz="2400" kern="1200">
                <a:cs typeface="B Koodak" pitchFamily="2" charset="-78"/>
              </a:endParaRPr>
            </a:p>
          </p:txBody>
        </p:sp>
        <p:sp>
          <p:nvSpPr>
            <p:cNvPr id="52" name="Freeform 51"/>
            <p:cNvSpPr/>
            <p:nvPr/>
          </p:nvSpPr>
          <p:spPr>
            <a:xfrm>
              <a:off x="230865" y="1074216"/>
              <a:ext cx="5718329" cy="724525"/>
            </a:xfrm>
            <a:custGeom>
              <a:avLst/>
              <a:gdLst>
                <a:gd name="connsiteX0" fmla="*/ 0 w 5718329"/>
                <a:gd name="connsiteY0" fmla="*/ 72453 h 724525"/>
                <a:gd name="connsiteX1" fmla="*/ 21221 w 5718329"/>
                <a:gd name="connsiteY1" fmla="*/ 21221 h 724525"/>
                <a:gd name="connsiteX2" fmla="*/ 72453 w 5718329"/>
                <a:gd name="connsiteY2" fmla="*/ 0 h 724525"/>
                <a:gd name="connsiteX3" fmla="*/ 5645876 w 5718329"/>
                <a:gd name="connsiteY3" fmla="*/ 0 h 724525"/>
                <a:gd name="connsiteX4" fmla="*/ 5697108 w 5718329"/>
                <a:gd name="connsiteY4" fmla="*/ 21221 h 724525"/>
                <a:gd name="connsiteX5" fmla="*/ 5718329 w 5718329"/>
                <a:gd name="connsiteY5" fmla="*/ 72453 h 724525"/>
                <a:gd name="connsiteX6" fmla="*/ 5718329 w 5718329"/>
                <a:gd name="connsiteY6" fmla="*/ 652072 h 724525"/>
                <a:gd name="connsiteX7" fmla="*/ 5697108 w 5718329"/>
                <a:gd name="connsiteY7" fmla="*/ 703304 h 724525"/>
                <a:gd name="connsiteX8" fmla="*/ 5645876 w 5718329"/>
                <a:gd name="connsiteY8" fmla="*/ 724525 h 724525"/>
                <a:gd name="connsiteX9" fmla="*/ 72453 w 5718329"/>
                <a:gd name="connsiteY9" fmla="*/ 724525 h 724525"/>
                <a:gd name="connsiteX10" fmla="*/ 21221 w 5718329"/>
                <a:gd name="connsiteY10" fmla="*/ 703304 h 724525"/>
                <a:gd name="connsiteX11" fmla="*/ 0 w 5718329"/>
                <a:gd name="connsiteY11" fmla="*/ 652072 h 724525"/>
                <a:gd name="connsiteX12" fmla="*/ 0 w 5718329"/>
                <a:gd name="connsiteY12" fmla="*/ 72453 h 72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18329" h="724525">
                  <a:moveTo>
                    <a:pt x="0" y="72453"/>
                  </a:moveTo>
                  <a:cubicBezTo>
                    <a:pt x="0" y="53237"/>
                    <a:pt x="7633" y="34809"/>
                    <a:pt x="21221" y="21221"/>
                  </a:cubicBezTo>
                  <a:cubicBezTo>
                    <a:pt x="34809" y="7633"/>
                    <a:pt x="53237" y="0"/>
                    <a:pt x="72453" y="0"/>
                  </a:cubicBezTo>
                  <a:lnTo>
                    <a:pt x="5645876" y="0"/>
                  </a:lnTo>
                  <a:cubicBezTo>
                    <a:pt x="5665092" y="0"/>
                    <a:pt x="5683520" y="7633"/>
                    <a:pt x="5697108" y="21221"/>
                  </a:cubicBezTo>
                  <a:cubicBezTo>
                    <a:pt x="5710696" y="34809"/>
                    <a:pt x="5718329" y="53237"/>
                    <a:pt x="5718329" y="72453"/>
                  </a:cubicBezTo>
                  <a:lnTo>
                    <a:pt x="5718329" y="652072"/>
                  </a:lnTo>
                  <a:cubicBezTo>
                    <a:pt x="5718329" y="671288"/>
                    <a:pt x="5710696" y="689716"/>
                    <a:pt x="5697108" y="703304"/>
                  </a:cubicBezTo>
                  <a:cubicBezTo>
                    <a:pt x="5683520" y="716892"/>
                    <a:pt x="5665092" y="724525"/>
                    <a:pt x="5645876" y="724525"/>
                  </a:cubicBezTo>
                  <a:lnTo>
                    <a:pt x="72453" y="724525"/>
                  </a:lnTo>
                  <a:cubicBezTo>
                    <a:pt x="53237" y="724525"/>
                    <a:pt x="34809" y="716892"/>
                    <a:pt x="21221" y="703304"/>
                  </a:cubicBezTo>
                  <a:cubicBezTo>
                    <a:pt x="7633" y="689716"/>
                    <a:pt x="0" y="671288"/>
                    <a:pt x="0" y="652072"/>
                  </a:cubicBezTo>
                  <a:lnTo>
                    <a:pt x="0" y="72453"/>
                  </a:lnTo>
                  <a:close/>
                </a:path>
              </a:pathLst>
            </a:custGeom>
          </p:spPr>
          <p:style>
            <a:lnRef idx="1">
              <a:schemeClr val="accent4"/>
            </a:lnRef>
            <a:fillRef idx="2">
              <a:schemeClr val="accent4"/>
            </a:fillRef>
            <a:effectRef idx="1">
              <a:schemeClr val="accent4"/>
            </a:effectRef>
            <a:fontRef idx="minor">
              <a:schemeClr val="dk1"/>
            </a:fontRef>
          </p:style>
          <p:txBody>
            <a:bodyPr spcFirstLastPara="0" vert="horz" wrap="square" lIns="36461" tIns="36461" rIns="36461" bIns="36461" numCol="1" spcCol="1270" anchor="ctr" anchorCtr="0">
              <a:noAutofit/>
            </a:bodyPr>
            <a:lstStyle/>
            <a:p>
              <a:pPr lvl="0" algn="ctr" defTabSz="1066800" rtl="1">
                <a:lnSpc>
                  <a:spcPct val="90000"/>
                </a:lnSpc>
                <a:spcBef>
                  <a:spcPct val="0"/>
                </a:spcBef>
                <a:spcAft>
                  <a:spcPct val="35000"/>
                </a:spcAft>
              </a:pPr>
              <a:r>
                <a:rPr lang="fa-IR" sz="3200" b="1" dirty="0" smtClean="0">
                  <a:cs typeface="B Zar" pitchFamily="2" charset="-78"/>
                </a:rPr>
                <a:t>جاي مسح</a:t>
              </a:r>
              <a:endParaRPr lang="en-US" sz="3200" b="1" dirty="0" smtClean="0">
                <a:cs typeface="B Zar" pitchFamily="2" charset="-78"/>
              </a:endParaRPr>
            </a:p>
          </p:txBody>
        </p:sp>
      </p:grpSp>
      <p:grpSp>
        <p:nvGrpSpPr>
          <p:cNvPr id="71" name="Group 70"/>
          <p:cNvGrpSpPr/>
          <p:nvPr/>
        </p:nvGrpSpPr>
        <p:grpSpPr>
          <a:xfrm>
            <a:off x="230865" y="1961798"/>
            <a:ext cx="6170803" cy="1779932"/>
            <a:chOff x="230865" y="1961798"/>
            <a:chExt cx="6170803" cy="1779932"/>
          </a:xfrm>
        </p:grpSpPr>
        <p:sp>
          <p:nvSpPr>
            <p:cNvPr id="53" name="Freeform 52"/>
            <p:cNvSpPr/>
            <p:nvPr/>
          </p:nvSpPr>
          <p:spPr>
            <a:xfrm rot="24948804">
              <a:off x="5609281" y="2949342"/>
              <a:ext cx="1551728" cy="33047"/>
            </a:xfrm>
            <a:custGeom>
              <a:avLst/>
              <a:gdLst>
                <a:gd name="connsiteX0" fmla="*/ 0 w 1551728"/>
                <a:gd name="connsiteY0" fmla="*/ 16523 h 33046"/>
                <a:gd name="connsiteX1" fmla="*/ 1551728 w 1551728"/>
                <a:gd name="connsiteY1" fmla="*/ 16523 h 33046"/>
              </a:gdLst>
              <a:ahLst/>
              <a:cxnLst>
                <a:cxn ang="0">
                  <a:pos x="connsiteX0" y="connsiteY0"/>
                </a:cxn>
                <a:cxn ang="0">
                  <a:pos x="connsiteX1" y="connsiteY1"/>
                </a:cxn>
              </a:cxnLst>
              <a:rect l="l" t="t" r="r" b="b"/>
              <a:pathLst>
                <a:path w="1551728" h="33046">
                  <a:moveTo>
                    <a:pt x="1551728" y="16523"/>
                  </a:moveTo>
                  <a:lnTo>
                    <a:pt x="0" y="16523"/>
                  </a:lnTo>
                </a:path>
              </a:pathLst>
            </a:custGeom>
          </p:spPr>
          <p:style>
            <a:lnRef idx="1">
              <a:schemeClr val="dk1"/>
            </a:lnRef>
            <a:fillRef idx="0">
              <a:schemeClr val="dk1"/>
            </a:fillRef>
            <a:effectRef idx="0">
              <a:schemeClr val="dk1"/>
            </a:effectRef>
            <a:fontRef idx="minor">
              <a:schemeClr val="tx1"/>
            </a:fontRef>
          </p:style>
          <p:txBody>
            <a:bodyPr spcFirstLastPara="0" vert="horz" wrap="square" lIns="749771" tIns="-22270" rIns="749771" bIns="-22269" numCol="1" spcCol="1270" anchor="ctr" anchorCtr="0">
              <a:noAutofit/>
            </a:bodyPr>
            <a:lstStyle/>
            <a:p>
              <a:pPr lvl="0" algn="ctr" defTabSz="222250">
                <a:lnSpc>
                  <a:spcPct val="90000"/>
                </a:lnSpc>
                <a:spcBef>
                  <a:spcPct val="0"/>
                </a:spcBef>
                <a:spcAft>
                  <a:spcPct val="35000"/>
                </a:spcAft>
              </a:pPr>
              <a:endParaRPr lang="en-US" sz="500" kern="1200"/>
            </a:p>
          </p:txBody>
        </p:sp>
        <p:sp>
          <p:nvSpPr>
            <p:cNvPr id="54" name="Freeform 53"/>
            <p:cNvSpPr/>
            <p:nvPr/>
          </p:nvSpPr>
          <p:spPr>
            <a:xfrm>
              <a:off x="230865" y="1961798"/>
              <a:ext cx="5718329" cy="724525"/>
            </a:xfrm>
            <a:custGeom>
              <a:avLst/>
              <a:gdLst>
                <a:gd name="connsiteX0" fmla="*/ 0 w 5718329"/>
                <a:gd name="connsiteY0" fmla="*/ 72453 h 724525"/>
                <a:gd name="connsiteX1" fmla="*/ 21221 w 5718329"/>
                <a:gd name="connsiteY1" fmla="*/ 21221 h 724525"/>
                <a:gd name="connsiteX2" fmla="*/ 72453 w 5718329"/>
                <a:gd name="connsiteY2" fmla="*/ 0 h 724525"/>
                <a:gd name="connsiteX3" fmla="*/ 5645876 w 5718329"/>
                <a:gd name="connsiteY3" fmla="*/ 0 h 724525"/>
                <a:gd name="connsiteX4" fmla="*/ 5697108 w 5718329"/>
                <a:gd name="connsiteY4" fmla="*/ 21221 h 724525"/>
                <a:gd name="connsiteX5" fmla="*/ 5718329 w 5718329"/>
                <a:gd name="connsiteY5" fmla="*/ 72453 h 724525"/>
                <a:gd name="connsiteX6" fmla="*/ 5718329 w 5718329"/>
                <a:gd name="connsiteY6" fmla="*/ 652072 h 724525"/>
                <a:gd name="connsiteX7" fmla="*/ 5697108 w 5718329"/>
                <a:gd name="connsiteY7" fmla="*/ 703304 h 724525"/>
                <a:gd name="connsiteX8" fmla="*/ 5645876 w 5718329"/>
                <a:gd name="connsiteY8" fmla="*/ 724525 h 724525"/>
                <a:gd name="connsiteX9" fmla="*/ 72453 w 5718329"/>
                <a:gd name="connsiteY9" fmla="*/ 724525 h 724525"/>
                <a:gd name="connsiteX10" fmla="*/ 21221 w 5718329"/>
                <a:gd name="connsiteY10" fmla="*/ 703304 h 724525"/>
                <a:gd name="connsiteX11" fmla="*/ 0 w 5718329"/>
                <a:gd name="connsiteY11" fmla="*/ 652072 h 724525"/>
                <a:gd name="connsiteX12" fmla="*/ 0 w 5718329"/>
                <a:gd name="connsiteY12" fmla="*/ 72453 h 72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18329" h="724525">
                  <a:moveTo>
                    <a:pt x="0" y="72453"/>
                  </a:moveTo>
                  <a:cubicBezTo>
                    <a:pt x="0" y="53237"/>
                    <a:pt x="7633" y="34809"/>
                    <a:pt x="21221" y="21221"/>
                  </a:cubicBezTo>
                  <a:cubicBezTo>
                    <a:pt x="34809" y="7633"/>
                    <a:pt x="53237" y="0"/>
                    <a:pt x="72453" y="0"/>
                  </a:cubicBezTo>
                  <a:lnTo>
                    <a:pt x="5645876" y="0"/>
                  </a:lnTo>
                  <a:cubicBezTo>
                    <a:pt x="5665092" y="0"/>
                    <a:pt x="5683520" y="7633"/>
                    <a:pt x="5697108" y="21221"/>
                  </a:cubicBezTo>
                  <a:cubicBezTo>
                    <a:pt x="5710696" y="34809"/>
                    <a:pt x="5718329" y="53237"/>
                    <a:pt x="5718329" y="72453"/>
                  </a:cubicBezTo>
                  <a:lnTo>
                    <a:pt x="5718329" y="652072"/>
                  </a:lnTo>
                  <a:cubicBezTo>
                    <a:pt x="5718329" y="671288"/>
                    <a:pt x="5710696" y="689716"/>
                    <a:pt x="5697108" y="703304"/>
                  </a:cubicBezTo>
                  <a:cubicBezTo>
                    <a:pt x="5683520" y="716892"/>
                    <a:pt x="5665092" y="724525"/>
                    <a:pt x="5645876" y="724525"/>
                  </a:cubicBezTo>
                  <a:lnTo>
                    <a:pt x="72453" y="724525"/>
                  </a:lnTo>
                  <a:cubicBezTo>
                    <a:pt x="53237" y="724525"/>
                    <a:pt x="34809" y="716892"/>
                    <a:pt x="21221" y="703304"/>
                  </a:cubicBezTo>
                  <a:cubicBezTo>
                    <a:pt x="7633" y="689716"/>
                    <a:pt x="0" y="671288"/>
                    <a:pt x="0" y="652072"/>
                  </a:cubicBezTo>
                  <a:lnTo>
                    <a:pt x="0" y="72453"/>
                  </a:lnTo>
                  <a:close/>
                </a:path>
              </a:pathLst>
            </a:custGeom>
          </p:spPr>
          <p:style>
            <a:lnRef idx="1">
              <a:schemeClr val="accent4"/>
            </a:lnRef>
            <a:fillRef idx="2">
              <a:schemeClr val="accent4"/>
            </a:fillRef>
            <a:effectRef idx="1">
              <a:schemeClr val="accent4"/>
            </a:effectRef>
            <a:fontRef idx="minor">
              <a:schemeClr val="dk1"/>
            </a:fontRef>
          </p:style>
          <p:txBody>
            <a:bodyPr spcFirstLastPara="0" vert="horz" wrap="square" lIns="36461" tIns="36461" rIns="36461" bIns="36461" numCol="1" spcCol="1270" anchor="ctr" anchorCtr="0">
              <a:noAutofit/>
            </a:bodyPr>
            <a:lstStyle/>
            <a:p>
              <a:pPr lvl="0" algn="ctr" defTabSz="1066800" rtl="1">
                <a:lnSpc>
                  <a:spcPct val="90000"/>
                </a:lnSpc>
                <a:spcBef>
                  <a:spcPct val="0"/>
                </a:spcBef>
                <a:spcAft>
                  <a:spcPct val="35000"/>
                </a:spcAft>
              </a:pPr>
              <a:r>
                <a:rPr lang="fa-IR" sz="3200" b="1" dirty="0" smtClean="0">
                  <a:cs typeface="B Zar" pitchFamily="2" charset="-78"/>
                </a:rPr>
                <a:t>مقدار واجب مسح</a:t>
              </a:r>
              <a:endParaRPr lang="en-US" sz="3200" b="1" dirty="0">
                <a:cs typeface="B Zar" pitchFamily="2" charset="-78"/>
              </a:endParaRPr>
            </a:p>
          </p:txBody>
        </p:sp>
      </p:grpSp>
      <p:grpSp>
        <p:nvGrpSpPr>
          <p:cNvPr id="27" name="Group 26"/>
          <p:cNvGrpSpPr/>
          <p:nvPr/>
        </p:nvGrpSpPr>
        <p:grpSpPr>
          <a:xfrm>
            <a:off x="230865" y="2849380"/>
            <a:ext cx="6631839" cy="736733"/>
            <a:chOff x="230865" y="2849380"/>
            <a:chExt cx="6631839" cy="736733"/>
          </a:xfrm>
        </p:grpSpPr>
        <p:sp>
          <p:nvSpPr>
            <p:cNvPr id="55" name="Freeform 54"/>
            <p:cNvSpPr/>
            <p:nvPr/>
          </p:nvSpPr>
          <p:spPr>
            <a:xfrm rot="23045680">
              <a:off x="5907586" y="3396185"/>
              <a:ext cx="955118" cy="33047"/>
            </a:xfrm>
            <a:custGeom>
              <a:avLst/>
              <a:gdLst>
                <a:gd name="connsiteX0" fmla="*/ 0 w 955118"/>
                <a:gd name="connsiteY0" fmla="*/ 16523 h 33046"/>
                <a:gd name="connsiteX1" fmla="*/ 955118 w 955118"/>
                <a:gd name="connsiteY1" fmla="*/ 16523 h 33046"/>
              </a:gdLst>
              <a:ahLst/>
              <a:cxnLst>
                <a:cxn ang="0">
                  <a:pos x="connsiteX0" y="connsiteY0"/>
                </a:cxn>
                <a:cxn ang="0">
                  <a:pos x="connsiteX1" y="connsiteY1"/>
                </a:cxn>
              </a:cxnLst>
              <a:rect l="l" t="t" r="r" b="b"/>
              <a:pathLst>
                <a:path w="955118" h="33046">
                  <a:moveTo>
                    <a:pt x="955118" y="16523"/>
                  </a:moveTo>
                  <a:lnTo>
                    <a:pt x="0" y="16523"/>
                  </a:lnTo>
                </a:path>
              </a:pathLst>
            </a:custGeom>
          </p:spPr>
          <p:style>
            <a:lnRef idx="1">
              <a:schemeClr val="dk1"/>
            </a:lnRef>
            <a:fillRef idx="0">
              <a:schemeClr val="dk1"/>
            </a:fillRef>
            <a:effectRef idx="0">
              <a:schemeClr val="dk1"/>
            </a:effectRef>
            <a:fontRef idx="minor">
              <a:schemeClr val="tx1"/>
            </a:fontRef>
          </p:style>
          <p:txBody>
            <a:bodyPr spcFirstLastPara="0" vert="horz" wrap="square" lIns="466380" tIns="-7355" rIns="466382" bIns="-7354" numCol="1" spcCol="1270" anchor="ctr" anchorCtr="0">
              <a:noAutofit/>
            </a:bodyPr>
            <a:lstStyle/>
            <a:p>
              <a:pPr lvl="0" algn="ctr" defTabSz="222250">
                <a:lnSpc>
                  <a:spcPct val="90000"/>
                </a:lnSpc>
                <a:spcBef>
                  <a:spcPct val="0"/>
                </a:spcBef>
                <a:spcAft>
                  <a:spcPct val="35000"/>
                </a:spcAft>
              </a:pPr>
              <a:endParaRPr lang="en-US" sz="500" kern="1200"/>
            </a:p>
          </p:txBody>
        </p:sp>
        <p:sp>
          <p:nvSpPr>
            <p:cNvPr id="56" name="Freeform 55"/>
            <p:cNvSpPr/>
            <p:nvPr/>
          </p:nvSpPr>
          <p:spPr>
            <a:xfrm>
              <a:off x="230865" y="2849380"/>
              <a:ext cx="5718329" cy="736733"/>
            </a:xfrm>
            <a:custGeom>
              <a:avLst/>
              <a:gdLst>
                <a:gd name="connsiteX0" fmla="*/ 0 w 5718329"/>
                <a:gd name="connsiteY0" fmla="*/ 73673 h 736733"/>
                <a:gd name="connsiteX1" fmla="*/ 21578 w 5718329"/>
                <a:gd name="connsiteY1" fmla="*/ 21578 h 736733"/>
                <a:gd name="connsiteX2" fmla="*/ 73673 w 5718329"/>
                <a:gd name="connsiteY2" fmla="*/ 0 h 736733"/>
                <a:gd name="connsiteX3" fmla="*/ 5644656 w 5718329"/>
                <a:gd name="connsiteY3" fmla="*/ 0 h 736733"/>
                <a:gd name="connsiteX4" fmla="*/ 5696751 w 5718329"/>
                <a:gd name="connsiteY4" fmla="*/ 21578 h 736733"/>
                <a:gd name="connsiteX5" fmla="*/ 5718329 w 5718329"/>
                <a:gd name="connsiteY5" fmla="*/ 73673 h 736733"/>
                <a:gd name="connsiteX6" fmla="*/ 5718329 w 5718329"/>
                <a:gd name="connsiteY6" fmla="*/ 663060 h 736733"/>
                <a:gd name="connsiteX7" fmla="*/ 5696751 w 5718329"/>
                <a:gd name="connsiteY7" fmla="*/ 715155 h 736733"/>
                <a:gd name="connsiteX8" fmla="*/ 5644656 w 5718329"/>
                <a:gd name="connsiteY8" fmla="*/ 736733 h 736733"/>
                <a:gd name="connsiteX9" fmla="*/ 73673 w 5718329"/>
                <a:gd name="connsiteY9" fmla="*/ 736733 h 736733"/>
                <a:gd name="connsiteX10" fmla="*/ 21578 w 5718329"/>
                <a:gd name="connsiteY10" fmla="*/ 715155 h 736733"/>
                <a:gd name="connsiteX11" fmla="*/ 0 w 5718329"/>
                <a:gd name="connsiteY11" fmla="*/ 663060 h 736733"/>
                <a:gd name="connsiteX12" fmla="*/ 0 w 5718329"/>
                <a:gd name="connsiteY12" fmla="*/ 73673 h 736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18329" h="736733">
                  <a:moveTo>
                    <a:pt x="0" y="73673"/>
                  </a:moveTo>
                  <a:cubicBezTo>
                    <a:pt x="0" y="54134"/>
                    <a:pt x="7762" y="35395"/>
                    <a:pt x="21578" y="21578"/>
                  </a:cubicBezTo>
                  <a:cubicBezTo>
                    <a:pt x="35394" y="7762"/>
                    <a:pt x="54133" y="0"/>
                    <a:pt x="73673" y="0"/>
                  </a:cubicBezTo>
                  <a:lnTo>
                    <a:pt x="5644656" y="0"/>
                  </a:lnTo>
                  <a:cubicBezTo>
                    <a:pt x="5664195" y="0"/>
                    <a:pt x="5682934" y="7762"/>
                    <a:pt x="5696751" y="21578"/>
                  </a:cubicBezTo>
                  <a:cubicBezTo>
                    <a:pt x="5710567" y="35394"/>
                    <a:pt x="5718329" y="54133"/>
                    <a:pt x="5718329" y="73673"/>
                  </a:cubicBezTo>
                  <a:lnTo>
                    <a:pt x="5718329" y="663060"/>
                  </a:lnTo>
                  <a:cubicBezTo>
                    <a:pt x="5718329" y="682599"/>
                    <a:pt x="5710567" y="701338"/>
                    <a:pt x="5696751" y="715155"/>
                  </a:cubicBezTo>
                  <a:cubicBezTo>
                    <a:pt x="5682935" y="728971"/>
                    <a:pt x="5664196" y="736733"/>
                    <a:pt x="5644656" y="736733"/>
                  </a:cubicBezTo>
                  <a:lnTo>
                    <a:pt x="73673" y="736733"/>
                  </a:lnTo>
                  <a:cubicBezTo>
                    <a:pt x="54134" y="736733"/>
                    <a:pt x="35395" y="728971"/>
                    <a:pt x="21578" y="715155"/>
                  </a:cubicBezTo>
                  <a:cubicBezTo>
                    <a:pt x="7762" y="701339"/>
                    <a:pt x="0" y="682600"/>
                    <a:pt x="0" y="663060"/>
                  </a:cubicBezTo>
                  <a:lnTo>
                    <a:pt x="0" y="73673"/>
                  </a:lnTo>
                  <a:close/>
                </a:path>
              </a:pathLst>
            </a:custGeom>
          </p:spPr>
          <p:style>
            <a:lnRef idx="1">
              <a:schemeClr val="accent4"/>
            </a:lnRef>
            <a:fillRef idx="2">
              <a:schemeClr val="accent4"/>
            </a:fillRef>
            <a:effectRef idx="1">
              <a:schemeClr val="accent4"/>
            </a:effectRef>
            <a:fontRef idx="minor">
              <a:schemeClr val="dk1"/>
            </a:fontRef>
          </p:style>
          <p:txBody>
            <a:bodyPr spcFirstLastPara="0" vert="horz" wrap="square" lIns="36818" tIns="36818" rIns="36818" bIns="36818" numCol="1" spcCol="1270" anchor="ctr" anchorCtr="0">
              <a:noAutofit/>
            </a:bodyPr>
            <a:lstStyle/>
            <a:p>
              <a:pPr lvl="0" algn="ctr" defTabSz="1066800" rtl="1">
                <a:lnSpc>
                  <a:spcPct val="90000"/>
                </a:lnSpc>
                <a:spcBef>
                  <a:spcPct val="0"/>
                </a:spcBef>
                <a:spcAft>
                  <a:spcPct val="35000"/>
                </a:spcAft>
              </a:pPr>
              <a:r>
                <a:rPr lang="fa-IR" sz="3200" b="1" dirty="0" smtClean="0">
                  <a:cs typeface="B Zar" pitchFamily="2" charset="-78"/>
                </a:rPr>
                <a:t>احتياط مستحب مقدار مسح</a:t>
              </a:r>
              <a:endParaRPr lang="en-US" sz="3200" b="1" dirty="0">
                <a:cs typeface="B Zar" pitchFamily="2" charset="-78"/>
              </a:endParaRPr>
            </a:p>
          </p:txBody>
        </p:sp>
      </p:grpSp>
      <p:grpSp>
        <p:nvGrpSpPr>
          <p:cNvPr id="28" name="Group 27"/>
          <p:cNvGrpSpPr/>
          <p:nvPr/>
        </p:nvGrpSpPr>
        <p:grpSpPr>
          <a:xfrm>
            <a:off x="230865" y="3749170"/>
            <a:ext cx="6657765" cy="724525"/>
            <a:chOff x="230865" y="3749170"/>
            <a:chExt cx="6657765" cy="724525"/>
          </a:xfrm>
        </p:grpSpPr>
        <p:sp>
          <p:nvSpPr>
            <p:cNvPr id="58" name="Freeform 57"/>
            <p:cNvSpPr/>
            <p:nvPr/>
          </p:nvSpPr>
          <p:spPr>
            <a:xfrm rot="19798903">
              <a:off x="5881660" y="3843028"/>
              <a:ext cx="1006970" cy="33047"/>
            </a:xfrm>
            <a:custGeom>
              <a:avLst/>
              <a:gdLst>
                <a:gd name="connsiteX0" fmla="*/ 0 w 1006970"/>
                <a:gd name="connsiteY0" fmla="*/ 16523 h 33046"/>
                <a:gd name="connsiteX1" fmla="*/ 1006970 w 1006970"/>
                <a:gd name="connsiteY1" fmla="*/ 16523 h 33046"/>
              </a:gdLst>
              <a:ahLst/>
              <a:cxnLst>
                <a:cxn ang="0">
                  <a:pos x="connsiteX0" y="connsiteY0"/>
                </a:cxn>
                <a:cxn ang="0">
                  <a:pos x="connsiteX1" y="connsiteY1"/>
                </a:cxn>
              </a:cxnLst>
              <a:rect l="l" t="t" r="r" b="b"/>
              <a:pathLst>
                <a:path w="1006970" h="33046">
                  <a:moveTo>
                    <a:pt x="1006970" y="16523"/>
                  </a:moveTo>
                  <a:lnTo>
                    <a:pt x="0" y="16523"/>
                  </a:lnTo>
                </a:path>
              </a:pathLst>
            </a:custGeom>
          </p:spPr>
          <p:style>
            <a:lnRef idx="1">
              <a:schemeClr val="dk1"/>
            </a:lnRef>
            <a:fillRef idx="0">
              <a:schemeClr val="dk1"/>
            </a:fillRef>
            <a:effectRef idx="0">
              <a:schemeClr val="dk1"/>
            </a:effectRef>
            <a:fontRef idx="minor">
              <a:schemeClr val="tx1"/>
            </a:fontRef>
          </p:style>
          <p:txBody>
            <a:bodyPr spcFirstLastPara="0" vert="horz" wrap="square" lIns="491010" tIns="-8652" rIns="491011" bIns="-8650" numCol="1" spcCol="1270" anchor="ctr" anchorCtr="0">
              <a:noAutofit/>
            </a:bodyPr>
            <a:lstStyle/>
            <a:p>
              <a:pPr lvl="0" algn="ctr" defTabSz="222250">
                <a:lnSpc>
                  <a:spcPct val="90000"/>
                </a:lnSpc>
                <a:spcBef>
                  <a:spcPct val="0"/>
                </a:spcBef>
                <a:spcAft>
                  <a:spcPct val="35000"/>
                </a:spcAft>
              </a:pPr>
              <a:endParaRPr lang="en-US" sz="500" kern="1200"/>
            </a:p>
          </p:txBody>
        </p:sp>
        <p:sp>
          <p:nvSpPr>
            <p:cNvPr id="59" name="Freeform 58"/>
            <p:cNvSpPr/>
            <p:nvPr/>
          </p:nvSpPr>
          <p:spPr>
            <a:xfrm>
              <a:off x="230865" y="3749170"/>
              <a:ext cx="5718329" cy="724525"/>
            </a:xfrm>
            <a:custGeom>
              <a:avLst/>
              <a:gdLst>
                <a:gd name="connsiteX0" fmla="*/ 0 w 5718329"/>
                <a:gd name="connsiteY0" fmla="*/ 72453 h 724525"/>
                <a:gd name="connsiteX1" fmla="*/ 21221 w 5718329"/>
                <a:gd name="connsiteY1" fmla="*/ 21221 h 724525"/>
                <a:gd name="connsiteX2" fmla="*/ 72453 w 5718329"/>
                <a:gd name="connsiteY2" fmla="*/ 0 h 724525"/>
                <a:gd name="connsiteX3" fmla="*/ 5645876 w 5718329"/>
                <a:gd name="connsiteY3" fmla="*/ 0 h 724525"/>
                <a:gd name="connsiteX4" fmla="*/ 5697108 w 5718329"/>
                <a:gd name="connsiteY4" fmla="*/ 21221 h 724525"/>
                <a:gd name="connsiteX5" fmla="*/ 5718329 w 5718329"/>
                <a:gd name="connsiteY5" fmla="*/ 72453 h 724525"/>
                <a:gd name="connsiteX6" fmla="*/ 5718329 w 5718329"/>
                <a:gd name="connsiteY6" fmla="*/ 652072 h 724525"/>
                <a:gd name="connsiteX7" fmla="*/ 5697108 w 5718329"/>
                <a:gd name="connsiteY7" fmla="*/ 703304 h 724525"/>
                <a:gd name="connsiteX8" fmla="*/ 5645876 w 5718329"/>
                <a:gd name="connsiteY8" fmla="*/ 724525 h 724525"/>
                <a:gd name="connsiteX9" fmla="*/ 72453 w 5718329"/>
                <a:gd name="connsiteY9" fmla="*/ 724525 h 724525"/>
                <a:gd name="connsiteX10" fmla="*/ 21221 w 5718329"/>
                <a:gd name="connsiteY10" fmla="*/ 703304 h 724525"/>
                <a:gd name="connsiteX11" fmla="*/ 0 w 5718329"/>
                <a:gd name="connsiteY11" fmla="*/ 652072 h 724525"/>
                <a:gd name="connsiteX12" fmla="*/ 0 w 5718329"/>
                <a:gd name="connsiteY12" fmla="*/ 72453 h 72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18329" h="724525">
                  <a:moveTo>
                    <a:pt x="0" y="72453"/>
                  </a:moveTo>
                  <a:cubicBezTo>
                    <a:pt x="0" y="53237"/>
                    <a:pt x="7633" y="34809"/>
                    <a:pt x="21221" y="21221"/>
                  </a:cubicBezTo>
                  <a:cubicBezTo>
                    <a:pt x="34809" y="7633"/>
                    <a:pt x="53237" y="0"/>
                    <a:pt x="72453" y="0"/>
                  </a:cubicBezTo>
                  <a:lnTo>
                    <a:pt x="5645876" y="0"/>
                  </a:lnTo>
                  <a:cubicBezTo>
                    <a:pt x="5665092" y="0"/>
                    <a:pt x="5683520" y="7633"/>
                    <a:pt x="5697108" y="21221"/>
                  </a:cubicBezTo>
                  <a:cubicBezTo>
                    <a:pt x="5710696" y="34809"/>
                    <a:pt x="5718329" y="53237"/>
                    <a:pt x="5718329" y="72453"/>
                  </a:cubicBezTo>
                  <a:lnTo>
                    <a:pt x="5718329" y="652072"/>
                  </a:lnTo>
                  <a:cubicBezTo>
                    <a:pt x="5718329" y="671288"/>
                    <a:pt x="5710696" y="689716"/>
                    <a:pt x="5697108" y="703304"/>
                  </a:cubicBezTo>
                  <a:cubicBezTo>
                    <a:pt x="5683520" y="716892"/>
                    <a:pt x="5665092" y="724525"/>
                    <a:pt x="5645876" y="724525"/>
                  </a:cubicBezTo>
                  <a:lnTo>
                    <a:pt x="72453" y="724525"/>
                  </a:lnTo>
                  <a:cubicBezTo>
                    <a:pt x="53237" y="724525"/>
                    <a:pt x="34809" y="716892"/>
                    <a:pt x="21221" y="703304"/>
                  </a:cubicBezTo>
                  <a:cubicBezTo>
                    <a:pt x="7633" y="689716"/>
                    <a:pt x="0" y="671288"/>
                    <a:pt x="0" y="652072"/>
                  </a:cubicBezTo>
                  <a:lnTo>
                    <a:pt x="0" y="72453"/>
                  </a:lnTo>
                  <a:close/>
                </a:path>
              </a:pathLst>
            </a:custGeom>
          </p:spPr>
          <p:style>
            <a:lnRef idx="1">
              <a:schemeClr val="accent4"/>
            </a:lnRef>
            <a:fillRef idx="2">
              <a:schemeClr val="accent4"/>
            </a:fillRef>
            <a:effectRef idx="1">
              <a:schemeClr val="accent4"/>
            </a:effectRef>
            <a:fontRef idx="minor">
              <a:schemeClr val="dk1"/>
            </a:fontRef>
          </p:style>
          <p:txBody>
            <a:bodyPr spcFirstLastPara="0" vert="horz" wrap="square" lIns="36461" tIns="36461" rIns="36461" bIns="36461" numCol="1" spcCol="1270" anchor="ctr" anchorCtr="0">
              <a:noAutofit/>
            </a:bodyPr>
            <a:lstStyle/>
            <a:p>
              <a:pPr lvl="0" algn="ctr" defTabSz="1066800" rtl="1">
                <a:lnSpc>
                  <a:spcPct val="90000"/>
                </a:lnSpc>
                <a:spcBef>
                  <a:spcPct val="0"/>
                </a:spcBef>
                <a:spcAft>
                  <a:spcPct val="35000"/>
                </a:spcAft>
              </a:pPr>
              <a:r>
                <a:rPr lang="fa-IR" sz="3200" b="1" dirty="0" smtClean="0">
                  <a:cs typeface="B Zar" pitchFamily="2" charset="-78"/>
                </a:rPr>
                <a:t>جواز مسح با دست چپ</a:t>
              </a:r>
            </a:p>
          </p:txBody>
        </p:sp>
      </p:grpSp>
      <p:grpSp>
        <p:nvGrpSpPr>
          <p:cNvPr id="29" name="Group 28"/>
          <p:cNvGrpSpPr/>
          <p:nvPr/>
        </p:nvGrpSpPr>
        <p:grpSpPr>
          <a:xfrm>
            <a:off x="230865" y="3482963"/>
            <a:ext cx="6170803" cy="1894207"/>
            <a:chOff x="230865" y="3482963"/>
            <a:chExt cx="6170803" cy="1894207"/>
          </a:xfrm>
        </p:grpSpPr>
        <p:sp>
          <p:nvSpPr>
            <p:cNvPr id="60" name="Freeform 59"/>
            <p:cNvSpPr/>
            <p:nvPr/>
          </p:nvSpPr>
          <p:spPr>
            <a:xfrm rot="18115626">
              <a:off x="5560792" y="4290792"/>
              <a:ext cx="1648705" cy="33047"/>
            </a:xfrm>
            <a:custGeom>
              <a:avLst/>
              <a:gdLst>
                <a:gd name="connsiteX0" fmla="*/ 0 w 1648705"/>
                <a:gd name="connsiteY0" fmla="*/ 16523 h 33046"/>
                <a:gd name="connsiteX1" fmla="*/ 1648705 w 1648705"/>
                <a:gd name="connsiteY1" fmla="*/ 16523 h 33046"/>
              </a:gdLst>
              <a:ahLst/>
              <a:cxnLst>
                <a:cxn ang="0">
                  <a:pos x="connsiteX0" y="connsiteY0"/>
                </a:cxn>
                <a:cxn ang="0">
                  <a:pos x="connsiteX1" y="connsiteY1"/>
                </a:cxn>
              </a:cxnLst>
              <a:rect l="l" t="t" r="r" b="b"/>
              <a:pathLst>
                <a:path w="1648705" h="33046">
                  <a:moveTo>
                    <a:pt x="1648705" y="16523"/>
                  </a:moveTo>
                  <a:lnTo>
                    <a:pt x="0" y="16523"/>
                  </a:lnTo>
                </a:path>
              </a:pathLst>
            </a:custGeom>
          </p:spPr>
          <p:style>
            <a:lnRef idx="1">
              <a:schemeClr val="dk1"/>
            </a:lnRef>
            <a:fillRef idx="0">
              <a:schemeClr val="dk1"/>
            </a:fillRef>
            <a:effectRef idx="0">
              <a:schemeClr val="dk1"/>
            </a:effectRef>
            <a:fontRef idx="minor">
              <a:schemeClr val="tx1"/>
            </a:fontRef>
          </p:style>
          <p:txBody>
            <a:bodyPr spcFirstLastPara="0" vert="horz" wrap="square" lIns="795834" tIns="-24694" rIns="795835" bIns="-24695" numCol="1" spcCol="1270" anchor="ctr" anchorCtr="0">
              <a:noAutofit/>
            </a:bodyPr>
            <a:lstStyle/>
            <a:p>
              <a:pPr lvl="0" algn="ctr" defTabSz="222250">
                <a:lnSpc>
                  <a:spcPct val="90000"/>
                </a:lnSpc>
                <a:spcBef>
                  <a:spcPct val="0"/>
                </a:spcBef>
                <a:spcAft>
                  <a:spcPct val="35000"/>
                </a:spcAft>
              </a:pPr>
              <a:endParaRPr lang="en-US" sz="500" kern="1200"/>
            </a:p>
          </p:txBody>
        </p:sp>
        <p:sp>
          <p:nvSpPr>
            <p:cNvPr id="61" name="Freeform 60"/>
            <p:cNvSpPr/>
            <p:nvPr/>
          </p:nvSpPr>
          <p:spPr>
            <a:xfrm>
              <a:off x="230865" y="4636752"/>
              <a:ext cx="5718329" cy="740418"/>
            </a:xfrm>
            <a:custGeom>
              <a:avLst/>
              <a:gdLst>
                <a:gd name="connsiteX0" fmla="*/ 0 w 5718329"/>
                <a:gd name="connsiteY0" fmla="*/ 74042 h 740418"/>
                <a:gd name="connsiteX1" fmla="*/ 21686 w 5718329"/>
                <a:gd name="connsiteY1" fmla="*/ 21686 h 740418"/>
                <a:gd name="connsiteX2" fmla="*/ 74042 w 5718329"/>
                <a:gd name="connsiteY2" fmla="*/ 0 h 740418"/>
                <a:gd name="connsiteX3" fmla="*/ 5644287 w 5718329"/>
                <a:gd name="connsiteY3" fmla="*/ 0 h 740418"/>
                <a:gd name="connsiteX4" fmla="*/ 5696643 w 5718329"/>
                <a:gd name="connsiteY4" fmla="*/ 21686 h 740418"/>
                <a:gd name="connsiteX5" fmla="*/ 5718329 w 5718329"/>
                <a:gd name="connsiteY5" fmla="*/ 74042 h 740418"/>
                <a:gd name="connsiteX6" fmla="*/ 5718329 w 5718329"/>
                <a:gd name="connsiteY6" fmla="*/ 666376 h 740418"/>
                <a:gd name="connsiteX7" fmla="*/ 5696643 w 5718329"/>
                <a:gd name="connsiteY7" fmla="*/ 718732 h 740418"/>
                <a:gd name="connsiteX8" fmla="*/ 5644287 w 5718329"/>
                <a:gd name="connsiteY8" fmla="*/ 740418 h 740418"/>
                <a:gd name="connsiteX9" fmla="*/ 74042 w 5718329"/>
                <a:gd name="connsiteY9" fmla="*/ 740418 h 740418"/>
                <a:gd name="connsiteX10" fmla="*/ 21686 w 5718329"/>
                <a:gd name="connsiteY10" fmla="*/ 718732 h 740418"/>
                <a:gd name="connsiteX11" fmla="*/ 0 w 5718329"/>
                <a:gd name="connsiteY11" fmla="*/ 666376 h 740418"/>
                <a:gd name="connsiteX12" fmla="*/ 0 w 5718329"/>
                <a:gd name="connsiteY12" fmla="*/ 74042 h 740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18329" h="740418">
                  <a:moveTo>
                    <a:pt x="0" y="74042"/>
                  </a:moveTo>
                  <a:cubicBezTo>
                    <a:pt x="0" y="54405"/>
                    <a:pt x="7801" y="35572"/>
                    <a:pt x="21686" y="21686"/>
                  </a:cubicBezTo>
                  <a:cubicBezTo>
                    <a:pt x="35572" y="7800"/>
                    <a:pt x="54404" y="0"/>
                    <a:pt x="74042" y="0"/>
                  </a:cubicBezTo>
                  <a:lnTo>
                    <a:pt x="5644287" y="0"/>
                  </a:lnTo>
                  <a:cubicBezTo>
                    <a:pt x="5663924" y="0"/>
                    <a:pt x="5682757" y="7801"/>
                    <a:pt x="5696643" y="21686"/>
                  </a:cubicBezTo>
                  <a:cubicBezTo>
                    <a:pt x="5710529" y="35572"/>
                    <a:pt x="5718329" y="54404"/>
                    <a:pt x="5718329" y="74042"/>
                  </a:cubicBezTo>
                  <a:lnTo>
                    <a:pt x="5718329" y="666376"/>
                  </a:lnTo>
                  <a:cubicBezTo>
                    <a:pt x="5718329" y="686013"/>
                    <a:pt x="5710528" y="704846"/>
                    <a:pt x="5696643" y="718732"/>
                  </a:cubicBezTo>
                  <a:cubicBezTo>
                    <a:pt x="5682757" y="732618"/>
                    <a:pt x="5663925" y="740418"/>
                    <a:pt x="5644287" y="740418"/>
                  </a:cubicBezTo>
                  <a:lnTo>
                    <a:pt x="74042" y="740418"/>
                  </a:lnTo>
                  <a:cubicBezTo>
                    <a:pt x="54405" y="740418"/>
                    <a:pt x="35572" y="732617"/>
                    <a:pt x="21686" y="718732"/>
                  </a:cubicBezTo>
                  <a:cubicBezTo>
                    <a:pt x="7800" y="704846"/>
                    <a:pt x="0" y="686014"/>
                    <a:pt x="0" y="666376"/>
                  </a:cubicBezTo>
                  <a:lnTo>
                    <a:pt x="0" y="74042"/>
                  </a:lnTo>
                  <a:close/>
                </a:path>
              </a:pathLst>
            </a:custGeom>
          </p:spPr>
          <p:style>
            <a:lnRef idx="1">
              <a:schemeClr val="accent4"/>
            </a:lnRef>
            <a:fillRef idx="2">
              <a:schemeClr val="accent4"/>
            </a:fillRef>
            <a:effectRef idx="1">
              <a:schemeClr val="accent4"/>
            </a:effectRef>
            <a:fontRef idx="minor">
              <a:schemeClr val="dk1"/>
            </a:fontRef>
          </p:style>
          <p:txBody>
            <a:bodyPr spcFirstLastPara="0" vert="horz" wrap="square" lIns="36926" tIns="36926" rIns="36926" bIns="36926" numCol="1" spcCol="1270" anchor="ctr" anchorCtr="0">
              <a:noAutofit/>
            </a:bodyPr>
            <a:lstStyle/>
            <a:p>
              <a:pPr lvl="0" algn="ctr" defTabSz="1066800" rtl="1">
                <a:lnSpc>
                  <a:spcPct val="90000"/>
                </a:lnSpc>
                <a:spcBef>
                  <a:spcPct val="0"/>
                </a:spcBef>
                <a:spcAft>
                  <a:spcPct val="35000"/>
                </a:spcAft>
              </a:pPr>
              <a:r>
                <a:rPr lang="fa-IR" sz="3200" b="1" dirty="0" smtClean="0">
                  <a:cs typeface="B Zar" pitchFamily="2" charset="-78"/>
                </a:rPr>
                <a:t>مسح بر پوست يا موي سر</a:t>
              </a:r>
            </a:p>
          </p:txBody>
        </p:sp>
      </p:grpSp>
      <p:grpSp>
        <p:nvGrpSpPr>
          <p:cNvPr id="30" name="Group 29"/>
          <p:cNvGrpSpPr/>
          <p:nvPr/>
        </p:nvGrpSpPr>
        <p:grpSpPr>
          <a:xfrm>
            <a:off x="230865" y="3526878"/>
            <a:ext cx="6170804" cy="2691425"/>
            <a:chOff x="230865" y="3526878"/>
            <a:chExt cx="6170804" cy="2691425"/>
          </a:xfrm>
        </p:grpSpPr>
        <p:sp>
          <p:nvSpPr>
            <p:cNvPr id="62" name="Freeform 61"/>
            <p:cNvSpPr/>
            <p:nvPr/>
          </p:nvSpPr>
          <p:spPr>
            <a:xfrm rot="17459891">
              <a:off x="5168556" y="4726944"/>
              <a:ext cx="2433179" cy="33047"/>
            </a:xfrm>
            <a:custGeom>
              <a:avLst/>
              <a:gdLst>
                <a:gd name="connsiteX0" fmla="*/ 0 w 2433178"/>
                <a:gd name="connsiteY0" fmla="*/ 16523 h 33046"/>
                <a:gd name="connsiteX1" fmla="*/ 2433178 w 2433178"/>
                <a:gd name="connsiteY1" fmla="*/ 16523 h 33046"/>
              </a:gdLst>
              <a:ahLst/>
              <a:cxnLst>
                <a:cxn ang="0">
                  <a:pos x="connsiteX0" y="connsiteY0"/>
                </a:cxn>
                <a:cxn ang="0">
                  <a:pos x="connsiteX1" y="connsiteY1"/>
                </a:cxn>
              </a:cxnLst>
              <a:rect l="l" t="t" r="r" b="b"/>
              <a:pathLst>
                <a:path w="2433178" h="33046">
                  <a:moveTo>
                    <a:pt x="2433178" y="16523"/>
                  </a:moveTo>
                  <a:lnTo>
                    <a:pt x="0" y="16523"/>
                  </a:lnTo>
                </a:path>
              </a:pathLst>
            </a:custGeom>
          </p:spPr>
          <p:style>
            <a:lnRef idx="1">
              <a:schemeClr val="dk1"/>
            </a:lnRef>
            <a:fillRef idx="0">
              <a:schemeClr val="dk1"/>
            </a:fillRef>
            <a:effectRef idx="0">
              <a:schemeClr val="dk1"/>
            </a:effectRef>
            <a:fontRef idx="minor">
              <a:schemeClr val="tx1"/>
            </a:fontRef>
          </p:style>
          <p:txBody>
            <a:bodyPr spcFirstLastPara="0" vert="horz" wrap="square" lIns="1168459" tIns="-44307" rIns="1168461" bIns="-44305" numCol="1" spcCol="1270" anchor="ctr" anchorCtr="0">
              <a:noAutofit/>
            </a:bodyPr>
            <a:lstStyle/>
            <a:p>
              <a:pPr lvl="0" algn="ctr" defTabSz="355600">
                <a:lnSpc>
                  <a:spcPct val="90000"/>
                </a:lnSpc>
                <a:spcBef>
                  <a:spcPct val="0"/>
                </a:spcBef>
                <a:spcAft>
                  <a:spcPct val="35000"/>
                </a:spcAft>
              </a:pPr>
              <a:endParaRPr lang="en-US" sz="800" kern="1200"/>
            </a:p>
          </p:txBody>
        </p:sp>
        <p:sp>
          <p:nvSpPr>
            <p:cNvPr id="63" name="Freeform 62"/>
            <p:cNvSpPr/>
            <p:nvPr/>
          </p:nvSpPr>
          <p:spPr>
            <a:xfrm>
              <a:off x="230865" y="5540227"/>
              <a:ext cx="5718329" cy="678076"/>
            </a:xfrm>
            <a:custGeom>
              <a:avLst/>
              <a:gdLst>
                <a:gd name="connsiteX0" fmla="*/ 0 w 5718329"/>
                <a:gd name="connsiteY0" fmla="*/ 67808 h 678076"/>
                <a:gd name="connsiteX1" fmla="*/ 19861 w 5718329"/>
                <a:gd name="connsiteY1" fmla="*/ 19861 h 678076"/>
                <a:gd name="connsiteX2" fmla="*/ 67809 w 5718329"/>
                <a:gd name="connsiteY2" fmla="*/ 1 h 678076"/>
                <a:gd name="connsiteX3" fmla="*/ 5650521 w 5718329"/>
                <a:gd name="connsiteY3" fmla="*/ 0 h 678076"/>
                <a:gd name="connsiteX4" fmla="*/ 5698468 w 5718329"/>
                <a:gd name="connsiteY4" fmla="*/ 19861 h 678076"/>
                <a:gd name="connsiteX5" fmla="*/ 5718328 w 5718329"/>
                <a:gd name="connsiteY5" fmla="*/ 67809 h 678076"/>
                <a:gd name="connsiteX6" fmla="*/ 5718329 w 5718329"/>
                <a:gd name="connsiteY6" fmla="*/ 610268 h 678076"/>
                <a:gd name="connsiteX7" fmla="*/ 5698468 w 5718329"/>
                <a:gd name="connsiteY7" fmla="*/ 658216 h 678076"/>
                <a:gd name="connsiteX8" fmla="*/ 5650520 w 5718329"/>
                <a:gd name="connsiteY8" fmla="*/ 678076 h 678076"/>
                <a:gd name="connsiteX9" fmla="*/ 67808 w 5718329"/>
                <a:gd name="connsiteY9" fmla="*/ 678076 h 678076"/>
                <a:gd name="connsiteX10" fmla="*/ 19861 w 5718329"/>
                <a:gd name="connsiteY10" fmla="*/ 658215 h 678076"/>
                <a:gd name="connsiteX11" fmla="*/ 1 w 5718329"/>
                <a:gd name="connsiteY11" fmla="*/ 610267 h 678076"/>
                <a:gd name="connsiteX12" fmla="*/ 0 w 5718329"/>
                <a:gd name="connsiteY12" fmla="*/ 67808 h 678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18329" h="678076">
                  <a:moveTo>
                    <a:pt x="0" y="67808"/>
                  </a:moveTo>
                  <a:cubicBezTo>
                    <a:pt x="0" y="49824"/>
                    <a:pt x="7144" y="32577"/>
                    <a:pt x="19861" y="19861"/>
                  </a:cubicBezTo>
                  <a:cubicBezTo>
                    <a:pt x="32577" y="7145"/>
                    <a:pt x="49825" y="1"/>
                    <a:pt x="67809" y="1"/>
                  </a:cubicBezTo>
                  <a:lnTo>
                    <a:pt x="5650521" y="0"/>
                  </a:lnTo>
                  <a:cubicBezTo>
                    <a:pt x="5668505" y="0"/>
                    <a:pt x="5685752" y="7144"/>
                    <a:pt x="5698468" y="19861"/>
                  </a:cubicBezTo>
                  <a:cubicBezTo>
                    <a:pt x="5711184" y="32577"/>
                    <a:pt x="5718328" y="49825"/>
                    <a:pt x="5718328" y="67809"/>
                  </a:cubicBezTo>
                  <a:cubicBezTo>
                    <a:pt x="5718328" y="248629"/>
                    <a:pt x="5718329" y="429448"/>
                    <a:pt x="5718329" y="610268"/>
                  </a:cubicBezTo>
                  <a:cubicBezTo>
                    <a:pt x="5718329" y="628252"/>
                    <a:pt x="5711185" y="645499"/>
                    <a:pt x="5698468" y="658216"/>
                  </a:cubicBezTo>
                  <a:cubicBezTo>
                    <a:pt x="5685752" y="670932"/>
                    <a:pt x="5668504" y="678076"/>
                    <a:pt x="5650520" y="678076"/>
                  </a:cubicBezTo>
                  <a:lnTo>
                    <a:pt x="67808" y="678076"/>
                  </a:lnTo>
                  <a:cubicBezTo>
                    <a:pt x="49824" y="678076"/>
                    <a:pt x="32577" y="670932"/>
                    <a:pt x="19861" y="658215"/>
                  </a:cubicBezTo>
                  <a:cubicBezTo>
                    <a:pt x="7145" y="645499"/>
                    <a:pt x="1" y="628251"/>
                    <a:pt x="1" y="610267"/>
                  </a:cubicBezTo>
                  <a:cubicBezTo>
                    <a:pt x="1" y="429447"/>
                    <a:pt x="0" y="248628"/>
                    <a:pt x="0" y="67808"/>
                  </a:cubicBezTo>
                  <a:close/>
                </a:path>
              </a:pathLst>
            </a:custGeom>
          </p:spPr>
          <p:style>
            <a:lnRef idx="1">
              <a:schemeClr val="accent4"/>
            </a:lnRef>
            <a:fillRef idx="2">
              <a:schemeClr val="accent4"/>
            </a:fillRef>
            <a:effectRef idx="1">
              <a:schemeClr val="accent4"/>
            </a:effectRef>
            <a:fontRef idx="minor">
              <a:schemeClr val="dk1"/>
            </a:fontRef>
          </p:style>
          <p:txBody>
            <a:bodyPr spcFirstLastPara="0" vert="horz" wrap="square" lIns="35100" tIns="35100" rIns="35100" bIns="35100" numCol="1" spcCol="1270" anchor="ctr" anchorCtr="0">
              <a:noAutofit/>
            </a:bodyPr>
            <a:lstStyle/>
            <a:p>
              <a:pPr lvl="0" algn="ctr" defTabSz="1066800" rtl="1">
                <a:lnSpc>
                  <a:spcPct val="90000"/>
                </a:lnSpc>
                <a:spcBef>
                  <a:spcPct val="0"/>
                </a:spcBef>
                <a:spcAft>
                  <a:spcPct val="35000"/>
                </a:spcAft>
              </a:pPr>
              <a:r>
                <a:rPr lang="fa-IR" sz="3200" b="1" dirty="0" smtClean="0">
                  <a:cs typeface="B Zar" pitchFamily="2" charset="-78"/>
                </a:rPr>
                <a:t>مسح بر موي جاهاي ديگر سر</a:t>
              </a:r>
              <a:endParaRPr lang="en-US" sz="3200" b="1" dirty="0">
                <a:cs typeface="B Zar" pitchFamily="2" charset="-78"/>
              </a:endParaRPr>
            </a:p>
          </p:txBody>
        </p:sp>
      </p:grpSp>
      <p:sp>
        <p:nvSpPr>
          <p:cNvPr id="64" name="8-Point Star 63">
            <a:hlinkClick r:id="rId2" action="ppaction://hlinksldjump"/>
          </p:cNvPr>
          <p:cNvSpPr/>
          <p:nvPr/>
        </p:nvSpPr>
        <p:spPr>
          <a:xfrm>
            <a:off x="304800" y="1295400"/>
            <a:ext cx="304800" cy="304800"/>
          </a:xfrm>
          <a:prstGeom prst="star8">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sp>
        <p:nvSpPr>
          <p:cNvPr id="65" name="8-Point Star 64">
            <a:hlinkClick r:id="rId3" action="ppaction://hlinksldjump"/>
          </p:cNvPr>
          <p:cNvSpPr/>
          <p:nvPr/>
        </p:nvSpPr>
        <p:spPr>
          <a:xfrm>
            <a:off x="304800" y="2209800"/>
            <a:ext cx="304800" cy="304800"/>
          </a:xfrm>
          <a:prstGeom prst="star8">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sp>
        <p:nvSpPr>
          <p:cNvPr id="66" name="8-Point Star 65">
            <a:hlinkClick r:id="rId4" action="ppaction://hlinksldjump"/>
          </p:cNvPr>
          <p:cNvSpPr/>
          <p:nvPr/>
        </p:nvSpPr>
        <p:spPr>
          <a:xfrm>
            <a:off x="304800" y="3048000"/>
            <a:ext cx="304800" cy="304800"/>
          </a:xfrm>
          <a:prstGeom prst="star8">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sp>
        <p:nvSpPr>
          <p:cNvPr id="67" name="8-Point Star 66">
            <a:hlinkClick r:id="rId5" action="ppaction://hlinksldjump"/>
          </p:cNvPr>
          <p:cNvSpPr/>
          <p:nvPr/>
        </p:nvSpPr>
        <p:spPr>
          <a:xfrm>
            <a:off x="304800" y="3962400"/>
            <a:ext cx="304800" cy="304800"/>
          </a:xfrm>
          <a:prstGeom prst="star8">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sp>
        <p:nvSpPr>
          <p:cNvPr id="68" name="8-Point Star 67">
            <a:hlinkClick r:id="rId6" action="ppaction://hlinksldjump"/>
          </p:cNvPr>
          <p:cNvSpPr/>
          <p:nvPr/>
        </p:nvSpPr>
        <p:spPr>
          <a:xfrm>
            <a:off x="304800" y="4876800"/>
            <a:ext cx="304800" cy="304800"/>
          </a:xfrm>
          <a:prstGeom prst="star8">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sp>
        <p:nvSpPr>
          <p:cNvPr id="69" name="8-Point Star 68">
            <a:hlinkClick r:id="rId7" action="ppaction://hlinksldjump"/>
          </p:cNvPr>
          <p:cNvSpPr/>
          <p:nvPr/>
        </p:nvSpPr>
        <p:spPr>
          <a:xfrm>
            <a:off x="304800" y="5715000"/>
            <a:ext cx="304800" cy="304800"/>
          </a:xfrm>
          <a:prstGeom prst="star8">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sp>
        <p:nvSpPr>
          <p:cNvPr id="31" name="5-Point Star 30">
            <a:hlinkClick r:id="rId8" action="ppaction://hlinksldjump"/>
          </p:cNvPr>
          <p:cNvSpPr/>
          <p:nvPr/>
        </p:nvSpPr>
        <p:spPr>
          <a:xfrm>
            <a:off x="5486400" y="3048000"/>
            <a:ext cx="304800" cy="304800"/>
          </a:xfrm>
          <a:prstGeom prst="star5">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49" name="Freeform 48"/>
          <p:cNvSpPr/>
          <p:nvPr/>
        </p:nvSpPr>
        <p:spPr>
          <a:xfrm>
            <a:off x="6781800" y="3064147"/>
            <a:ext cx="2322904" cy="1087043"/>
          </a:xfrm>
          <a:custGeom>
            <a:avLst/>
            <a:gdLst>
              <a:gd name="connsiteX0" fmla="*/ 0 w 2322904"/>
              <a:gd name="connsiteY0" fmla="*/ 108704 h 1087043"/>
              <a:gd name="connsiteX1" fmla="*/ 31839 w 2322904"/>
              <a:gd name="connsiteY1" fmla="*/ 31839 h 1087043"/>
              <a:gd name="connsiteX2" fmla="*/ 108704 w 2322904"/>
              <a:gd name="connsiteY2" fmla="*/ 0 h 1087043"/>
              <a:gd name="connsiteX3" fmla="*/ 2214200 w 2322904"/>
              <a:gd name="connsiteY3" fmla="*/ 0 h 1087043"/>
              <a:gd name="connsiteX4" fmla="*/ 2291065 w 2322904"/>
              <a:gd name="connsiteY4" fmla="*/ 31839 h 1087043"/>
              <a:gd name="connsiteX5" fmla="*/ 2322904 w 2322904"/>
              <a:gd name="connsiteY5" fmla="*/ 108704 h 1087043"/>
              <a:gd name="connsiteX6" fmla="*/ 2322904 w 2322904"/>
              <a:gd name="connsiteY6" fmla="*/ 978339 h 1087043"/>
              <a:gd name="connsiteX7" fmla="*/ 2291065 w 2322904"/>
              <a:gd name="connsiteY7" fmla="*/ 1055204 h 1087043"/>
              <a:gd name="connsiteX8" fmla="*/ 2214200 w 2322904"/>
              <a:gd name="connsiteY8" fmla="*/ 1087043 h 1087043"/>
              <a:gd name="connsiteX9" fmla="*/ 108704 w 2322904"/>
              <a:gd name="connsiteY9" fmla="*/ 1087043 h 1087043"/>
              <a:gd name="connsiteX10" fmla="*/ 31839 w 2322904"/>
              <a:gd name="connsiteY10" fmla="*/ 1055204 h 1087043"/>
              <a:gd name="connsiteX11" fmla="*/ 0 w 2322904"/>
              <a:gd name="connsiteY11" fmla="*/ 978339 h 1087043"/>
              <a:gd name="connsiteX12" fmla="*/ 0 w 2322904"/>
              <a:gd name="connsiteY12" fmla="*/ 108704 h 1087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2904" h="1087043">
                <a:moveTo>
                  <a:pt x="0" y="108704"/>
                </a:moveTo>
                <a:cubicBezTo>
                  <a:pt x="0" y="79874"/>
                  <a:pt x="11453" y="52225"/>
                  <a:pt x="31839" y="31839"/>
                </a:cubicBezTo>
                <a:cubicBezTo>
                  <a:pt x="52225" y="11453"/>
                  <a:pt x="79874" y="0"/>
                  <a:pt x="108704" y="0"/>
                </a:cubicBezTo>
                <a:lnTo>
                  <a:pt x="2214200" y="0"/>
                </a:lnTo>
                <a:cubicBezTo>
                  <a:pt x="2243030" y="0"/>
                  <a:pt x="2270679" y="11453"/>
                  <a:pt x="2291065" y="31839"/>
                </a:cubicBezTo>
                <a:cubicBezTo>
                  <a:pt x="2311451" y="52225"/>
                  <a:pt x="2322904" y="79874"/>
                  <a:pt x="2322904" y="108704"/>
                </a:cubicBezTo>
                <a:lnTo>
                  <a:pt x="2322904" y="978339"/>
                </a:lnTo>
                <a:cubicBezTo>
                  <a:pt x="2322904" y="1007169"/>
                  <a:pt x="2311451" y="1034818"/>
                  <a:pt x="2291065" y="1055204"/>
                </a:cubicBezTo>
                <a:cubicBezTo>
                  <a:pt x="2270679" y="1075590"/>
                  <a:pt x="2243030" y="1087043"/>
                  <a:pt x="2214200" y="1087043"/>
                </a:cubicBezTo>
                <a:lnTo>
                  <a:pt x="108704" y="1087043"/>
                </a:lnTo>
                <a:cubicBezTo>
                  <a:pt x="79874" y="1087043"/>
                  <a:pt x="52225" y="1075590"/>
                  <a:pt x="31839" y="1055204"/>
                </a:cubicBezTo>
                <a:cubicBezTo>
                  <a:pt x="11453" y="1034818"/>
                  <a:pt x="0" y="1007169"/>
                  <a:pt x="0" y="978339"/>
                </a:cubicBezTo>
                <a:lnTo>
                  <a:pt x="0" y="108704"/>
                </a:lnTo>
                <a:close/>
              </a:path>
            </a:pathLst>
          </a:custGeom>
        </p:spPr>
        <p:style>
          <a:lnRef idx="2">
            <a:schemeClr val="accent4">
              <a:shade val="50000"/>
            </a:schemeClr>
          </a:lnRef>
          <a:fillRef idx="1">
            <a:schemeClr val="accent4"/>
          </a:fillRef>
          <a:effectRef idx="0">
            <a:schemeClr val="accent4"/>
          </a:effectRef>
          <a:fontRef idx="minor">
            <a:schemeClr val="lt1"/>
          </a:fontRef>
        </p:style>
        <p:txBody>
          <a:bodyPr spcFirstLastPara="0" vert="horz" wrap="square" lIns="47078" tIns="47078" rIns="47078" bIns="47078" numCol="1" spcCol="1270" anchor="ctr" anchorCtr="0">
            <a:noAutofit/>
          </a:bodyPr>
          <a:lstStyle/>
          <a:p>
            <a:pPr lvl="0" algn="ctr" defTabSz="1066800" rtl="1">
              <a:lnSpc>
                <a:spcPct val="90000"/>
              </a:lnSpc>
              <a:spcBef>
                <a:spcPct val="0"/>
              </a:spcBef>
              <a:spcAft>
                <a:spcPct val="35000"/>
              </a:spcAft>
            </a:pPr>
            <a:r>
              <a:rPr lang="fa-IR" sz="3200" b="1" kern="1200" dirty="0" smtClean="0">
                <a:solidFill>
                  <a:srgbClr val="FFFF00"/>
                </a:solidFill>
                <a:cs typeface="B Zar" pitchFamily="2" charset="-78"/>
              </a:rPr>
              <a:t>مسائل مسح سر</a:t>
            </a:r>
            <a:endParaRPr lang="en-US" sz="3200" b="1" kern="1200" dirty="0">
              <a:solidFill>
                <a:srgbClr val="FFFF00"/>
              </a:solidFill>
              <a:cs typeface="B Zar" pitchFamily="2" charset="-78"/>
            </a:endParaRPr>
          </a:p>
        </p:txBody>
      </p:sp>
      <p:sp>
        <p:nvSpPr>
          <p:cNvPr id="32" name="Striped Right Arrow 31">
            <a:hlinkClick r:id="rId9" action="ppaction://hlinksldjump"/>
          </p:cNvPr>
          <p:cNvSpPr/>
          <p:nvPr/>
        </p:nvSpPr>
        <p:spPr>
          <a:xfrm rot="10800000">
            <a:off x="76200" y="6252030"/>
            <a:ext cx="533400" cy="533400"/>
          </a:xfrm>
          <a:prstGeom prst="stripedRightArrow">
            <a:avLst>
              <a:gd name="adj1" fmla="val 55442"/>
              <a:gd name="adj2" fmla="val 62698"/>
            </a:avLst>
          </a:prstGeom>
          <a:gradFill flip="none" rotWithShape="1">
            <a:gsLst>
              <a:gs pos="0">
                <a:srgbClr val="DDEBCF"/>
              </a:gs>
              <a:gs pos="50000">
                <a:srgbClr val="9CB86E"/>
              </a:gs>
              <a:gs pos="100000">
                <a:srgbClr val="156B13"/>
              </a:gs>
            </a:gsLst>
            <a:path path="rect">
              <a:fillToRect l="100000" t="100000"/>
            </a:path>
            <a:tileRect r="-100000" b="-100000"/>
          </a:gradFill>
        </p:spPr>
        <p:style>
          <a:lnRef idx="0">
            <a:schemeClr val="accent3"/>
          </a:lnRef>
          <a:fillRef idx="3">
            <a:schemeClr val="accent3"/>
          </a:fillRef>
          <a:effectRef idx="3">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40" presetClass="entr" presetSubtype="0" fill="hold" grpId="0" nodeType="after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childTnLst>
                                </p:cTn>
                              </p:par>
                              <p:par>
                                <p:cTn id="17" presetID="53"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grpId="0" nodeType="clickEffect">
                                  <p:stCondLst>
                                    <p:cond delay="0"/>
                                  </p:stCondLst>
                                  <p:childTnLst>
                                    <p:set>
                                      <p:cBhvr>
                                        <p:cTn id="25" dur="1" fill="hold">
                                          <p:stCondLst>
                                            <p:cond delay="0"/>
                                          </p:stCondLst>
                                        </p:cTn>
                                        <p:tgtEl>
                                          <p:spTgt spid="49"/>
                                        </p:tgtEl>
                                        <p:attrNameLst>
                                          <p:attrName>style.visibility</p:attrName>
                                        </p:attrNameLst>
                                      </p:cBhvr>
                                      <p:to>
                                        <p:strVal val="visible"/>
                                      </p:to>
                                    </p:set>
                                    <p:anim calcmode="lin" valueType="num">
                                      <p:cBhvr>
                                        <p:cTn id="26" dur="500" fill="hold"/>
                                        <p:tgtEl>
                                          <p:spTgt spid="49"/>
                                        </p:tgtEl>
                                        <p:attrNameLst>
                                          <p:attrName>ppt_w</p:attrName>
                                        </p:attrNameLst>
                                      </p:cBhvr>
                                      <p:tavLst>
                                        <p:tav tm="0">
                                          <p:val>
                                            <p:fltVal val="0"/>
                                          </p:val>
                                        </p:tav>
                                        <p:tav tm="100000">
                                          <p:val>
                                            <p:strVal val="#ppt_w"/>
                                          </p:val>
                                        </p:tav>
                                      </p:tavLst>
                                    </p:anim>
                                    <p:anim calcmode="lin" valueType="num">
                                      <p:cBhvr>
                                        <p:cTn id="27" dur="500" fill="hold"/>
                                        <p:tgtEl>
                                          <p:spTgt spid="49"/>
                                        </p:tgtEl>
                                        <p:attrNameLst>
                                          <p:attrName>ppt_h</p:attrName>
                                        </p:attrNameLst>
                                      </p:cBhvr>
                                      <p:tavLst>
                                        <p:tav tm="0">
                                          <p:val>
                                            <p:fltVal val="0"/>
                                          </p:val>
                                        </p:tav>
                                        <p:tav tm="100000">
                                          <p:val>
                                            <p:strVal val="#ppt_h"/>
                                          </p:val>
                                        </p:tav>
                                      </p:tavLst>
                                    </p:anim>
                                    <p:animEffect transition="in" filter="fade">
                                      <p:cBhvr>
                                        <p:cTn id="28" dur="500"/>
                                        <p:tgtEl>
                                          <p:spTgt spid="49"/>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randombar(horizontal)">
                                      <p:cBhvr>
                                        <p:cTn id="33" dur="500"/>
                                        <p:tgtEl>
                                          <p:spTgt spid="70"/>
                                        </p:tgtEl>
                                      </p:cBhvr>
                                    </p:animEffect>
                                  </p:childTnLst>
                                </p:cTn>
                              </p:par>
                            </p:childTnLst>
                          </p:cTn>
                        </p:par>
                        <p:par>
                          <p:cTn id="34" fill="hold">
                            <p:stCondLst>
                              <p:cond delay="500"/>
                            </p:stCondLst>
                            <p:childTnLst>
                              <p:par>
                                <p:cTn id="35" presetID="10" presetClass="entr" presetSubtype="0"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fade">
                                      <p:cBhvr>
                                        <p:cTn id="37" dur="2000"/>
                                        <p:tgtEl>
                                          <p:spTgt spid="64"/>
                                        </p:tgtEl>
                                      </p:cBhvr>
                                    </p:animEffect>
                                  </p:childTnLst>
                                </p:cTn>
                              </p:par>
                              <p:par>
                                <p:cTn id="38" presetID="8" presetClass="emph" presetSubtype="0" repeatCount="indefinite" fill="hold" grpId="1" nodeType="withEffect">
                                  <p:stCondLst>
                                    <p:cond delay="0"/>
                                  </p:stCondLst>
                                  <p:childTnLst>
                                    <p:animRot by="21600000">
                                      <p:cBhvr>
                                        <p:cTn id="39" dur="2000" fill="hold"/>
                                        <p:tgtEl>
                                          <p:spTgt spid="64"/>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nodeType="clickEffect">
                                  <p:stCondLst>
                                    <p:cond delay="0"/>
                                  </p:stCondLst>
                                  <p:childTnLst>
                                    <p:set>
                                      <p:cBhvr>
                                        <p:cTn id="43" dur="1" fill="hold">
                                          <p:stCondLst>
                                            <p:cond delay="0"/>
                                          </p:stCondLst>
                                        </p:cTn>
                                        <p:tgtEl>
                                          <p:spTgt spid="71"/>
                                        </p:tgtEl>
                                        <p:attrNameLst>
                                          <p:attrName>style.visibility</p:attrName>
                                        </p:attrNameLst>
                                      </p:cBhvr>
                                      <p:to>
                                        <p:strVal val="visible"/>
                                      </p:to>
                                    </p:set>
                                    <p:animEffect transition="in" filter="randombar(horizontal)">
                                      <p:cBhvr>
                                        <p:cTn id="44" dur="500"/>
                                        <p:tgtEl>
                                          <p:spTgt spid="71"/>
                                        </p:tgtEl>
                                      </p:cBhvr>
                                    </p:animEffect>
                                  </p:childTnLst>
                                </p:cTn>
                              </p:par>
                            </p:childTnLst>
                          </p:cTn>
                        </p:par>
                        <p:par>
                          <p:cTn id="45" fill="hold">
                            <p:stCondLst>
                              <p:cond delay="500"/>
                            </p:stCondLst>
                            <p:childTnLst>
                              <p:par>
                                <p:cTn id="46" presetID="10" presetClass="entr" presetSubtype="0" fill="hold" grpId="0" nodeType="afterEffect">
                                  <p:stCondLst>
                                    <p:cond delay="0"/>
                                  </p:stCondLst>
                                  <p:childTnLst>
                                    <p:set>
                                      <p:cBhvr>
                                        <p:cTn id="47" dur="1" fill="hold">
                                          <p:stCondLst>
                                            <p:cond delay="0"/>
                                          </p:stCondLst>
                                        </p:cTn>
                                        <p:tgtEl>
                                          <p:spTgt spid="65"/>
                                        </p:tgtEl>
                                        <p:attrNameLst>
                                          <p:attrName>style.visibility</p:attrName>
                                        </p:attrNameLst>
                                      </p:cBhvr>
                                      <p:to>
                                        <p:strVal val="visible"/>
                                      </p:to>
                                    </p:set>
                                    <p:animEffect transition="in" filter="fade">
                                      <p:cBhvr>
                                        <p:cTn id="48" dur="2000"/>
                                        <p:tgtEl>
                                          <p:spTgt spid="65"/>
                                        </p:tgtEl>
                                      </p:cBhvr>
                                    </p:animEffect>
                                  </p:childTnLst>
                                </p:cTn>
                              </p:par>
                              <p:par>
                                <p:cTn id="49" presetID="8" presetClass="emph" presetSubtype="0" repeatCount="indefinite" fill="hold" grpId="1" nodeType="withEffect">
                                  <p:stCondLst>
                                    <p:cond delay="0"/>
                                  </p:stCondLst>
                                  <p:childTnLst>
                                    <p:animRot by="21600000">
                                      <p:cBhvr>
                                        <p:cTn id="50" dur="2000" fill="hold"/>
                                        <p:tgtEl>
                                          <p:spTgt spid="65"/>
                                        </p:tgtEl>
                                        <p:attrNameLst>
                                          <p:attrName>r</p:attrName>
                                        </p:attrNameLst>
                                      </p:cBhvr>
                                    </p:animRot>
                                  </p:childTnLst>
                                </p:cTn>
                              </p:par>
                            </p:childTnLst>
                          </p:cTn>
                        </p:par>
                      </p:childTnLst>
                    </p:cTn>
                  </p:par>
                  <p:par>
                    <p:cTn id="51" fill="hold">
                      <p:stCondLst>
                        <p:cond delay="indefinite"/>
                      </p:stCondLst>
                      <p:childTnLst>
                        <p:par>
                          <p:cTn id="52" fill="hold">
                            <p:stCondLst>
                              <p:cond delay="0"/>
                            </p:stCondLst>
                            <p:childTnLst>
                              <p:par>
                                <p:cTn id="53" presetID="14" presetClass="entr" presetSubtype="10" fill="hold" nodeType="click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randombar(horizontal)">
                                      <p:cBhvr>
                                        <p:cTn id="55" dur="500"/>
                                        <p:tgtEl>
                                          <p:spTgt spid="27"/>
                                        </p:tgtEl>
                                      </p:cBhvr>
                                    </p:animEffect>
                                  </p:childTnLst>
                                </p:cTn>
                              </p:par>
                            </p:childTnLst>
                          </p:cTn>
                        </p:par>
                        <p:par>
                          <p:cTn id="56" fill="hold">
                            <p:stCondLst>
                              <p:cond delay="500"/>
                            </p:stCondLst>
                            <p:childTnLst>
                              <p:par>
                                <p:cTn id="57" presetID="10" presetClass="entr" presetSubtype="0" fill="hold" grpId="0" nodeType="afterEffect">
                                  <p:stCondLst>
                                    <p:cond delay="0"/>
                                  </p:stCondLst>
                                  <p:childTnLst>
                                    <p:set>
                                      <p:cBhvr>
                                        <p:cTn id="58" dur="1" fill="hold">
                                          <p:stCondLst>
                                            <p:cond delay="0"/>
                                          </p:stCondLst>
                                        </p:cTn>
                                        <p:tgtEl>
                                          <p:spTgt spid="66"/>
                                        </p:tgtEl>
                                        <p:attrNameLst>
                                          <p:attrName>style.visibility</p:attrName>
                                        </p:attrNameLst>
                                      </p:cBhvr>
                                      <p:to>
                                        <p:strVal val="visible"/>
                                      </p:to>
                                    </p:set>
                                    <p:animEffect transition="in" filter="fade">
                                      <p:cBhvr>
                                        <p:cTn id="59" dur="2000"/>
                                        <p:tgtEl>
                                          <p:spTgt spid="66"/>
                                        </p:tgtEl>
                                      </p:cBhvr>
                                    </p:animEffect>
                                  </p:childTnLst>
                                </p:cTn>
                              </p:par>
                              <p:par>
                                <p:cTn id="60" presetID="8" presetClass="emph" presetSubtype="0" repeatCount="indefinite" fill="hold" grpId="1" nodeType="withEffect">
                                  <p:stCondLst>
                                    <p:cond delay="0"/>
                                  </p:stCondLst>
                                  <p:childTnLst>
                                    <p:animRot by="21600000">
                                      <p:cBhvr>
                                        <p:cTn id="61" dur="2000" fill="hold"/>
                                        <p:tgtEl>
                                          <p:spTgt spid="66"/>
                                        </p:tgtEl>
                                        <p:attrNameLst>
                                          <p:attrName>r</p:attrName>
                                        </p:attrNameLst>
                                      </p:cBhvr>
                                    </p:animRot>
                                  </p:childTnLst>
                                </p:cTn>
                              </p:par>
                              <p:par>
                                <p:cTn id="62" presetID="10" presetClass="entr" presetSubtype="0" fill="hold" grpId="0" nodeType="with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2000"/>
                                        <p:tgtEl>
                                          <p:spTgt spid="31"/>
                                        </p:tgtEl>
                                      </p:cBhvr>
                                    </p:animEffect>
                                  </p:childTnLst>
                                </p:cTn>
                              </p:par>
                              <p:par>
                                <p:cTn id="65" presetID="8" presetClass="emph" presetSubtype="0" repeatCount="indefinite" fill="hold" grpId="1" nodeType="withEffect">
                                  <p:stCondLst>
                                    <p:cond delay="0"/>
                                  </p:stCondLst>
                                  <p:childTnLst>
                                    <p:animRot by="21600000">
                                      <p:cBhvr>
                                        <p:cTn id="66" dur="2000" fill="hold"/>
                                        <p:tgtEl>
                                          <p:spTgt spid="31"/>
                                        </p:tgtEl>
                                        <p:attrNameLst>
                                          <p:attrName>r</p:attrName>
                                        </p:attrNameLst>
                                      </p:cBhvr>
                                    </p:animRot>
                                  </p:childTnLst>
                                </p:cTn>
                              </p:par>
                            </p:childTnLst>
                          </p:cTn>
                        </p:par>
                      </p:childTnLst>
                    </p:cTn>
                  </p:par>
                  <p:par>
                    <p:cTn id="67" fill="hold">
                      <p:stCondLst>
                        <p:cond delay="indefinite"/>
                      </p:stCondLst>
                      <p:childTnLst>
                        <p:par>
                          <p:cTn id="68" fill="hold">
                            <p:stCondLst>
                              <p:cond delay="0"/>
                            </p:stCondLst>
                            <p:childTnLst>
                              <p:par>
                                <p:cTn id="69" presetID="14" presetClass="entr" presetSubtype="10" fill="hold" nodeType="click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randombar(horizontal)">
                                      <p:cBhvr>
                                        <p:cTn id="71" dur="500"/>
                                        <p:tgtEl>
                                          <p:spTgt spid="28"/>
                                        </p:tgtEl>
                                      </p:cBhvr>
                                    </p:animEffect>
                                  </p:childTnLst>
                                </p:cTn>
                              </p:par>
                            </p:childTnLst>
                          </p:cTn>
                        </p:par>
                        <p:par>
                          <p:cTn id="72" fill="hold">
                            <p:stCondLst>
                              <p:cond delay="500"/>
                            </p:stCondLst>
                            <p:childTnLst>
                              <p:par>
                                <p:cTn id="73" presetID="10" presetClass="entr" presetSubtype="0" fill="hold" grpId="0" nodeType="afterEffect">
                                  <p:stCondLst>
                                    <p:cond delay="0"/>
                                  </p:stCondLst>
                                  <p:childTnLst>
                                    <p:set>
                                      <p:cBhvr>
                                        <p:cTn id="74" dur="1" fill="hold">
                                          <p:stCondLst>
                                            <p:cond delay="0"/>
                                          </p:stCondLst>
                                        </p:cTn>
                                        <p:tgtEl>
                                          <p:spTgt spid="67"/>
                                        </p:tgtEl>
                                        <p:attrNameLst>
                                          <p:attrName>style.visibility</p:attrName>
                                        </p:attrNameLst>
                                      </p:cBhvr>
                                      <p:to>
                                        <p:strVal val="visible"/>
                                      </p:to>
                                    </p:set>
                                    <p:animEffect transition="in" filter="fade">
                                      <p:cBhvr>
                                        <p:cTn id="75" dur="2000"/>
                                        <p:tgtEl>
                                          <p:spTgt spid="67"/>
                                        </p:tgtEl>
                                      </p:cBhvr>
                                    </p:animEffect>
                                  </p:childTnLst>
                                </p:cTn>
                              </p:par>
                              <p:par>
                                <p:cTn id="76" presetID="8" presetClass="emph" presetSubtype="0" repeatCount="indefinite" fill="hold" grpId="1" nodeType="withEffect">
                                  <p:stCondLst>
                                    <p:cond delay="0"/>
                                  </p:stCondLst>
                                  <p:childTnLst>
                                    <p:animRot by="21600000">
                                      <p:cBhvr>
                                        <p:cTn id="77" dur="2000" fill="hold"/>
                                        <p:tgtEl>
                                          <p:spTgt spid="67"/>
                                        </p:tgtEl>
                                        <p:attrNameLst>
                                          <p:attrName>r</p:attrName>
                                        </p:attrNameLst>
                                      </p:cBhvr>
                                    </p:animRot>
                                  </p:childTnLst>
                                </p:cTn>
                              </p:par>
                            </p:childTnLst>
                          </p:cTn>
                        </p:par>
                      </p:childTnLst>
                    </p:cTn>
                  </p:par>
                  <p:par>
                    <p:cTn id="78" fill="hold">
                      <p:stCondLst>
                        <p:cond delay="indefinite"/>
                      </p:stCondLst>
                      <p:childTnLst>
                        <p:par>
                          <p:cTn id="79" fill="hold">
                            <p:stCondLst>
                              <p:cond delay="0"/>
                            </p:stCondLst>
                            <p:childTnLst>
                              <p:par>
                                <p:cTn id="80" presetID="14" presetClass="entr" presetSubtype="10" fill="hold" nodeType="click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randombar(horizontal)">
                                      <p:cBhvr>
                                        <p:cTn id="82" dur="500"/>
                                        <p:tgtEl>
                                          <p:spTgt spid="29"/>
                                        </p:tgtEl>
                                      </p:cBhvr>
                                    </p:animEffect>
                                  </p:childTnLst>
                                </p:cTn>
                              </p:par>
                            </p:childTnLst>
                          </p:cTn>
                        </p:par>
                        <p:par>
                          <p:cTn id="83" fill="hold">
                            <p:stCondLst>
                              <p:cond delay="500"/>
                            </p:stCondLst>
                            <p:childTnLst>
                              <p:par>
                                <p:cTn id="84" presetID="10" presetClass="entr" presetSubtype="0" fill="hold" grpId="0" nodeType="afterEffect">
                                  <p:stCondLst>
                                    <p:cond delay="0"/>
                                  </p:stCondLst>
                                  <p:childTnLst>
                                    <p:set>
                                      <p:cBhvr>
                                        <p:cTn id="85" dur="1" fill="hold">
                                          <p:stCondLst>
                                            <p:cond delay="0"/>
                                          </p:stCondLst>
                                        </p:cTn>
                                        <p:tgtEl>
                                          <p:spTgt spid="68"/>
                                        </p:tgtEl>
                                        <p:attrNameLst>
                                          <p:attrName>style.visibility</p:attrName>
                                        </p:attrNameLst>
                                      </p:cBhvr>
                                      <p:to>
                                        <p:strVal val="visible"/>
                                      </p:to>
                                    </p:set>
                                    <p:animEffect transition="in" filter="fade">
                                      <p:cBhvr>
                                        <p:cTn id="86" dur="2000"/>
                                        <p:tgtEl>
                                          <p:spTgt spid="68"/>
                                        </p:tgtEl>
                                      </p:cBhvr>
                                    </p:animEffect>
                                  </p:childTnLst>
                                </p:cTn>
                              </p:par>
                              <p:par>
                                <p:cTn id="87" presetID="8" presetClass="emph" presetSubtype="0" repeatCount="indefinite" fill="hold" grpId="1" nodeType="withEffect">
                                  <p:stCondLst>
                                    <p:cond delay="0"/>
                                  </p:stCondLst>
                                  <p:childTnLst>
                                    <p:animRot by="21600000">
                                      <p:cBhvr>
                                        <p:cTn id="88" dur="2000" fill="hold"/>
                                        <p:tgtEl>
                                          <p:spTgt spid="68"/>
                                        </p:tgtEl>
                                        <p:attrNameLst>
                                          <p:attrName>r</p:attrName>
                                        </p:attrNameLst>
                                      </p:cBhvr>
                                    </p:animRot>
                                  </p:childTnLst>
                                </p:cTn>
                              </p:par>
                            </p:childTnLst>
                          </p:cTn>
                        </p:par>
                      </p:childTnLst>
                    </p:cTn>
                  </p:par>
                  <p:par>
                    <p:cTn id="89" fill="hold">
                      <p:stCondLst>
                        <p:cond delay="indefinite"/>
                      </p:stCondLst>
                      <p:childTnLst>
                        <p:par>
                          <p:cTn id="90" fill="hold">
                            <p:stCondLst>
                              <p:cond delay="0"/>
                            </p:stCondLst>
                            <p:childTnLst>
                              <p:par>
                                <p:cTn id="91" presetID="14" presetClass="entr" presetSubtype="10" fill="hold" nodeType="click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randombar(horizontal)">
                                      <p:cBhvr>
                                        <p:cTn id="93" dur="500"/>
                                        <p:tgtEl>
                                          <p:spTgt spid="30"/>
                                        </p:tgtEl>
                                      </p:cBhvr>
                                    </p:animEffect>
                                  </p:childTnLst>
                                </p:cTn>
                              </p:par>
                            </p:childTnLst>
                          </p:cTn>
                        </p:par>
                        <p:par>
                          <p:cTn id="94" fill="hold">
                            <p:stCondLst>
                              <p:cond delay="500"/>
                            </p:stCondLst>
                            <p:childTnLst>
                              <p:par>
                                <p:cTn id="95" presetID="10" presetClass="entr" presetSubtype="0" fill="hold" grpId="0" nodeType="afterEffect">
                                  <p:stCondLst>
                                    <p:cond delay="0"/>
                                  </p:stCondLst>
                                  <p:childTnLst>
                                    <p:set>
                                      <p:cBhvr>
                                        <p:cTn id="96" dur="1" fill="hold">
                                          <p:stCondLst>
                                            <p:cond delay="0"/>
                                          </p:stCondLst>
                                        </p:cTn>
                                        <p:tgtEl>
                                          <p:spTgt spid="69"/>
                                        </p:tgtEl>
                                        <p:attrNameLst>
                                          <p:attrName>style.visibility</p:attrName>
                                        </p:attrNameLst>
                                      </p:cBhvr>
                                      <p:to>
                                        <p:strVal val="visible"/>
                                      </p:to>
                                    </p:set>
                                    <p:animEffect transition="in" filter="fade">
                                      <p:cBhvr>
                                        <p:cTn id="97" dur="2000"/>
                                        <p:tgtEl>
                                          <p:spTgt spid="69"/>
                                        </p:tgtEl>
                                      </p:cBhvr>
                                    </p:animEffect>
                                  </p:childTnLst>
                                </p:cTn>
                              </p:par>
                              <p:par>
                                <p:cTn id="98" presetID="8" presetClass="emph" presetSubtype="0" repeatCount="indefinite" fill="hold" grpId="1" nodeType="withEffect">
                                  <p:stCondLst>
                                    <p:cond delay="0"/>
                                  </p:stCondLst>
                                  <p:childTnLst>
                                    <p:animRot by="21600000">
                                      <p:cBhvr>
                                        <p:cTn id="99" dur="2000" fill="hold"/>
                                        <p:tgtEl>
                                          <p:spTgt spid="69"/>
                                        </p:tgtEl>
                                        <p:attrNameLst>
                                          <p:attrName>r</p:attrName>
                                        </p:attrNameLst>
                                      </p:cBhvr>
                                    </p:animRot>
                                  </p:childTnLst>
                                </p:cTn>
                              </p:par>
                            </p:childTnLst>
                          </p:cTn>
                        </p:par>
                        <p:par>
                          <p:cTn id="100" fill="hold">
                            <p:stCondLst>
                              <p:cond delay="2500"/>
                            </p:stCondLst>
                            <p:childTnLst>
                              <p:par>
                                <p:cTn id="101" presetID="14" presetClass="entr" presetSubtype="10" fill="hold" grpId="0" nodeType="afterEffect">
                                  <p:stCondLst>
                                    <p:cond delay="0"/>
                                  </p:stCondLst>
                                  <p:childTnLst>
                                    <p:set>
                                      <p:cBhvr>
                                        <p:cTn id="102" dur="1" fill="hold">
                                          <p:stCondLst>
                                            <p:cond delay="0"/>
                                          </p:stCondLst>
                                        </p:cTn>
                                        <p:tgtEl>
                                          <p:spTgt spid="32"/>
                                        </p:tgtEl>
                                        <p:attrNameLst>
                                          <p:attrName>style.visibility</p:attrName>
                                        </p:attrNameLst>
                                      </p:cBhvr>
                                      <p:to>
                                        <p:strVal val="visible"/>
                                      </p:to>
                                    </p:set>
                                    <p:animEffect transition="in" filter="randombar(horizontal)">
                                      <p:cBhvr>
                                        <p:cTn id="10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P spid="7" grpId="0" animBg="1"/>
      <p:bldP spid="5" grpId="0"/>
      <p:bldP spid="64" grpId="0" animBg="1"/>
      <p:bldP spid="64" grpId="1" animBg="1"/>
      <p:bldP spid="65" grpId="0" animBg="1"/>
      <p:bldP spid="65" grpId="1" animBg="1"/>
      <p:bldP spid="66" grpId="0" animBg="1"/>
      <p:bldP spid="66" grpId="1" animBg="1"/>
      <p:bldP spid="67" grpId="0" animBg="1"/>
      <p:bldP spid="67" grpId="1" animBg="1"/>
      <p:bldP spid="68" grpId="0" animBg="1"/>
      <p:bldP spid="68" grpId="1" animBg="1"/>
      <p:bldP spid="69" grpId="0" animBg="1"/>
      <p:bldP spid="69" grpId="1" animBg="1"/>
      <p:bldP spid="31" grpId="0" animBg="1"/>
      <p:bldP spid="31" grpId="1" animBg="1"/>
      <p:bldP spid="49" grpId="0" animBg="1"/>
      <p:bldP spid="3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hlinkClick r:id="rId2" action="ppaction://hlinksldjump"/>
          </p:cNvPr>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9" name="Rounded Rectangle 8">
            <a:hlinkClick r:id="rId2" action="ppaction://hlinksldjump"/>
          </p:cNvPr>
          <p:cNvSpPr/>
          <p:nvPr/>
        </p:nvSpPr>
        <p:spPr>
          <a:xfrm>
            <a:off x="547914" y="1074174"/>
            <a:ext cx="8104238" cy="5326626"/>
          </a:xfrm>
          <a:prstGeom prst="roundRect">
            <a:avLst>
              <a:gd name="adj" fmla="val 1002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0" name="Rectangle 9">
            <a:hlinkClick r:id="rId2" action="ppaction://hlinksldjump"/>
          </p:cNvPr>
          <p:cNvSpPr/>
          <p:nvPr/>
        </p:nvSpPr>
        <p:spPr>
          <a:xfrm>
            <a:off x="642258" y="1023878"/>
            <a:ext cx="7848600" cy="2862322"/>
          </a:xfrm>
          <a:prstGeom prst="rect">
            <a:avLst/>
          </a:prstGeom>
        </p:spPr>
        <p:txBody>
          <a:bodyPr wrap="square">
            <a:spAutoFit/>
          </a:bodyPr>
          <a:lstStyle/>
          <a:p>
            <a:pPr algn="justLow" rtl="1">
              <a:lnSpc>
                <a:spcPct val="150000"/>
              </a:lnSpc>
            </a:pPr>
            <a:r>
              <a:rPr lang="fa-IR" sz="4000" b="1" dirty="0" smtClean="0">
                <a:solidFill>
                  <a:srgbClr val="0070C0"/>
                </a:solidFill>
                <a:cs typeface="B Zar" pitchFamily="2" charset="-78"/>
              </a:rPr>
              <a:t>جاى مسح: </a:t>
            </a:r>
          </a:p>
          <a:p>
            <a:pPr algn="justLow" rtl="1">
              <a:lnSpc>
                <a:spcPct val="150000"/>
              </a:lnSpc>
            </a:pPr>
            <a:r>
              <a:rPr lang="fa-IR" sz="4000" b="1" dirty="0" smtClean="0">
                <a:cs typeface="B Zar" pitchFamily="2" charset="-78"/>
              </a:rPr>
              <a:t>يك قسمت از چهار قسمت سر، كه بالاى پيشانى است (جلوى سـر).</a:t>
            </a:r>
            <a:endParaRPr lang="en-US" sz="4000" b="1" dirty="0" smtClean="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10">
                                            <p:txEl>
                                              <p:pRg st="0" end="0"/>
                                            </p:txEl>
                                          </p:spTgt>
                                        </p:tgtEl>
                                        <p:attrNameLst>
                                          <p:attrName>style.visibility</p:attrName>
                                        </p:attrNameLst>
                                      </p:cBhvr>
                                      <p:to>
                                        <p:strVal val="visible"/>
                                      </p:to>
                                    </p:set>
                                    <p:anim calcmode="discrete" valueType="clr">
                                      <p:cBhvr override="childStyle">
                                        <p:cTn id="7" dur="80"/>
                                        <p:tgtEl>
                                          <p:spTgt spid="1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0">
                                            <p:txEl>
                                              <p:pRg st="0" end="0"/>
                                            </p:txEl>
                                          </p:spTgt>
                                        </p:tgtEl>
                                        <p:attrNameLst>
                                          <p:attrName>fill.type</p:attrName>
                                        </p:attrNameLst>
                                      </p:cBhvr>
                                      <p:to>
                                        <p:strVal val="solid"/>
                                      </p:to>
                                    </p:set>
                                  </p:childTnLst>
                                </p:cTn>
                              </p:par>
                            </p:childTnLst>
                          </p:cTn>
                        </p:par>
                        <p:par>
                          <p:cTn id="10" fill="hold">
                            <p:stCondLst>
                              <p:cond delay="32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10">
                                            <p:txEl>
                                              <p:pRg st="1" end="1"/>
                                            </p:txEl>
                                          </p:spTgt>
                                        </p:tgtEl>
                                        <p:attrNameLst>
                                          <p:attrName>style.visibility</p:attrName>
                                        </p:attrNameLst>
                                      </p:cBhvr>
                                      <p:to>
                                        <p:strVal val="visible"/>
                                      </p:to>
                                    </p:set>
                                    <p:anim calcmode="discrete" valueType="clr">
                                      <p:cBhvr override="childStyle">
                                        <p:cTn id="13" dur="80"/>
                                        <p:tgtEl>
                                          <p:spTgt spid="10">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0">
                                            <p:txEl>
                                              <p:pRg st="1" end="1"/>
                                            </p:txEl>
                                          </p:spTgt>
                                        </p:tgtEl>
                                        <p:attrNameLst>
                                          <p:attrName>fillcolor</p:attrName>
                                        </p:attrNameLst>
                                      </p:cBhvr>
                                      <p:tavLst>
                                        <p:tav tm="0">
                                          <p:val>
                                            <p:clrVal>
                                              <a:schemeClr val="accent2"/>
                                            </p:clrVal>
                                          </p:val>
                                        </p:tav>
                                        <p:tav tm="50000">
                                          <p:val>
                                            <p:clrVal>
                                              <a:schemeClr val="hlink"/>
                                            </p:clrVal>
                                          </p:val>
                                        </p:tav>
                                      </p:tavLst>
                                    </p:anim>
                                    <p:set>
                                      <p:cBhvr>
                                        <p:cTn id="15" dur="80"/>
                                        <p:tgtEl>
                                          <p:spTgt spid="10">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hlinkClick r:id="rId2" action="ppaction://hlinksldjump"/>
          </p:cNvPr>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9" name="Rounded Rectangle 8">
            <a:hlinkClick r:id="rId2" action="ppaction://hlinksldjump"/>
          </p:cNvPr>
          <p:cNvSpPr/>
          <p:nvPr/>
        </p:nvSpPr>
        <p:spPr>
          <a:xfrm>
            <a:off x="547914" y="1074174"/>
            <a:ext cx="8104238" cy="5326626"/>
          </a:xfrm>
          <a:prstGeom prst="roundRect">
            <a:avLst>
              <a:gd name="adj" fmla="val 1002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0" name="Rectangle 9">
            <a:hlinkClick r:id="rId2" action="ppaction://hlinksldjump"/>
          </p:cNvPr>
          <p:cNvSpPr/>
          <p:nvPr/>
        </p:nvSpPr>
        <p:spPr>
          <a:xfrm>
            <a:off x="685800" y="1066800"/>
            <a:ext cx="7772400" cy="2862322"/>
          </a:xfrm>
          <a:prstGeom prst="rect">
            <a:avLst/>
          </a:prstGeom>
        </p:spPr>
        <p:txBody>
          <a:bodyPr wrap="square">
            <a:spAutoFit/>
          </a:bodyPr>
          <a:lstStyle/>
          <a:p>
            <a:pPr algn="justLow" rtl="1">
              <a:lnSpc>
                <a:spcPct val="150000"/>
              </a:lnSpc>
            </a:pPr>
            <a:r>
              <a:rPr lang="fa-IR" sz="4000" b="1" dirty="0" smtClean="0">
                <a:solidFill>
                  <a:srgbClr val="0070C0"/>
                </a:solidFill>
                <a:cs typeface="B Zar" pitchFamily="2" charset="-78"/>
              </a:rPr>
              <a:t>مقدار واجب مسح: </a:t>
            </a:r>
          </a:p>
          <a:p>
            <a:pPr algn="justLow" rtl="1">
              <a:lnSpc>
                <a:spcPct val="150000"/>
              </a:lnSpc>
            </a:pPr>
            <a:r>
              <a:rPr lang="fa-IR" sz="4000" b="1" dirty="0" smtClean="0">
                <a:cs typeface="B Zar" pitchFamily="2" charset="-78"/>
              </a:rPr>
              <a:t>هرقدر باشد كافى است (به‏مقدارى كه اگركسى ببيند بگويد مسح كرد).</a:t>
            </a:r>
            <a:endParaRPr lang="en-US" sz="4000" b="1" dirty="0" smtClean="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withEffect">
                                  <p:stCondLst>
                                    <p:cond delay="0"/>
                                  </p:stCondLst>
                                  <p:iterate type="lt">
                                    <p:tmPct val="50000"/>
                                  </p:iterate>
                                  <p:childTnLst>
                                    <p:set>
                                      <p:cBhvr>
                                        <p:cTn id="6" dur="1" fill="hold">
                                          <p:stCondLst>
                                            <p:cond delay="0"/>
                                          </p:stCondLst>
                                        </p:cTn>
                                        <p:tgtEl>
                                          <p:spTgt spid="10">
                                            <p:txEl>
                                              <p:pRg st="0" end="0"/>
                                            </p:txEl>
                                          </p:spTgt>
                                        </p:tgtEl>
                                        <p:attrNameLst>
                                          <p:attrName>style.visibility</p:attrName>
                                        </p:attrNameLst>
                                      </p:cBhvr>
                                      <p:to>
                                        <p:strVal val="visible"/>
                                      </p:to>
                                    </p:set>
                                    <p:anim calcmode="discrete" valueType="clr">
                                      <p:cBhvr override="childStyle">
                                        <p:cTn id="7" dur="80"/>
                                        <p:tgtEl>
                                          <p:spTgt spid="1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0">
                                            <p:txEl>
                                              <p:pRg st="0" end="0"/>
                                            </p:txEl>
                                          </p:spTgt>
                                        </p:tgtEl>
                                        <p:attrNameLst>
                                          <p:attrName>fill.type</p:attrName>
                                        </p:attrNameLst>
                                      </p:cBhvr>
                                      <p:to>
                                        <p:strVal val="solid"/>
                                      </p:to>
                                    </p:set>
                                  </p:childTnLst>
                                </p:cTn>
                              </p:par>
                              <p:par>
                                <p:cTn id="10" presetID="27" presetClass="entr" presetSubtype="0" fill="hold" nodeType="withEffect">
                                  <p:stCondLst>
                                    <p:cond delay="0"/>
                                  </p:stCondLst>
                                  <p:iterate type="lt">
                                    <p:tmPct val="50000"/>
                                  </p:iterate>
                                  <p:childTnLst>
                                    <p:set>
                                      <p:cBhvr>
                                        <p:cTn id="11" dur="1" fill="hold">
                                          <p:stCondLst>
                                            <p:cond delay="0"/>
                                          </p:stCondLst>
                                        </p:cTn>
                                        <p:tgtEl>
                                          <p:spTgt spid="10">
                                            <p:txEl>
                                              <p:pRg st="1" end="1"/>
                                            </p:txEl>
                                          </p:spTgt>
                                        </p:tgtEl>
                                        <p:attrNameLst>
                                          <p:attrName>style.visibility</p:attrName>
                                        </p:attrNameLst>
                                      </p:cBhvr>
                                      <p:to>
                                        <p:strVal val="visible"/>
                                      </p:to>
                                    </p:set>
                                    <p:anim calcmode="discrete" valueType="clr">
                                      <p:cBhvr override="childStyle">
                                        <p:cTn id="12" dur="80"/>
                                        <p:tgtEl>
                                          <p:spTgt spid="10">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0">
                                            <p:txEl>
                                              <p:pRg st="1" end="1"/>
                                            </p:txEl>
                                          </p:spTgt>
                                        </p:tgtEl>
                                        <p:attrNameLst>
                                          <p:attrName>fillcolor</p:attrName>
                                        </p:attrNameLst>
                                      </p:cBhvr>
                                      <p:tavLst>
                                        <p:tav tm="0">
                                          <p:val>
                                            <p:clrVal>
                                              <a:schemeClr val="accent2"/>
                                            </p:clrVal>
                                          </p:val>
                                        </p:tav>
                                        <p:tav tm="50000">
                                          <p:val>
                                            <p:clrVal>
                                              <a:schemeClr val="hlink"/>
                                            </p:clrVal>
                                          </p:val>
                                        </p:tav>
                                      </p:tavLst>
                                    </p:anim>
                                    <p:set>
                                      <p:cBhvr>
                                        <p:cTn id="14" dur="80"/>
                                        <p:tgtEl>
                                          <p:spTgt spid="10">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hlinkClick r:id="rId2" action="ppaction://hlinksldjump"/>
          </p:cNvPr>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9" name="Rounded Rectangle 8">
            <a:hlinkClick r:id="rId2" action="ppaction://hlinksldjump"/>
          </p:cNvPr>
          <p:cNvSpPr/>
          <p:nvPr/>
        </p:nvSpPr>
        <p:spPr>
          <a:xfrm>
            <a:off x="547914" y="1074174"/>
            <a:ext cx="8104238" cy="5326626"/>
          </a:xfrm>
          <a:prstGeom prst="roundRect">
            <a:avLst>
              <a:gd name="adj" fmla="val 1002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0" name="Rectangle 9">
            <a:hlinkClick r:id="rId2" action="ppaction://hlinksldjump"/>
          </p:cNvPr>
          <p:cNvSpPr/>
          <p:nvPr/>
        </p:nvSpPr>
        <p:spPr>
          <a:xfrm>
            <a:off x="533400" y="1185952"/>
            <a:ext cx="8077200" cy="1938992"/>
          </a:xfrm>
          <a:prstGeom prst="rect">
            <a:avLst/>
          </a:prstGeom>
        </p:spPr>
        <p:txBody>
          <a:bodyPr wrap="square">
            <a:spAutoFit/>
          </a:bodyPr>
          <a:lstStyle/>
          <a:p>
            <a:pPr algn="justLow" rtl="1">
              <a:lnSpc>
                <a:spcPct val="150000"/>
              </a:lnSpc>
            </a:pPr>
            <a:r>
              <a:rPr lang="fa-IR" sz="4000" b="1" dirty="0" smtClean="0">
                <a:solidFill>
                  <a:srgbClr val="0070C0"/>
                </a:solidFill>
                <a:cs typeface="B Zar" pitchFamily="2" charset="-78"/>
              </a:rPr>
              <a:t>احتياط مستحب: </a:t>
            </a:r>
          </a:p>
          <a:p>
            <a:pPr algn="justLow" rtl="1">
              <a:lnSpc>
                <a:spcPct val="150000"/>
              </a:lnSpc>
            </a:pPr>
            <a:r>
              <a:rPr lang="fa-IR" sz="4000" b="1" dirty="0" smtClean="0">
                <a:cs typeface="B Zar" pitchFamily="2" charset="-78"/>
              </a:rPr>
              <a:t>به پهناى سه انگشت بسته و طول يك انگشت.</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hlinkClick r:id="rId2" action="ppaction://hlinksldjump"/>
          </p:cNvPr>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9" name="Rounded Rectangle 8">
            <a:hlinkClick r:id="rId2" action="ppaction://hlinksldjump"/>
          </p:cNvPr>
          <p:cNvSpPr/>
          <p:nvPr/>
        </p:nvSpPr>
        <p:spPr>
          <a:xfrm>
            <a:off x="547914" y="1074174"/>
            <a:ext cx="8104238" cy="5326626"/>
          </a:xfrm>
          <a:prstGeom prst="roundRect">
            <a:avLst>
              <a:gd name="adj" fmla="val 1002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0" name="Rectangle 9">
            <a:hlinkClick r:id="rId2" action="ppaction://hlinksldjump"/>
          </p:cNvPr>
          <p:cNvSpPr/>
          <p:nvPr/>
        </p:nvSpPr>
        <p:spPr>
          <a:xfrm>
            <a:off x="533400" y="1219200"/>
            <a:ext cx="8077200" cy="1862048"/>
          </a:xfrm>
          <a:prstGeom prst="rect">
            <a:avLst/>
          </a:prstGeom>
        </p:spPr>
        <p:txBody>
          <a:bodyPr wrap="square">
            <a:spAutoFit/>
          </a:bodyPr>
          <a:lstStyle/>
          <a:p>
            <a:pPr algn="justLow" rtl="1">
              <a:lnSpc>
                <a:spcPct val="150000"/>
              </a:lnSpc>
            </a:pPr>
            <a:r>
              <a:rPr lang="fa-IR" sz="4000" b="1" dirty="0" smtClean="0">
                <a:solidFill>
                  <a:srgbClr val="0070C0"/>
                </a:solidFill>
                <a:cs typeface="B Zar" pitchFamily="2" charset="-78"/>
              </a:rPr>
              <a:t>مسح با دست چپ:</a:t>
            </a:r>
          </a:p>
          <a:p>
            <a:pPr algn="justLow" rtl="1">
              <a:lnSpc>
                <a:spcPct val="150000"/>
              </a:lnSpc>
            </a:pPr>
            <a:r>
              <a:rPr lang="fa-IR" sz="4000" b="1" dirty="0" smtClean="0">
                <a:cs typeface="B Zar" pitchFamily="2" charset="-78"/>
              </a:rPr>
              <a:t>جايز است.</a:t>
            </a:r>
            <a:endParaRPr lang="en-US" sz="4000" b="1" dirty="0" smtClean="0">
              <a:cs typeface="B Zar" pitchFamily="2" charset="-78"/>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hlinkClick r:id="rId2" action="ppaction://hlinksldjump"/>
          </p:cNvPr>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9" name="Rounded Rectangle 8">
            <a:hlinkClick r:id="rId2" action="ppaction://hlinksldjump"/>
          </p:cNvPr>
          <p:cNvSpPr/>
          <p:nvPr/>
        </p:nvSpPr>
        <p:spPr>
          <a:xfrm>
            <a:off x="547914" y="1074174"/>
            <a:ext cx="8104238" cy="5326626"/>
          </a:xfrm>
          <a:prstGeom prst="roundRect">
            <a:avLst>
              <a:gd name="adj" fmla="val 1002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0" name="Rectangle 9">
            <a:hlinkClick r:id="rId2" action="ppaction://hlinksldjump"/>
          </p:cNvPr>
          <p:cNvSpPr/>
          <p:nvPr/>
        </p:nvSpPr>
        <p:spPr>
          <a:xfrm>
            <a:off x="667656" y="1055916"/>
            <a:ext cx="7848600" cy="4708981"/>
          </a:xfrm>
          <a:prstGeom prst="rect">
            <a:avLst/>
          </a:prstGeom>
        </p:spPr>
        <p:txBody>
          <a:bodyPr wrap="square">
            <a:spAutoFit/>
          </a:bodyPr>
          <a:lstStyle/>
          <a:p>
            <a:pPr algn="justLow" rtl="1">
              <a:lnSpc>
                <a:spcPct val="150000"/>
              </a:lnSpc>
            </a:pPr>
            <a:r>
              <a:rPr lang="fa-IR" sz="4000" b="1" dirty="0" smtClean="0">
                <a:cs typeface="B Zar" pitchFamily="2" charset="-78"/>
              </a:rPr>
              <a:t>لازم نيست مسح برپوست سرباشد، بلكه بر موى جلو سر هم صحيح است، مگر موى سر انسان به قدرى بلند باشد كه هنگام شانه زدن، به صورتش بريزد، كه بايد پوست سر يا قسمت پايين (بيخ) مو را مسح كند.</a:t>
            </a:r>
            <a:endParaRPr lang="en-US" sz="4000" b="1" dirty="0" smtClean="0">
              <a:cs typeface="B Zar" pitchFamily="2" charset="-78"/>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hlinkClick r:id="rId2" action="ppaction://hlinksldjump"/>
          </p:cNvPr>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9" name="Rounded Rectangle 8">
            <a:hlinkClick r:id="rId2" action="ppaction://hlinksldjump"/>
          </p:cNvPr>
          <p:cNvSpPr/>
          <p:nvPr/>
        </p:nvSpPr>
        <p:spPr>
          <a:xfrm>
            <a:off x="547914" y="1074174"/>
            <a:ext cx="8104238" cy="5326626"/>
          </a:xfrm>
          <a:prstGeom prst="roundRect">
            <a:avLst>
              <a:gd name="adj" fmla="val 1002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0" name="Rectangle 9">
            <a:hlinkClick r:id="rId2" action="ppaction://hlinksldjump"/>
          </p:cNvPr>
          <p:cNvSpPr/>
          <p:nvPr/>
        </p:nvSpPr>
        <p:spPr>
          <a:xfrm>
            <a:off x="685800" y="1109008"/>
            <a:ext cx="7848600" cy="1862048"/>
          </a:xfrm>
          <a:prstGeom prst="rect">
            <a:avLst/>
          </a:prstGeom>
        </p:spPr>
        <p:txBody>
          <a:bodyPr wrap="square">
            <a:spAutoFit/>
          </a:bodyPr>
          <a:lstStyle/>
          <a:p>
            <a:pPr algn="justLow" rtl="1">
              <a:lnSpc>
                <a:spcPct val="150000"/>
              </a:lnSpc>
            </a:pPr>
            <a:r>
              <a:rPr lang="fa-IR" sz="4000" b="1" dirty="0" smtClean="0">
                <a:cs typeface="B Zar" pitchFamily="2" charset="-78"/>
              </a:rPr>
              <a:t>مسح بر موى جاهاى ديگر سر صحيح نيست، هر چند بر محل مسح جمع شده باشد.</a:t>
            </a:r>
            <a:endParaRPr lang="en-US" sz="4000" b="1" dirty="0" smtClean="0">
              <a:cs typeface="B Zar" pitchFamily="2" charset="-7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Freeform 80"/>
          <p:cNvSpPr/>
          <p:nvPr/>
        </p:nvSpPr>
        <p:spPr>
          <a:xfrm rot="18289469">
            <a:off x="1290587" y="2382850"/>
            <a:ext cx="996479" cy="18474"/>
          </a:xfrm>
          <a:custGeom>
            <a:avLst/>
            <a:gdLst>
              <a:gd name="connsiteX0" fmla="*/ 0 w 985019"/>
              <a:gd name="connsiteY0" fmla="*/ 9525 h 19050"/>
              <a:gd name="connsiteX1" fmla="*/ 985019 w 985019"/>
              <a:gd name="connsiteY1" fmla="*/ 9525 h 19050"/>
            </a:gdLst>
            <a:ahLst/>
            <a:cxnLst>
              <a:cxn ang="0">
                <a:pos x="connsiteX0" y="connsiteY0"/>
              </a:cxn>
              <a:cxn ang="0">
                <a:pos x="connsiteX1" y="connsiteY1"/>
              </a:cxn>
            </a:cxnLst>
            <a:rect l="l" t="t" r="r" b="b"/>
            <a:pathLst>
              <a:path w="985019" h="19050">
                <a:moveTo>
                  <a:pt x="985019" y="9525"/>
                </a:moveTo>
                <a:lnTo>
                  <a:pt x="0" y="9525"/>
                </a:lnTo>
              </a:path>
            </a:pathLst>
          </a:custGeom>
        </p:spPr>
        <p:style>
          <a:lnRef idx="2">
            <a:schemeClr val="accent3"/>
          </a:lnRef>
          <a:fillRef idx="0">
            <a:schemeClr val="accent3"/>
          </a:fillRef>
          <a:effectRef idx="1">
            <a:schemeClr val="accent3"/>
          </a:effectRef>
          <a:fontRef idx="minor">
            <a:schemeClr val="tx1"/>
          </a:fontRef>
        </p:style>
        <p:txBody>
          <a:bodyPr spcFirstLastPara="0" vert="horz" wrap="square" lIns="480583" tIns="-15100" rIns="480585" bIns="-15100" numCol="1" spcCol="1270" anchor="ctr" anchorCtr="0">
            <a:noAutofit/>
          </a:bodyPr>
          <a:lstStyle/>
          <a:p>
            <a:pPr lvl="0" algn="ctr" defTabSz="222250">
              <a:lnSpc>
                <a:spcPct val="90000"/>
              </a:lnSpc>
              <a:spcBef>
                <a:spcPct val="0"/>
              </a:spcBef>
              <a:spcAft>
                <a:spcPct val="35000"/>
              </a:spcAft>
            </a:pPr>
            <a:endParaRPr lang="en-US" sz="500" kern="1200"/>
          </a:p>
        </p:txBody>
      </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66" name="Freeform 65"/>
          <p:cNvSpPr/>
          <p:nvPr/>
        </p:nvSpPr>
        <p:spPr>
          <a:xfrm>
            <a:off x="7704112" y="4001744"/>
            <a:ext cx="1363688" cy="711316"/>
          </a:xfrm>
          <a:custGeom>
            <a:avLst/>
            <a:gdLst>
              <a:gd name="connsiteX0" fmla="*/ 0 w 1406273"/>
              <a:gd name="connsiteY0" fmla="*/ 70314 h 703136"/>
              <a:gd name="connsiteX1" fmla="*/ 20595 w 1406273"/>
              <a:gd name="connsiteY1" fmla="*/ 20595 h 703136"/>
              <a:gd name="connsiteX2" fmla="*/ 70315 w 1406273"/>
              <a:gd name="connsiteY2" fmla="*/ 1 h 703136"/>
              <a:gd name="connsiteX3" fmla="*/ 1335959 w 1406273"/>
              <a:gd name="connsiteY3" fmla="*/ 0 h 703136"/>
              <a:gd name="connsiteX4" fmla="*/ 1385678 w 1406273"/>
              <a:gd name="connsiteY4" fmla="*/ 20595 h 703136"/>
              <a:gd name="connsiteX5" fmla="*/ 1406272 w 1406273"/>
              <a:gd name="connsiteY5" fmla="*/ 70315 h 703136"/>
              <a:gd name="connsiteX6" fmla="*/ 1406273 w 1406273"/>
              <a:gd name="connsiteY6" fmla="*/ 632822 h 703136"/>
              <a:gd name="connsiteX7" fmla="*/ 1385678 w 1406273"/>
              <a:gd name="connsiteY7" fmla="*/ 682542 h 703136"/>
              <a:gd name="connsiteX8" fmla="*/ 1335958 w 1406273"/>
              <a:gd name="connsiteY8" fmla="*/ 703136 h 703136"/>
              <a:gd name="connsiteX9" fmla="*/ 70314 w 1406273"/>
              <a:gd name="connsiteY9" fmla="*/ 703136 h 703136"/>
              <a:gd name="connsiteX10" fmla="*/ 20594 w 1406273"/>
              <a:gd name="connsiteY10" fmla="*/ 682541 h 703136"/>
              <a:gd name="connsiteX11" fmla="*/ 0 w 1406273"/>
              <a:gd name="connsiteY11" fmla="*/ 632821 h 703136"/>
              <a:gd name="connsiteX12" fmla="*/ 0 w 1406273"/>
              <a:gd name="connsiteY12" fmla="*/ 70314 h 70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6273" h="703136">
                <a:moveTo>
                  <a:pt x="0" y="70314"/>
                </a:moveTo>
                <a:cubicBezTo>
                  <a:pt x="0" y="51666"/>
                  <a:pt x="7408" y="33781"/>
                  <a:pt x="20595" y="20595"/>
                </a:cubicBezTo>
                <a:cubicBezTo>
                  <a:pt x="33781" y="7409"/>
                  <a:pt x="51666" y="1"/>
                  <a:pt x="70315" y="1"/>
                </a:cubicBezTo>
                <a:lnTo>
                  <a:pt x="1335959" y="0"/>
                </a:lnTo>
                <a:cubicBezTo>
                  <a:pt x="1354607" y="0"/>
                  <a:pt x="1372492" y="7408"/>
                  <a:pt x="1385678" y="20595"/>
                </a:cubicBezTo>
                <a:cubicBezTo>
                  <a:pt x="1398864" y="33781"/>
                  <a:pt x="1406272" y="51666"/>
                  <a:pt x="1406272" y="70315"/>
                </a:cubicBezTo>
                <a:cubicBezTo>
                  <a:pt x="1406272" y="257817"/>
                  <a:pt x="1406273" y="445320"/>
                  <a:pt x="1406273" y="632822"/>
                </a:cubicBezTo>
                <a:cubicBezTo>
                  <a:pt x="1406273" y="651470"/>
                  <a:pt x="1398865" y="669355"/>
                  <a:pt x="1385678" y="682542"/>
                </a:cubicBezTo>
                <a:cubicBezTo>
                  <a:pt x="1372492" y="695728"/>
                  <a:pt x="1354607" y="703136"/>
                  <a:pt x="1335958" y="703136"/>
                </a:cubicBezTo>
                <a:lnTo>
                  <a:pt x="70314" y="703136"/>
                </a:lnTo>
                <a:cubicBezTo>
                  <a:pt x="51666" y="703136"/>
                  <a:pt x="33781" y="695728"/>
                  <a:pt x="20594" y="682541"/>
                </a:cubicBezTo>
                <a:cubicBezTo>
                  <a:pt x="7408" y="669355"/>
                  <a:pt x="0" y="651470"/>
                  <a:pt x="0" y="632821"/>
                </a:cubicBezTo>
                <a:lnTo>
                  <a:pt x="0" y="70314"/>
                </a:lnTo>
                <a:close/>
              </a:path>
            </a:pathLst>
          </a:custGeom>
        </p:spPr>
        <p:style>
          <a:lnRef idx="1">
            <a:schemeClr val="accent2"/>
          </a:lnRef>
          <a:fillRef idx="3">
            <a:schemeClr val="accent2"/>
          </a:fillRef>
          <a:effectRef idx="2">
            <a:schemeClr val="accent2"/>
          </a:effectRef>
          <a:fontRef idx="minor">
            <a:schemeClr val="lt1"/>
          </a:fontRef>
        </p:style>
        <p:txBody>
          <a:bodyPr spcFirstLastPara="0" vert="horz" wrap="square" lIns="35834" tIns="35834" rIns="35834" bIns="35834" numCol="1" spcCol="1270" anchor="ctr" anchorCtr="0">
            <a:noAutofit/>
          </a:bodyPr>
          <a:lstStyle/>
          <a:p>
            <a:pPr lvl="0" algn="ctr" defTabSz="1066800" rtl="1">
              <a:lnSpc>
                <a:spcPct val="90000"/>
              </a:lnSpc>
              <a:spcBef>
                <a:spcPct val="0"/>
              </a:spcBef>
              <a:spcAft>
                <a:spcPct val="35000"/>
              </a:spcAft>
            </a:pPr>
            <a:r>
              <a:rPr lang="fa-IR" sz="2400" b="1" kern="1200" dirty="0" smtClean="0">
                <a:cs typeface="B Zar" pitchFamily="2" charset="-78"/>
              </a:rPr>
              <a:t>مسائل نماز</a:t>
            </a:r>
            <a:endParaRPr lang="en-US" sz="2400" b="1" kern="1200" dirty="0">
              <a:cs typeface="B Zar" pitchFamily="2" charset="-78"/>
            </a:endParaRPr>
          </a:p>
        </p:txBody>
      </p:sp>
      <p:grpSp>
        <p:nvGrpSpPr>
          <p:cNvPr id="101" name="Group 100"/>
          <p:cNvGrpSpPr/>
          <p:nvPr/>
        </p:nvGrpSpPr>
        <p:grpSpPr>
          <a:xfrm>
            <a:off x="5795327" y="3183729"/>
            <a:ext cx="1645473" cy="1262792"/>
            <a:chOff x="5795327" y="3183729"/>
            <a:chExt cx="1645473" cy="1262792"/>
          </a:xfrm>
        </p:grpSpPr>
        <p:sp>
          <p:nvSpPr>
            <p:cNvPr id="67" name="Freeform 66"/>
            <p:cNvSpPr/>
            <p:nvPr/>
          </p:nvSpPr>
          <p:spPr>
            <a:xfrm rot="3311649">
              <a:off x="6933437" y="3939158"/>
              <a:ext cx="996253" cy="18473"/>
            </a:xfrm>
            <a:custGeom>
              <a:avLst/>
              <a:gdLst>
                <a:gd name="connsiteX0" fmla="*/ 0 w 984796"/>
                <a:gd name="connsiteY0" fmla="*/ 9525 h 19050"/>
                <a:gd name="connsiteX1" fmla="*/ 984796 w 984796"/>
                <a:gd name="connsiteY1" fmla="*/ 9525 h 19050"/>
              </a:gdLst>
              <a:ahLst/>
              <a:cxnLst>
                <a:cxn ang="0">
                  <a:pos x="connsiteX0" y="connsiteY0"/>
                </a:cxn>
                <a:cxn ang="0">
                  <a:pos x="connsiteX1" y="connsiteY1"/>
                </a:cxn>
              </a:cxnLst>
              <a:rect l="l" t="t" r="r" b="b"/>
              <a:pathLst>
                <a:path w="984796" h="19050">
                  <a:moveTo>
                    <a:pt x="984796" y="9525"/>
                  </a:moveTo>
                  <a:lnTo>
                    <a:pt x="0" y="9525"/>
                  </a:lnTo>
                </a:path>
              </a:pathLst>
            </a:custGeom>
          </p:spPr>
          <p:style>
            <a:lnRef idx="1">
              <a:schemeClr val="dk1"/>
            </a:lnRef>
            <a:fillRef idx="0">
              <a:schemeClr val="dk1"/>
            </a:fillRef>
            <a:effectRef idx="0">
              <a:schemeClr val="dk1"/>
            </a:effectRef>
            <a:fontRef idx="minor">
              <a:schemeClr val="tx1"/>
            </a:fontRef>
          </p:style>
          <p:txBody>
            <a:bodyPr spcFirstLastPara="0" vert="horz" wrap="square" lIns="480478" tIns="-15094" rIns="480478" bIns="-15096" numCol="1" spcCol="1270" anchor="ctr" anchorCtr="0">
              <a:noAutofit/>
            </a:bodyPr>
            <a:lstStyle/>
            <a:p>
              <a:pPr lvl="0" algn="ctr" defTabSz="1066800" rtl="1">
                <a:lnSpc>
                  <a:spcPct val="90000"/>
                </a:lnSpc>
                <a:spcBef>
                  <a:spcPct val="0"/>
                </a:spcBef>
                <a:spcAft>
                  <a:spcPct val="35000"/>
                </a:spcAft>
              </a:pPr>
              <a:endParaRPr lang="en-US" sz="2400" kern="1200">
                <a:cs typeface="B Koodak" pitchFamily="2" charset="-78"/>
              </a:endParaRPr>
            </a:p>
          </p:txBody>
        </p:sp>
        <p:sp>
          <p:nvSpPr>
            <p:cNvPr id="68" name="Freeform 67"/>
            <p:cNvSpPr/>
            <p:nvPr/>
          </p:nvSpPr>
          <p:spPr>
            <a:xfrm>
              <a:off x="5795327" y="3183729"/>
              <a:ext cx="1363688" cy="711316"/>
            </a:xfrm>
            <a:custGeom>
              <a:avLst/>
              <a:gdLst>
                <a:gd name="connsiteX0" fmla="*/ 0 w 1406273"/>
                <a:gd name="connsiteY0" fmla="*/ 70314 h 703136"/>
                <a:gd name="connsiteX1" fmla="*/ 20595 w 1406273"/>
                <a:gd name="connsiteY1" fmla="*/ 20595 h 703136"/>
                <a:gd name="connsiteX2" fmla="*/ 70315 w 1406273"/>
                <a:gd name="connsiteY2" fmla="*/ 1 h 703136"/>
                <a:gd name="connsiteX3" fmla="*/ 1335959 w 1406273"/>
                <a:gd name="connsiteY3" fmla="*/ 0 h 703136"/>
                <a:gd name="connsiteX4" fmla="*/ 1385678 w 1406273"/>
                <a:gd name="connsiteY4" fmla="*/ 20595 h 703136"/>
                <a:gd name="connsiteX5" fmla="*/ 1406272 w 1406273"/>
                <a:gd name="connsiteY5" fmla="*/ 70315 h 703136"/>
                <a:gd name="connsiteX6" fmla="*/ 1406273 w 1406273"/>
                <a:gd name="connsiteY6" fmla="*/ 632822 h 703136"/>
                <a:gd name="connsiteX7" fmla="*/ 1385678 w 1406273"/>
                <a:gd name="connsiteY7" fmla="*/ 682542 h 703136"/>
                <a:gd name="connsiteX8" fmla="*/ 1335958 w 1406273"/>
                <a:gd name="connsiteY8" fmla="*/ 703136 h 703136"/>
                <a:gd name="connsiteX9" fmla="*/ 70314 w 1406273"/>
                <a:gd name="connsiteY9" fmla="*/ 703136 h 703136"/>
                <a:gd name="connsiteX10" fmla="*/ 20594 w 1406273"/>
                <a:gd name="connsiteY10" fmla="*/ 682541 h 703136"/>
                <a:gd name="connsiteX11" fmla="*/ 0 w 1406273"/>
                <a:gd name="connsiteY11" fmla="*/ 632821 h 703136"/>
                <a:gd name="connsiteX12" fmla="*/ 0 w 1406273"/>
                <a:gd name="connsiteY12" fmla="*/ 70314 h 70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6273" h="703136">
                  <a:moveTo>
                    <a:pt x="0" y="70314"/>
                  </a:moveTo>
                  <a:cubicBezTo>
                    <a:pt x="0" y="51666"/>
                    <a:pt x="7408" y="33781"/>
                    <a:pt x="20595" y="20595"/>
                  </a:cubicBezTo>
                  <a:cubicBezTo>
                    <a:pt x="33781" y="7409"/>
                    <a:pt x="51666" y="1"/>
                    <a:pt x="70315" y="1"/>
                  </a:cubicBezTo>
                  <a:lnTo>
                    <a:pt x="1335959" y="0"/>
                  </a:lnTo>
                  <a:cubicBezTo>
                    <a:pt x="1354607" y="0"/>
                    <a:pt x="1372492" y="7408"/>
                    <a:pt x="1385678" y="20595"/>
                  </a:cubicBezTo>
                  <a:cubicBezTo>
                    <a:pt x="1398864" y="33781"/>
                    <a:pt x="1406272" y="51666"/>
                    <a:pt x="1406272" y="70315"/>
                  </a:cubicBezTo>
                  <a:cubicBezTo>
                    <a:pt x="1406272" y="257817"/>
                    <a:pt x="1406273" y="445320"/>
                    <a:pt x="1406273" y="632822"/>
                  </a:cubicBezTo>
                  <a:cubicBezTo>
                    <a:pt x="1406273" y="651470"/>
                    <a:pt x="1398865" y="669355"/>
                    <a:pt x="1385678" y="682542"/>
                  </a:cubicBezTo>
                  <a:cubicBezTo>
                    <a:pt x="1372492" y="695728"/>
                    <a:pt x="1354607" y="703136"/>
                    <a:pt x="1335958" y="703136"/>
                  </a:cubicBezTo>
                  <a:lnTo>
                    <a:pt x="70314" y="703136"/>
                  </a:lnTo>
                  <a:cubicBezTo>
                    <a:pt x="51666" y="703136"/>
                    <a:pt x="33781" y="695728"/>
                    <a:pt x="20594" y="682541"/>
                  </a:cubicBezTo>
                  <a:cubicBezTo>
                    <a:pt x="7408" y="669355"/>
                    <a:pt x="0" y="651470"/>
                    <a:pt x="0" y="632821"/>
                  </a:cubicBezTo>
                  <a:lnTo>
                    <a:pt x="0" y="70314"/>
                  </a:lnTo>
                  <a:close/>
                </a:path>
              </a:pathLst>
            </a:custGeom>
          </p:spPr>
          <p:style>
            <a:lnRef idx="1">
              <a:schemeClr val="accent1"/>
            </a:lnRef>
            <a:fillRef idx="3">
              <a:schemeClr val="accent1"/>
            </a:fillRef>
            <a:effectRef idx="2">
              <a:schemeClr val="accent1"/>
            </a:effectRef>
            <a:fontRef idx="minor">
              <a:schemeClr val="lt1"/>
            </a:fontRef>
          </p:style>
          <p:txBody>
            <a:bodyPr spcFirstLastPara="0" vert="horz" wrap="square" lIns="35834" tIns="35834" rIns="35834" bIns="35834" numCol="1" spcCol="1270" anchor="ctr" anchorCtr="0">
              <a:noAutofit/>
            </a:bodyPr>
            <a:lstStyle/>
            <a:p>
              <a:pPr lvl="0" algn="ctr" defTabSz="1066800" rtl="1">
                <a:lnSpc>
                  <a:spcPct val="90000"/>
                </a:lnSpc>
                <a:spcBef>
                  <a:spcPct val="0"/>
                </a:spcBef>
                <a:spcAft>
                  <a:spcPct val="35000"/>
                </a:spcAft>
              </a:pPr>
              <a:r>
                <a:rPr lang="fa-IR" sz="2400" b="1" kern="1200" dirty="0" smtClean="0">
                  <a:cs typeface="B Zar" pitchFamily="2" charset="-78"/>
                </a:rPr>
                <a:t>مقدمات</a:t>
              </a:r>
              <a:endParaRPr lang="en-US" sz="2400" b="1" kern="1200" dirty="0">
                <a:cs typeface="B Zar" pitchFamily="2" charset="-78"/>
              </a:endParaRPr>
            </a:p>
          </p:txBody>
        </p:sp>
      </p:grpSp>
      <p:grpSp>
        <p:nvGrpSpPr>
          <p:cNvPr id="108" name="Group 107"/>
          <p:cNvGrpSpPr/>
          <p:nvPr/>
        </p:nvGrpSpPr>
        <p:grpSpPr>
          <a:xfrm>
            <a:off x="3885249" y="776748"/>
            <a:ext cx="1646120" cy="2798527"/>
            <a:chOff x="3885249" y="776748"/>
            <a:chExt cx="1646120" cy="2798527"/>
          </a:xfrm>
        </p:grpSpPr>
        <p:sp>
          <p:nvSpPr>
            <p:cNvPr id="69" name="Freeform 68"/>
            <p:cNvSpPr/>
            <p:nvPr/>
          </p:nvSpPr>
          <p:spPr>
            <a:xfrm rot="4538745">
              <a:off x="4372537" y="2416443"/>
              <a:ext cx="2299190" cy="18474"/>
            </a:xfrm>
            <a:custGeom>
              <a:avLst/>
              <a:gdLst>
                <a:gd name="connsiteX0" fmla="*/ 0 w 2272749"/>
                <a:gd name="connsiteY0" fmla="*/ 9525 h 19050"/>
                <a:gd name="connsiteX1" fmla="*/ 2272749 w 2272749"/>
                <a:gd name="connsiteY1" fmla="*/ 9525 h 19050"/>
              </a:gdLst>
              <a:ahLst/>
              <a:cxnLst>
                <a:cxn ang="0">
                  <a:pos x="connsiteX0" y="connsiteY0"/>
                </a:cxn>
                <a:cxn ang="0">
                  <a:pos x="connsiteX1" y="connsiteY1"/>
                </a:cxn>
              </a:cxnLst>
              <a:rect l="l" t="t" r="r" b="b"/>
              <a:pathLst>
                <a:path w="2272749" h="19050">
                  <a:moveTo>
                    <a:pt x="2272749" y="9525"/>
                  </a:moveTo>
                  <a:lnTo>
                    <a:pt x="0" y="9525"/>
                  </a:lnTo>
                </a:path>
              </a:pathLst>
            </a:custGeom>
          </p:spPr>
          <p:style>
            <a:lnRef idx="2">
              <a:schemeClr val="accent1"/>
            </a:lnRef>
            <a:fillRef idx="0">
              <a:schemeClr val="accent1"/>
            </a:fillRef>
            <a:effectRef idx="1">
              <a:schemeClr val="accent1"/>
            </a:effectRef>
            <a:fontRef idx="minor">
              <a:schemeClr val="tx1"/>
            </a:fontRef>
          </p:style>
          <p:txBody>
            <a:bodyPr spcFirstLastPara="0" vert="horz" wrap="square" lIns="1092256" tIns="-47294" rIns="1092255" bIns="-47293" numCol="1" spcCol="1270" anchor="ctr" anchorCtr="0">
              <a:noAutofit/>
            </a:bodyPr>
            <a:lstStyle/>
            <a:p>
              <a:pPr lvl="0" algn="ctr" defTabSz="355600">
                <a:lnSpc>
                  <a:spcPct val="90000"/>
                </a:lnSpc>
                <a:spcBef>
                  <a:spcPct val="0"/>
                </a:spcBef>
                <a:spcAft>
                  <a:spcPct val="35000"/>
                </a:spcAft>
              </a:pPr>
              <a:endParaRPr lang="en-US" sz="800" kern="1200"/>
            </a:p>
          </p:txBody>
        </p:sp>
        <p:sp>
          <p:nvSpPr>
            <p:cNvPr id="70" name="Freeform 69"/>
            <p:cNvSpPr/>
            <p:nvPr/>
          </p:nvSpPr>
          <p:spPr>
            <a:xfrm>
              <a:off x="3885249" y="776748"/>
              <a:ext cx="1363688" cy="1070453"/>
            </a:xfrm>
            <a:custGeom>
              <a:avLst/>
              <a:gdLst>
                <a:gd name="connsiteX0" fmla="*/ 0 w 1406273"/>
                <a:gd name="connsiteY0" fmla="*/ 105814 h 1058143"/>
                <a:gd name="connsiteX1" fmla="*/ 30992 w 1406273"/>
                <a:gd name="connsiteY1" fmla="*/ 30992 h 1058143"/>
                <a:gd name="connsiteX2" fmla="*/ 105814 w 1406273"/>
                <a:gd name="connsiteY2" fmla="*/ 0 h 1058143"/>
                <a:gd name="connsiteX3" fmla="*/ 1300459 w 1406273"/>
                <a:gd name="connsiteY3" fmla="*/ 0 h 1058143"/>
                <a:gd name="connsiteX4" fmla="*/ 1375281 w 1406273"/>
                <a:gd name="connsiteY4" fmla="*/ 30992 h 1058143"/>
                <a:gd name="connsiteX5" fmla="*/ 1406273 w 1406273"/>
                <a:gd name="connsiteY5" fmla="*/ 105814 h 1058143"/>
                <a:gd name="connsiteX6" fmla="*/ 1406273 w 1406273"/>
                <a:gd name="connsiteY6" fmla="*/ 952329 h 1058143"/>
                <a:gd name="connsiteX7" fmla="*/ 1375281 w 1406273"/>
                <a:gd name="connsiteY7" fmla="*/ 1027151 h 1058143"/>
                <a:gd name="connsiteX8" fmla="*/ 1300459 w 1406273"/>
                <a:gd name="connsiteY8" fmla="*/ 1058143 h 1058143"/>
                <a:gd name="connsiteX9" fmla="*/ 105814 w 1406273"/>
                <a:gd name="connsiteY9" fmla="*/ 1058143 h 1058143"/>
                <a:gd name="connsiteX10" fmla="*/ 30992 w 1406273"/>
                <a:gd name="connsiteY10" fmla="*/ 1027151 h 1058143"/>
                <a:gd name="connsiteX11" fmla="*/ 0 w 1406273"/>
                <a:gd name="connsiteY11" fmla="*/ 952329 h 1058143"/>
                <a:gd name="connsiteX12" fmla="*/ 0 w 1406273"/>
                <a:gd name="connsiteY12" fmla="*/ 105814 h 1058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6273" h="1058143">
                  <a:moveTo>
                    <a:pt x="0" y="105814"/>
                  </a:moveTo>
                  <a:cubicBezTo>
                    <a:pt x="0" y="77750"/>
                    <a:pt x="11148" y="50836"/>
                    <a:pt x="30992" y="30992"/>
                  </a:cubicBezTo>
                  <a:cubicBezTo>
                    <a:pt x="50836" y="11148"/>
                    <a:pt x="77750" y="0"/>
                    <a:pt x="105814" y="0"/>
                  </a:cubicBezTo>
                  <a:lnTo>
                    <a:pt x="1300459" y="0"/>
                  </a:lnTo>
                  <a:cubicBezTo>
                    <a:pt x="1328523" y="0"/>
                    <a:pt x="1355437" y="11148"/>
                    <a:pt x="1375281" y="30992"/>
                  </a:cubicBezTo>
                  <a:cubicBezTo>
                    <a:pt x="1395125" y="50836"/>
                    <a:pt x="1406273" y="77750"/>
                    <a:pt x="1406273" y="105814"/>
                  </a:cubicBezTo>
                  <a:lnTo>
                    <a:pt x="1406273" y="952329"/>
                  </a:lnTo>
                  <a:cubicBezTo>
                    <a:pt x="1406273" y="980393"/>
                    <a:pt x="1395125" y="1007307"/>
                    <a:pt x="1375281" y="1027151"/>
                  </a:cubicBezTo>
                  <a:cubicBezTo>
                    <a:pt x="1355437" y="1046995"/>
                    <a:pt x="1328523" y="1058143"/>
                    <a:pt x="1300459" y="1058143"/>
                  </a:cubicBezTo>
                  <a:lnTo>
                    <a:pt x="105814" y="1058143"/>
                  </a:lnTo>
                  <a:cubicBezTo>
                    <a:pt x="77750" y="1058143"/>
                    <a:pt x="50836" y="1046995"/>
                    <a:pt x="30992" y="1027151"/>
                  </a:cubicBezTo>
                  <a:cubicBezTo>
                    <a:pt x="11148" y="1007307"/>
                    <a:pt x="0" y="980393"/>
                    <a:pt x="0" y="952329"/>
                  </a:cubicBezTo>
                  <a:lnTo>
                    <a:pt x="0" y="105814"/>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46232" tIns="46232" rIns="46232" bIns="46232" numCol="1" spcCol="1270" anchor="ctr" anchorCtr="0">
              <a:noAutofit/>
            </a:bodyPr>
            <a:lstStyle/>
            <a:p>
              <a:pPr lvl="0" algn="ctr" defTabSz="1066800" rtl="1">
                <a:lnSpc>
                  <a:spcPct val="90000"/>
                </a:lnSpc>
                <a:spcBef>
                  <a:spcPct val="0"/>
                </a:spcBef>
                <a:spcAft>
                  <a:spcPct val="35000"/>
                </a:spcAft>
              </a:pPr>
              <a:r>
                <a:rPr lang="fa-IR" sz="2400" b="1" kern="1200" dirty="0" smtClean="0">
                  <a:cs typeface="B Zar" pitchFamily="2" charset="-78"/>
                </a:rPr>
                <a:t>لباس نمازگزار</a:t>
              </a:r>
              <a:endParaRPr lang="en-US" sz="2400" b="1" kern="1200" dirty="0">
                <a:cs typeface="B Zar" pitchFamily="2" charset="-78"/>
              </a:endParaRPr>
            </a:p>
          </p:txBody>
        </p:sp>
      </p:grpSp>
      <p:grpSp>
        <p:nvGrpSpPr>
          <p:cNvPr id="109" name="Group 108"/>
          <p:cNvGrpSpPr/>
          <p:nvPr/>
        </p:nvGrpSpPr>
        <p:grpSpPr>
          <a:xfrm>
            <a:off x="3886163" y="1965714"/>
            <a:ext cx="1645663" cy="1644782"/>
            <a:chOff x="3886163" y="1965714"/>
            <a:chExt cx="1645663" cy="1644782"/>
          </a:xfrm>
        </p:grpSpPr>
        <p:sp>
          <p:nvSpPr>
            <p:cNvPr id="71" name="Freeform 70"/>
            <p:cNvSpPr/>
            <p:nvPr/>
          </p:nvSpPr>
          <p:spPr>
            <a:xfrm rot="3716157">
              <a:off x="4917803" y="2996473"/>
              <a:ext cx="1209572" cy="18474"/>
            </a:xfrm>
            <a:custGeom>
              <a:avLst/>
              <a:gdLst>
                <a:gd name="connsiteX0" fmla="*/ 0 w 1195662"/>
                <a:gd name="connsiteY0" fmla="*/ 9525 h 19050"/>
                <a:gd name="connsiteX1" fmla="*/ 1195662 w 1195662"/>
                <a:gd name="connsiteY1" fmla="*/ 9525 h 19050"/>
              </a:gdLst>
              <a:ahLst/>
              <a:cxnLst>
                <a:cxn ang="0">
                  <a:pos x="connsiteX0" y="connsiteY0"/>
                </a:cxn>
                <a:cxn ang="0">
                  <a:pos x="connsiteX1" y="connsiteY1"/>
                </a:cxn>
              </a:cxnLst>
              <a:rect l="l" t="t" r="r" b="b"/>
              <a:pathLst>
                <a:path w="1195662" h="19050">
                  <a:moveTo>
                    <a:pt x="1195662" y="9525"/>
                  </a:moveTo>
                  <a:lnTo>
                    <a:pt x="0" y="9525"/>
                  </a:lnTo>
                </a:path>
              </a:pathLst>
            </a:custGeom>
          </p:spPr>
          <p:style>
            <a:lnRef idx="2">
              <a:schemeClr val="accent1"/>
            </a:lnRef>
            <a:fillRef idx="0">
              <a:schemeClr val="accent1"/>
            </a:fillRef>
            <a:effectRef idx="1">
              <a:schemeClr val="accent1"/>
            </a:effectRef>
            <a:fontRef idx="minor">
              <a:schemeClr val="tx1"/>
            </a:fontRef>
          </p:style>
          <p:txBody>
            <a:bodyPr spcFirstLastPara="0" vert="horz" wrap="square" lIns="580640" tIns="-20367" rIns="580638" bIns="-20366" numCol="1" spcCol="1270" anchor="ctr" anchorCtr="0">
              <a:noAutofit/>
            </a:bodyPr>
            <a:lstStyle/>
            <a:p>
              <a:pPr lvl="0" algn="ctr" defTabSz="222250">
                <a:lnSpc>
                  <a:spcPct val="90000"/>
                </a:lnSpc>
                <a:spcBef>
                  <a:spcPct val="0"/>
                </a:spcBef>
                <a:spcAft>
                  <a:spcPct val="35000"/>
                </a:spcAft>
              </a:pPr>
              <a:endParaRPr lang="en-US" sz="500" kern="1200"/>
            </a:p>
          </p:txBody>
        </p:sp>
        <p:sp>
          <p:nvSpPr>
            <p:cNvPr id="72" name="Freeform 71"/>
            <p:cNvSpPr/>
            <p:nvPr/>
          </p:nvSpPr>
          <p:spPr>
            <a:xfrm>
              <a:off x="3886163" y="1965714"/>
              <a:ext cx="1363688" cy="1012637"/>
            </a:xfrm>
            <a:custGeom>
              <a:avLst/>
              <a:gdLst>
                <a:gd name="connsiteX0" fmla="*/ 0 w 1406273"/>
                <a:gd name="connsiteY0" fmla="*/ 100099 h 1000992"/>
                <a:gd name="connsiteX1" fmla="*/ 29318 w 1406273"/>
                <a:gd name="connsiteY1" fmla="*/ 29318 h 1000992"/>
                <a:gd name="connsiteX2" fmla="*/ 100099 w 1406273"/>
                <a:gd name="connsiteY2" fmla="*/ 0 h 1000992"/>
                <a:gd name="connsiteX3" fmla="*/ 1306174 w 1406273"/>
                <a:gd name="connsiteY3" fmla="*/ 0 h 1000992"/>
                <a:gd name="connsiteX4" fmla="*/ 1376955 w 1406273"/>
                <a:gd name="connsiteY4" fmla="*/ 29318 h 1000992"/>
                <a:gd name="connsiteX5" fmla="*/ 1406273 w 1406273"/>
                <a:gd name="connsiteY5" fmla="*/ 100099 h 1000992"/>
                <a:gd name="connsiteX6" fmla="*/ 1406273 w 1406273"/>
                <a:gd name="connsiteY6" fmla="*/ 900893 h 1000992"/>
                <a:gd name="connsiteX7" fmla="*/ 1376955 w 1406273"/>
                <a:gd name="connsiteY7" fmla="*/ 971674 h 1000992"/>
                <a:gd name="connsiteX8" fmla="*/ 1306174 w 1406273"/>
                <a:gd name="connsiteY8" fmla="*/ 1000992 h 1000992"/>
                <a:gd name="connsiteX9" fmla="*/ 100099 w 1406273"/>
                <a:gd name="connsiteY9" fmla="*/ 1000992 h 1000992"/>
                <a:gd name="connsiteX10" fmla="*/ 29318 w 1406273"/>
                <a:gd name="connsiteY10" fmla="*/ 971674 h 1000992"/>
                <a:gd name="connsiteX11" fmla="*/ 0 w 1406273"/>
                <a:gd name="connsiteY11" fmla="*/ 900893 h 1000992"/>
                <a:gd name="connsiteX12" fmla="*/ 0 w 1406273"/>
                <a:gd name="connsiteY12" fmla="*/ 100099 h 1000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6273" h="1000992">
                  <a:moveTo>
                    <a:pt x="0" y="100099"/>
                  </a:moveTo>
                  <a:cubicBezTo>
                    <a:pt x="0" y="73551"/>
                    <a:pt x="10546" y="48091"/>
                    <a:pt x="29318" y="29318"/>
                  </a:cubicBezTo>
                  <a:cubicBezTo>
                    <a:pt x="48090" y="10546"/>
                    <a:pt x="73551" y="0"/>
                    <a:pt x="100099" y="0"/>
                  </a:cubicBezTo>
                  <a:lnTo>
                    <a:pt x="1306174" y="0"/>
                  </a:lnTo>
                  <a:cubicBezTo>
                    <a:pt x="1332722" y="0"/>
                    <a:pt x="1358182" y="10546"/>
                    <a:pt x="1376955" y="29318"/>
                  </a:cubicBezTo>
                  <a:cubicBezTo>
                    <a:pt x="1395727" y="48090"/>
                    <a:pt x="1406273" y="73551"/>
                    <a:pt x="1406273" y="100099"/>
                  </a:cubicBezTo>
                  <a:lnTo>
                    <a:pt x="1406273" y="900893"/>
                  </a:lnTo>
                  <a:cubicBezTo>
                    <a:pt x="1406273" y="927441"/>
                    <a:pt x="1395727" y="952901"/>
                    <a:pt x="1376955" y="971674"/>
                  </a:cubicBezTo>
                  <a:cubicBezTo>
                    <a:pt x="1358183" y="990446"/>
                    <a:pt x="1332722" y="1000992"/>
                    <a:pt x="1306174" y="1000992"/>
                  </a:cubicBezTo>
                  <a:lnTo>
                    <a:pt x="100099" y="1000992"/>
                  </a:lnTo>
                  <a:cubicBezTo>
                    <a:pt x="73551" y="1000992"/>
                    <a:pt x="48091" y="990446"/>
                    <a:pt x="29318" y="971674"/>
                  </a:cubicBezTo>
                  <a:cubicBezTo>
                    <a:pt x="10546" y="952902"/>
                    <a:pt x="0" y="927441"/>
                    <a:pt x="0" y="900893"/>
                  </a:cubicBezTo>
                  <a:lnTo>
                    <a:pt x="0" y="100099"/>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44558" tIns="44558" rIns="44558" bIns="44558" numCol="1" spcCol="1270" anchor="ctr" anchorCtr="0">
              <a:noAutofit/>
            </a:bodyPr>
            <a:lstStyle/>
            <a:p>
              <a:pPr lvl="0" algn="ctr" defTabSz="1066800" rtl="1">
                <a:lnSpc>
                  <a:spcPct val="90000"/>
                </a:lnSpc>
                <a:spcBef>
                  <a:spcPct val="0"/>
                </a:spcBef>
                <a:spcAft>
                  <a:spcPct val="35000"/>
                </a:spcAft>
              </a:pPr>
              <a:r>
                <a:rPr lang="fa-IR" sz="2400" b="1" kern="1200" dirty="0" smtClean="0">
                  <a:cs typeface="B Zar" pitchFamily="2" charset="-78"/>
                </a:rPr>
                <a:t>مکان نمازگزار</a:t>
              </a:r>
              <a:endParaRPr lang="en-US" sz="2400" b="1" kern="1200" dirty="0">
                <a:cs typeface="B Zar" pitchFamily="2" charset="-78"/>
              </a:endParaRPr>
            </a:p>
          </p:txBody>
        </p:sp>
      </p:grpSp>
      <p:grpSp>
        <p:nvGrpSpPr>
          <p:cNvPr id="110" name="Group 109"/>
          <p:cNvGrpSpPr/>
          <p:nvPr/>
        </p:nvGrpSpPr>
        <p:grpSpPr>
          <a:xfrm>
            <a:off x="3886163" y="3085050"/>
            <a:ext cx="1913234" cy="711316"/>
            <a:chOff x="3886163" y="3085050"/>
            <a:chExt cx="1913234" cy="711316"/>
          </a:xfrm>
        </p:grpSpPr>
        <p:sp>
          <p:nvSpPr>
            <p:cNvPr id="73" name="Freeform 72"/>
            <p:cNvSpPr/>
            <p:nvPr/>
          </p:nvSpPr>
          <p:spPr>
            <a:xfrm rot="590267">
              <a:off x="5245781" y="3480412"/>
              <a:ext cx="553616" cy="19273"/>
            </a:xfrm>
            <a:custGeom>
              <a:avLst/>
              <a:gdLst>
                <a:gd name="connsiteX0" fmla="*/ 0 w 570904"/>
                <a:gd name="connsiteY0" fmla="*/ 9525 h 19050"/>
                <a:gd name="connsiteX1" fmla="*/ 570904 w 570904"/>
                <a:gd name="connsiteY1" fmla="*/ 9525 h 19050"/>
              </a:gdLst>
              <a:ahLst/>
              <a:cxnLst>
                <a:cxn ang="0">
                  <a:pos x="connsiteX0" y="connsiteY0"/>
                </a:cxn>
                <a:cxn ang="0">
                  <a:pos x="connsiteX1" y="connsiteY1"/>
                </a:cxn>
              </a:cxnLst>
              <a:rect l="l" t="t" r="r" b="b"/>
              <a:pathLst>
                <a:path w="570904" h="19050">
                  <a:moveTo>
                    <a:pt x="570904" y="9525"/>
                  </a:moveTo>
                  <a:lnTo>
                    <a:pt x="0" y="9525"/>
                  </a:lnTo>
                </a:path>
              </a:pathLst>
            </a:custGeom>
          </p:spPr>
          <p:style>
            <a:lnRef idx="2">
              <a:schemeClr val="accent1"/>
            </a:lnRef>
            <a:fillRef idx="0">
              <a:schemeClr val="accent1"/>
            </a:fillRef>
            <a:effectRef idx="1">
              <a:schemeClr val="accent1"/>
            </a:effectRef>
            <a:fontRef idx="minor">
              <a:schemeClr val="tx1"/>
            </a:fontRef>
          </p:style>
          <p:txBody>
            <a:bodyPr spcFirstLastPara="0" vert="horz" wrap="square" lIns="283880" tIns="-4748" rIns="283878" bIns="-4747" numCol="1" spcCol="1270" anchor="ctr" anchorCtr="0">
              <a:noAutofit/>
            </a:bodyPr>
            <a:lstStyle/>
            <a:p>
              <a:pPr lvl="0" algn="ctr" defTabSz="222250">
                <a:lnSpc>
                  <a:spcPct val="90000"/>
                </a:lnSpc>
                <a:spcBef>
                  <a:spcPct val="0"/>
                </a:spcBef>
                <a:spcAft>
                  <a:spcPct val="35000"/>
                </a:spcAft>
              </a:pPr>
              <a:endParaRPr lang="en-US" sz="500" kern="1200"/>
            </a:p>
          </p:txBody>
        </p:sp>
        <p:sp>
          <p:nvSpPr>
            <p:cNvPr id="74" name="Freeform 73"/>
            <p:cNvSpPr/>
            <p:nvPr/>
          </p:nvSpPr>
          <p:spPr>
            <a:xfrm>
              <a:off x="3886163" y="3085050"/>
              <a:ext cx="1363688" cy="711316"/>
            </a:xfrm>
            <a:custGeom>
              <a:avLst/>
              <a:gdLst>
                <a:gd name="connsiteX0" fmla="*/ 0 w 1406273"/>
                <a:gd name="connsiteY0" fmla="*/ 70314 h 703136"/>
                <a:gd name="connsiteX1" fmla="*/ 20595 w 1406273"/>
                <a:gd name="connsiteY1" fmla="*/ 20595 h 703136"/>
                <a:gd name="connsiteX2" fmla="*/ 70315 w 1406273"/>
                <a:gd name="connsiteY2" fmla="*/ 1 h 703136"/>
                <a:gd name="connsiteX3" fmla="*/ 1335959 w 1406273"/>
                <a:gd name="connsiteY3" fmla="*/ 0 h 703136"/>
                <a:gd name="connsiteX4" fmla="*/ 1385678 w 1406273"/>
                <a:gd name="connsiteY4" fmla="*/ 20595 h 703136"/>
                <a:gd name="connsiteX5" fmla="*/ 1406272 w 1406273"/>
                <a:gd name="connsiteY5" fmla="*/ 70315 h 703136"/>
                <a:gd name="connsiteX6" fmla="*/ 1406273 w 1406273"/>
                <a:gd name="connsiteY6" fmla="*/ 632822 h 703136"/>
                <a:gd name="connsiteX7" fmla="*/ 1385678 w 1406273"/>
                <a:gd name="connsiteY7" fmla="*/ 682542 h 703136"/>
                <a:gd name="connsiteX8" fmla="*/ 1335958 w 1406273"/>
                <a:gd name="connsiteY8" fmla="*/ 703136 h 703136"/>
                <a:gd name="connsiteX9" fmla="*/ 70314 w 1406273"/>
                <a:gd name="connsiteY9" fmla="*/ 703136 h 703136"/>
                <a:gd name="connsiteX10" fmla="*/ 20594 w 1406273"/>
                <a:gd name="connsiteY10" fmla="*/ 682541 h 703136"/>
                <a:gd name="connsiteX11" fmla="*/ 0 w 1406273"/>
                <a:gd name="connsiteY11" fmla="*/ 632821 h 703136"/>
                <a:gd name="connsiteX12" fmla="*/ 0 w 1406273"/>
                <a:gd name="connsiteY12" fmla="*/ 70314 h 70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6273" h="703136">
                  <a:moveTo>
                    <a:pt x="0" y="70314"/>
                  </a:moveTo>
                  <a:cubicBezTo>
                    <a:pt x="0" y="51666"/>
                    <a:pt x="7408" y="33781"/>
                    <a:pt x="20595" y="20595"/>
                  </a:cubicBezTo>
                  <a:cubicBezTo>
                    <a:pt x="33781" y="7409"/>
                    <a:pt x="51666" y="1"/>
                    <a:pt x="70315" y="1"/>
                  </a:cubicBezTo>
                  <a:lnTo>
                    <a:pt x="1335959" y="0"/>
                  </a:lnTo>
                  <a:cubicBezTo>
                    <a:pt x="1354607" y="0"/>
                    <a:pt x="1372492" y="7408"/>
                    <a:pt x="1385678" y="20595"/>
                  </a:cubicBezTo>
                  <a:cubicBezTo>
                    <a:pt x="1398864" y="33781"/>
                    <a:pt x="1406272" y="51666"/>
                    <a:pt x="1406272" y="70315"/>
                  </a:cubicBezTo>
                  <a:cubicBezTo>
                    <a:pt x="1406272" y="257817"/>
                    <a:pt x="1406273" y="445320"/>
                    <a:pt x="1406273" y="632822"/>
                  </a:cubicBezTo>
                  <a:cubicBezTo>
                    <a:pt x="1406273" y="651470"/>
                    <a:pt x="1398865" y="669355"/>
                    <a:pt x="1385678" y="682542"/>
                  </a:cubicBezTo>
                  <a:cubicBezTo>
                    <a:pt x="1372492" y="695728"/>
                    <a:pt x="1354607" y="703136"/>
                    <a:pt x="1335958" y="703136"/>
                  </a:cubicBezTo>
                  <a:lnTo>
                    <a:pt x="70314" y="703136"/>
                  </a:lnTo>
                  <a:cubicBezTo>
                    <a:pt x="51666" y="703136"/>
                    <a:pt x="33781" y="695728"/>
                    <a:pt x="20594" y="682541"/>
                  </a:cubicBezTo>
                  <a:cubicBezTo>
                    <a:pt x="7408" y="669355"/>
                    <a:pt x="0" y="651470"/>
                    <a:pt x="0" y="632821"/>
                  </a:cubicBezTo>
                  <a:lnTo>
                    <a:pt x="0" y="70314"/>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35834" tIns="35834" rIns="35834" bIns="35834" numCol="1" spcCol="1270" anchor="ctr" anchorCtr="0">
              <a:noAutofit/>
            </a:bodyPr>
            <a:lstStyle/>
            <a:p>
              <a:pPr lvl="0" algn="ctr" defTabSz="1066800" rtl="1">
                <a:lnSpc>
                  <a:spcPct val="90000"/>
                </a:lnSpc>
                <a:spcBef>
                  <a:spcPct val="0"/>
                </a:spcBef>
                <a:spcAft>
                  <a:spcPct val="35000"/>
                </a:spcAft>
              </a:pPr>
              <a:r>
                <a:rPr lang="fa-IR" sz="2400" b="1" kern="1200" dirty="0" smtClean="0">
                  <a:cs typeface="B Zar" pitchFamily="2" charset="-78"/>
                </a:rPr>
                <a:t>طهارت</a:t>
              </a:r>
            </a:p>
          </p:txBody>
        </p:sp>
      </p:grpSp>
      <p:grpSp>
        <p:nvGrpSpPr>
          <p:cNvPr id="114" name="Group 113"/>
          <p:cNvGrpSpPr/>
          <p:nvPr/>
        </p:nvGrpSpPr>
        <p:grpSpPr>
          <a:xfrm>
            <a:off x="2061564" y="1627422"/>
            <a:ext cx="1603381" cy="1851915"/>
            <a:chOff x="2061564" y="1627422"/>
            <a:chExt cx="1603381" cy="1851915"/>
          </a:xfrm>
        </p:grpSpPr>
        <p:sp>
          <p:nvSpPr>
            <p:cNvPr id="75" name="Freeform 74"/>
            <p:cNvSpPr/>
            <p:nvPr/>
          </p:nvSpPr>
          <p:spPr>
            <a:xfrm rot="4304618">
              <a:off x="2888264" y="2702657"/>
              <a:ext cx="1534887" cy="18474"/>
            </a:xfrm>
            <a:custGeom>
              <a:avLst/>
              <a:gdLst>
                <a:gd name="connsiteX0" fmla="*/ 0 w 1517236"/>
                <a:gd name="connsiteY0" fmla="*/ 9525 h 19050"/>
                <a:gd name="connsiteX1" fmla="*/ 1517236 w 1517236"/>
                <a:gd name="connsiteY1" fmla="*/ 9525 h 19050"/>
              </a:gdLst>
              <a:ahLst/>
              <a:cxnLst>
                <a:cxn ang="0">
                  <a:pos x="connsiteX0" y="connsiteY0"/>
                </a:cxn>
                <a:cxn ang="0">
                  <a:pos x="connsiteX1" y="connsiteY1"/>
                </a:cxn>
              </a:cxnLst>
              <a:rect l="l" t="t" r="r" b="b"/>
              <a:pathLst>
                <a:path w="1517236" h="19050">
                  <a:moveTo>
                    <a:pt x="1517236" y="9525"/>
                  </a:moveTo>
                  <a:lnTo>
                    <a:pt x="0" y="9525"/>
                  </a:lnTo>
                </a:path>
              </a:pathLst>
            </a:custGeom>
          </p:spPr>
          <p:style>
            <a:lnRef idx="2">
              <a:schemeClr val="accent3"/>
            </a:lnRef>
            <a:fillRef idx="0">
              <a:schemeClr val="accent3"/>
            </a:fillRef>
            <a:effectRef idx="1">
              <a:schemeClr val="accent3"/>
            </a:effectRef>
            <a:fontRef idx="minor">
              <a:schemeClr val="tx1"/>
            </a:fontRef>
          </p:style>
          <p:txBody>
            <a:bodyPr spcFirstLastPara="0" vert="horz" wrap="square" lIns="733387" tIns="-28405" rIns="733387" bIns="-28406" numCol="1" spcCol="1270" anchor="ctr" anchorCtr="0">
              <a:noAutofit/>
            </a:bodyPr>
            <a:lstStyle/>
            <a:p>
              <a:pPr lvl="0" algn="ctr" defTabSz="222250">
                <a:lnSpc>
                  <a:spcPct val="90000"/>
                </a:lnSpc>
                <a:spcBef>
                  <a:spcPct val="0"/>
                </a:spcBef>
                <a:spcAft>
                  <a:spcPct val="35000"/>
                </a:spcAft>
              </a:pPr>
              <a:endParaRPr lang="en-US" sz="500" kern="1200"/>
            </a:p>
          </p:txBody>
        </p:sp>
        <p:sp>
          <p:nvSpPr>
            <p:cNvPr id="76" name="Freeform 75"/>
            <p:cNvSpPr/>
            <p:nvPr/>
          </p:nvSpPr>
          <p:spPr>
            <a:xfrm>
              <a:off x="2061564" y="1627422"/>
              <a:ext cx="1363688" cy="711316"/>
            </a:xfrm>
            <a:custGeom>
              <a:avLst/>
              <a:gdLst>
                <a:gd name="connsiteX0" fmla="*/ 0 w 1406273"/>
                <a:gd name="connsiteY0" fmla="*/ 70314 h 703136"/>
                <a:gd name="connsiteX1" fmla="*/ 20595 w 1406273"/>
                <a:gd name="connsiteY1" fmla="*/ 20595 h 703136"/>
                <a:gd name="connsiteX2" fmla="*/ 70315 w 1406273"/>
                <a:gd name="connsiteY2" fmla="*/ 1 h 703136"/>
                <a:gd name="connsiteX3" fmla="*/ 1335959 w 1406273"/>
                <a:gd name="connsiteY3" fmla="*/ 0 h 703136"/>
                <a:gd name="connsiteX4" fmla="*/ 1385678 w 1406273"/>
                <a:gd name="connsiteY4" fmla="*/ 20595 h 703136"/>
                <a:gd name="connsiteX5" fmla="*/ 1406272 w 1406273"/>
                <a:gd name="connsiteY5" fmla="*/ 70315 h 703136"/>
                <a:gd name="connsiteX6" fmla="*/ 1406273 w 1406273"/>
                <a:gd name="connsiteY6" fmla="*/ 632822 h 703136"/>
                <a:gd name="connsiteX7" fmla="*/ 1385678 w 1406273"/>
                <a:gd name="connsiteY7" fmla="*/ 682542 h 703136"/>
                <a:gd name="connsiteX8" fmla="*/ 1335958 w 1406273"/>
                <a:gd name="connsiteY8" fmla="*/ 703136 h 703136"/>
                <a:gd name="connsiteX9" fmla="*/ 70314 w 1406273"/>
                <a:gd name="connsiteY9" fmla="*/ 703136 h 703136"/>
                <a:gd name="connsiteX10" fmla="*/ 20594 w 1406273"/>
                <a:gd name="connsiteY10" fmla="*/ 682541 h 703136"/>
                <a:gd name="connsiteX11" fmla="*/ 0 w 1406273"/>
                <a:gd name="connsiteY11" fmla="*/ 632821 h 703136"/>
                <a:gd name="connsiteX12" fmla="*/ 0 w 1406273"/>
                <a:gd name="connsiteY12" fmla="*/ 70314 h 70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6273" h="703136">
                  <a:moveTo>
                    <a:pt x="0" y="70314"/>
                  </a:moveTo>
                  <a:cubicBezTo>
                    <a:pt x="0" y="51666"/>
                    <a:pt x="7408" y="33781"/>
                    <a:pt x="20595" y="20595"/>
                  </a:cubicBezTo>
                  <a:cubicBezTo>
                    <a:pt x="33781" y="7409"/>
                    <a:pt x="51666" y="1"/>
                    <a:pt x="70315" y="1"/>
                  </a:cubicBezTo>
                  <a:lnTo>
                    <a:pt x="1335959" y="0"/>
                  </a:lnTo>
                  <a:cubicBezTo>
                    <a:pt x="1354607" y="0"/>
                    <a:pt x="1372492" y="7408"/>
                    <a:pt x="1385678" y="20595"/>
                  </a:cubicBezTo>
                  <a:cubicBezTo>
                    <a:pt x="1398864" y="33781"/>
                    <a:pt x="1406272" y="51666"/>
                    <a:pt x="1406272" y="70315"/>
                  </a:cubicBezTo>
                  <a:cubicBezTo>
                    <a:pt x="1406272" y="257817"/>
                    <a:pt x="1406273" y="445320"/>
                    <a:pt x="1406273" y="632822"/>
                  </a:cubicBezTo>
                  <a:cubicBezTo>
                    <a:pt x="1406273" y="651470"/>
                    <a:pt x="1398865" y="669355"/>
                    <a:pt x="1385678" y="682542"/>
                  </a:cubicBezTo>
                  <a:cubicBezTo>
                    <a:pt x="1372492" y="695728"/>
                    <a:pt x="1354607" y="703136"/>
                    <a:pt x="1335958" y="703136"/>
                  </a:cubicBezTo>
                  <a:lnTo>
                    <a:pt x="70314" y="703136"/>
                  </a:lnTo>
                  <a:cubicBezTo>
                    <a:pt x="51666" y="703136"/>
                    <a:pt x="33781" y="695728"/>
                    <a:pt x="20594" y="682541"/>
                  </a:cubicBezTo>
                  <a:cubicBezTo>
                    <a:pt x="7408" y="669355"/>
                    <a:pt x="0" y="651470"/>
                    <a:pt x="0" y="632821"/>
                  </a:cubicBezTo>
                  <a:lnTo>
                    <a:pt x="0" y="70314"/>
                  </a:lnTo>
                  <a:close/>
                </a:path>
              </a:pathLst>
            </a:custGeom>
          </p:spPr>
          <p:style>
            <a:lnRef idx="1">
              <a:schemeClr val="accent3"/>
            </a:lnRef>
            <a:fillRef idx="3">
              <a:schemeClr val="accent3"/>
            </a:fillRef>
            <a:effectRef idx="2">
              <a:schemeClr val="accent3"/>
            </a:effectRef>
            <a:fontRef idx="minor">
              <a:schemeClr val="lt1"/>
            </a:fontRef>
          </p:style>
          <p:txBody>
            <a:bodyPr spcFirstLastPara="0" vert="horz" wrap="square" lIns="35834" tIns="35834" rIns="35834" bIns="35834" numCol="1" spcCol="1270" anchor="ctr" anchorCtr="0">
              <a:noAutofit/>
            </a:bodyPr>
            <a:lstStyle/>
            <a:p>
              <a:pPr lvl="0" algn="ctr" defTabSz="1066800" rtl="1">
                <a:lnSpc>
                  <a:spcPct val="90000"/>
                </a:lnSpc>
                <a:spcBef>
                  <a:spcPct val="0"/>
                </a:spcBef>
                <a:spcAft>
                  <a:spcPct val="35000"/>
                </a:spcAft>
              </a:pPr>
              <a:r>
                <a:rPr lang="fa-IR" sz="2400" b="1" kern="1200" dirty="0" smtClean="0">
                  <a:cs typeface="B Zar" pitchFamily="2" charset="-78"/>
                </a:rPr>
                <a:t>ظاهري</a:t>
              </a:r>
            </a:p>
          </p:txBody>
        </p:sp>
      </p:grpSp>
      <p:grpSp>
        <p:nvGrpSpPr>
          <p:cNvPr id="116" name="Group 115"/>
          <p:cNvGrpSpPr/>
          <p:nvPr/>
        </p:nvGrpSpPr>
        <p:grpSpPr>
          <a:xfrm>
            <a:off x="152400" y="809407"/>
            <a:ext cx="1645664" cy="1262904"/>
            <a:chOff x="152400" y="809407"/>
            <a:chExt cx="1645664" cy="1262904"/>
          </a:xfrm>
        </p:grpSpPr>
        <p:sp>
          <p:nvSpPr>
            <p:cNvPr id="77" name="Freeform 76"/>
            <p:cNvSpPr/>
            <p:nvPr/>
          </p:nvSpPr>
          <p:spPr>
            <a:xfrm rot="3310531">
              <a:off x="1290587" y="1564835"/>
              <a:ext cx="996479" cy="18474"/>
            </a:xfrm>
            <a:custGeom>
              <a:avLst/>
              <a:gdLst>
                <a:gd name="connsiteX0" fmla="*/ 0 w 985019"/>
                <a:gd name="connsiteY0" fmla="*/ 9525 h 19050"/>
                <a:gd name="connsiteX1" fmla="*/ 985019 w 985019"/>
                <a:gd name="connsiteY1" fmla="*/ 9525 h 19050"/>
              </a:gdLst>
              <a:ahLst/>
              <a:cxnLst>
                <a:cxn ang="0">
                  <a:pos x="connsiteX0" y="connsiteY0"/>
                </a:cxn>
                <a:cxn ang="0">
                  <a:pos x="connsiteX1" y="connsiteY1"/>
                </a:cxn>
              </a:cxnLst>
              <a:rect l="l" t="t" r="r" b="b"/>
              <a:pathLst>
                <a:path w="985019" h="19050">
                  <a:moveTo>
                    <a:pt x="985019" y="9525"/>
                  </a:moveTo>
                  <a:lnTo>
                    <a:pt x="0" y="9525"/>
                  </a:lnTo>
                </a:path>
              </a:pathLst>
            </a:custGeom>
          </p:spPr>
          <p:style>
            <a:lnRef idx="2">
              <a:schemeClr val="accent3"/>
            </a:lnRef>
            <a:fillRef idx="0">
              <a:schemeClr val="accent3"/>
            </a:fillRef>
            <a:effectRef idx="1">
              <a:schemeClr val="accent3"/>
            </a:effectRef>
            <a:fontRef idx="minor">
              <a:schemeClr val="tx1"/>
            </a:fontRef>
          </p:style>
          <p:txBody>
            <a:bodyPr spcFirstLastPara="0" vert="horz" wrap="square" lIns="480584" tIns="-15100" rIns="480584" bIns="-15100" numCol="1" spcCol="1270" anchor="ctr" anchorCtr="0">
              <a:noAutofit/>
            </a:bodyPr>
            <a:lstStyle/>
            <a:p>
              <a:pPr lvl="0" algn="ctr" defTabSz="222250">
                <a:lnSpc>
                  <a:spcPct val="90000"/>
                </a:lnSpc>
                <a:spcBef>
                  <a:spcPct val="0"/>
                </a:spcBef>
                <a:spcAft>
                  <a:spcPct val="35000"/>
                </a:spcAft>
              </a:pPr>
              <a:endParaRPr lang="en-US" sz="500" kern="1200"/>
            </a:p>
          </p:txBody>
        </p:sp>
        <p:sp>
          <p:nvSpPr>
            <p:cNvPr id="78" name="Freeform 77"/>
            <p:cNvSpPr/>
            <p:nvPr/>
          </p:nvSpPr>
          <p:spPr>
            <a:xfrm>
              <a:off x="152400" y="809407"/>
              <a:ext cx="1363688" cy="711316"/>
            </a:xfrm>
            <a:custGeom>
              <a:avLst/>
              <a:gdLst>
                <a:gd name="connsiteX0" fmla="*/ 0 w 1406273"/>
                <a:gd name="connsiteY0" fmla="*/ 70314 h 703136"/>
                <a:gd name="connsiteX1" fmla="*/ 20595 w 1406273"/>
                <a:gd name="connsiteY1" fmla="*/ 20595 h 703136"/>
                <a:gd name="connsiteX2" fmla="*/ 70315 w 1406273"/>
                <a:gd name="connsiteY2" fmla="*/ 1 h 703136"/>
                <a:gd name="connsiteX3" fmla="*/ 1335959 w 1406273"/>
                <a:gd name="connsiteY3" fmla="*/ 0 h 703136"/>
                <a:gd name="connsiteX4" fmla="*/ 1385678 w 1406273"/>
                <a:gd name="connsiteY4" fmla="*/ 20595 h 703136"/>
                <a:gd name="connsiteX5" fmla="*/ 1406272 w 1406273"/>
                <a:gd name="connsiteY5" fmla="*/ 70315 h 703136"/>
                <a:gd name="connsiteX6" fmla="*/ 1406273 w 1406273"/>
                <a:gd name="connsiteY6" fmla="*/ 632822 h 703136"/>
                <a:gd name="connsiteX7" fmla="*/ 1385678 w 1406273"/>
                <a:gd name="connsiteY7" fmla="*/ 682542 h 703136"/>
                <a:gd name="connsiteX8" fmla="*/ 1335958 w 1406273"/>
                <a:gd name="connsiteY8" fmla="*/ 703136 h 703136"/>
                <a:gd name="connsiteX9" fmla="*/ 70314 w 1406273"/>
                <a:gd name="connsiteY9" fmla="*/ 703136 h 703136"/>
                <a:gd name="connsiteX10" fmla="*/ 20594 w 1406273"/>
                <a:gd name="connsiteY10" fmla="*/ 682541 h 703136"/>
                <a:gd name="connsiteX11" fmla="*/ 0 w 1406273"/>
                <a:gd name="connsiteY11" fmla="*/ 632821 h 703136"/>
                <a:gd name="connsiteX12" fmla="*/ 0 w 1406273"/>
                <a:gd name="connsiteY12" fmla="*/ 70314 h 70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6273" h="703136">
                  <a:moveTo>
                    <a:pt x="0" y="70314"/>
                  </a:moveTo>
                  <a:cubicBezTo>
                    <a:pt x="0" y="51666"/>
                    <a:pt x="7408" y="33781"/>
                    <a:pt x="20595" y="20595"/>
                  </a:cubicBezTo>
                  <a:cubicBezTo>
                    <a:pt x="33781" y="7409"/>
                    <a:pt x="51666" y="1"/>
                    <a:pt x="70315" y="1"/>
                  </a:cubicBezTo>
                  <a:lnTo>
                    <a:pt x="1335959" y="0"/>
                  </a:lnTo>
                  <a:cubicBezTo>
                    <a:pt x="1354607" y="0"/>
                    <a:pt x="1372492" y="7408"/>
                    <a:pt x="1385678" y="20595"/>
                  </a:cubicBezTo>
                  <a:cubicBezTo>
                    <a:pt x="1398864" y="33781"/>
                    <a:pt x="1406272" y="51666"/>
                    <a:pt x="1406272" y="70315"/>
                  </a:cubicBezTo>
                  <a:cubicBezTo>
                    <a:pt x="1406272" y="257817"/>
                    <a:pt x="1406273" y="445320"/>
                    <a:pt x="1406273" y="632822"/>
                  </a:cubicBezTo>
                  <a:cubicBezTo>
                    <a:pt x="1406273" y="651470"/>
                    <a:pt x="1398865" y="669355"/>
                    <a:pt x="1385678" y="682542"/>
                  </a:cubicBezTo>
                  <a:cubicBezTo>
                    <a:pt x="1372492" y="695728"/>
                    <a:pt x="1354607" y="703136"/>
                    <a:pt x="1335958" y="703136"/>
                  </a:cubicBezTo>
                  <a:lnTo>
                    <a:pt x="70314" y="703136"/>
                  </a:lnTo>
                  <a:cubicBezTo>
                    <a:pt x="51666" y="703136"/>
                    <a:pt x="33781" y="695728"/>
                    <a:pt x="20594" y="682541"/>
                  </a:cubicBezTo>
                  <a:cubicBezTo>
                    <a:pt x="7408" y="669355"/>
                    <a:pt x="0" y="651470"/>
                    <a:pt x="0" y="632821"/>
                  </a:cubicBezTo>
                  <a:lnTo>
                    <a:pt x="0" y="70314"/>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35834" tIns="35834" rIns="35834" bIns="35834" numCol="1" spcCol="1270" anchor="ctr" anchorCtr="0">
              <a:noAutofit/>
            </a:bodyPr>
            <a:lstStyle/>
            <a:p>
              <a:pPr lvl="0" algn="ctr" defTabSz="1066800" rtl="1">
                <a:lnSpc>
                  <a:spcPct val="90000"/>
                </a:lnSpc>
                <a:spcBef>
                  <a:spcPct val="0"/>
                </a:spcBef>
                <a:spcAft>
                  <a:spcPct val="35000"/>
                </a:spcAft>
              </a:pPr>
              <a:r>
                <a:rPr lang="fa-IR" sz="2400" b="1" kern="1200" dirty="0" smtClean="0">
                  <a:cs typeface="B Zar" pitchFamily="2" charset="-78"/>
                </a:rPr>
                <a:t>پاکي بدن</a:t>
              </a:r>
            </a:p>
          </p:txBody>
        </p:sp>
      </p:grpSp>
      <p:grpSp>
        <p:nvGrpSpPr>
          <p:cNvPr id="119" name="Group 118"/>
          <p:cNvGrpSpPr/>
          <p:nvPr/>
        </p:nvGrpSpPr>
        <p:grpSpPr>
          <a:xfrm>
            <a:off x="152400" y="1627422"/>
            <a:ext cx="1909165" cy="711316"/>
            <a:chOff x="152400" y="1627422"/>
            <a:chExt cx="1909165" cy="711316"/>
          </a:xfrm>
        </p:grpSpPr>
        <p:sp>
          <p:nvSpPr>
            <p:cNvPr id="79" name="Freeform 78"/>
            <p:cNvSpPr/>
            <p:nvPr/>
          </p:nvSpPr>
          <p:spPr>
            <a:xfrm>
              <a:off x="1516089" y="1973443"/>
              <a:ext cx="545476" cy="19273"/>
            </a:xfrm>
            <a:custGeom>
              <a:avLst/>
              <a:gdLst>
                <a:gd name="connsiteX0" fmla="*/ 0 w 562509"/>
                <a:gd name="connsiteY0" fmla="*/ 9525 h 19050"/>
                <a:gd name="connsiteX1" fmla="*/ 562509 w 562509"/>
                <a:gd name="connsiteY1" fmla="*/ 9525 h 19050"/>
              </a:gdLst>
              <a:ahLst/>
              <a:cxnLst>
                <a:cxn ang="0">
                  <a:pos x="connsiteX0" y="connsiteY0"/>
                </a:cxn>
                <a:cxn ang="0">
                  <a:pos x="connsiteX1" y="connsiteY1"/>
                </a:cxn>
              </a:cxnLst>
              <a:rect l="l" t="t" r="r" b="b"/>
              <a:pathLst>
                <a:path w="562509" h="19050">
                  <a:moveTo>
                    <a:pt x="562509" y="9525"/>
                  </a:moveTo>
                  <a:lnTo>
                    <a:pt x="0" y="9525"/>
                  </a:lnTo>
                </a:path>
              </a:pathLst>
            </a:custGeom>
          </p:spPr>
          <p:style>
            <a:lnRef idx="2">
              <a:schemeClr val="accent3"/>
            </a:lnRef>
            <a:fillRef idx="0">
              <a:schemeClr val="accent3"/>
            </a:fillRef>
            <a:effectRef idx="1">
              <a:schemeClr val="accent3"/>
            </a:effectRef>
            <a:fontRef idx="minor">
              <a:schemeClr val="tx1"/>
            </a:fontRef>
          </p:style>
          <p:txBody>
            <a:bodyPr spcFirstLastPara="0" vert="horz" wrap="square" lIns="279892" tIns="-4536" rIns="279893" bIns="-4538" numCol="1" spcCol="1270" anchor="ctr" anchorCtr="0">
              <a:noAutofit/>
            </a:bodyPr>
            <a:lstStyle/>
            <a:p>
              <a:pPr lvl="0" algn="ctr" defTabSz="222250">
                <a:lnSpc>
                  <a:spcPct val="90000"/>
                </a:lnSpc>
                <a:spcBef>
                  <a:spcPct val="0"/>
                </a:spcBef>
                <a:spcAft>
                  <a:spcPct val="35000"/>
                </a:spcAft>
              </a:pPr>
              <a:endParaRPr lang="en-US" sz="500" kern="1200"/>
            </a:p>
          </p:txBody>
        </p:sp>
        <p:sp>
          <p:nvSpPr>
            <p:cNvPr id="80" name="Freeform 79"/>
            <p:cNvSpPr/>
            <p:nvPr/>
          </p:nvSpPr>
          <p:spPr>
            <a:xfrm>
              <a:off x="152400" y="1627422"/>
              <a:ext cx="1363688" cy="711316"/>
            </a:xfrm>
            <a:custGeom>
              <a:avLst/>
              <a:gdLst>
                <a:gd name="connsiteX0" fmla="*/ 0 w 1406273"/>
                <a:gd name="connsiteY0" fmla="*/ 70314 h 703136"/>
                <a:gd name="connsiteX1" fmla="*/ 20595 w 1406273"/>
                <a:gd name="connsiteY1" fmla="*/ 20595 h 703136"/>
                <a:gd name="connsiteX2" fmla="*/ 70315 w 1406273"/>
                <a:gd name="connsiteY2" fmla="*/ 1 h 703136"/>
                <a:gd name="connsiteX3" fmla="*/ 1335959 w 1406273"/>
                <a:gd name="connsiteY3" fmla="*/ 0 h 703136"/>
                <a:gd name="connsiteX4" fmla="*/ 1385678 w 1406273"/>
                <a:gd name="connsiteY4" fmla="*/ 20595 h 703136"/>
                <a:gd name="connsiteX5" fmla="*/ 1406272 w 1406273"/>
                <a:gd name="connsiteY5" fmla="*/ 70315 h 703136"/>
                <a:gd name="connsiteX6" fmla="*/ 1406273 w 1406273"/>
                <a:gd name="connsiteY6" fmla="*/ 632822 h 703136"/>
                <a:gd name="connsiteX7" fmla="*/ 1385678 w 1406273"/>
                <a:gd name="connsiteY7" fmla="*/ 682542 h 703136"/>
                <a:gd name="connsiteX8" fmla="*/ 1335958 w 1406273"/>
                <a:gd name="connsiteY8" fmla="*/ 703136 h 703136"/>
                <a:gd name="connsiteX9" fmla="*/ 70314 w 1406273"/>
                <a:gd name="connsiteY9" fmla="*/ 703136 h 703136"/>
                <a:gd name="connsiteX10" fmla="*/ 20594 w 1406273"/>
                <a:gd name="connsiteY10" fmla="*/ 682541 h 703136"/>
                <a:gd name="connsiteX11" fmla="*/ 0 w 1406273"/>
                <a:gd name="connsiteY11" fmla="*/ 632821 h 703136"/>
                <a:gd name="connsiteX12" fmla="*/ 0 w 1406273"/>
                <a:gd name="connsiteY12" fmla="*/ 70314 h 70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6273" h="703136">
                  <a:moveTo>
                    <a:pt x="0" y="70314"/>
                  </a:moveTo>
                  <a:cubicBezTo>
                    <a:pt x="0" y="51666"/>
                    <a:pt x="7408" y="33781"/>
                    <a:pt x="20595" y="20595"/>
                  </a:cubicBezTo>
                  <a:cubicBezTo>
                    <a:pt x="33781" y="7409"/>
                    <a:pt x="51666" y="1"/>
                    <a:pt x="70315" y="1"/>
                  </a:cubicBezTo>
                  <a:lnTo>
                    <a:pt x="1335959" y="0"/>
                  </a:lnTo>
                  <a:cubicBezTo>
                    <a:pt x="1354607" y="0"/>
                    <a:pt x="1372492" y="7408"/>
                    <a:pt x="1385678" y="20595"/>
                  </a:cubicBezTo>
                  <a:cubicBezTo>
                    <a:pt x="1398864" y="33781"/>
                    <a:pt x="1406272" y="51666"/>
                    <a:pt x="1406272" y="70315"/>
                  </a:cubicBezTo>
                  <a:cubicBezTo>
                    <a:pt x="1406272" y="257817"/>
                    <a:pt x="1406273" y="445320"/>
                    <a:pt x="1406273" y="632822"/>
                  </a:cubicBezTo>
                  <a:cubicBezTo>
                    <a:pt x="1406273" y="651470"/>
                    <a:pt x="1398865" y="669355"/>
                    <a:pt x="1385678" y="682542"/>
                  </a:cubicBezTo>
                  <a:cubicBezTo>
                    <a:pt x="1372492" y="695728"/>
                    <a:pt x="1354607" y="703136"/>
                    <a:pt x="1335958" y="703136"/>
                  </a:cubicBezTo>
                  <a:lnTo>
                    <a:pt x="70314" y="703136"/>
                  </a:lnTo>
                  <a:cubicBezTo>
                    <a:pt x="51666" y="703136"/>
                    <a:pt x="33781" y="695728"/>
                    <a:pt x="20594" y="682541"/>
                  </a:cubicBezTo>
                  <a:cubicBezTo>
                    <a:pt x="7408" y="669355"/>
                    <a:pt x="0" y="651470"/>
                    <a:pt x="0" y="632821"/>
                  </a:cubicBezTo>
                  <a:lnTo>
                    <a:pt x="0" y="70314"/>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35834" tIns="35834" rIns="35834" bIns="35834" numCol="1" spcCol="1270" anchor="ctr" anchorCtr="0">
              <a:noAutofit/>
            </a:bodyPr>
            <a:lstStyle/>
            <a:p>
              <a:pPr lvl="0" algn="ctr" defTabSz="1066800" rtl="1">
                <a:lnSpc>
                  <a:spcPct val="90000"/>
                </a:lnSpc>
                <a:spcBef>
                  <a:spcPct val="0"/>
                </a:spcBef>
                <a:spcAft>
                  <a:spcPct val="35000"/>
                </a:spcAft>
              </a:pPr>
              <a:r>
                <a:rPr lang="fa-IR" sz="2400" b="1" kern="1200" dirty="0" smtClean="0">
                  <a:cs typeface="B Zar" pitchFamily="2" charset="-78"/>
                </a:rPr>
                <a:t>پاکي لباس</a:t>
              </a:r>
            </a:p>
          </p:txBody>
        </p:sp>
      </p:grpSp>
      <p:sp>
        <p:nvSpPr>
          <p:cNvPr id="82" name="Freeform 81"/>
          <p:cNvSpPr/>
          <p:nvPr/>
        </p:nvSpPr>
        <p:spPr>
          <a:xfrm>
            <a:off x="152400" y="2445436"/>
            <a:ext cx="1363688" cy="711316"/>
          </a:xfrm>
          <a:custGeom>
            <a:avLst/>
            <a:gdLst>
              <a:gd name="connsiteX0" fmla="*/ 0 w 1406273"/>
              <a:gd name="connsiteY0" fmla="*/ 70314 h 703136"/>
              <a:gd name="connsiteX1" fmla="*/ 20595 w 1406273"/>
              <a:gd name="connsiteY1" fmla="*/ 20595 h 703136"/>
              <a:gd name="connsiteX2" fmla="*/ 70315 w 1406273"/>
              <a:gd name="connsiteY2" fmla="*/ 1 h 703136"/>
              <a:gd name="connsiteX3" fmla="*/ 1335959 w 1406273"/>
              <a:gd name="connsiteY3" fmla="*/ 0 h 703136"/>
              <a:gd name="connsiteX4" fmla="*/ 1385678 w 1406273"/>
              <a:gd name="connsiteY4" fmla="*/ 20595 h 703136"/>
              <a:gd name="connsiteX5" fmla="*/ 1406272 w 1406273"/>
              <a:gd name="connsiteY5" fmla="*/ 70315 h 703136"/>
              <a:gd name="connsiteX6" fmla="*/ 1406273 w 1406273"/>
              <a:gd name="connsiteY6" fmla="*/ 632822 h 703136"/>
              <a:gd name="connsiteX7" fmla="*/ 1385678 w 1406273"/>
              <a:gd name="connsiteY7" fmla="*/ 682542 h 703136"/>
              <a:gd name="connsiteX8" fmla="*/ 1335958 w 1406273"/>
              <a:gd name="connsiteY8" fmla="*/ 703136 h 703136"/>
              <a:gd name="connsiteX9" fmla="*/ 70314 w 1406273"/>
              <a:gd name="connsiteY9" fmla="*/ 703136 h 703136"/>
              <a:gd name="connsiteX10" fmla="*/ 20594 w 1406273"/>
              <a:gd name="connsiteY10" fmla="*/ 682541 h 703136"/>
              <a:gd name="connsiteX11" fmla="*/ 0 w 1406273"/>
              <a:gd name="connsiteY11" fmla="*/ 632821 h 703136"/>
              <a:gd name="connsiteX12" fmla="*/ 0 w 1406273"/>
              <a:gd name="connsiteY12" fmla="*/ 70314 h 70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6273" h="703136">
                <a:moveTo>
                  <a:pt x="0" y="70314"/>
                </a:moveTo>
                <a:cubicBezTo>
                  <a:pt x="0" y="51666"/>
                  <a:pt x="7408" y="33781"/>
                  <a:pt x="20595" y="20595"/>
                </a:cubicBezTo>
                <a:cubicBezTo>
                  <a:pt x="33781" y="7409"/>
                  <a:pt x="51666" y="1"/>
                  <a:pt x="70315" y="1"/>
                </a:cubicBezTo>
                <a:lnTo>
                  <a:pt x="1335959" y="0"/>
                </a:lnTo>
                <a:cubicBezTo>
                  <a:pt x="1354607" y="0"/>
                  <a:pt x="1372492" y="7408"/>
                  <a:pt x="1385678" y="20595"/>
                </a:cubicBezTo>
                <a:cubicBezTo>
                  <a:pt x="1398864" y="33781"/>
                  <a:pt x="1406272" y="51666"/>
                  <a:pt x="1406272" y="70315"/>
                </a:cubicBezTo>
                <a:cubicBezTo>
                  <a:pt x="1406272" y="257817"/>
                  <a:pt x="1406273" y="445320"/>
                  <a:pt x="1406273" y="632822"/>
                </a:cubicBezTo>
                <a:cubicBezTo>
                  <a:pt x="1406273" y="651470"/>
                  <a:pt x="1398865" y="669355"/>
                  <a:pt x="1385678" y="682542"/>
                </a:cubicBezTo>
                <a:cubicBezTo>
                  <a:pt x="1372492" y="695728"/>
                  <a:pt x="1354607" y="703136"/>
                  <a:pt x="1335958" y="703136"/>
                </a:cubicBezTo>
                <a:lnTo>
                  <a:pt x="70314" y="703136"/>
                </a:lnTo>
                <a:cubicBezTo>
                  <a:pt x="51666" y="703136"/>
                  <a:pt x="33781" y="695728"/>
                  <a:pt x="20594" y="682541"/>
                </a:cubicBezTo>
                <a:cubicBezTo>
                  <a:pt x="7408" y="669355"/>
                  <a:pt x="0" y="651470"/>
                  <a:pt x="0" y="632821"/>
                </a:cubicBezTo>
                <a:lnTo>
                  <a:pt x="0" y="70314"/>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34564" tIns="34564" rIns="34564" bIns="34564" numCol="1" spcCol="1270" anchor="ctr" anchorCtr="0">
            <a:noAutofit/>
          </a:bodyPr>
          <a:lstStyle/>
          <a:p>
            <a:pPr lvl="0" algn="ctr" defTabSz="977900" rtl="1">
              <a:lnSpc>
                <a:spcPct val="90000"/>
              </a:lnSpc>
              <a:spcBef>
                <a:spcPct val="0"/>
              </a:spcBef>
              <a:spcAft>
                <a:spcPct val="35000"/>
              </a:spcAft>
            </a:pPr>
            <a:r>
              <a:rPr lang="fa-IR" sz="2100" b="1" kern="1200" dirty="0" smtClean="0">
                <a:cs typeface="B Zar" pitchFamily="2" charset="-78"/>
              </a:rPr>
              <a:t>پاکي‌خوراک</a:t>
            </a:r>
          </a:p>
        </p:txBody>
      </p:sp>
      <p:grpSp>
        <p:nvGrpSpPr>
          <p:cNvPr id="115" name="Group 114"/>
          <p:cNvGrpSpPr/>
          <p:nvPr/>
        </p:nvGrpSpPr>
        <p:grpSpPr>
          <a:xfrm>
            <a:off x="2061564" y="3400529"/>
            <a:ext cx="1603381" cy="1794239"/>
            <a:chOff x="2061564" y="3400529"/>
            <a:chExt cx="1603381" cy="1794239"/>
          </a:xfrm>
        </p:grpSpPr>
        <p:sp>
          <p:nvSpPr>
            <p:cNvPr id="83" name="Freeform 82"/>
            <p:cNvSpPr/>
            <p:nvPr/>
          </p:nvSpPr>
          <p:spPr>
            <a:xfrm rot="17338516">
              <a:off x="2916328" y="4130672"/>
              <a:ext cx="1478759" cy="18474"/>
            </a:xfrm>
            <a:custGeom>
              <a:avLst/>
              <a:gdLst>
                <a:gd name="connsiteX0" fmla="*/ 0 w 1461753"/>
                <a:gd name="connsiteY0" fmla="*/ 9525 h 19050"/>
                <a:gd name="connsiteX1" fmla="*/ 1461753 w 1461753"/>
                <a:gd name="connsiteY1" fmla="*/ 9525 h 19050"/>
              </a:gdLst>
              <a:ahLst/>
              <a:cxnLst>
                <a:cxn ang="0">
                  <a:pos x="connsiteX0" y="connsiteY0"/>
                </a:cxn>
                <a:cxn ang="0">
                  <a:pos x="connsiteX1" y="connsiteY1"/>
                </a:cxn>
              </a:cxnLst>
              <a:rect l="l" t="t" r="r" b="b"/>
              <a:pathLst>
                <a:path w="1461753" h="19050">
                  <a:moveTo>
                    <a:pt x="1461753" y="9525"/>
                  </a:moveTo>
                  <a:lnTo>
                    <a:pt x="0" y="9525"/>
                  </a:lnTo>
                </a:path>
              </a:pathLst>
            </a:custGeom>
          </p:spPr>
          <p:style>
            <a:lnRef idx="2">
              <a:schemeClr val="accent3"/>
            </a:lnRef>
            <a:fillRef idx="0">
              <a:schemeClr val="accent3"/>
            </a:fillRef>
            <a:effectRef idx="1">
              <a:schemeClr val="accent3"/>
            </a:effectRef>
            <a:fontRef idx="minor">
              <a:schemeClr val="tx1"/>
            </a:fontRef>
          </p:style>
          <p:txBody>
            <a:bodyPr spcFirstLastPara="0" vert="horz" wrap="square" lIns="707032" tIns="-27018" rIns="707033" bIns="-27019" numCol="1" spcCol="1270" anchor="ctr" anchorCtr="0">
              <a:noAutofit/>
            </a:bodyPr>
            <a:lstStyle/>
            <a:p>
              <a:pPr lvl="0" algn="ctr" defTabSz="222250">
                <a:lnSpc>
                  <a:spcPct val="90000"/>
                </a:lnSpc>
                <a:spcBef>
                  <a:spcPct val="0"/>
                </a:spcBef>
                <a:spcAft>
                  <a:spcPct val="35000"/>
                </a:spcAft>
              </a:pPr>
              <a:endParaRPr lang="en-US" sz="500" kern="1200"/>
            </a:p>
          </p:txBody>
        </p:sp>
        <p:sp>
          <p:nvSpPr>
            <p:cNvPr id="84" name="Freeform 83"/>
            <p:cNvSpPr/>
            <p:nvPr/>
          </p:nvSpPr>
          <p:spPr>
            <a:xfrm>
              <a:off x="2061564" y="4483452"/>
              <a:ext cx="1363688" cy="711316"/>
            </a:xfrm>
            <a:custGeom>
              <a:avLst/>
              <a:gdLst>
                <a:gd name="connsiteX0" fmla="*/ 0 w 1406273"/>
                <a:gd name="connsiteY0" fmla="*/ 70314 h 703136"/>
                <a:gd name="connsiteX1" fmla="*/ 20595 w 1406273"/>
                <a:gd name="connsiteY1" fmla="*/ 20595 h 703136"/>
                <a:gd name="connsiteX2" fmla="*/ 70315 w 1406273"/>
                <a:gd name="connsiteY2" fmla="*/ 1 h 703136"/>
                <a:gd name="connsiteX3" fmla="*/ 1335959 w 1406273"/>
                <a:gd name="connsiteY3" fmla="*/ 0 h 703136"/>
                <a:gd name="connsiteX4" fmla="*/ 1385678 w 1406273"/>
                <a:gd name="connsiteY4" fmla="*/ 20595 h 703136"/>
                <a:gd name="connsiteX5" fmla="*/ 1406272 w 1406273"/>
                <a:gd name="connsiteY5" fmla="*/ 70315 h 703136"/>
                <a:gd name="connsiteX6" fmla="*/ 1406273 w 1406273"/>
                <a:gd name="connsiteY6" fmla="*/ 632822 h 703136"/>
                <a:gd name="connsiteX7" fmla="*/ 1385678 w 1406273"/>
                <a:gd name="connsiteY7" fmla="*/ 682542 h 703136"/>
                <a:gd name="connsiteX8" fmla="*/ 1335958 w 1406273"/>
                <a:gd name="connsiteY8" fmla="*/ 703136 h 703136"/>
                <a:gd name="connsiteX9" fmla="*/ 70314 w 1406273"/>
                <a:gd name="connsiteY9" fmla="*/ 703136 h 703136"/>
                <a:gd name="connsiteX10" fmla="*/ 20594 w 1406273"/>
                <a:gd name="connsiteY10" fmla="*/ 682541 h 703136"/>
                <a:gd name="connsiteX11" fmla="*/ 0 w 1406273"/>
                <a:gd name="connsiteY11" fmla="*/ 632821 h 703136"/>
                <a:gd name="connsiteX12" fmla="*/ 0 w 1406273"/>
                <a:gd name="connsiteY12" fmla="*/ 70314 h 70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6273" h="703136">
                  <a:moveTo>
                    <a:pt x="0" y="70314"/>
                  </a:moveTo>
                  <a:cubicBezTo>
                    <a:pt x="0" y="51666"/>
                    <a:pt x="7408" y="33781"/>
                    <a:pt x="20595" y="20595"/>
                  </a:cubicBezTo>
                  <a:cubicBezTo>
                    <a:pt x="33781" y="7409"/>
                    <a:pt x="51666" y="1"/>
                    <a:pt x="70315" y="1"/>
                  </a:cubicBezTo>
                  <a:lnTo>
                    <a:pt x="1335959" y="0"/>
                  </a:lnTo>
                  <a:cubicBezTo>
                    <a:pt x="1354607" y="0"/>
                    <a:pt x="1372492" y="7408"/>
                    <a:pt x="1385678" y="20595"/>
                  </a:cubicBezTo>
                  <a:cubicBezTo>
                    <a:pt x="1398864" y="33781"/>
                    <a:pt x="1406272" y="51666"/>
                    <a:pt x="1406272" y="70315"/>
                  </a:cubicBezTo>
                  <a:cubicBezTo>
                    <a:pt x="1406272" y="257817"/>
                    <a:pt x="1406273" y="445320"/>
                    <a:pt x="1406273" y="632822"/>
                  </a:cubicBezTo>
                  <a:cubicBezTo>
                    <a:pt x="1406273" y="651470"/>
                    <a:pt x="1398865" y="669355"/>
                    <a:pt x="1385678" y="682542"/>
                  </a:cubicBezTo>
                  <a:cubicBezTo>
                    <a:pt x="1372492" y="695728"/>
                    <a:pt x="1354607" y="703136"/>
                    <a:pt x="1335958" y="703136"/>
                  </a:cubicBezTo>
                  <a:lnTo>
                    <a:pt x="70314" y="703136"/>
                  </a:lnTo>
                  <a:cubicBezTo>
                    <a:pt x="51666" y="703136"/>
                    <a:pt x="33781" y="695728"/>
                    <a:pt x="20594" y="682541"/>
                  </a:cubicBezTo>
                  <a:cubicBezTo>
                    <a:pt x="7408" y="669355"/>
                    <a:pt x="0" y="651470"/>
                    <a:pt x="0" y="632821"/>
                  </a:cubicBezTo>
                  <a:lnTo>
                    <a:pt x="0" y="70314"/>
                  </a:lnTo>
                  <a:close/>
                </a:path>
              </a:pathLst>
            </a:custGeom>
          </p:spPr>
          <p:style>
            <a:lnRef idx="1">
              <a:schemeClr val="accent3"/>
            </a:lnRef>
            <a:fillRef idx="3">
              <a:schemeClr val="accent3"/>
            </a:fillRef>
            <a:effectRef idx="2">
              <a:schemeClr val="accent3"/>
            </a:effectRef>
            <a:fontRef idx="minor">
              <a:schemeClr val="lt1"/>
            </a:fontRef>
          </p:style>
          <p:txBody>
            <a:bodyPr spcFirstLastPara="0" vert="horz" wrap="square" lIns="35834" tIns="35834" rIns="35834" bIns="35834" numCol="1" spcCol="1270" anchor="ctr" anchorCtr="0">
              <a:noAutofit/>
            </a:bodyPr>
            <a:lstStyle/>
            <a:p>
              <a:pPr lvl="0" algn="ctr" defTabSz="1066800" rtl="1">
                <a:lnSpc>
                  <a:spcPct val="90000"/>
                </a:lnSpc>
                <a:spcBef>
                  <a:spcPct val="0"/>
                </a:spcBef>
                <a:spcAft>
                  <a:spcPct val="35000"/>
                </a:spcAft>
              </a:pPr>
              <a:r>
                <a:rPr lang="fa-IR" sz="2400" b="1" kern="1200" dirty="0" smtClean="0">
                  <a:cs typeface="B Zar" pitchFamily="2" charset="-78"/>
                </a:rPr>
                <a:t>باطني</a:t>
              </a:r>
            </a:p>
          </p:txBody>
        </p:sp>
      </p:grpSp>
      <p:grpSp>
        <p:nvGrpSpPr>
          <p:cNvPr id="120" name="Group 119"/>
          <p:cNvGrpSpPr/>
          <p:nvPr/>
        </p:nvGrpSpPr>
        <p:grpSpPr>
          <a:xfrm>
            <a:off x="152400" y="3665437"/>
            <a:ext cx="1645663" cy="1262906"/>
            <a:chOff x="152400" y="3665437"/>
            <a:chExt cx="1645663" cy="1262906"/>
          </a:xfrm>
        </p:grpSpPr>
        <p:sp>
          <p:nvSpPr>
            <p:cNvPr id="85" name="Freeform 84"/>
            <p:cNvSpPr/>
            <p:nvPr/>
          </p:nvSpPr>
          <p:spPr>
            <a:xfrm rot="3310531">
              <a:off x="1290587" y="4420867"/>
              <a:ext cx="996479" cy="18473"/>
            </a:xfrm>
            <a:custGeom>
              <a:avLst/>
              <a:gdLst>
                <a:gd name="connsiteX0" fmla="*/ 0 w 985019"/>
                <a:gd name="connsiteY0" fmla="*/ 9525 h 19050"/>
                <a:gd name="connsiteX1" fmla="*/ 985019 w 985019"/>
                <a:gd name="connsiteY1" fmla="*/ 9525 h 19050"/>
              </a:gdLst>
              <a:ahLst/>
              <a:cxnLst>
                <a:cxn ang="0">
                  <a:pos x="connsiteX0" y="connsiteY0"/>
                </a:cxn>
                <a:cxn ang="0">
                  <a:pos x="connsiteX1" y="connsiteY1"/>
                </a:cxn>
              </a:cxnLst>
              <a:rect l="l" t="t" r="r" b="b"/>
              <a:pathLst>
                <a:path w="985019" h="19050">
                  <a:moveTo>
                    <a:pt x="985019" y="9525"/>
                  </a:moveTo>
                  <a:lnTo>
                    <a:pt x="0" y="9525"/>
                  </a:lnTo>
                </a:path>
              </a:pathLst>
            </a:custGeom>
          </p:spPr>
          <p:style>
            <a:lnRef idx="2">
              <a:schemeClr val="accent3"/>
            </a:lnRef>
            <a:fillRef idx="0">
              <a:schemeClr val="accent3"/>
            </a:fillRef>
            <a:effectRef idx="1">
              <a:schemeClr val="accent3"/>
            </a:effectRef>
            <a:fontRef idx="minor">
              <a:schemeClr val="tx1"/>
            </a:fontRef>
          </p:style>
          <p:txBody>
            <a:bodyPr spcFirstLastPara="0" vert="horz" wrap="square" lIns="480583" tIns="-15100" rIns="480585" bIns="-15100" numCol="1" spcCol="1270" anchor="ctr" anchorCtr="0">
              <a:noAutofit/>
            </a:bodyPr>
            <a:lstStyle/>
            <a:p>
              <a:pPr lvl="0" algn="ctr" defTabSz="222250">
                <a:lnSpc>
                  <a:spcPct val="90000"/>
                </a:lnSpc>
                <a:spcBef>
                  <a:spcPct val="0"/>
                </a:spcBef>
                <a:spcAft>
                  <a:spcPct val="35000"/>
                </a:spcAft>
              </a:pPr>
              <a:endParaRPr lang="en-US" sz="500" kern="1200"/>
            </a:p>
          </p:txBody>
        </p:sp>
        <p:sp>
          <p:nvSpPr>
            <p:cNvPr id="86" name="Freeform 85"/>
            <p:cNvSpPr/>
            <p:nvPr/>
          </p:nvSpPr>
          <p:spPr>
            <a:xfrm>
              <a:off x="152400" y="3665437"/>
              <a:ext cx="1363688" cy="711316"/>
            </a:xfrm>
            <a:custGeom>
              <a:avLst/>
              <a:gdLst>
                <a:gd name="connsiteX0" fmla="*/ 0 w 1406273"/>
                <a:gd name="connsiteY0" fmla="*/ 70314 h 703136"/>
                <a:gd name="connsiteX1" fmla="*/ 20595 w 1406273"/>
                <a:gd name="connsiteY1" fmla="*/ 20595 h 703136"/>
                <a:gd name="connsiteX2" fmla="*/ 70315 w 1406273"/>
                <a:gd name="connsiteY2" fmla="*/ 1 h 703136"/>
                <a:gd name="connsiteX3" fmla="*/ 1335959 w 1406273"/>
                <a:gd name="connsiteY3" fmla="*/ 0 h 703136"/>
                <a:gd name="connsiteX4" fmla="*/ 1385678 w 1406273"/>
                <a:gd name="connsiteY4" fmla="*/ 20595 h 703136"/>
                <a:gd name="connsiteX5" fmla="*/ 1406272 w 1406273"/>
                <a:gd name="connsiteY5" fmla="*/ 70315 h 703136"/>
                <a:gd name="connsiteX6" fmla="*/ 1406273 w 1406273"/>
                <a:gd name="connsiteY6" fmla="*/ 632822 h 703136"/>
                <a:gd name="connsiteX7" fmla="*/ 1385678 w 1406273"/>
                <a:gd name="connsiteY7" fmla="*/ 682542 h 703136"/>
                <a:gd name="connsiteX8" fmla="*/ 1335958 w 1406273"/>
                <a:gd name="connsiteY8" fmla="*/ 703136 h 703136"/>
                <a:gd name="connsiteX9" fmla="*/ 70314 w 1406273"/>
                <a:gd name="connsiteY9" fmla="*/ 703136 h 703136"/>
                <a:gd name="connsiteX10" fmla="*/ 20594 w 1406273"/>
                <a:gd name="connsiteY10" fmla="*/ 682541 h 703136"/>
                <a:gd name="connsiteX11" fmla="*/ 0 w 1406273"/>
                <a:gd name="connsiteY11" fmla="*/ 632821 h 703136"/>
                <a:gd name="connsiteX12" fmla="*/ 0 w 1406273"/>
                <a:gd name="connsiteY12" fmla="*/ 70314 h 70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6273" h="703136">
                  <a:moveTo>
                    <a:pt x="0" y="70314"/>
                  </a:moveTo>
                  <a:cubicBezTo>
                    <a:pt x="0" y="51666"/>
                    <a:pt x="7408" y="33781"/>
                    <a:pt x="20595" y="20595"/>
                  </a:cubicBezTo>
                  <a:cubicBezTo>
                    <a:pt x="33781" y="7409"/>
                    <a:pt x="51666" y="1"/>
                    <a:pt x="70315" y="1"/>
                  </a:cubicBezTo>
                  <a:lnTo>
                    <a:pt x="1335959" y="0"/>
                  </a:lnTo>
                  <a:cubicBezTo>
                    <a:pt x="1354607" y="0"/>
                    <a:pt x="1372492" y="7408"/>
                    <a:pt x="1385678" y="20595"/>
                  </a:cubicBezTo>
                  <a:cubicBezTo>
                    <a:pt x="1398864" y="33781"/>
                    <a:pt x="1406272" y="51666"/>
                    <a:pt x="1406272" y="70315"/>
                  </a:cubicBezTo>
                  <a:cubicBezTo>
                    <a:pt x="1406272" y="257817"/>
                    <a:pt x="1406273" y="445320"/>
                    <a:pt x="1406273" y="632822"/>
                  </a:cubicBezTo>
                  <a:cubicBezTo>
                    <a:pt x="1406273" y="651470"/>
                    <a:pt x="1398865" y="669355"/>
                    <a:pt x="1385678" y="682542"/>
                  </a:cubicBezTo>
                  <a:cubicBezTo>
                    <a:pt x="1372492" y="695728"/>
                    <a:pt x="1354607" y="703136"/>
                    <a:pt x="1335958" y="703136"/>
                  </a:cubicBezTo>
                  <a:lnTo>
                    <a:pt x="70314" y="703136"/>
                  </a:lnTo>
                  <a:cubicBezTo>
                    <a:pt x="51666" y="703136"/>
                    <a:pt x="33781" y="695728"/>
                    <a:pt x="20594" y="682541"/>
                  </a:cubicBezTo>
                  <a:cubicBezTo>
                    <a:pt x="7408" y="669355"/>
                    <a:pt x="0" y="651470"/>
                    <a:pt x="0" y="632821"/>
                  </a:cubicBezTo>
                  <a:lnTo>
                    <a:pt x="0" y="70314"/>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35834" tIns="35834" rIns="35834" bIns="35834" numCol="1" spcCol="1270" anchor="ctr" anchorCtr="0">
              <a:noAutofit/>
            </a:bodyPr>
            <a:lstStyle/>
            <a:p>
              <a:pPr lvl="0" algn="ctr" defTabSz="1066800" rtl="1">
                <a:lnSpc>
                  <a:spcPct val="90000"/>
                </a:lnSpc>
                <a:spcBef>
                  <a:spcPct val="0"/>
                </a:spcBef>
                <a:spcAft>
                  <a:spcPct val="35000"/>
                </a:spcAft>
              </a:pPr>
              <a:r>
                <a:rPr lang="fa-IR" sz="2400" b="1" kern="1200" dirty="0" smtClean="0">
                  <a:cs typeface="B Zar" pitchFamily="2" charset="-78"/>
                </a:rPr>
                <a:t>وضو</a:t>
              </a:r>
            </a:p>
          </p:txBody>
        </p:sp>
      </p:grpSp>
      <p:grpSp>
        <p:nvGrpSpPr>
          <p:cNvPr id="121" name="Group 120"/>
          <p:cNvGrpSpPr/>
          <p:nvPr/>
        </p:nvGrpSpPr>
        <p:grpSpPr>
          <a:xfrm>
            <a:off x="152400" y="4483452"/>
            <a:ext cx="1909164" cy="711316"/>
            <a:chOff x="152400" y="4483452"/>
            <a:chExt cx="1909164" cy="711316"/>
          </a:xfrm>
        </p:grpSpPr>
        <p:sp>
          <p:nvSpPr>
            <p:cNvPr id="87" name="Freeform 86"/>
            <p:cNvSpPr/>
            <p:nvPr/>
          </p:nvSpPr>
          <p:spPr>
            <a:xfrm>
              <a:off x="1516089" y="4829475"/>
              <a:ext cx="545475" cy="19272"/>
            </a:xfrm>
            <a:custGeom>
              <a:avLst/>
              <a:gdLst>
                <a:gd name="connsiteX0" fmla="*/ 0 w 562509"/>
                <a:gd name="connsiteY0" fmla="*/ 9525 h 19050"/>
                <a:gd name="connsiteX1" fmla="*/ 562509 w 562509"/>
                <a:gd name="connsiteY1" fmla="*/ 9525 h 19050"/>
              </a:gdLst>
              <a:ahLst/>
              <a:cxnLst>
                <a:cxn ang="0">
                  <a:pos x="connsiteX0" y="connsiteY0"/>
                </a:cxn>
                <a:cxn ang="0">
                  <a:pos x="connsiteX1" y="connsiteY1"/>
                </a:cxn>
              </a:cxnLst>
              <a:rect l="l" t="t" r="r" b="b"/>
              <a:pathLst>
                <a:path w="562509" h="19050">
                  <a:moveTo>
                    <a:pt x="562509" y="9525"/>
                  </a:moveTo>
                  <a:lnTo>
                    <a:pt x="0" y="9525"/>
                  </a:lnTo>
                </a:path>
              </a:pathLst>
            </a:custGeom>
          </p:spPr>
          <p:style>
            <a:lnRef idx="2">
              <a:schemeClr val="accent3"/>
            </a:lnRef>
            <a:fillRef idx="0">
              <a:schemeClr val="accent3"/>
            </a:fillRef>
            <a:effectRef idx="1">
              <a:schemeClr val="accent3"/>
            </a:effectRef>
            <a:fontRef idx="minor">
              <a:schemeClr val="tx1"/>
            </a:fontRef>
          </p:style>
          <p:txBody>
            <a:bodyPr spcFirstLastPara="0" vert="horz" wrap="square" lIns="279892" tIns="-4538" rIns="279892" bIns="-4537" numCol="1" spcCol="1270" anchor="ctr" anchorCtr="0">
              <a:noAutofit/>
            </a:bodyPr>
            <a:lstStyle/>
            <a:p>
              <a:pPr lvl="0" algn="ctr" defTabSz="222250">
                <a:lnSpc>
                  <a:spcPct val="90000"/>
                </a:lnSpc>
                <a:spcBef>
                  <a:spcPct val="0"/>
                </a:spcBef>
                <a:spcAft>
                  <a:spcPct val="35000"/>
                </a:spcAft>
              </a:pPr>
              <a:endParaRPr lang="en-US" sz="500" kern="1200"/>
            </a:p>
          </p:txBody>
        </p:sp>
        <p:sp>
          <p:nvSpPr>
            <p:cNvPr id="88" name="Freeform 87"/>
            <p:cNvSpPr/>
            <p:nvPr/>
          </p:nvSpPr>
          <p:spPr>
            <a:xfrm>
              <a:off x="152400" y="4483452"/>
              <a:ext cx="1363688" cy="711316"/>
            </a:xfrm>
            <a:custGeom>
              <a:avLst/>
              <a:gdLst>
                <a:gd name="connsiteX0" fmla="*/ 0 w 1406273"/>
                <a:gd name="connsiteY0" fmla="*/ 70314 h 703136"/>
                <a:gd name="connsiteX1" fmla="*/ 20595 w 1406273"/>
                <a:gd name="connsiteY1" fmla="*/ 20595 h 703136"/>
                <a:gd name="connsiteX2" fmla="*/ 70315 w 1406273"/>
                <a:gd name="connsiteY2" fmla="*/ 1 h 703136"/>
                <a:gd name="connsiteX3" fmla="*/ 1335959 w 1406273"/>
                <a:gd name="connsiteY3" fmla="*/ 0 h 703136"/>
                <a:gd name="connsiteX4" fmla="*/ 1385678 w 1406273"/>
                <a:gd name="connsiteY4" fmla="*/ 20595 h 703136"/>
                <a:gd name="connsiteX5" fmla="*/ 1406272 w 1406273"/>
                <a:gd name="connsiteY5" fmla="*/ 70315 h 703136"/>
                <a:gd name="connsiteX6" fmla="*/ 1406273 w 1406273"/>
                <a:gd name="connsiteY6" fmla="*/ 632822 h 703136"/>
                <a:gd name="connsiteX7" fmla="*/ 1385678 w 1406273"/>
                <a:gd name="connsiteY7" fmla="*/ 682542 h 703136"/>
                <a:gd name="connsiteX8" fmla="*/ 1335958 w 1406273"/>
                <a:gd name="connsiteY8" fmla="*/ 703136 h 703136"/>
                <a:gd name="connsiteX9" fmla="*/ 70314 w 1406273"/>
                <a:gd name="connsiteY9" fmla="*/ 703136 h 703136"/>
                <a:gd name="connsiteX10" fmla="*/ 20594 w 1406273"/>
                <a:gd name="connsiteY10" fmla="*/ 682541 h 703136"/>
                <a:gd name="connsiteX11" fmla="*/ 0 w 1406273"/>
                <a:gd name="connsiteY11" fmla="*/ 632821 h 703136"/>
                <a:gd name="connsiteX12" fmla="*/ 0 w 1406273"/>
                <a:gd name="connsiteY12" fmla="*/ 70314 h 70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6273" h="703136">
                  <a:moveTo>
                    <a:pt x="0" y="70314"/>
                  </a:moveTo>
                  <a:cubicBezTo>
                    <a:pt x="0" y="51666"/>
                    <a:pt x="7408" y="33781"/>
                    <a:pt x="20595" y="20595"/>
                  </a:cubicBezTo>
                  <a:cubicBezTo>
                    <a:pt x="33781" y="7409"/>
                    <a:pt x="51666" y="1"/>
                    <a:pt x="70315" y="1"/>
                  </a:cubicBezTo>
                  <a:lnTo>
                    <a:pt x="1335959" y="0"/>
                  </a:lnTo>
                  <a:cubicBezTo>
                    <a:pt x="1354607" y="0"/>
                    <a:pt x="1372492" y="7408"/>
                    <a:pt x="1385678" y="20595"/>
                  </a:cubicBezTo>
                  <a:cubicBezTo>
                    <a:pt x="1398864" y="33781"/>
                    <a:pt x="1406272" y="51666"/>
                    <a:pt x="1406272" y="70315"/>
                  </a:cubicBezTo>
                  <a:cubicBezTo>
                    <a:pt x="1406272" y="257817"/>
                    <a:pt x="1406273" y="445320"/>
                    <a:pt x="1406273" y="632822"/>
                  </a:cubicBezTo>
                  <a:cubicBezTo>
                    <a:pt x="1406273" y="651470"/>
                    <a:pt x="1398865" y="669355"/>
                    <a:pt x="1385678" y="682542"/>
                  </a:cubicBezTo>
                  <a:cubicBezTo>
                    <a:pt x="1372492" y="695728"/>
                    <a:pt x="1354607" y="703136"/>
                    <a:pt x="1335958" y="703136"/>
                  </a:cubicBezTo>
                  <a:lnTo>
                    <a:pt x="70314" y="703136"/>
                  </a:lnTo>
                  <a:cubicBezTo>
                    <a:pt x="51666" y="703136"/>
                    <a:pt x="33781" y="695728"/>
                    <a:pt x="20594" y="682541"/>
                  </a:cubicBezTo>
                  <a:cubicBezTo>
                    <a:pt x="7408" y="669355"/>
                    <a:pt x="0" y="651470"/>
                    <a:pt x="0" y="632821"/>
                  </a:cubicBezTo>
                  <a:lnTo>
                    <a:pt x="0" y="70314"/>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35834" tIns="35834" rIns="35834" bIns="35834" numCol="1" spcCol="1270" anchor="ctr" anchorCtr="0">
              <a:noAutofit/>
            </a:bodyPr>
            <a:lstStyle/>
            <a:p>
              <a:pPr lvl="0" algn="ctr" defTabSz="1066800" rtl="1">
                <a:lnSpc>
                  <a:spcPct val="90000"/>
                </a:lnSpc>
                <a:spcBef>
                  <a:spcPct val="0"/>
                </a:spcBef>
                <a:spcAft>
                  <a:spcPct val="35000"/>
                </a:spcAft>
              </a:pPr>
              <a:r>
                <a:rPr lang="fa-IR" sz="2400" b="1" kern="1200" dirty="0" smtClean="0">
                  <a:cs typeface="B Zar" pitchFamily="2" charset="-78"/>
                </a:rPr>
                <a:t>غسل</a:t>
              </a:r>
            </a:p>
          </p:txBody>
        </p:sp>
      </p:grpSp>
      <p:grpSp>
        <p:nvGrpSpPr>
          <p:cNvPr id="122" name="Group 121"/>
          <p:cNvGrpSpPr/>
          <p:nvPr/>
        </p:nvGrpSpPr>
        <p:grpSpPr>
          <a:xfrm>
            <a:off x="152400" y="4749878"/>
            <a:ext cx="1645662" cy="1262905"/>
            <a:chOff x="152400" y="4749878"/>
            <a:chExt cx="1645662" cy="1262905"/>
          </a:xfrm>
        </p:grpSpPr>
        <p:sp>
          <p:nvSpPr>
            <p:cNvPr id="89" name="Freeform 88"/>
            <p:cNvSpPr/>
            <p:nvPr/>
          </p:nvSpPr>
          <p:spPr>
            <a:xfrm rot="18289469">
              <a:off x="1290586" y="5238881"/>
              <a:ext cx="996480" cy="18473"/>
            </a:xfrm>
            <a:custGeom>
              <a:avLst/>
              <a:gdLst>
                <a:gd name="connsiteX0" fmla="*/ 0 w 985019"/>
                <a:gd name="connsiteY0" fmla="*/ 9525 h 19050"/>
                <a:gd name="connsiteX1" fmla="*/ 985019 w 985019"/>
                <a:gd name="connsiteY1" fmla="*/ 9525 h 19050"/>
              </a:gdLst>
              <a:ahLst/>
              <a:cxnLst>
                <a:cxn ang="0">
                  <a:pos x="connsiteX0" y="connsiteY0"/>
                </a:cxn>
                <a:cxn ang="0">
                  <a:pos x="connsiteX1" y="connsiteY1"/>
                </a:cxn>
              </a:cxnLst>
              <a:rect l="l" t="t" r="r" b="b"/>
              <a:pathLst>
                <a:path w="985019" h="19050">
                  <a:moveTo>
                    <a:pt x="985019" y="9525"/>
                  </a:moveTo>
                  <a:lnTo>
                    <a:pt x="0" y="9525"/>
                  </a:lnTo>
                </a:path>
              </a:pathLst>
            </a:custGeom>
          </p:spPr>
          <p:style>
            <a:lnRef idx="2">
              <a:schemeClr val="accent3"/>
            </a:lnRef>
            <a:fillRef idx="0">
              <a:schemeClr val="accent3"/>
            </a:fillRef>
            <a:effectRef idx="1">
              <a:schemeClr val="accent3"/>
            </a:effectRef>
            <a:fontRef idx="minor">
              <a:schemeClr val="tx1"/>
            </a:fontRef>
          </p:style>
          <p:txBody>
            <a:bodyPr spcFirstLastPara="0" vert="horz" wrap="square" lIns="480584" tIns="-15101" rIns="480585" bIns="-15100" numCol="1" spcCol="1270" anchor="ctr" anchorCtr="0">
              <a:noAutofit/>
            </a:bodyPr>
            <a:lstStyle/>
            <a:p>
              <a:pPr lvl="0" algn="ctr" defTabSz="222250">
                <a:lnSpc>
                  <a:spcPct val="90000"/>
                </a:lnSpc>
                <a:spcBef>
                  <a:spcPct val="0"/>
                </a:spcBef>
                <a:spcAft>
                  <a:spcPct val="35000"/>
                </a:spcAft>
              </a:pPr>
              <a:endParaRPr lang="en-US" sz="500" kern="1200"/>
            </a:p>
          </p:txBody>
        </p:sp>
        <p:sp>
          <p:nvSpPr>
            <p:cNvPr id="90" name="Freeform 89"/>
            <p:cNvSpPr/>
            <p:nvPr/>
          </p:nvSpPr>
          <p:spPr>
            <a:xfrm>
              <a:off x="152400" y="5301467"/>
              <a:ext cx="1363688" cy="711316"/>
            </a:xfrm>
            <a:custGeom>
              <a:avLst/>
              <a:gdLst>
                <a:gd name="connsiteX0" fmla="*/ 0 w 1406273"/>
                <a:gd name="connsiteY0" fmla="*/ 70314 h 703136"/>
                <a:gd name="connsiteX1" fmla="*/ 20595 w 1406273"/>
                <a:gd name="connsiteY1" fmla="*/ 20595 h 703136"/>
                <a:gd name="connsiteX2" fmla="*/ 70315 w 1406273"/>
                <a:gd name="connsiteY2" fmla="*/ 1 h 703136"/>
                <a:gd name="connsiteX3" fmla="*/ 1335959 w 1406273"/>
                <a:gd name="connsiteY3" fmla="*/ 0 h 703136"/>
                <a:gd name="connsiteX4" fmla="*/ 1385678 w 1406273"/>
                <a:gd name="connsiteY4" fmla="*/ 20595 h 703136"/>
                <a:gd name="connsiteX5" fmla="*/ 1406272 w 1406273"/>
                <a:gd name="connsiteY5" fmla="*/ 70315 h 703136"/>
                <a:gd name="connsiteX6" fmla="*/ 1406273 w 1406273"/>
                <a:gd name="connsiteY6" fmla="*/ 632822 h 703136"/>
                <a:gd name="connsiteX7" fmla="*/ 1385678 w 1406273"/>
                <a:gd name="connsiteY7" fmla="*/ 682542 h 703136"/>
                <a:gd name="connsiteX8" fmla="*/ 1335958 w 1406273"/>
                <a:gd name="connsiteY8" fmla="*/ 703136 h 703136"/>
                <a:gd name="connsiteX9" fmla="*/ 70314 w 1406273"/>
                <a:gd name="connsiteY9" fmla="*/ 703136 h 703136"/>
                <a:gd name="connsiteX10" fmla="*/ 20594 w 1406273"/>
                <a:gd name="connsiteY10" fmla="*/ 682541 h 703136"/>
                <a:gd name="connsiteX11" fmla="*/ 0 w 1406273"/>
                <a:gd name="connsiteY11" fmla="*/ 632821 h 703136"/>
                <a:gd name="connsiteX12" fmla="*/ 0 w 1406273"/>
                <a:gd name="connsiteY12" fmla="*/ 70314 h 70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6273" h="703136">
                  <a:moveTo>
                    <a:pt x="0" y="70314"/>
                  </a:moveTo>
                  <a:cubicBezTo>
                    <a:pt x="0" y="51666"/>
                    <a:pt x="7408" y="33781"/>
                    <a:pt x="20595" y="20595"/>
                  </a:cubicBezTo>
                  <a:cubicBezTo>
                    <a:pt x="33781" y="7409"/>
                    <a:pt x="51666" y="1"/>
                    <a:pt x="70315" y="1"/>
                  </a:cubicBezTo>
                  <a:lnTo>
                    <a:pt x="1335959" y="0"/>
                  </a:lnTo>
                  <a:cubicBezTo>
                    <a:pt x="1354607" y="0"/>
                    <a:pt x="1372492" y="7408"/>
                    <a:pt x="1385678" y="20595"/>
                  </a:cubicBezTo>
                  <a:cubicBezTo>
                    <a:pt x="1398864" y="33781"/>
                    <a:pt x="1406272" y="51666"/>
                    <a:pt x="1406272" y="70315"/>
                  </a:cubicBezTo>
                  <a:cubicBezTo>
                    <a:pt x="1406272" y="257817"/>
                    <a:pt x="1406273" y="445320"/>
                    <a:pt x="1406273" y="632822"/>
                  </a:cubicBezTo>
                  <a:cubicBezTo>
                    <a:pt x="1406273" y="651470"/>
                    <a:pt x="1398865" y="669355"/>
                    <a:pt x="1385678" y="682542"/>
                  </a:cubicBezTo>
                  <a:cubicBezTo>
                    <a:pt x="1372492" y="695728"/>
                    <a:pt x="1354607" y="703136"/>
                    <a:pt x="1335958" y="703136"/>
                  </a:cubicBezTo>
                  <a:lnTo>
                    <a:pt x="70314" y="703136"/>
                  </a:lnTo>
                  <a:cubicBezTo>
                    <a:pt x="51666" y="703136"/>
                    <a:pt x="33781" y="695728"/>
                    <a:pt x="20594" y="682541"/>
                  </a:cubicBezTo>
                  <a:cubicBezTo>
                    <a:pt x="7408" y="669355"/>
                    <a:pt x="0" y="651470"/>
                    <a:pt x="0" y="632821"/>
                  </a:cubicBezTo>
                  <a:lnTo>
                    <a:pt x="0" y="70314"/>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35834" tIns="35834" rIns="35834" bIns="35834" numCol="1" spcCol="1270" anchor="ctr" anchorCtr="0">
              <a:noAutofit/>
            </a:bodyPr>
            <a:lstStyle/>
            <a:p>
              <a:pPr lvl="0" algn="ctr" defTabSz="1066800" rtl="1">
                <a:lnSpc>
                  <a:spcPct val="90000"/>
                </a:lnSpc>
                <a:spcBef>
                  <a:spcPct val="0"/>
                </a:spcBef>
                <a:spcAft>
                  <a:spcPct val="35000"/>
                </a:spcAft>
              </a:pPr>
              <a:r>
                <a:rPr lang="fa-IR" sz="2400" b="1" kern="1200" dirty="0" smtClean="0">
                  <a:cs typeface="B Zar" pitchFamily="2" charset="-78"/>
                </a:rPr>
                <a:t>تيمم</a:t>
              </a:r>
            </a:p>
          </p:txBody>
        </p:sp>
      </p:grpSp>
      <p:grpSp>
        <p:nvGrpSpPr>
          <p:cNvPr id="111" name="Group 110"/>
          <p:cNvGrpSpPr/>
          <p:nvPr/>
        </p:nvGrpSpPr>
        <p:grpSpPr>
          <a:xfrm>
            <a:off x="3886163" y="3440451"/>
            <a:ext cx="1645663" cy="1173930"/>
            <a:chOff x="3886163" y="3440451"/>
            <a:chExt cx="1645663" cy="1173930"/>
          </a:xfrm>
        </p:grpSpPr>
        <p:sp>
          <p:nvSpPr>
            <p:cNvPr id="91" name="Freeform 90"/>
            <p:cNvSpPr/>
            <p:nvPr/>
          </p:nvSpPr>
          <p:spPr>
            <a:xfrm rot="18500814">
              <a:off x="5063986" y="3889817"/>
              <a:ext cx="917205" cy="18474"/>
            </a:xfrm>
            <a:custGeom>
              <a:avLst/>
              <a:gdLst>
                <a:gd name="connsiteX0" fmla="*/ 0 w 906657"/>
                <a:gd name="connsiteY0" fmla="*/ 9525 h 19050"/>
                <a:gd name="connsiteX1" fmla="*/ 906657 w 906657"/>
                <a:gd name="connsiteY1" fmla="*/ 9525 h 19050"/>
              </a:gdLst>
              <a:ahLst/>
              <a:cxnLst>
                <a:cxn ang="0">
                  <a:pos x="connsiteX0" y="connsiteY0"/>
                </a:cxn>
                <a:cxn ang="0">
                  <a:pos x="connsiteX1" y="connsiteY1"/>
                </a:cxn>
              </a:cxnLst>
              <a:rect l="l" t="t" r="r" b="b"/>
              <a:pathLst>
                <a:path w="906657" h="19050">
                  <a:moveTo>
                    <a:pt x="906657" y="9525"/>
                  </a:moveTo>
                  <a:lnTo>
                    <a:pt x="0" y="9525"/>
                  </a:lnTo>
                </a:path>
              </a:pathLst>
            </a:custGeom>
          </p:spPr>
          <p:style>
            <a:lnRef idx="2">
              <a:schemeClr val="accent1"/>
            </a:lnRef>
            <a:fillRef idx="0">
              <a:schemeClr val="accent1"/>
            </a:fillRef>
            <a:effectRef idx="1">
              <a:schemeClr val="accent1"/>
            </a:effectRef>
            <a:fontRef idx="minor">
              <a:schemeClr val="tx1"/>
            </a:fontRef>
          </p:style>
          <p:txBody>
            <a:bodyPr spcFirstLastPara="0" vert="horz" wrap="square" lIns="443361" tIns="-13140" rIns="443363" bIns="-13142" numCol="1" spcCol="1270" anchor="ctr" anchorCtr="0">
              <a:noAutofit/>
            </a:bodyPr>
            <a:lstStyle/>
            <a:p>
              <a:pPr lvl="0" algn="ctr" defTabSz="222250">
                <a:lnSpc>
                  <a:spcPct val="90000"/>
                </a:lnSpc>
                <a:spcBef>
                  <a:spcPct val="0"/>
                </a:spcBef>
                <a:spcAft>
                  <a:spcPct val="35000"/>
                </a:spcAft>
              </a:pPr>
              <a:endParaRPr lang="en-US" sz="500" kern="1200"/>
            </a:p>
          </p:txBody>
        </p:sp>
        <p:sp>
          <p:nvSpPr>
            <p:cNvPr id="92" name="Freeform 91"/>
            <p:cNvSpPr/>
            <p:nvPr/>
          </p:nvSpPr>
          <p:spPr>
            <a:xfrm>
              <a:off x="3886163" y="3903065"/>
              <a:ext cx="1363688" cy="711316"/>
            </a:xfrm>
            <a:custGeom>
              <a:avLst/>
              <a:gdLst>
                <a:gd name="connsiteX0" fmla="*/ 0 w 1406273"/>
                <a:gd name="connsiteY0" fmla="*/ 70314 h 703136"/>
                <a:gd name="connsiteX1" fmla="*/ 20595 w 1406273"/>
                <a:gd name="connsiteY1" fmla="*/ 20595 h 703136"/>
                <a:gd name="connsiteX2" fmla="*/ 70315 w 1406273"/>
                <a:gd name="connsiteY2" fmla="*/ 1 h 703136"/>
                <a:gd name="connsiteX3" fmla="*/ 1335959 w 1406273"/>
                <a:gd name="connsiteY3" fmla="*/ 0 h 703136"/>
                <a:gd name="connsiteX4" fmla="*/ 1385678 w 1406273"/>
                <a:gd name="connsiteY4" fmla="*/ 20595 h 703136"/>
                <a:gd name="connsiteX5" fmla="*/ 1406272 w 1406273"/>
                <a:gd name="connsiteY5" fmla="*/ 70315 h 703136"/>
                <a:gd name="connsiteX6" fmla="*/ 1406273 w 1406273"/>
                <a:gd name="connsiteY6" fmla="*/ 632822 h 703136"/>
                <a:gd name="connsiteX7" fmla="*/ 1385678 w 1406273"/>
                <a:gd name="connsiteY7" fmla="*/ 682542 h 703136"/>
                <a:gd name="connsiteX8" fmla="*/ 1335958 w 1406273"/>
                <a:gd name="connsiteY8" fmla="*/ 703136 h 703136"/>
                <a:gd name="connsiteX9" fmla="*/ 70314 w 1406273"/>
                <a:gd name="connsiteY9" fmla="*/ 703136 h 703136"/>
                <a:gd name="connsiteX10" fmla="*/ 20594 w 1406273"/>
                <a:gd name="connsiteY10" fmla="*/ 682541 h 703136"/>
                <a:gd name="connsiteX11" fmla="*/ 0 w 1406273"/>
                <a:gd name="connsiteY11" fmla="*/ 632821 h 703136"/>
                <a:gd name="connsiteX12" fmla="*/ 0 w 1406273"/>
                <a:gd name="connsiteY12" fmla="*/ 70314 h 70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6273" h="703136">
                  <a:moveTo>
                    <a:pt x="0" y="70314"/>
                  </a:moveTo>
                  <a:cubicBezTo>
                    <a:pt x="0" y="51666"/>
                    <a:pt x="7408" y="33781"/>
                    <a:pt x="20595" y="20595"/>
                  </a:cubicBezTo>
                  <a:cubicBezTo>
                    <a:pt x="33781" y="7409"/>
                    <a:pt x="51666" y="1"/>
                    <a:pt x="70315" y="1"/>
                  </a:cubicBezTo>
                  <a:lnTo>
                    <a:pt x="1335959" y="0"/>
                  </a:lnTo>
                  <a:cubicBezTo>
                    <a:pt x="1354607" y="0"/>
                    <a:pt x="1372492" y="7408"/>
                    <a:pt x="1385678" y="20595"/>
                  </a:cubicBezTo>
                  <a:cubicBezTo>
                    <a:pt x="1398864" y="33781"/>
                    <a:pt x="1406272" y="51666"/>
                    <a:pt x="1406272" y="70315"/>
                  </a:cubicBezTo>
                  <a:cubicBezTo>
                    <a:pt x="1406272" y="257817"/>
                    <a:pt x="1406273" y="445320"/>
                    <a:pt x="1406273" y="632822"/>
                  </a:cubicBezTo>
                  <a:cubicBezTo>
                    <a:pt x="1406273" y="651470"/>
                    <a:pt x="1398865" y="669355"/>
                    <a:pt x="1385678" y="682542"/>
                  </a:cubicBezTo>
                  <a:cubicBezTo>
                    <a:pt x="1372492" y="695728"/>
                    <a:pt x="1354607" y="703136"/>
                    <a:pt x="1335958" y="703136"/>
                  </a:cubicBezTo>
                  <a:lnTo>
                    <a:pt x="70314" y="703136"/>
                  </a:lnTo>
                  <a:cubicBezTo>
                    <a:pt x="51666" y="703136"/>
                    <a:pt x="33781" y="695728"/>
                    <a:pt x="20594" y="682541"/>
                  </a:cubicBezTo>
                  <a:cubicBezTo>
                    <a:pt x="7408" y="669355"/>
                    <a:pt x="0" y="651470"/>
                    <a:pt x="0" y="632821"/>
                  </a:cubicBezTo>
                  <a:lnTo>
                    <a:pt x="0" y="70314"/>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35834" tIns="35834" rIns="35834" bIns="35834" numCol="1" spcCol="1270" anchor="ctr" anchorCtr="0">
              <a:noAutofit/>
            </a:bodyPr>
            <a:lstStyle/>
            <a:p>
              <a:pPr lvl="0" algn="ctr" defTabSz="1066800" rtl="1">
                <a:lnSpc>
                  <a:spcPct val="90000"/>
                </a:lnSpc>
                <a:spcBef>
                  <a:spcPct val="0"/>
                </a:spcBef>
                <a:spcAft>
                  <a:spcPct val="35000"/>
                </a:spcAft>
              </a:pPr>
              <a:r>
                <a:rPr lang="fa-IR" sz="2400" b="1" kern="1200" dirty="0" smtClean="0">
                  <a:cs typeface="B Zar" pitchFamily="2" charset="-78"/>
                </a:rPr>
                <a:t>قبله</a:t>
              </a:r>
            </a:p>
          </p:txBody>
        </p:sp>
      </p:grpSp>
      <p:grpSp>
        <p:nvGrpSpPr>
          <p:cNvPr id="112" name="Group 111"/>
          <p:cNvGrpSpPr/>
          <p:nvPr/>
        </p:nvGrpSpPr>
        <p:grpSpPr>
          <a:xfrm>
            <a:off x="3886163" y="3488417"/>
            <a:ext cx="1645664" cy="1943978"/>
            <a:chOff x="3886163" y="3488417"/>
            <a:chExt cx="1645664" cy="1943978"/>
          </a:xfrm>
        </p:grpSpPr>
        <p:sp>
          <p:nvSpPr>
            <p:cNvPr id="93" name="Freeform 92"/>
            <p:cNvSpPr/>
            <p:nvPr/>
          </p:nvSpPr>
          <p:spPr>
            <a:xfrm rot="17418729">
              <a:off x="4702945" y="4298825"/>
              <a:ext cx="1639289" cy="18474"/>
            </a:xfrm>
            <a:custGeom>
              <a:avLst/>
              <a:gdLst>
                <a:gd name="connsiteX0" fmla="*/ 0 w 1620436"/>
                <a:gd name="connsiteY0" fmla="*/ 9525 h 19050"/>
                <a:gd name="connsiteX1" fmla="*/ 1620436 w 1620436"/>
                <a:gd name="connsiteY1" fmla="*/ 9525 h 19050"/>
              </a:gdLst>
              <a:ahLst/>
              <a:cxnLst>
                <a:cxn ang="0">
                  <a:pos x="connsiteX0" y="connsiteY0"/>
                </a:cxn>
                <a:cxn ang="0">
                  <a:pos x="connsiteX1" y="connsiteY1"/>
                </a:cxn>
              </a:cxnLst>
              <a:rect l="l" t="t" r="r" b="b"/>
              <a:pathLst>
                <a:path w="1620436" h="19050">
                  <a:moveTo>
                    <a:pt x="1620436" y="9525"/>
                  </a:moveTo>
                  <a:lnTo>
                    <a:pt x="0" y="9525"/>
                  </a:lnTo>
                </a:path>
              </a:pathLst>
            </a:custGeom>
          </p:spPr>
          <p:style>
            <a:lnRef idx="2">
              <a:schemeClr val="accent1"/>
            </a:lnRef>
            <a:fillRef idx="0">
              <a:schemeClr val="accent1"/>
            </a:fillRef>
            <a:effectRef idx="1">
              <a:schemeClr val="accent1"/>
            </a:effectRef>
            <a:fontRef idx="minor">
              <a:schemeClr val="tx1"/>
            </a:fontRef>
          </p:style>
          <p:txBody>
            <a:bodyPr spcFirstLastPara="0" vert="horz" wrap="square" lIns="782406" tIns="-30986" rIns="782409" bIns="-30985" numCol="1" spcCol="1270" anchor="ctr" anchorCtr="0">
              <a:noAutofit/>
            </a:bodyPr>
            <a:lstStyle/>
            <a:p>
              <a:pPr lvl="0" algn="ctr" defTabSz="266700">
                <a:lnSpc>
                  <a:spcPct val="90000"/>
                </a:lnSpc>
                <a:spcBef>
                  <a:spcPct val="0"/>
                </a:spcBef>
                <a:spcAft>
                  <a:spcPct val="35000"/>
                </a:spcAft>
              </a:pPr>
              <a:endParaRPr lang="en-US" sz="600" kern="1200"/>
            </a:p>
          </p:txBody>
        </p:sp>
        <p:sp>
          <p:nvSpPr>
            <p:cNvPr id="94" name="Freeform 93"/>
            <p:cNvSpPr/>
            <p:nvPr/>
          </p:nvSpPr>
          <p:spPr>
            <a:xfrm>
              <a:off x="3886163" y="4721079"/>
              <a:ext cx="1363688" cy="711316"/>
            </a:xfrm>
            <a:custGeom>
              <a:avLst/>
              <a:gdLst>
                <a:gd name="connsiteX0" fmla="*/ 0 w 1406273"/>
                <a:gd name="connsiteY0" fmla="*/ 70314 h 703136"/>
                <a:gd name="connsiteX1" fmla="*/ 20595 w 1406273"/>
                <a:gd name="connsiteY1" fmla="*/ 20595 h 703136"/>
                <a:gd name="connsiteX2" fmla="*/ 70315 w 1406273"/>
                <a:gd name="connsiteY2" fmla="*/ 1 h 703136"/>
                <a:gd name="connsiteX3" fmla="*/ 1335959 w 1406273"/>
                <a:gd name="connsiteY3" fmla="*/ 0 h 703136"/>
                <a:gd name="connsiteX4" fmla="*/ 1385678 w 1406273"/>
                <a:gd name="connsiteY4" fmla="*/ 20595 h 703136"/>
                <a:gd name="connsiteX5" fmla="*/ 1406272 w 1406273"/>
                <a:gd name="connsiteY5" fmla="*/ 70315 h 703136"/>
                <a:gd name="connsiteX6" fmla="*/ 1406273 w 1406273"/>
                <a:gd name="connsiteY6" fmla="*/ 632822 h 703136"/>
                <a:gd name="connsiteX7" fmla="*/ 1385678 w 1406273"/>
                <a:gd name="connsiteY7" fmla="*/ 682542 h 703136"/>
                <a:gd name="connsiteX8" fmla="*/ 1335958 w 1406273"/>
                <a:gd name="connsiteY8" fmla="*/ 703136 h 703136"/>
                <a:gd name="connsiteX9" fmla="*/ 70314 w 1406273"/>
                <a:gd name="connsiteY9" fmla="*/ 703136 h 703136"/>
                <a:gd name="connsiteX10" fmla="*/ 20594 w 1406273"/>
                <a:gd name="connsiteY10" fmla="*/ 682541 h 703136"/>
                <a:gd name="connsiteX11" fmla="*/ 0 w 1406273"/>
                <a:gd name="connsiteY11" fmla="*/ 632821 h 703136"/>
                <a:gd name="connsiteX12" fmla="*/ 0 w 1406273"/>
                <a:gd name="connsiteY12" fmla="*/ 70314 h 70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6273" h="703136">
                  <a:moveTo>
                    <a:pt x="0" y="70314"/>
                  </a:moveTo>
                  <a:cubicBezTo>
                    <a:pt x="0" y="51666"/>
                    <a:pt x="7408" y="33781"/>
                    <a:pt x="20595" y="20595"/>
                  </a:cubicBezTo>
                  <a:cubicBezTo>
                    <a:pt x="33781" y="7409"/>
                    <a:pt x="51666" y="1"/>
                    <a:pt x="70315" y="1"/>
                  </a:cubicBezTo>
                  <a:lnTo>
                    <a:pt x="1335959" y="0"/>
                  </a:lnTo>
                  <a:cubicBezTo>
                    <a:pt x="1354607" y="0"/>
                    <a:pt x="1372492" y="7408"/>
                    <a:pt x="1385678" y="20595"/>
                  </a:cubicBezTo>
                  <a:cubicBezTo>
                    <a:pt x="1398864" y="33781"/>
                    <a:pt x="1406272" y="51666"/>
                    <a:pt x="1406272" y="70315"/>
                  </a:cubicBezTo>
                  <a:cubicBezTo>
                    <a:pt x="1406272" y="257817"/>
                    <a:pt x="1406273" y="445320"/>
                    <a:pt x="1406273" y="632822"/>
                  </a:cubicBezTo>
                  <a:cubicBezTo>
                    <a:pt x="1406273" y="651470"/>
                    <a:pt x="1398865" y="669355"/>
                    <a:pt x="1385678" y="682542"/>
                  </a:cubicBezTo>
                  <a:cubicBezTo>
                    <a:pt x="1372492" y="695728"/>
                    <a:pt x="1354607" y="703136"/>
                    <a:pt x="1335958" y="703136"/>
                  </a:cubicBezTo>
                  <a:lnTo>
                    <a:pt x="70314" y="703136"/>
                  </a:lnTo>
                  <a:cubicBezTo>
                    <a:pt x="51666" y="703136"/>
                    <a:pt x="33781" y="695728"/>
                    <a:pt x="20594" y="682541"/>
                  </a:cubicBezTo>
                  <a:cubicBezTo>
                    <a:pt x="7408" y="669355"/>
                    <a:pt x="0" y="651470"/>
                    <a:pt x="0" y="632821"/>
                  </a:cubicBezTo>
                  <a:lnTo>
                    <a:pt x="0" y="70314"/>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35834" tIns="35834" rIns="35834" bIns="35834" numCol="1" spcCol="1270" anchor="ctr" anchorCtr="0">
              <a:noAutofit/>
            </a:bodyPr>
            <a:lstStyle/>
            <a:p>
              <a:pPr lvl="0" algn="ctr" defTabSz="1066800" rtl="1">
                <a:lnSpc>
                  <a:spcPct val="90000"/>
                </a:lnSpc>
                <a:spcBef>
                  <a:spcPct val="0"/>
                </a:spcBef>
                <a:spcAft>
                  <a:spcPct val="35000"/>
                </a:spcAft>
              </a:pPr>
              <a:r>
                <a:rPr lang="fa-IR" sz="2400" b="1" kern="1200" dirty="0" smtClean="0">
                  <a:cs typeface="B Zar" pitchFamily="2" charset="-78"/>
                </a:rPr>
                <a:t>وقت نماز</a:t>
              </a:r>
            </a:p>
          </p:txBody>
        </p:sp>
      </p:grpSp>
      <p:grpSp>
        <p:nvGrpSpPr>
          <p:cNvPr id="113" name="Group 112"/>
          <p:cNvGrpSpPr/>
          <p:nvPr/>
        </p:nvGrpSpPr>
        <p:grpSpPr>
          <a:xfrm>
            <a:off x="3886163" y="3505504"/>
            <a:ext cx="1645664" cy="2744906"/>
            <a:chOff x="3886163" y="3505504"/>
            <a:chExt cx="1645664" cy="2744906"/>
          </a:xfrm>
        </p:grpSpPr>
        <p:sp>
          <p:nvSpPr>
            <p:cNvPr id="95" name="Freeform 94"/>
            <p:cNvSpPr/>
            <p:nvPr/>
          </p:nvSpPr>
          <p:spPr>
            <a:xfrm rot="17014940">
              <a:off x="4311024" y="4707833"/>
              <a:ext cx="2423132" cy="18474"/>
            </a:xfrm>
            <a:custGeom>
              <a:avLst/>
              <a:gdLst>
                <a:gd name="connsiteX0" fmla="*/ 0 w 2395265"/>
                <a:gd name="connsiteY0" fmla="*/ 9525 h 19050"/>
                <a:gd name="connsiteX1" fmla="*/ 2395265 w 2395265"/>
                <a:gd name="connsiteY1" fmla="*/ 9525 h 19050"/>
              </a:gdLst>
              <a:ahLst/>
              <a:cxnLst>
                <a:cxn ang="0">
                  <a:pos x="connsiteX0" y="connsiteY0"/>
                </a:cxn>
                <a:cxn ang="0">
                  <a:pos x="connsiteX1" y="connsiteY1"/>
                </a:cxn>
              </a:cxnLst>
              <a:rect l="l" t="t" r="r" b="b"/>
              <a:pathLst>
                <a:path w="2395265" h="19050">
                  <a:moveTo>
                    <a:pt x="2395265" y="9525"/>
                  </a:moveTo>
                  <a:lnTo>
                    <a:pt x="0" y="9525"/>
                  </a:lnTo>
                </a:path>
              </a:pathLst>
            </a:custGeom>
          </p:spPr>
          <p:style>
            <a:lnRef idx="2">
              <a:schemeClr val="accent1"/>
            </a:lnRef>
            <a:fillRef idx="0">
              <a:schemeClr val="accent1"/>
            </a:fillRef>
            <a:effectRef idx="1">
              <a:schemeClr val="accent1"/>
            </a:effectRef>
            <a:fontRef idx="minor">
              <a:schemeClr val="tx1"/>
            </a:fontRef>
          </p:style>
          <p:txBody>
            <a:bodyPr spcFirstLastPara="0" vert="horz" wrap="square" lIns="1150450" tIns="-50357" rIns="1150452" bIns="-50356" numCol="1" spcCol="1270" anchor="ctr" anchorCtr="0">
              <a:noAutofit/>
            </a:bodyPr>
            <a:lstStyle/>
            <a:p>
              <a:pPr lvl="0" algn="ctr" defTabSz="400050">
                <a:lnSpc>
                  <a:spcPct val="90000"/>
                </a:lnSpc>
                <a:spcBef>
                  <a:spcPct val="0"/>
                </a:spcBef>
                <a:spcAft>
                  <a:spcPct val="35000"/>
                </a:spcAft>
              </a:pPr>
              <a:endParaRPr lang="en-US" sz="900" kern="1200"/>
            </a:p>
          </p:txBody>
        </p:sp>
        <p:sp>
          <p:nvSpPr>
            <p:cNvPr id="96" name="Freeform 95"/>
            <p:cNvSpPr/>
            <p:nvPr/>
          </p:nvSpPr>
          <p:spPr>
            <a:xfrm>
              <a:off x="3886163" y="5539094"/>
              <a:ext cx="1363688" cy="711316"/>
            </a:xfrm>
            <a:custGeom>
              <a:avLst/>
              <a:gdLst>
                <a:gd name="connsiteX0" fmla="*/ 0 w 1406273"/>
                <a:gd name="connsiteY0" fmla="*/ 70314 h 703136"/>
                <a:gd name="connsiteX1" fmla="*/ 20595 w 1406273"/>
                <a:gd name="connsiteY1" fmla="*/ 20595 h 703136"/>
                <a:gd name="connsiteX2" fmla="*/ 70315 w 1406273"/>
                <a:gd name="connsiteY2" fmla="*/ 1 h 703136"/>
                <a:gd name="connsiteX3" fmla="*/ 1335959 w 1406273"/>
                <a:gd name="connsiteY3" fmla="*/ 0 h 703136"/>
                <a:gd name="connsiteX4" fmla="*/ 1385678 w 1406273"/>
                <a:gd name="connsiteY4" fmla="*/ 20595 h 703136"/>
                <a:gd name="connsiteX5" fmla="*/ 1406272 w 1406273"/>
                <a:gd name="connsiteY5" fmla="*/ 70315 h 703136"/>
                <a:gd name="connsiteX6" fmla="*/ 1406273 w 1406273"/>
                <a:gd name="connsiteY6" fmla="*/ 632822 h 703136"/>
                <a:gd name="connsiteX7" fmla="*/ 1385678 w 1406273"/>
                <a:gd name="connsiteY7" fmla="*/ 682542 h 703136"/>
                <a:gd name="connsiteX8" fmla="*/ 1335958 w 1406273"/>
                <a:gd name="connsiteY8" fmla="*/ 703136 h 703136"/>
                <a:gd name="connsiteX9" fmla="*/ 70314 w 1406273"/>
                <a:gd name="connsiteY9" fmla="*/ 703136 h 703136"/>
                <a:gd name="connsiteX10" fmla="*/ 20594 w 1406273"/>
                <a:gd name="connsiteY10" fmla="*/ 682541 h 703136"/>
                <a:gd name="connsiteX11" fmla="*/ 0 w 1406273"/>
                <a:gd name="connsiteY11" fmla="*/ 632821 h 703136"/>
                <a:gd name="connsiteX12" fmla="*/ 0 w 1406273"/>
                <a:gd name="connsiteY12" fmla="*/ 70314 h 70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6273" h="703136">
                  <a:moveTo>
                    <a:pt x="0" y="70314"/>
                  </a:moveTo>
                  <a:cubicBezTo>
                    <a:pt x="0" y="51666"/>
                    <a:pt x="7408" y="33781"/>
                    <a:pt x="20595" y="20595"/>
                  </a:cubicBezTo>
                  <a:cubicBezTo>
                    <a:pt x="33781" y="7409"/>
                    <a:pt x="51666" y="1"/>
                    <a:pt x="70315" y="1"/>
                  </a:cubicBezTo>
                  <a:lnTo>
                    <a:pt x="1335959" y="0"/>
                  </a:lnTo>
                  <a:cubicBezTo>
                    <a:pt x="1354607" y="0"/>
                    <a:pt x="1372492" y="7408"/>
                    <a:pt x="1385678" y="20595"/>
                  </a:cubicBezTo>
                  <a:cubicBezTo>
                    <a:pt x="1398864" y="33781"/>
                    <a:pt x="1406272" y="51666"/>
                    <a:pt x="1406272" y="70315"/>
                  </a:cubicBezTo>
                  <a:cubicBezTo>
                    <a:pt x="1406272" y="257817"/>
                    <a:pt x="1406273" y="445320"/>
                    <a:pt x="1406273" y="632822"/>
                  </a:cubicBezTo>
                  <a:cubicBezTo>
                    <a:pt x="1406273" y="651470"/>
                    <a:pt x="1398865" y="669355"/>
                    <a:pt x="1385678" y="682542"/>
                  </a:cubicBezTo>
                  <a:cubicBezTo>
                    <a:pt x="1372492" y="695728"/>
                    <a:pt x="1354607" y="703136"/>
                    <a:pt x="1335958" y="703136"/>
                  </a:cubicBezTo>
                  <a:lnTo>
                    <a:pt x="70314" y="703136"/>
                  </a:lnTo>
                  <a:cubicBezTo>
                    <a:pt x="51666" y="703136"/>
                    <a:pt x="33781" y="695728"/>
                    <a:pt x="20594" y="682541"/>
                  </a:cubicBezTo>
                  <a:cubicBezTo>
                    <a:pt x="7408" y="669355"/>
                    <a:pt x="0" y="651470"/>
                    <a:pt x="0" y="632821"/>
                  </a:cubicBezTo>
                  <a:lnTo>
                    <a:pt x="0" y="70314"/>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35834" tIns="35834" rIns="35834" bIns="35834" numCol="1" spcCol="1270" anchor="ctr" anchorCtr="0">
              <a:noAutofit/>
            </a:bodyPr>
            <a:lstStyle/>
            <a:p>
              <a:pPr lvl="0" algn="ctr" defTabSz="1066800" rtl="1">
                <a:lnSpc>
                  <a:spcPct val="90000"/>
                </a:lnSpc>
                <a:spcBef>
                  <a:spcPct val="0"/>
                </a:spcBef>
                <a:spcAft>
                  <a:spcPct val="35000"/>
                </a:spcAft>
              </a:pPr>
              <a:r>
                <a:rPr lang="fa-IR" sz="2400" b="1" kern="1200" dirty="0" smtClean="0">
                  <a:cs typeface="B Zar" pitchFamily="2" charset="-78"/>
                </a:rPr>
                <a:t>اذان و اقامه</a:t>
              </a:r>
            </a:p>
          </p:txBody>
        </p:sp>
      </p:grpSp>
      <p:grpSp>
        <p:nvGrpSpPr>
          <p:cNvPr id="102" name="Group 101"/>
          <p:cNvGrpSpPr/>
          <p:nvPr/>
        </p:nvGrpSpPr>
        <p:grpSpPr>
          <a:xfrm>
            <a:off x="5795327" y="4001744"/>
            <a:ext cx="1908786" cy="711316"/>
            <a:chOff x="5795327" y="4001744"/>
            <a:chExt cx="1908786" cy="711316"/>
          </a:xfrm>
        </p:grpSpPr>
        <p:sp>
          <p:nvSpPr>
            <p:cNvPr id="97" name="Freeform 96"/>
            <p:cNvSpPr/>
            <p:nvPr/>
          </p:nvSpPr>
          <p:spPr>
            <a:xfrm>
              <a:off x="7159015" y="4347766"/>
              <a:ext cx="545098" cy="19272"/>
            </a:xfrm>
            <a:custGeom>
              <a:avLst/>
              <a:gdLst>
                <a:gd name="connsiteX0" fmla="*/ 0 w 562119"/>
                <a:gd name="connsiteY0" fmla="*/ 9525 h 19050"/>
                <a:gd name="connsiteX1" fmla="*/ 562119 w 562119"/>
                <a:gd name="connsiteY1" fmla="*/ 9525 h 19050"/>
              </a:gdLst>
              <a:ahLst/>
              <a:cxnLst>
                <a:cxn ang="0">
                  <a:pos x="connsiteX0" y="connsiteY0"/>
                </a:cxn>
                <a:cxn ang="0">
                  <a:pos x="connsiteX1" y="connsiteY1"/>
                </a:cxn>
              </a:cxnLst>
              <a:rect l="l" t="t" r="r" b="b"/>
              <a:pathLst>
                <a:path w="562119" h="19050">
                  <a:moveTo>
                    <a:pt x="562119" y="9525"/>
                  </a:moveTo>
                  <a:lnTo>
                    <a:pt x="0" y="9525"/>
                  </a:lnTo>
                </a:path>
              </a:pathLst>
            </a:custGeom>
          </p:spPr>
          <p:style>
            <a:lnRef idx="1">
              <a:schemeClr val="dk1"/>
            </a:lnRef>
            <a:fillRef idx="0">
              <a:schemeClr val="dk1"/>
            </a:fillRef>
            <a:effectRef idx="0">
              <a:schemeClr val="dk1"/>
            </a:effectRef>
            <a:fontRef idx="minor">
              <a:schemeClr val="tx1"/>
            </a:fontRef>
          </p:style>
          <p:txBody>
            <a:bodyPr spcFirstLastPara="0" vert="horz" wrap="square" lIns="279706" tIns="-4528" rIns="279709" bIns="-4527" numCol="1" spcCol="1270" anchor="ctr" anchorCtr="0">
              <a:noAutofit/>
            </a:bodyPr>
            <a:lstStyle/>
            <a:p>
              <a:pPr lvl="0" algn="ctr" defTabSz="1066800" rtl="1">
                <a:lnSpc>
                  <a:spcPct val="90000"/>
                </a:lnSpc>
                <a:spcBef>
                  <a:spcPct val="0"/>
                </a:spcBef>
                <a:spcAft>
                  <a:spcPct val="35000"/>
                </a:spcAft>
              </a:pPr>
              <a:endParaRPr lang="en-US" sz="2400" kern="1200">
                <a:cs typeface="B Koodak" pitchFamily="2" charset="-78"/>
              </a:endParaRPr>
            </a:p>
          </p:txBody>
        </p:sp>
        <p:sp>
          <p:nvSpPr>
            <p:cNvPr id="98" name="Freeform 97"/>
            <p:cNvSpPr/>
            <p:nvPr/>
          </p:nvSpPr>
          <p:spPr>
            <a:xfrm>
              <a:off x="5795327" y="4001744"/>
              <a:ext cx="1363688" cy="711316"/>
            </a:xfrm>
            <a:custGeom>
              <a:avLst/>
              <a:gdLst>
                <a:gd name="connsiteX0" fmla="*/ 0 w 1406273"/>
                <a:gd name="connsiteY0" fmla="*/ 70314 h 703136"/>
                <a:gd name="connsiteX1" fmla="*/ 20595 w 1406273"/>
                <a:gd name="connsiteY1" fmla="*/ 20595 h 703136"/>
                <a:gd name="connsiteX2" fmla="*/ 70315 w 1406273"/>
                <a:gd name="connsiteY2" fmla="*/ 1 h 703136"/>
                <a:gd name="connsiteX3" fmla="*/ 1335959 w 1406273"/>
                <a:gd name="connsiteY3" fmla="*/ 0 h 703136"/>
                <a:gd name="connsiteX4" fmla="*/ 1385678 w 1406273"/>
                <a:gd name="connsiteY4" fmla="*/ 20595 h 703136"/>
                <a:gd name="connsiteX5" fmla="*/ 1406272 w 1406273"/>
                <a:gd name="connsiteY5" fmla="*/ 70315 h 703136"/>
                <a:gd name="connsiteX6" fmla="*/ 1406273 w 1406273"/>
                <a:gd name="connsiteY6" fmla="*/ 632822 h 703136"/>
                <a:gd name="connsiteX7" fmla="*/ 1385678 w 1406273"/>
                <a:gd name="connsiteY7" fmla="*/ 682542 h 703136"/>
                <a:gd name="connsiteX8" fmla="*/ 1335958 w 1406273"/>
                <a:gd name="connsiteY8" fmla="*/ 703136 h 703136"/>
                <a:gd name="connsiteX9" fmla="*/ 70314 w 1406273"/>
                <a:gd name="connsiteY9" fmla="*/ 703136 h 703136"/>
                <a:gd name="connsiteX10" fmla="*/ 20594 w 1406273"/>
                <a:gd name="connsiteY10" fmla="*/ 682541 h 703136"/>
                <a:gd name="connsiteX11" fmla="*/ 0 w 1406273"/>
                <a:gd name="connsiteY11" fmla="*/ 632821 h 703136"/>
                <a:gd name="connsiteX12" fmla="*/ 0 w 1406273"/>
                <a:gd name="connsiteY12" fmla="*/ 70314 h 70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6273" h="703136">
                  <a:moveTo>
                    <a:pt x="0" y="70314"/>
                  </a:moveTo>
                  <a:cubicBezTo>
                    <a:pt x="0" y="51666"/>
                    <a:pt x="7408" y="33781"/>
                    <a:pt x="20595" y="20595"/>
                  </a:cubicBezTo>
                  <a:cubicBezTo>
                    <a:pt x="33781" y="7409"/>
                    <a:pt x="51666" y="1"/>
                    <a:pt x="70315" y="1"/>
                  </a:cubicBezTo>
                  <a:lnTo>
                    <a:pt x="1335959" y="0"/>
                  </a:lnTo>
                  <a:cubicBezTo>
                    <a:pt x="1354607" y="0"/>
                    <a:pt x="1372492" y="7408"/>
                    <a:pt x="1385678" y="20595"/>
                  </a:cubicBezTo>
                  <a:cubicBezTo>
                    <a:pt x="1398864" y="33781"/>
                    <a:pt x="1406272" y="51666"/>
                    <a:pt x="1406272" y="70315"/>
                  </a:cubicBezTo>
                  <a:cubicBezTo>
                    <a:pt x="1406272" y="257817"/>
                    <a:pt x="1406273" y="445320"/>
                    <a:pt x="1406273" y="632822"/>
                  </a:cubicBezTo>
                  <a:cubicBezTo>
                    <a:pt x="1406273" y="651470"/>
                    <a:pt x="1398865" y="669355"/>
                    <a:pt x="1385678" y="682542"/>
                  </a:cubicBezTo>
                  <a:cubicBezTo>
                    <a:pt x="1372492" y="695728"/>
                    <a:pt x="1354607" y="703136"/>
                    <a:pt x="1335958" y="703136"/>
                  </a:cubicBezTo>
                  <a:lnTo>
                    <a:pt x="70314" y="703136"/>
                  </a:lnTo>
                  <a:cubicBezTo>
                    <a:pt x="51666" y="703136"/>
                    <a:pt x="33781" y="695728"/>
                    <a:pt x="20594" y="682541"/>
                  </a:cubicBezTo>
                  <a:cubicBezTo>
                    <a:pt x="7408" y="669355"/>
                    <a:pt x="0" y="651470"/>
                    <a:pt x="0" y="632821"/>
                  </a:cubicBezTo>
                  <a:lnTo>
                    <a:pt x="0" y="70314"/>
                  </a:lnTo>
                  <a:close/>
                </a:path>
              </a:pathLst>
            </a:custGeom>
          </p:spPr>
          <p:style>
            <a:lnRef idx="1">
              <a:schemeClr val="accent1"/>
            </a:lnRef>
            <a:fillRef idx="3">
              <a:schemeClr val="accent1"/>
            </a:fillRef>
            <a:effectRef idx="2">
              <a:schemeClr val="accent1"/>
            </a:effectRef>
            <a:fontRef idx="minor">
              <a:schemeClr val="lt1"/>
            </a:fontRef>
          </p:style>
          <p:txBody>
            <a:bodyPr spcFirstLastPara="0" vert="horz" wrap="square" lIns="35834" tIns="35834" rIns="35834" bIns="35834" numCol="1" spcCol="1270" anchor="ctr" anchorCtr="0">
              <a:noAutofit/>
            </a:bodyPr>
            <a:lstStyle/>
            <a:p>
              <a:pPr lvl="0" algn="ctr" defTabSz="1066800" rtl="1">
                <a:lnSpc>
                  <a:spcPct val="90000"/>
                </a:lnSpc>
                <a:spcBef>
                  <a:spcPct val="0"/>
                </a:spcBef>
                <a:spcAft>
                  <a:spcPct val="35000"/>
                </a:spcAft>
              </a:pPr>
              <a:r>
                <a:rPr lang="fa-IR" sz="2400" b="1" kern="1200" dirty="0" smtClean="0">
                  <a:cs typeface="B Zar" pitchFamily="2" charset="-78"/>
                </a:rPr>
                <a:t>مقارنات</a:t>
              </a:r>
              <a:endParaRPr lang="en-US" sz="2400" b="1" kern="1200" dirty="0">
                <a:cs typeface="B Zar" pitchFamily="2" charset="-78"/>
              </a:endParaRPr>
            </a:p>
          </p:txBody>
        </p:sp>
      </p:grpSp>
      <p:grpSp>
        <p:nvGrpSpPr>
          <p:cNvPr id="103" name="Group 102"/>
          <p:cNvGrpSpPr/>
          <p:nvPr/>
        </p:nvGrpSpPr>
        <p:grpSpPr>
          <a:xfrm>
            <a:off x="5795327" y="4268282"/>
            <a:ext cx="1645474" cy="1262792"/>
            <a:chOff x="5795327" y="4268282"/>
            <a:chExt cx="1645474" cy="1262792"/>
          </a:xfrm>
        </p:grpSpPr>
        <p:sp>
          <p:nvSpPr>
            <p:cNvPr id="99" name="Freeform 98"/>
            <p:cNvSpPr/>
            <p:nvPr/>
          </p:nvSpPr>
          <p:spPr>
            <a:xfrm rot="18288351">
              <a:off x="6933437" y="4757172"/>
              <a:ext cx="996254" cy="18474"/>
            </a:xfrm>
            <a:custGeom>
              <a:avLst/>
              <a:gdLst>
                <a:gd name="connsiteX0" fmla="*/ 0 w 984796"/>
                <a:gd name="connsiteY0" fmla="*/ 9525 h 19050"/>
                <a:gd name="connsiteX1" fmla="*/ 984796 w 984796"/>
                <a:gd name="connsiteY1" fmla="*/ 9525 h 19050"/>
              </a:gdLst>
              <a:ahLst/>
              <a:cxnLst>
                <a:cxn ang="0">
                  <a:pos x="connsiteX0" y="connsiteY0"/>
                </a:cxn>
                <a:cxn ang="0">
                  <a:pos x="connsiteX1" y="connsiteY1"/>
                </a:cxn>
              </a:cxnLst>
              <a:rect l="l" t="t" r="r" b="b"/>
              <a:pathLst>
                <a:path w="984796" h="19050">
                  <a:moveTo>
                    <a:pt x="984796" y="9525"/>
                  </a:moveTo>
                  <a:lnTo>
                    <a:pt x="0" y="9525"/>
                  </a:lnTo>
                </a:path>
              </a:pathLst>
            </a:custGeom>
          </p:spPr>
          <p:style>
            <a:lnRef idx="1">
              <a:schemeClr val="dk1"/>
            </a:lnRef>
            <a:fillRef idx="0">
              <a:schemeClr val="dk1"/>
            </a:fillRef>
            <a:effectRef idx="0">
              <a:schemeClr val="dk1"/>
            </a:effectRef>
            <a:fontRef idx="minor">
              <a:schemeClr val="tx1"/>
            </a:fontRef>
          </p:style>
          <p:txBody>
            <a:bodyPr spcFirstLastPara="0" vert="horz" wrap="square" lIns="480477" tIns="-15095" rIns="480480" bIns="-15094" numCol="1" spcCol="1270" anchor="ctr" anchorCtr="0">
              <a:noAutofit/>
            </a:bodyPr>
            <a:lstStyle/>
            <a:p>
              <a:pPr lvl="0" algn="ctr" defTabSz="1066800" rtl="1">
                <a:lnSpc>
                  <a:spcPct val="90000"/>
                </a:lnSpc>
                <a:spcBef>
                  <a:spcPct val="0"/>
                </a:spcBef>
                <a:spcAft>
                  <a:spcPct val="35000"/>
                </a:spcAft>
              </a:pPr>
              <a:endParaRPr lang="en-US" sz="2400" kern="1200">
                <a:cs typeface="B Koodak" pitchFamily="2" charset="-78"/>
              </a:endParaRPr>
            </a:p>
          </p:txBody>
        </p:sp>
        <p:sp>
          <p:nvSpPr>
            <p:cNvPr id="100" name="Freeform 99"/>
            <p:cNvSpPr/>
            <p:nvPr/>
          </p:nvSpPr>
          <p:spPr>
            <a:xfrm>
              <a:off x="5795327" y="4819758"/>
              <a:ext cx="1363688" cy="711316"/>
            </a:xfrm>
            <a:custGeom>
              <a:avLst/>
              <a:gdLst>
                <a:gd name="connsiteX0" fmla="*/ 0 w 1406273"/>
                <a:gd name="connsiteY0" fmla="*/ 70314 h 703136"/>
                <a:gd name="connsiteX1" fmla="*/ 20595 w 1406273"/>
                <a:gd name="connsiteY1" fmla="*/ 20595 h 703136"/>
                <a:gd name="connsiteX2" fmla="*/ 70315 w 1406273"/>
                <a:gd name="connsiteY2" fmla="*/ 1 h 703136"/>
                <a:gd name="connsiteX3" fmla="*/ 1335959 w 1406273"/>
                <a:gd name="connsiteY3" fmla="*/ 0 h 703136"/>
                <a:gd name="connsiteX4" fmla="*/ 1385678 w 1406273"/>
                <a:gd name="connsiteY4" fmla="*/ 20595 h 703136"/>
                <a:gd name="connsiteX5" fmla="*/ 1406272 w 1406273"/>
                <a:gd name="connsiteY5" fmla="*/ 70315 h 703136"/>
                <a:gd name="connsiteX6" fmla="*/ 1406273 w 1406273"/>
                <a:gd name="connsiteY6" fmla="*/ 632822 h 703136"/>
                <a:gd name="connsiteX7" fmla="*/ 1385678 w 1406273"/>
                <a:gd name="connsiteY7" fmla="*/ 682542 h 703136"/>
                <a:gd name="connsiteX8" fmla="*/ 1335958 w 1406273"/>
                <a:gd name="connsiteY8" fmla="*/ 703136 h 703136"/>
                <a:gd name="connsiteX9" fmla="*/ 70314 w 1406273"/>
                <a:gd name="connsiteY9" fmla="*/ 703136 h 703136"/>
                <a:gd name="connsiteX10" fmla="*/ 20594 w 1406273"/>
                <a:gd name="connsiteY10" fmla="*/ 682541 h 703136"/>
                <a:gd name="connsiteX11" fmla="*/ 0 w 1406273"/>
                <a:gd name="connsiteY11" fmla="*/ 632821 h 703136"/>
                <a:gd name="connsiteX12" fmla="*/ 0 w 1406273"/>
                <a:gd name="connsiteY12" fmla="*/ 70314 h 70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6273" h="703136">
                  <a:moveTo>
                    <a:pt x="0" y="70314"/>
                  </a:moveTo>
                  <a:cubicBezTo>
                    <a:pt x="0" y="51666"/>
                    <a:pt x="7408" y="33781"/>
                    <a:pt x="20595" y="20595"/>
                  </a:cubicBezTo>
                  <a:cubicBezTo>
                    <a:pt x="33781" y="7409"/>
                    <a:pt x="51666" y="1"/>
                    <a:pt x="70315" y="1"/>
                  </a:cubicBezTo>
                  <a:lnTo>
                    <a:pt x="1335959" y="0"/>
                  </a:lnTo>
                  <a:cubicBezTo>
                    <a:pt x="1354607" y="0"/>
                    <a:pt x="1372492" y="7408"/>
                    <a:pt x="1385678" y="20595"/>
                  </a:cubicBezTo>
                  <a:cubicBezTo>
                    <a:pt x="1398864" y="33781"/>
                    <a:pt x="1406272" y="51666"/>
                    <a:pt x="1406272" y="70315"/>
                  </a:cubicBezTo>
                  <a:cubicBezTo>
                    <a:pt x="1406272" y="257817"/>
                    <a:pt x="1406273" y="445320"/>
                    <a:pt x="1406273" y="632822"/>
                  </a:cubicBezTo>
                  <a:cubicBezTo>
                    <a:pt x="1406273" y="651470"/>
                    <a:pt x="1398865" y="669355"/>
                    <a:pt x="1385678" y="682542"/>
                  </a:cubicBezTo>
                  <a:cubicBezTo>
                    <a:pt x="1372492" y="695728"/>
                    <a:pt x="1354607" y="703136"/>
                    <a:pt x="1335958" y="703136"/>
                  </a:cubicBezTo>
                  <a:lnTo>
                    <a:pt x="70314" y="703136"/>
                  </a:lnTo>
                  <a:cubicBezTo>
                    <a:pt x="51666" y="703136"/>
                    <a:pt x="33781" y="695728"/>
                    <a:pt x="20594" y="682541"/>
                  </a:cubicBezTo>
                  <a:cubicBezTo>
                    <a:pt x="7408" y="669355"/>
                    <a:pt x="0" y="651470"/>
                    <a:pt x="0" y="632821"/>
                  </a:cubicBezTo>
                  <a:lnTo>
                    <a:pt x="0" y="70314"/>
                  </a:lnTo>
                  <a:close/>
                </a:path>
              </a:pathLst>
            </a:custGeom>
          </p:spPr>
          <p:style>
            <a:lnRef idx="1">
              <a:schemeClr val="accent1"/>
            </a:lnRef>
            <a:fillRef idx="3">
              <a:schemeClr val="accent1"/>
            </a:fillRef>
            <a:effectRef idx="2">
              <a:schemeClr val="accent1"/>
            </a:effectRef>
            <a:fontRef idx="minor">
              <a:schemeClr val="lt1"/>
            </a:fontRef>
          </p:style>
          <p:txBody>
            <a:bodyPr spcFirstLastPara="0" vert="horz" wrap="square" lIns="35834" tIns="35834" rIns="35834" bIns="35834" numCol="1" spcCol="1270" anchor="ctr" anchorCtr="0">
              <a:noAutofit/>
            </a:bodyPr>
            <a:lstStyle/>
            <a:p>
              <a:pPr lvl="0" algn="ctr" defTabSz="1066800" rtl="1">
                <a:lnSpc>
                  <a:spcPct val="90000"/>
                </a:lnSpc>
                <a:spcBef>
                  <a:spcPct val="0"/>
                </a:spcBef>
                <a:spcAft>
                  <a:spcPct val="35000"/>
                </a:spcAft>
              </a:pPr>
              <a:r>
                <a:rPr lang="fa-IR" sz="2400" b="1" kern="1200" dirty="0" smtClean="0">
                  <a:cs typeface="B Zar" pitchFamily="2" charset="-78"/>
                </a:rPr>
                <a:t>مبطلات</a:t>
              </a:r>
              <a:endParaRPr lang="en-US" sz="2400" b="1" kern="1200" dirty="0">
                <a:cs typeface="B Zar" pitchFamily="2" charset="-78"/>
              </a:endParaRPr>
            </a:p>
          </p:txBody>
        </p:sp>
      </p:grpSp>
      <p:sp>
        <p:nvSpPr>
          <p:cNvPr id="104" name="8-Point Star 103">
            <a:hlinkClick r:id="rId2" action="ppaction://hlinksldjump"/>
          </p:cNvPr>
          <p:cNvSpPr/>
          <p:nvPr/>
        </p:nvSpPr>
        <p:spPr>
          <a:xfrm>
            <a:off x="3954780" y="3147060"/>
            <a:ext cx="152400" cy="152400"/>
          </a:xfrm>
          <a:prstGeom prst="star8">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sp>
        <p:nvSpPr>
          <p:cNvPr id="106" name="8-Point Star 105">
            <a:hlinkClick r:id="rId3" action="ppaction://hlinksldjump"/>
          </p:cNvPr>
          <p:cNvSpPr/>
          <p:nvPr/>
        </p:nvSpPr>
        <p:spPr>
          <a:xfrm>
            <a:off x="5867400" y="4114800"/>
            <a:ext cx="152400" cy="152400"/>
          </a:xfrm>
          <a:prstGeom prst="star8">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sp>
        <p:nvSpPr>
          <p:cNvPr id="107" name="8-Point Star 106">
            <a:hlinkClick r:id="rId4" action="ppaction://hlinksldjump"/>
          </p:cNvPr>
          <p:cNvSpPr/>
          <p:nvPr/>
        </p:nvSpPr>
        <p:spPr>
          <a:xfrm>
            <a:off x="5867400" y="4876800"/>
            <a:ext cx="152400" cy="152400"/>
          </a:xfrm>
          <a:prstGeom prst="star8">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sp>
        <p:nvSpPr>
          <p:cNvPr id="117" name="8-Point Star 116">
            <a:hlinkClick r:id="rId5" action="ppaction://hlinksldjump"/>
          </p:cNvPr>
          <p:cNvSpPr/>
          <p:nvPr/>
        </p:nvSpPr>
        <p:spPr>
          <a:xfrm>
            <a:off x="2133600" y="1676400"/>
            <a:ext cx="152400" cy="152400"/>
          </a:xfrm>
          <a:prstGeom prst="star8">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sp>
        <p:nvSpPr>
          <p:cNvPr id="118" name="8-Point Star 117">
            <a:hlinkClick r:id="rId6" action="ppaction://hlinksldjump"/>
          </p:cNvPr>
          <p:cNvSpPr/>
          <p:nvPr/>
        </p:nvSpPr>
        <p:spPr>
          <a:xfrm>
            <a:off x="2133600" y="4559300"/>
            <a:ext cx="152400" cy="152400"/>
          </a:xfrm>
          <a:prstGeom prst="star8">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sp>
        <p:nvSpPr>
          <p:cNvPr id="62" name="Striped Right Arrow 61">
            <a:hlinkClick r:id="rId7" action="ppaction://hlinksldjump"/>
          </p:cNvPr>
          <p:cNvSpPr/>
          <p:nvPr/>
        </p:nvSpPr>
        <p:spPr>
          <a:xfrm rot="10800000">
            <a:off x="76200" y="6252030"/>
            <a:ext cx="533400" cy="533400"/>
          </a:xfrm>
          <a:prstGeom prst="stripedRightArrow">
            <a:avLst>
              <a:gd name="adj1" fmla="val 55442"/>
              <a:gd name="adj2" fmla="val 62698"/>
            </a:avLst>
          </a:prstGeom>
          <a:gradFill flip="none" rotWithShape="1">
            <a:gsLst>
              <a:gs pos="0">
                <a:srgbClr val="DDEBCF"/>
              </a:gs>
              <a:gs pos="50000">
                <a:srgbClr val="9CB86E"/>
              </a:gs>
              <a:gs pos="100000">
                <a:srgbClr val="156B13"/>
              </a:gs>
            </a:gsLst>
            <a:path path="rect">
              <a:fillToRect l="100000" t="100000"/>
            </a:path>
            <a:tileRect r="-100000" b="-100000"/>
          </a:gradFill>
        </p:spPr>
        <p:style>
          <a:lnRef idx="0">
            <a:schemeClr val="accent3"/>
          </a:lnRef>
          <a:fillRef idx="3">
            <a:schemeClr val="accent3"/>
          </a:fillRef>
          <a:effectRef idx="3">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40" presetClass="entr" presetSubtype="0" fill="hold" grpId="0" nodeType="after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childTnLst>
                                </p:cTn>
                              </p:par>
                              <p:par>
                                <p:cTn id="17" presetID="53"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grpId="0" nodeType="clickEffect">
                                  <p:stCondLst>
                                    <p:cond delay="0"/>
                                  </p:stCondLst>
                                  <p:childTnLst>
                                    <p:set>
                                      <p:cBhvr>
                                        <p:cTn id="25" dur="1" fill="hold">
                                          <p:stCondLst>
                                            <p:cond delay="0"/>
                                          </p:stCondLst>
                                        </p:cTn>
                                        <p:tgtEl>
                                          <p:spTgt spid="66"/>
                                        </p:tgtEl>
                                        <p:attrNameLst>
                                          <p:attrName>style.visibility</p:attrName>
                                        </p:attrNameLst>
                                      </p:cBhvr>
                                      <p:to>
                                        <p:strVal val="visible"/>
                                      </p:to>
                                    </p:set>
                                    <p:anim calcmode="lin" valueType="num">
                                      <p:cBhvr>
                                        <p:cTn id="26" dur="500" fill="hold"/>
                                        <p:tgtEl>
                                          <p:spTgt spid="66"/>
                                        </p:tgtEl>
                                        <p:attrNameLst>
                                          <p:attrName>ppt_w</p:attrName>
                                        </p:attrNameLst>
                                      </p:cBhvr>
                                      <p:tavLst>
                                        <p:tav tm="0">
                                          <p:val>
                                            <p:fltVal val="0"/>
                                          </p:val>
                                        </p:tav>
                                        <p:tav tm="100000">
                                          <p:val>
                                            <p:strVal val="#ppt_w"/>
                                          </p:val>
                                        </p:tav>
                                      </p:tavLst>
                                    </p:anim>
                                    <p:anim calcmode="lin" valueType="num">
                                      <p:cBhvr>
                                        <p:cTn id="27" dur="500" fill="hold"/>
                                        <p:tgtEl>
                                          <p:spTgt spid="66"/>
                                        </p:tgtEl>
                                        <p:attrNameLst>
                                          <p:attrName>ppt_h</p:attrName>
                                        </p:attrNameLst>
                                      </p:cBhvr>
                                      <p:tavLst>
                                        <p:tav tm="0">
                                          <p:val>
                                            <p:fltVal val="0"/>
                                          </p:val>
                                        </p:tav>
                                        <p:tav tm="100000">
                                          <p:val>
                                            <p:strVal val="#ppt_h"/>
                                          </p:val>
                                        </p:tav>
                                      </p:tavLst>
                                    </p:anim>
                                    <p:animEffect transition="in" filter="fade">
                                      <p:cBhvr>
                                        <p:cTn id="28" dur="500"/>
                                        <p:tgtEl>
                                          <p:spTgt spid="66"/>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101"/>
                                        </p:tgtEl>
                                        <p:attrNameLst>
                                          <p:attrName>style.visibility</p:attrName>
                                        </p:attrNameLst>
                                      </p:cBhvr>
                                      <p:to>
                                        <p:strVal val="visible"/>
                                      </p:to>
                                    </p:set>
                                    <p:animEffect transition="in" filter="randombar(horizontal)">
                                      <p:cBhvr>
                                        <p:cTn id="33" dur="500"/>
                                        <p:tgtEl>
                                          <p:spTgt spid="101"/>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nodeType="clickEffect">
                                  <p:stCondLst>
                                    <p:cond delay="0"/>
                                  </p:stCondLst>
                                  <p:childTnLst>
                                    <p:set>
                                      <p:cBhvr>
                                        <p:cTn id="37" dur="1" fill="hold">
                                          <p:stCondLst>
                                            <p:cond delay="0"/>
                                          </p:stCondLst>
                                        </p:cTn>
                                        <p:tgtEl>
                                          <p:spTgt spid="102"/>
                                        </p:tgtEl>
                                        <p:attrNameLst>
                                          <p:attrName>style.visibility</p:attrName>
                                        </p:attrNameLst>
                                      </p:cBhvr>
                                      <p:to>
                                        <p:strVal val="visible"/>
                                      </p:to>
                                    </p:set>
                                    <p:animEffect transition="in" filter="randombar(horizontal)">
                                      <p:cBhvr>
                                        <p:cTn id="38" dur="500"/>
                                        <p:tgtEl>
                                          <p:spTgt spid="102"/>
                                        </p:tgtEl>
                                      </p:cBhvr>
                                    </p:animEffect>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106"/>
                                        </p:tgtEl>
                                        <p:attrNameLst>
                                          <p:attrName>style.visibility</p:attrName>
                                        </p:attrNameLst>
                                      </p:cBhvr>
                                      <p:to>
                                        <p:strVal val="visible"/>
                                      </p:to>
                                    </p:set>
                                    <p:animEffect transition="in" filter="fade">
                                      <p:cBhvr>
                                        <p:cTn id="42" dur="2000"/>
                                        <p:tgtEl>
                                          <p:spTgt spid="106"/>
                                        </p:tgtEl>
                                      </p:cBhvr>
                                    </p:animEffect>
                                  </p:childTnLst>
                                </p:cTn>
                              </p:par>
                              <p:par>
                                <p:cTn id="43" presetID="8" presetClass="emph" presetSubtype="0" repeatCount="indefinite" fill="hold" nodeType="withEffect">
                                  <p:stCondLst>
                                    <p:cond delay="0"/>
                                  </p:stCondLst>
                                  <p:childTnLst>
                                    <p:animRot by="21600000">
                                      <p:cBhvr>
                                        <p:cTn id="44" dur="2000" fill="hold"/>
                                        <p:tgtEl>
                                          <p:spTgt spid="106"/>
                                        </p:tgtEl>
                                        <p:attrNameLst>
                                          <p:attrName>r</p:attrName>
                                        </p:attrNameLst>
                                      </p:cBhvr>
                                    </p:animRo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nodeType="clickEffect">
                                  <p:stCondLst>
                                    <p:cond delay="0"/>
                                  </p:stCondLst>
                                  <p:childTnLst>
                                    <p:set>
                                      <p:cBhvr>
                                        <p:cTn id="48" dur="1" fill="hold">
                                          <p:stCondLst>
                                            <p:cond delay="0"/>
                                          </p:stCondLst>
                                        </p:cTn>
                                        <p:tgtEl>
                                          <p:spTgt spid="103"/>
                                        </p:tgtEl>
                                        <p:attrNameLst>
                                          <p:attrName>style.visibility</p:attrName>
                                        </p:attrNameLst>
                                      </p:cBhvr>
                                      <p:to>
                                        <p:strVal val="visible"/>
                                      </p:to>
                                    </p:set>
                                    <p:animEffect transition="in" filter="randombar(horizontal)">
                                      <p:cBhvr>
                                        <p:cTn id="49" dur="500"/>
                                        <p:tgtEl>
                                          <p:spTgt spid="103"/>
                                        </p:tgtEl>
                                      </p:cBhvr>
                                    </p:animEffect>
                                  </p:childTnLst>
                                </p:cTn>
                              </p:par>
                            </p:childTnLst>
                          </p:cTn>
                        </p:par>
                        <p:par>
                          <p:cTn id="50" fill="hold">
                            <p:stCondLst>
                              <p:cond delay="500"/>
                            </p:stCondLst>
                            <p:childTnLst>
                              <p:par>
                                <p:cTn id="51" presetID="10" presetClass="entr" presetSubtype="0" fill="hold" grpId="0" nodeType="afterEffect">
                                  <p:stCondLst>
                                    <p:cond delay="0"/>
                                  </p:stCondLst>
                                  <p:childTnLst>
                                    <p:set>
                                      <p:cBhvr>
                                        <p:cTn id="52" dur="1" fill="hold">
                                          <p:stCondLst>
                                            <p:cond delay="0"/>
                                          </p:stCondLst>
                                        </p:cTn>
                                        <p:tgtEl>
                                          <p:spTgt spid="107"/>
                                        </p:tgtEl>
                                        <p:attrNameLst>
                                          <p:attrName>style.visibility</p:attrName>
                                        </p:attrNameLst>
                                      </p:cBhvr>
                                      <p:to>
                                        <p:strVal val="visible"/>
                                      </p:to>
                                    </p:set>
                                    <p:animEffect transition="in" filter="fade">
                                      <p:cBhvr>
                                        <p:cTn id="53" dur="2000"/>
                                        <p:tgtEl>
                                          <p:spTgt spid="107"/>
                                        </p:tgtEl>
                                      </p:cBhvr>
                                    </p:animEffect>
                                  </p:childTnLst>
                                </p:cTn>
                              </p:par>
                              <p:par>
                                <p:cTn id="54" presetID="8" presetClass="emph" presetSubtype="0" repeatCount="indefinite" fill="hold" grpId="1" nodeType="withEffect">
                                  <p:stCondLst>
                                    <p:cond delay="0"/>
                                  </p:stCondLst>
                                  <p:childTnLst>
                                    <p:animRot by="21600000">
                                      <p:cBhvr>
                                        <p:cTn id="55" dur="2000" fill="hold"/>
                                        <p:tgtEl>
                                          <p:spTgt spid="107"/>
                                        </p:tgtEl>
                                        <p:attrNameLst>
                                          <p:attrName>r</p:attrName>
                                        </p:attrNameLst>
                                      </p:cBhvr>
                                    </p:animRot>
                                  </p:childTnLst>
                                </p:cTn>
                              </p:par>
                            </p:childTnLst>
                          </p:cTn>
                        </p:par>
                      </p:childTnLst>
                    </p:cTn>
                  </p:par>
                  <p:par>
                    <p:cTn id="56" fill="hold">
                      <p:stCondLst>
                        <p:cond delay="indefinite"/>
                      </p:stCondLst>
                      <p:childTnLst>
                        <p:par>
                          <p:cTn id="57" fill="hold">
                            <p:stCondLst>
                              <p:cond delay="0"/>
                            </p:stCondLst>
                            <p:childTnLst>
                              <p:par>
                                <p:cTn id="58" presetID="14" presetClass="entr" presetSubtype="10" fill="hold" nodeType="clickEffect">
                                  <p:stCondLst>
                                    <p:cond delay="0"/>
                                  </p:stCondLst>
                                  <p:childTnLst>
                                    <p:set>
                                      <p:cBhvr>
                                        <p:cTn id="59" dur="1" fill="hold">
                                          <p:stCondLst>
                                            <p:cond delay="0"/>
                                          </p:stCondLst>
                                        </p:cTn>
                                        <p:tgtEl>
                                          <p:spTgt spid="108"/>
                                        </p:tgtEl>
                                        <p:attrNameLst>
                                          <p:attrName>style.visibility</p:attrName>
                                        </p:attrNameLst>
                                      </p:cBhvr>
                                      <p:to>
                                        <p:strVal val="visible"/>
                                      </p:to>
                                    </p:set>
                                    <p:animEffect transition="in" filter="randombar(horizontal)">
                                      <p:cBhvr>
                                        <p:cTn id="60" dur="500"/>
                                        <p:tgtEl>
                                          <p:spTgt spid="108"/>
                                        </p:tgtEl>
                                      </p:cBhvr>
                                    </p:animEffect>
                                  </p:childTnLst>
                                </p:cTn>
                              </p:par>
                            </p:childTnLst>
                          </p:cTn>
                        </p:par>
                      </p:childTnLst>
                    </p:cTn>
                  </p:par>
                  <p:par>
                    <p:cTn id="61" fill="hold">
                      <p:stCondLst>
                        <p:cond delay="indefinite"/>
                      </p:stCondLst>
                      <p:childTnLst>
                        <p:par>
                          <p:cTn id="62" fill="hold">
                            <p:stCondLst>
                              <p:cond delay="0"/>
                            </p:stCondLst>
                            <p:childTnLst>
                              <p:par>
                                <p:cTn id="63" presetID="14" presetClass="entr" presetSubtype="10" fill="hold" nodeType="clickEffect">
                                  <p:stCondLst>
                                    <p:cond delay="0"/>
                                  </p:stCondLst>
                                  <p:childTnLst>
                                    <p:set>
                                      <p:cBhvr>
                                        <p:cTn id="64" dur="1" fill="hold">
                                          <p:stCondLst>
                                            <p:cond delay="0"/>
                                          </p:stCondLst>
                                        </p:cTn>
                                        <p:tgtEl>
                                          <p:spTgt spid="109"/>
                                        </p:tgtEl>
                                        <p:attrNameLst>
                                          <p:attrName>style.visibility</p:attrName>
                                        </p:attrNameLst>
                                      </p:cBhvr>
                                      <p:to>
                                        <p:strVal val="visible"/>
                                      </p:to>
                                    </p:set>
                                    <p:animEffect transition="in" filter="randombar(horizontal)">
                                      <p:cBhvr>
                                        <p:cTn id="65" dur="500"/>
                                        <p:tgtEl>
                                          <p:spTgt spid="109"/>
                                        </p:tgtEl>
                                      </p:cBhvr>
                                    </p:animEffect>
                                  </p:childTnLst>
                                </p:cTn>
                              </p:par>
                            </p:childTnLst>
                          </p:cTn>
                        </p:par>
                      </p:childTnLst>
                    </p:cTn>
                  </p:par>
                  <p:par>
                    <p:cTn id="66" fill="hold">
                      <p:stCondLst>
                        <p:cond delay="indefinite"/>
                      </p:stCondLst>
                      <p:childTnLst>
                        <p:par>
                          <p:cTn id="67" fill="hold">
                            <p:stCondLst>
                              <p:cond delay="0"/>
                            </p:stCondLst>
                            <p:childTnLst>
                              <p:par>
                                <p:cTn id="68" presetID="14" presetClass="entr" presetSubtype="10" fill="hold" nodeType="clickEffect">
                                  <p:stCondLst>
                                    <p:cond delay="0"/>
                                  </p:stCondLst>
                                  <p:childTnLst>
                                    <p:set>
                                      <p:cBhvr>
                                        <p:cTn id="69" dur="1" fill="hold">
                                          <p:stCondLst>
                                            <p:cond delay="0"/>
                                          </p:stCondLst>
                                        </p:cTn>
                                        <p:tgtEl>
                                          <p:spTgt spid="110"/>
                                        </p:tgtEl>
                                        <p:attrNameLst>
                                          <p:attrName>style.visibility</p:attrName>
                                        </p:attrNameLst>
                                      </p:cBhvr>
                                      <p:to>
                                        <p:strVal val="visible"/>
                                      </p:to>
                                    </p:set>
                                    <p:animEffect transition="in" filter="randombar(horizontal)">
                                      <p:cBhvr>
                                        <p:cTn id="70" dur="500"/>
                                        <p:tgtEl>
                                          <p:spTgt spid="110"/>
                                        </p:tgtEl>
                                      </p:cBhvr>
                                    </p:animEffect>
                                  </p:childTnLst>
                                </p:cTn>
                              </p:par>
                            </p:childTnLst>
                          </p:cTn>
                        </p:par>
                        <p:par>
                          <p:cTn id="71" fill="hold">
                            <p:stCondLst>
                              <p:cond delay="500"/>
                            </p:stCondLst>
                            <p:childTnLst>
                              <p:par>
                                <p:cTn id="72" presetID="10" presetClass="entr" presetSubtype="0" fill="hold" grpId="0" nodeType="afterEffect">
                                  <p:stCondLst>
                                    <p:cond delay="0"/>
                                  </p:stCondLst>
                                  <p:childTnLst>
                                    <p:set>
                                      <p:cBhvr>
                                        <p:cTn id="73" dur="1" fill="hold">
                                          <p:stCondLst>
                                            <p:cond delay="0"/>
                                          </p:stCondLst>
                                        </p:cTn>
                                        <p:tgtEl>
                                          <p:spTgt spid="104"/>
                                        </p:tgtEl>
                                        <p:attrNameLst>
                                          <p:attrName>style.visibility</p:attrName>
                                        </p:attrNameLst>
                                      </p:cBhvr>
                                      <p:to>
                                        <p:strVal val="visible"/>
                                      </p:to>
                                    </p:set>
                                    <p:animEffect transition="in" filter="fade">
                                      <p:cBhvr>
                                        <p:cTn id="74" dur="2000"/>
                                        <p:tgtEl>
                                          <p:spTgt spid="104"/>
                                        </p:tgtEl>
                                      </p:cBhvr>
                                    </p:animEffect>
                                  </p:childTnLst>
                                </p:cTn>
                              </p:par>
                              <p:par>
                                <p:cTn id="75" presetID="8" presetClass="emph" presetSubtype="0" repeatCount="indefinite" fill="hold" grpId="1" nodeType="withEffect">
                                  <p:stCondLst>
                                    <p:cond delay="0"/>
                                  </p:stCondLst>
                                  <p:childTnLst>
                                    <p:animRot by="21600000">
                                      <p:cBhvr>
                                        <p:cTn id="76" dur="2000" fill="hold"/>
                                        <p:tgtEl>
                                          <p:spTgt spid="104"/>
                                        </p:tgtEl>
                                        <p:attrNameLst>
                                          <p:attrName>r</p:attrName>
                                        </p:attrNameLst>
                                      </p:cBhvr>
                                    </p:animRot>
                                  </p:childTnLst>
                                </p:cTn>
                              </p:par>
                            </p:childTnLst>
                          </p:cTn>
                        </p:par>
                      </p:childTnLst>
                    </p:cTn>
                  </p:par>
                  <p:par>
                    <p:cTn id="77" fill="hold">
                      <p:stCondLst>
                        <p:cond delay="indefinite"/>
                      </p:stCondLst>
                      <p:childTnLst>
                        <p:par>
                          <p:cTn id="78" fill="hold">
                            <p:stCondLst>
                              <p:cond delay="0"/>
                            </p:stCondLst>
                            <p:childTnLst>
                              <p:par>
                                <p:cTn id="79" presetID="14" presetClass="entr" presetSubtype="10" fill="hold" nodeType="clickEffect">
                                  <p:stCondLst>
                                    <p:cond delay="0"/>
                                  </p:stCondLst>
                                  <p:childTnLst>
                                    <p:set>
                                      <p:cBhvr>
                                        <p:cTn id="80" dur="1" fill="hold">
                                          <p:stCondLst>
                                            <p:cond delay="0"/>
                                          </p:stCondLst>
                                        </p:cTn>
                                        <p:tgtEl>
                                          <p:spTgt spid="111"/>
                                        </p:tgtEl>
                                        <p:attrNameLst>
                                          <p:attrName>style.visibility</p:attrName>
                                        </p:attrNameLst>
                                      </p:cBhvr>
                                      <p:to>
                                        <p:strVal val="visible"/>
                                      </p:to>
                                    </p:set>
                                    <p:animEffect transition="in" filter="randombar(horizontal)">
                                      <p:cBhvr>
                                        <p:cTn id="81" dur="500"/>
                                        <p:tgtEl>
                                          <p:spTgt spid="111"/>
                                        </p:tgtEl>
                                      </p:cBhvr>
                                    </p:animEffect>
                                  </p:childTnLst>
                                </p:cTn>
                              </p:par>
                            </p:childTnLst>
                          </p:cTn>
                        </p:par>
                      </p:childTnLst>
                    </p:cTn>
                  </p:par>
                  <p:par>
                    <p:cTn id="82" fill="hold">
                      <p:stCondLst>
                        <p:cond delay="indefinite"/>
                      </p:stCondLst>
                      <p:childTnLst>
                        <p:par>
                          <p:cTn id="83" fill="hold">
                            <p:stCondLst>
                              <p:cond delay="0"/>
                            </p:stCondLst>
                            <p:childTnLst>
                              <p:par>
                                <p:cTn id="84" presetID="14" presetClass="entr" presetSubtype="10" fill="hold" nodeType="clickEffect">
                                  <p:stCondLst>
                                    <p:cond delay="0"/>
                                  </p:stCondLst>
                                  <p:childTnLst>
                                    <p:set>
                                      <p:cBhvr>
                                        <p:cTn id="85" dur="1" fill="hold">
                                          <p:stCondLst>
                                            <p:cond delay="0"/>
                                          </p:stCondLst>
                                        </p:cTn>
                                        <p:tgtEl>
                                          <p:spTgt spid="112"/>
                                        </p:tgtEl>
                                        <p:attrNameLst>
                                          <p:attrName>style.visibility</p:attrName>
                                        </p:attrNameLst>
                                      </p:cBhvr>
                                      <p:to>
                                        <p:strVal val="visible"/>
                                      </p:to>
                                    </p:set>
                                    <p:animEffect transition="in" filter="randombar(horizontal)">
                                      <p:cBhvr>
                                        <p:cTn id="86" dur="500"/>
                                        <p:tgtEl>
                                          <p:spTgt spid="112"/>
                                        </p:tgtEl>
                                      </p:cBhvr>
                                    </p:animEffect>
                                  </p:childTnLst>
                                </p:cTn>
                              </p:par>
                            </p:childTnLst>
                          </p:cTn>
                        </p:par>
                      </p:childTnLst>
                    </p:cTn>
                  </p:par>
                  <p:par>
                    <p:cTn id="87" fill="hold">
                      <p:stCondLst>
                        <p:cond delay="indefinite"/>
                      </p:stCondLst>
                      <p:childTnLst>
                        <p:par>
                          <p:cTn id="88" fill="hold">
                            <p:stCondLst>
                              <p:cond delay="0"/>
                            </p:stCondLst>
                            <p:childTnLst>
                              <p:par>
                                <p:cTn id="89" presetID="14" presetClass="entr" presetSubtype="10" fill="hold" nodeType="clickEffect">
                                  <p:stCondLst>
                                    <p:cond delay="0"/>
                                  </p:stCondLst>
                                  <p:childTnLst>
                                    <p:set>
                                      <p:cBhvr>
                                        <p:cTn id="90" dur="1" fill="hold">
                                          <p:stCondLst>
                                            <p:cond delay="0"/>
                                          </p:stCondLst>
                                        </p:cTn>
                                        <p:tgtEl>
                                          <p:spTgt spid="113"/>
                                        </p:tgtEl>
                                        <p:attrNameLst>
                                          <p:attrName>style.visibility</p:attrName>
                                        </p:attrNameLst>
                                      </p:cBhvr>
                                      <p:to>
                                        <p:strVal val="visible"/>
                                      </p:to>
                                    </p:set>
                                    <p:animEffect transition="in" filter="randombar(horizontal)">
                                      <p:cBhvr>
                                        <p:cTn id="91" dur="500"/>
                                        <p:tgtEl>
                                          <p:spTgt spid="113"/>
                                        </p:tgtEl>
                                      </p:cBhvr>
                                    </p:animEffect>
                                  </p:childTnLst>
                                </p:cTn>
                              </p:par>
                            </p:childTnLst>
                          </p:cTn>
                        </p:par>
                      </p:childTnLst>
                    </p:cTn>
                  </p:par>
                  <p:par>
                    <p:cTn id="92" fill="hold">
                      <p:stCondLst>
                        <p:cond delay="indefinite"/>
                      </p:stCondLst>
                      <p:childTnLst>
                        <p:par>
                          <p:cTn id="93" fill="hold">
                            <p:stCondLst>
                              <p:cond delay="0"/>
                            </p:stCondLst>
                            <p:childTnLst>
                              <p:par>
                                <p:cTn id="94" presetID="14" presetClass="entr" presetSubtype="10" fill="hold" nodeType="clickEffect">
                                  <p:stCondLst>
                                    <p:cond delay="0"/>
                                  </p:stCondLst>
                                  <p:childTnLst>
                                    <p:set>
                                      <p:cBhvr>
                                        <p:cTn id="95" dur="1" fill="hold">
                                          <p:stCondLst>
                                            <p:cond delay="0"/>
                                          </p:stCondLst>
                                        </p:cTn>
                                        <p:tgtEl>
                                          <p:spTgt spid="114"/>
                                        </p:tgtEl>
                                        <p:attrNameLst>
                                          <p:attrName>style.visibility</p:attrName>
                                        </p:attrNameLst>
                                      </p:cBhvr>
                                      <p:to>
                                        <p:strVal val="visible"/>
                                      </p:to>
                                    </p:set>
                                    <p:animEffect transition="in" filter="randombar(horizontal)">
                                      <p:cBhvr>
                                        <p:cTn id="96" dur="500"/>
                                        <p:tgtEl>
                                          <p:spTgt spid="114"/>
                                        </p:tgtEl>
                                      </p:cBhvr>
                                    </p:animEffect>
                                  </p:childTnLst>
                                </p:cTn>
                              </p:par>
                            </p:childTnLst>
                          </p:cTn>
                        </p:par>
                        <p:par>
                          <p:cTn id="97" fill="hold">
                            <p:stCondLst>
                              <p:cond delay="500"/>
                            </p:stCondLst>
                            <p:childTnLst>
                              <p:par>
                                <p:cTn id="98" presetID="10" presetClass="entr" presetSubtype="0" fill="hold" grpId="0" nodeType="afterEffect">
                                  <p:stCondLst>
                                    <p:cond delay="0"/>
                                  </p:stCondLst>
                                  <p:childTnLst>
                                    <p:set>
                                      <p:cBhvr>
                                        <p:cTn id="99" dur="1" fill="hold">
                                          <p:stCondLst>
                                            <p:cond delay="0"/>
                                          </p:stCondLst>
                                        </p:cTn>
                                        <p:tgtEl>
                                          <p:spTgt spid="117"/>
                                        </p:tgtEl>
                                        <p:attrNameLst>
                                          <p:attrName>style.visibility</p:attrName>
                                        </p:attrNameLst>
                                      </p:cBhvr>
                                      <p:to>
                                        <p:strVal val="visible"/>
                                      </p:to>
                                    </p:set>
                                    <p:animEffect transition="in" filter="fade">
                                      <p:cBhvr>
                                        <p:cTn id="100" dur="2000"/>
                                        <p:tgtEl>
                                          <p:spTgt spid="117"/>
                                        </p:tgtEl>
                                      </p:cBhvr>
                                    </p:animEffect>
                                  </p:childTnLst>
                                </p:cTn>
                              </p:par>
                              <p:par>
                                <p:cTn id="101" presetID="8" presetClass="emph" presetSubtype="0" repeatCount="indefinite" fill="hold" grpId="1" nodeType="withEffect">
                                  <p:stCondLst>
                                    <p:cond delay="0"/>
                                  </p:stCondLst>
                                  <p:childTnLst>
                                    <p:animRot by="21600000">
                                      <p:cBhvr>
                                        <p:cTn id="102" dur="2000" fill="hold"/>
                                        <p:tgtEl>
                                          <p:spTgt spid="117"/>
                                        </p:tgtEl>
                                        <p:attrNameLst>
                                          <p:attrName>r</p:attrName>
                                        </p:attrNameLst>
                                      </p:cBhvr>
                                    </p:animRot>
                                  </p:childTnLst>
                                </p:cTn>
                              </p:par>
                            </p:childTnLst>
                          </p:cTn>
                        </p:par>
                      </p:childTnLst>
                    </p:cTn>
                  </p:par>
                  <p:par>
                    <p:cTn id="103" fill="hold">
                      <p:stCondLst>
                        <p:cond delay="indefinite"/>
                      </p:stCondLst>
                      <p:childTnLst>
                        <p:par>
                          <p:cTn id="104" fill="hold">
                            <p:stCondLst>
                              <p:cond delay="0"/>
                            </p:stCondLst>
                            <p:childTnLst>
                              <p:par>
                                <p:cTn id="105" presetID="14" presetClass="entr" presetSubtype="10" fill="hold" nodeType="clickEffect">
                                  <p:stCondLst>
                                    <p:cond delay="0"/>
                                  </p:stCondLst>
                                  <p:childTnLst>
                                    <p:set>
                                      <p:cBhvr>
                                        <p:cTn id="106" dur="1" fill="hold">
                                          <p:stCondLst>
                                            <p:cond delay="0"/>
                                          </p:stCondLst>
                                        </p:cTn>
                                        <p:tgtEl>
                                          <p:spTgt spid="115"/>
                                        </p:tgtEl>
                                        <p:attrNameLst>
                                          <p:attrName>style.visibility</p:attrName>
                                        </p:attrNameLst>
                                      </p:cBhvr>
                                      <p:to>
                                        <p:strVal val="visible"/>
                                      </p:to>
                                    </p:set>
                                    <p:animEffect transition="in" filter="randombar(horizontal)">
                                      <p:cBhvr>
                                        <p:cTn id="107" dur="500"/>
                                        <p:tgtEl>
                                          <p:spTgt spid="115"/>
                                        </p:tgtEl>
                                      </p:cBhvr>
                                    </p:animEffect>
                                  </p:childTnLst>
                                </p:cTn>
                              </p:par>
                            </p:childTnLst>
                          </p:cTn>
                        </p:par>
                        <p:par>
                          <p:cTn id="108" fill="hold">
                            <p:stCondLst>
                              <p:cond delay="500"/>
                            </p:stCondLst>
                            <p:childTnLst>
                              <p:par>
                                <p:cTn id="109" presetID="10" presetClass="entr" presetSubtype="0" fill="hold" grpId="0" nodeType="afterEffect">
                                  <p:stCondLst>
                                    <p:cond delay="0"/>
                                  </p:stCondLst>
                                  <p:childTnLst>
                                    <p:set>
                                      <p:cBhvr>
                                        <p:cTn id="110" dur="1" fill="hold">
                                          <p:stCondLst>
                                            <p:cond delay="0"/>
                                          </p:stCondLst>
                                        </p:cTn>
                                        <p:tgtEl>
                                          <p:spTgt spid="118"/>
                                        </p:tgtEl>
                                        <p:attrNameLst>
                                          <p:attrName>style.visibility</p:attrName>
                                        </p:attrNameLst>
                                      </p:cBhvr>
                                      <p:to>
                                        <p:strVal val="visible"/>
                                      </p:to>
                                    </p:set>
                                    <p:animEffect transition="in" filter="fade">
                                      <p:cBhvr>
                                        <p:cTn id="111" dur="2000"/>
                                        <p:tgtEl>
                                          <p:spTgt spid="118"/>
                                        </p:tgtEl>
                                      </p:cBhvr>
                                    </p:animEffect>
                                  </p:childTnLst>
                                </p:cTn>
                              </p:par>
                              <p:par>
                                <p:cTn id="112" presetID="8" presetClass="emph" presetSubtype="0" repeatCount="indefinite" fill="hold" grpId="1" nodeType="withEffect">
                                  <p:stCondLst>
                                    <p:cond delay="0"/>
                                  </p:stCondLst>
                                  <p:childTnLst>
                                    <p:animRot by="21600000">
                                      <p:cBhvr>
                                        <p:cTn id="113" dur="2000" fill="hold"/>
                                        <p:tgtEl>
                                          <p:spTgt spid="118"/>
                                        </p:tgtEl>
                                        <p:attrNameLst>
                                          <p:attrName>r</p:attrName>
                                        </p:attrNameLst>
                                      </p:cBhvr>
                                    </p:animRot>
                                  </p:childTnLst>
                                </p:cTn>
                              </p:par>
                            </p:childTnLst>
                          </p:cTn>
                        </p:par>
                      </p:childTnLst>
                    </p:cTn>
                  </p:par>
                  <p:par>
                    <p:cTn id="114" fill="hold">
                      <p:stCondLst>
                        <p:cond delay="indefinite"/>
                      </p:stCondLst>
                      <p:childTnLst>
                        <p:par>
                          <p:cTn id="115" fill="hold">
                            <p:stCondLst>
                              <p:cond delay="0"/>
                            </p:stCondLst>
                            <p:childTnLst>
                              <p:par>
                                <p:cTn id="116" presetID="14" presetClass="entr" presetSubtype="10" fill="hold" nodeType="clickEffect">
                                  <p:stCondLst>
                                    <p:cond delay="0"/>
                                  </p:stCondLst>
                                  <p:childTnLst>
                                    <p:set>
                                      <p:cBhvr>
                                        <p:cTn id="117" dur="1" fill="hold">
                                          <p:stCondLst>
                                            <p:cond delay="0"/>
                                          </p:stCondLst>
                                        </p:cTn>
                                        <p:tgtEl>
                                          <p:spTgt spid="116"/>
                                        </p:tgtEl>
                                        <p:attrNameLst>
                                          <p:attrName>style.visibility</p:attrName>
                                        </p:attrNameLst>
                                      </p:cBhvr>
                                      <p:to>
                                        <p:strVal val="visible"/>
                                      </p:to>
                                    </p:set>
                                    <p:animEffect transition="in" filter="randombar(horizontal)">
                                      <p:cBhvr>
                                        <p:cTn id="118" dur="500"/>
                                        <p:tgtEl>
                                          <p:spTgt spid="116"/>
                                        </p:tgtEl>
                                      </p:cBhvr>
                                    </p:animEffect>
                                  </p:childTnLst>
                                </p:cTn>
                              </p:par>
                            </p:childTnLst>
                          </p:cTn>
                        </p:par>
                      </p:childTnLst>
                    </p:cTn>
                  </p:par>
                  <p:par>
                    <p:cTn id="119" fill="hold">
                      <p:stCondLst>
                        <p:cond delay="indefinite"/>
                      </p:stCondLst>
                      <p:childTnLst>
                        <p:par>
                          <p:cTn id="120" fill="hold">
                            <p:stCondLst>
                              <p:cond delay="0"/>
                            </p:stCondLst>
                            <p:childTnLst>
                              <p:par>
                                <p:cTn id="121" presetID="14" presetClass="entr" presetSubtype="10" fill="hold" nodeType="clickEffect">
                                  <p:stCondLst>
                                    <p:cond delay="0"/>
                                  </p:stCondLst>
                                  <p:childTnLst>
                                    <p:set>
                                      <p:cBhvr>
                                        <p:cTn id="122" dur="1" fill="hold">
                                          <p:stCondLst>
                                            <p:cond delay="0"/>
                                          </p:stCondLst>
                                        </p:cTn>
                                        <p:tgtEl>
                                          <p:spTgt spid="119"/>
                                        </p:tgtEl>
                                        <p:attrNameLst>
                                          <p:attrName>style.visibility</p:attrName>
                                        </p:attrNameLst>
                                      </p:cBhvr>
                                      <p:to>
                                        <p:strVal val="visible"/>
                                      </p:to>
                                    </p:set>
                                    <p:animEffect transition="in" filter="randombar(horizontal)">
                                      <p:cBhvr>
                                        <p:cTn id="123" dur="500"/>
                                        <p:tgtEl>
                                          <p:spTgt spid="119"/>
                                        </p:tgtEl>
                                      </p:cBhvr>
                                    </p:animEffect>
                                  </p:childTnLst>
                                </p:cTn>
                              </p:par>
                            </p:childTnLst>
                          </p:cTn>
                        </p:par>
                      </p:childTnLst>
                    </p:cTn>
                  </p:par>
                  <p:par>
                    <p:cTn id="124" fill="hold">
                      <p:stCondLst>
                        <p:cond delay="indefinite"/>
                      </p:stCondLst>
                      <p:childTnLst>
                        <p:par>
                          <p:cTn id="125" fill="hold">
                            <p:stCondLst>
                              <p:cond delay="0"/>
                            </p:stCondLst>
                            <p:childTnLst>
                              <p:par>
                                <p:cTn id="126" presetID="14" presetClass="entr" presetSubtype="10" fill="hold" grpId="0" nodeType="clickEffect">
                                  <p:stCondLst>
                                    <p:cond delay="0"/>
                                  </p:stCondLst>
                                  <p:childTnLst>
                                    <p:set>
                                      <p:cBhvr>
                                        <p:cTn id="127" dur="1" fill="hold">
                                          <p:stCondLst>
                                            <p:cond delay="0"/>
                                          </p:stCondLst>
                                        </p:cTn>
                                        <p:tgtEl>
                                          <p:spTgt spid="81"/>
                                        </p:tgtEl>
                                        <p:attrNameLst>
                                          <p:attrName>style.visibility</p:attrName>
                                        </p:attrNameLst>
                                      </p:cBhvr>
                                      <p:to>
                                        <p:strVal val="visible"/>
                                      </p:to>
                                    </p:set>
                                    <p:animEffect transition="in" filter="randombar(horizontal)">
                                      <p:cBhvr>
                                        <p:cTn id="128" dur="500"/>
                                        <p:tgtEl>
                                          <p:spTgt spid="81"/>
                                        </p:tgtEl>
                                      </p:cBhvr>
                                    </p:animEffect>
                                  </p:childTnLst>
                                </p:cTn>
                              </p:par>
                              <p:par>
                                <p:cTn id="129" presetID="14" presetClass="entr" presetSubtype="10" fill="hold" grpId="0" nodeType="withEffect">
                                  <p:stCondLst>
                                    <p:cond delay="0"/>
                                  </p:stCondLst>
                                  <p:childTnLst>
                                    <p:set>
                                      <p:cBhvr>
                                        <p:cTn id="130" dur="1" fill="hold">
                                          <p:stCondLst>
                                            <p:cond delay="0"/>
                                          </p:stCondLst>
                                        </p:cTn>
                                        <p:tgtEl>
                                          <p:spTgt spid="82"/>
                                        </p:tgtEl>
                                        <p:attrNameLst>
                                          <p:attrName>style.visibility</p:attrName>
                                        </p:attrNameLst>
                                      </p:cBhvr>
                                      <p:to>
                                        <p:strVal val="visible"/>
                                      </p:to>
                                    </p:set>
                                    <p:animEffect transition="in" filter="randombar(horizontal)">
                                      <p:cBhvr>
                                        <p:cTn id="131" dur="500"/>
                                        <p:tgtEl>
                                          <p:spTgt spid="82"/>
                                        </p:tgtEl>
                                      </p:cBhvr>
                                    </p:animEffect>
                                  </p:childTnLst>
                                </p:cTn>
                              </p:par>
                            </p:childTnLst>
                          </p:cTn>
                        </p:par>
                      </p:childTnLst>
                    </p:cTn>
                  </p:par>
                  <p:par>
                    <p:cTn id="132" fill="hold">
                      <p:stCondLst>
                        <p:cond delay="indefinite"/>
                      </p:stCondLst>
                      <p:childTnLst>
                        <p:par>
                          <p:cTn id="133" fill="hold">
                            <p:stCondLst>
                              <p:cond delay="0"/>
                            </p:stCondLst>
                            <p:childTnLst>
                              <p:par>
                                <p:cTn id="134" presetID="14" presetClass="entr" presetSubtype="10" fill="hold" nodeType="clickEffect">
                                  <p:stCondLst>
                                    <p:cond delay="0"/>
                                  </p:stCondLst>
                                  <p:childTnLst>
                                    <p:set>
                                      <p:cBhvr>
                                        <p:cTn id="135" dur="1" fill="hold">
                                          <p:stCondLst>
                                            <p:cond delay="0"/>
                                          </p:stCondLst>
                                        </p:cTn>
                                        <p:tgtEl>
                                          <p:spTgt spid="120"/>
                                        </p:tgtEl>
                                        <p:attrNameLst>
                                          <p:attrName>style.visibility</p:attrName>
                                        </p:attrNameLst>
                                      </p:cBhvr>
                                      <p:to>
                                        <p:strVal val="visible"/>
                                      </p:to>
                                    </p:set>
                                    <p:animEffect transition="in" filter="randombar(horizontal)">
                                      <p:cBhvr>
                                        <p:cTn id="136" dur="500"/>
                                        <p:tgtEl>
                                          <p:spTgt spid="120"/>
                                        </p:tgtEl>
                                      </p:cBhvr>
                                    </p:animEffect>
                                  </p:childTnLst>
                                </p:cTn>
                              </p:par>
                            </p:childTnLst>
                          </p:cTn>
                        </p:par>
                      </p:childTnLst>
                    </p:cTn>
                  </p:par>
                  <p:par>
                    <p:cTn id="137" fill="hold">
                      <p:stCondLst>
                        <p:cond delay="indefinite"/>
                      </p:stCondLst>
                      <p:childTnLst>
                        <p:par>
                          <p:cTn id="138" fill="hold">
                            <p:stCondLst>
                              <p:cond delay="0"/>
                            </p:stCondLst>
                            <p:childTnLst>
                              <p:par>
                                <p:cTn id="139" presetID="14" presetClass="entr" presetSubtype="10" fill="hold" nodeType="clickEffect">
                                  <p:stCondLst>
                                    <p:cond delay="0"/>
                                  </p:stCondLst>
                                  <p:childTnLst>
                                    <p:set>
                                      <p:cBhvr>
                                        <p:cTn id="140" dur="1" fill="hold">
                                          <p:stCondLst>
                                            <p:cond delay="0"/>
                                          </p:stCondLst>
                                        </p:cTn>
                                        <p:tgtEl>
                                          <p:spTgt spid="121"/>
                                        </p:tgtEl>
                                        <p:attrNameLst>
                                          <p:attrName>style.visibility</p:attrName>
                                        </p:attrNameLst>
                                      </p:cBhvr>
                                      <p:to>
                                        <p:strVal val="visible"/>
                                      </p:to>
                                    </p:set>
                                    <p:animEffect transition="in" filter="randombar(horizontal)">
                                      <p:cBhvr>
                                        <p:cTn id="141" dur="500"/>
                                        <p:tgtEl>
                                          <p:spTgt spid="121"/>
                                        </p:tgtEl>
                                      </p:cBhvr>
                                    </p:animEffect>
                                  </p:childTnLst>
                                </p:cTn>
                              </p:par>
                            </p:childTnLst>
                          </p:cTn>
                        </p:par>
                      </p:childTnLst>
                    </p:cTn>
                  </p:par>
                  <p:par>
                    <p:cTn id="142" fill="hold">
                      <p:stCondLst>
                        <p:cond delay="indefinite"/>
                      </p:stCondLst>
                      <p:childTnLst>
                        <p:par>
                          <p:cTn id="143" fill="hold">
                            <p:stCondLst>
                              <p:cond delay="0"/>
                            </p:stCondLst>
                            <p:childTnLst>
                              <p:par>
                                <p:cTn id="144" presetID="14" presetClass="entr" presetSubtype="10" fill="hold" nodeType="clickEffect">
                                  <p:stCondLst>
                                    <p:cond delay="0"/>
                                  </p:stCondLst>
                                  <p:childTnLst>
                                    <p:set>
                                      <p:cBhvr>
                                        <p:cTn id="145" dur="1" fill="hold">
                                          <p:stCondLst>
                                            <p:cond delay="0"/>
                                          </p:stCondLst>
                                        </p:cTn>
                                        <p:tgtEl>
                                          <p:spTgt spid="122"/>
                                        </p:tgtEl>
                                        <p:attrNameLst>
                                          <p:attrName>style.visibility</p:attrName>
                                        </p:attrNameLst>
                                      </p:cBhvr>
                                      <p:to>
                                        <p:strVal val="visible"/>
                                      </p:to>
                                    </p:set>
                                    <p:animEffect transition="in" filter="randombar(horizontal)">
                                      <p:cBhvr>
                                        <p:cTn id="146" dur="500"/>
                                        <p:tgtEl>
                                          <p:spTgt spid="122"/>
                                        </p:tgtEl>
                                      </p:cBhvr>
                                    </p:animEffect>
                                  </p:childTnLst>
                                </p:cTn>
                              </p:par>
                            </p:childTnLst>
                          </p:cTn>
                        </p:par>
                        <p:par>
                          <p:cTn id="147" fill="hold">
                            <p:stCondLst>
                              <p:cond delay="500"/>
                            </p:stCondLst>
                            <p:childTnLst>
                              <p:par>
                                <p:cTn id="148" presetID="53" presetClass="entr" presetSubtype="0" fill="hold" grpId="0" nodeType="afterEffect">
                                  <p:stCondLst>
                                    <p:cond delay="0"/>
                                  </p:stCondLst>
                                  <p:childTnLst>
                                    <p:set>
                                      <p:cBhvr>
                                        <p:cTn id="149" dur="1" fill="hold">
                                          <p:stCondLst>
                                            <p:cond delay="0"/>
                                          </p:stCondLst>
                                        </p:cTn>
                                        <p:tgtEl>
                                          <p:spTgt spid="62"/>
                                        </p:tgtEl>
                                        <p:attrNameLst>
                                          <p:attrName>style.visibility</p:attrName>
                                        </p:attrNameLst>
                                      </p:cBhvr>
                                      <p:to>
                                        <p:strVal val="visible"/>
                                      </p:to>
                                    </p:set>
                                    <p:anim calcmode="lin" valueType="num">
                                      <p:cBhvr>
                                        <p:cTn id="150" dur="500" fill="hold"/>
                                        <p:tgtEl>
                                          <p:spTgt spid="62"/>
                                        </p:tgtEl>
                                        <p:attrNameLst>
                                          <p:attrName>ppt_w</p:attrName>
                                        </p:attrNameLst>
                                      </p:cBhvr>
                                      <p:tavLst>
                                        <p:tav tm="0">
                                          <p:val>
                                            <p:fltVal val="0"/>
                                          </p:val>
                                        </p:tav>
                                        <p:tav tm="100000">
                                          <p:val>
                                            <p:strVal val="#ppt_w"/>
                                          </p:val>
                                        </p:tav>
                                      </p:tavLst>
                                    </p:anim>
                                    <p:anim calcmode="lin" valueType="num">
                                      <p:cBhvr>
                                        <p:cTn id="151" dur="500" fill="hold"/>
                                        <p:tgtEl>
                                          <p:spTgt spid="62"/>
                                        </p:tgtEl>
                                        <p:attrNameLst>
                                          <p:attrName>ppt_h</p:attrName>
                                        </p:attrNameLst>
                                      </p:cBhvr>
                                      <p:tavLst>
                                        <p:tav tm="0">
                                          <p:val>
                                            <p:fltVal val="0"/>
                                          </p:val>
                                        </p:tav>
                                        <p:tav tm="100000">
                                          <p:val>
                                            <p:strVal val="#ppt_h"/>
                                          </p:val>
                                        </p:tav>
                                      </p:tavLst>
                                    </p:anim>
                                    <p:animEffect transition="in" filter="fade">
                                      <p:cBhvr>
                                        <p:cTn id="15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6" grpId="0" animBg="1"/>
      <p:bldP spid="4" grpId="0"/>
      <p:bldP spid="7" grpId="0" animBg="1"/>
      <p:bldP spid="5" grpId="0"/>
      <p:bldP spid="66" grpId="0" animBg="1"/>
      <p:bldP spid="82" grpId="0" animBg="1"/>
      <p:bldP spid="104" grpId="0" animBg="1"/>
      <p:bldP spid="104" grpId="1" animBg="1"/>
      <p:bldP spid="107" grpId="0" animBg="1"/>
      <p:bldP spid="107" grpId="1" animBg="1"/>
      <p:bldP spid="117" grpId="0" animBg="1"/>
      <p:bldP spid="117" grpId="1" animBg="1"/>
      <p:bldP spid="118" grpId="0" animBg="1"/>
      <p:bldP spid="118" grpId="1" animBg="1"/>
      <p:bldP spid="6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hlinkClick r:id="rId2" action="ppaction://hlinksldjump"/>
          </p:cNvPr>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pic>
        <p:nvPicPr>
          <p:cNvPr id="11" name="Picture 10" descr="Picture1.png">
            <a:hlinkClick r:id="rId2" action="ppaction://hlinksldjump"/>
          </p:cNvPr>
          <p:cNvPicPr>
            <a:picLocks noChangeAspect="1"/>
          </p:cNvPicPr>
          <p:nvPr/>
        </p:nvPicPr>
        <p:blipFill>
          <a:blip r:embed="rId3" cstate="print"/>
          <a:stretch>
            <a:fillRect/>
          </a:stretch>
        </p:blipFill>
        <p:spPr>
          <a:xfrm>
            <a:off x="457200" y="1447800"/>
            <a:ext cx="8379231" cy="4800600"/>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34" name="Freeform 33"/>
          <p:cNvSpPr/>
          <p:nvPr/>
        </p:nvSpPr>
        <p:spPr>
          <a:xfrm>
            <a:off x="6581472" y="2882497"/>
            <a:ext cx="2410128" cy="1127861"/>
          </a:xfrm>
          <a:custGeom>
            <a:avLst/>
            <a:gdLst>
              <a:gd name="connsiteX0" fmla="*/ 0 w 2410128"/>
              <a:gd name="connsiteY0" fmla="*/ 112786 h 1127861"/>
              <a:gd name="connsiteX1" fmla="*/ 33034 w 2410128"/>
              <a:gd name="connsiteY1" fmla="*/ 33034 h 1127861"/>
              <a:gd name="connsiteX2" fmla="*/ 112786 w 2410128"/>
              <a:gd name="connsiteY2" fmla="*/ 0 h 1127861"/>
              <a:gd name="connsiteX3" fmla="*/ 2297342 w 2410128"/>
              <a:gd name="connsiteY3" fmla="*/ 0 h 1127861"/>
              <a:gd name="connsiteX4" fmla="*/ 2377094 w 2410128"/>
              <a:gd name="connsiteY4" fmla="*/ 33034 h 1127861"/>
              <a:gd name="connsiteX5" fmla="*/ 2410128 w 2410128"/>
              <a:gd name="connsiteY5" fmla="*/ 112786 h 1127861"/>
              <a:gd name="connsiteX6" fmla="*/ 2410128 w 2410128"/>
              <a:gd name="connsiteY6" fmla="*/ 1015075 h 1127861"/>
              <a:gd name="connsiteX7" fmla="*/ 2377094 w 2410128"/>
              <a:gd name="connsiteY7" fmla="*/ 1094827 h 1127861"/>
              <a:gd name="connsiteX8" fmla="*/ 2297342 w 2410128"/>
              <a:gd name="connsiteY8" fmla="*/ 1127861 h 1127861"/>
              <a:gd name="connsiteX9" fmla="*/ 112786 w 2410128"/>
              <a:gd name="connsiteY9" fmla="*/ 1127861 h 1127861"/>
              <a:gd name="connsiteX10" fmla="*/ 33034 w 2410128"/>
              <a:gd name="connsiteY10" fmla="*/ 1094827 h 1127861"/>
              <a:gd name="connsiteX11" fmla="*/ 0 w 2410128"/>
              <a:gd name="connsiteY11" fmla="*/ 1015075 h 1127861"/>
              <a:gd name="connsiteX12" fmla="*/ 0 w 2410128"/>
              <a:gd name="connsiteY12" fmla="*/ 112786 h 112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10128" h="1127861">
                <a:moveTo>
                  <a:pt x="0" y="112786"/>
                </a:moveTo>
                <a:cubicBezTo>
                  <a:pt x="0" y="82873"/>
                  <a:pt x="11883" y="54186"/>
                  <a:pt x="33034" y="33034"/>
                </a:cubicBezTo>
                <a:cubicBezTo>
                  <a:pt x="54186" y="11883"/>
                  <a:pt x="82873" y="0"/>
                  <a:pt x="112786" y="0"/>
                </a:cubicBezTo>
                <a:lnTo>
                  <a:pt x="2297342" y="0"/>
                </a:lnTo>
                <a:cubicBezTo>
                  <a:pt x="2327255" y="0"/>
                  <a:pt x="2355942" y="11883"/>
                  <a:pt x="2377094" y="33034"/>
                </a:cubicBezTo>
                <a:cubicBezTo>
                  <a:pt x="2398245" y="54186"/>
                  <a:pt x="2410128" y="82873"/>
                  <a:pt x="2410128" y="112786"/>
                </a:cubicBezTo>
                <a:lnTo>
                  <a:pt x="2410128" y="1015075"/>
                </a:lnTo>
                <a:cubicBezTo>
                  <a:pt x="2410128" y="1044988"/>
                  <a:pt x="2398245" y="1073675"/>
                  <a:pt x="2377094" y="1094827"/>
                </a:cubicBezTo>
                <a:cubicBezTo>
                  <a:pt x="2355943" y="1115978"/>
                  <a:pt x="2327255" y="1127861"/>
                  <a:pt x="2297342" y="1127861"/>
                </a:cubicBezTo>
                <a:lnTo>
                  <a:pt x="112786" y="1127861"/>
                </a:lnTo>
                <a:cubicBezTo>
                  <a:pt x="82873" y="1127861"/>
                  <a:pt x="54186" y="1115978"/>
                  <a:pt x="33034" y="1094827"/>
                </a:cubicBezTo>
                <a:cubicBezTo>
                  <a:pt x="11883" y="1073675"/>
                  <a:pt x="0" y="1044988"/>
                  <a:pt x="0" y="1015075"/>
                </a:cubicBezTo>
                <a:lnTo>
                  <a:pt x="0" y="112786"/>
                </a:lnTo>
                <a:close/>
              </a:path>
            </a:pathLst>
          </a:custGeom>
        </p:spPr>
        <p:style>
          <a:lnRef idx="2">
            <a:schemeClr val="accent3">
              <a:shade val="50000"/>
            </a:schemeClr>
          </a:lnRef>
          <a:fillRef idx="1">
            <a:schemeClr val="accent3"/>
          </a:fillRef>
          <a:effectRef idx="0">
            <a:schemeClr val="accent3"/>
          </a:effectRef>
          <a:fontRef idx="minor">
            <a:schemeClr val="lt1"/>
          </a:fontRef>
        </p:style>
        <p:txBody>
          <a:bodyPr spcFirstLastPara="0" vert="horz" wrap="square" lIns="48274" tIns="48274" rIns="48274" bIns="48274" numCol="1" spcCol="1270" anchor="ctr" anchorCtr="0">
            <a:noAutofit/>
          </a:bodyPr>
          <a:lstStyle/>
          <a:p>
            <a:pPr lvl="0" algn="ctr" defTabSz="1066800" rtl="1">
              <a:lnSpc>
                <a:spcPct val="90000"/>
              </a:lnSpc>
              <a:spcBef>
                <a:spcPct val="0"/>
              </a:spcBef>
              <a:spcAft>
                <a:spcPct val="35000"/>
              </a:spcAft>
            </a:pPr>
            <a:r>
              <a:rPr lang="fa-IR" sz="3200" b="1" kern="1200" dirty="0" smtClean="0">
                <a:cs typeface="B Zar" pitchFamily="2" charset="-78"/>
              </a:rPr>
              <a:t>مسائل مسح پا</a:t>
            </a:r>
            <a:endParaRPr lang="en-US" sz="3200" b="1" kern="1200" dirty="0">
              <a:cs typeface="B Zar" pitchFamily="2" charset="-78"/>
            </a:endParaRPr>
          </a:p>
        </p:txBody>
      </p:sp>
      <p:grpSp>
        <p:nvGrpSpPr>
          <p:cNvPr id="72" name="Group 71"/>
          <p:cNvGrpSpPr/>
          <p:nvPr/>
        </p:nvGrpSpPr>
        <p:grpSpPr>
          <a:xfrm>
            <a:off x="188119" y="560720"/>
            <a:ext cx="6045961" cy="2941373"/>
            <a:chOff x="188119" y="762000"/>
            <a:chExt cx="6045961" cy="2941373"/>
          </a:xfrm>
        </p:grpSpPr>
        <p:sp>
          <p:nvSpPr>
            <p:cNvPr id="35" name="Freeform 34"/>
            <p:cNvSpPr/>
            <p:nvPr/>
          </p:nvSpPr>
          <p:spPr>
            <a:xfrm rot="25958148">
              <a:off x="4995482" y="2464775"/>
              <a:ext cx="2442908" cy="34288"/>
            </a:xfrm>
            <a:custGeom>
              <a:avLst/>
              <a:gdLst>
                <a:gd name="connsiteX0" fmla="*/ 0 w 2442908"/>
                <a:gd name="connsiteY0" fmla="*/ 17143 h 34287"/>
                <a:gd name="connsiteX1" fmla="*/ 2442908 w 2442908"/>
                <a:gd name="connsiteY1" fmla="*/ 17143 h 34287"/>
              </a:gdLst>
              <a:ahLst/>
              <a:cxnLst>
                <a:cxn ang="0">
                  <a:pos x="connsiteX0" y="connsiteY0"/>
                </a:cxn>
                <a:cxn ang="0">
                  <a:pos x="connsiteX1" y="connsiteY1"/>
                </a:cxn>
              </a:cxnLst>
              <a:rect l="l" t="t" r="r" b="b"/>
              <a:pathLst>
                <a:path w="2442908" h="34287">
                  <a:moveTo>
                    <a:pt x="2442908" y="17144"/>
                  </a:moveTo>
                  <a:lnTo>
                    <a:pt x="0" y="17144"/>
                  </a:lnTo>
                </a:path>
              </a:pathLst>
            </a:custGeom>
          </p:spPr>
          <p:style>
            <a:lnRef idx="1">
              <a:schemeClr val="dk1"/>
            </a:lnRef>
            <a:fillRef idx="0">
              <a:schemeClr val="dk1"/>
            </a:fillRef>
            <a:effectRef idx="0">
              <a:schemeClr val="dk1"/>
            </a:effectRef>
            <a:fontRef idx="minor">
              <a:schemeClr val="tx1"/>
            </a:fontRef>
          </p:style>
          <p:txBody>
            <a:bodyPr spcFirstLastPara="0" vert="horz" wrap="square" lIns="1173082" tIns="-43929" rIns="1173080" bIns="-43929" numCol="1" spcCol="1270" anchor="ctr" anchorCtr="0">
              <a:noAutofit/>
            </a:bodyPr>
            <a:lstStyle/>
            <a:p>
              <a:pPr lvl="0" algn="ctr" defTabSz="1066800" rtl="1">
                <a:lnSpc>
                  <a:spcPct val="90000"/>
                </a:lnSpc>
                <a:spcBef>
                  <a:spcPct val="0"/>
                </a:spcBef>
                <a:spcAft>
                  <a:spcPct val="35000"/>
                </a:spcAft>
              </a:pPr>
              <a:endParaRPr lang="en-US" sz="2400" kern="1200">
                <a:cs typeface="B Koodak" pitchFamily="2" charset="-78"/>
              </a:endParaRPr>
            </a:p>
          </p:txBody>
        </p:sp>
        <p:sp>
          <p:nvSpPr>
            <p:cNvPr id="36" name="Freeform 35"/>
            <p:cNvSpPr/>
            <p:nvPr/>
          </p:nvSpPr>
          <p:spPr>
            <a:xfrm>
              <a:off x="188119" y="762000"/>
              <a:ext cx="5664280" cy="1108259"/>
            </a:xfrm>
            <a:custGeom>
              <a:avLst/>
              <a:gdLst>
                <a:gd name="connsiteX0" fmla="*/ 0 w 5664280"/>
                <a:gd name="connsiteY0" fmla="*/ 110826 h 1108259"/>
                <a:gd name="connsiteX1" fmla="*/ 32460 w 5664280"/>
                <a:gd name="connsiteY1" fmla="*/ 32460 h 1108259"/>
                <a:gd name="connsiteX2" fmla="*/ 110826 w 5664280"/>
                <a:gd name="connsiteY2" fmla="*/ 0 h 1108259"/>
                <a:gd name="connsiteX3" fmla="*/ 5553454 w 5664280"/>
                <a:gd name="connsiteY3" fmla="*/ 0 h 1108259"/>
                <a:gd name="connsiteX4" fmla="*/ 5631820 w 5664280"/>
                <a:gd name="connsiteY4" fmla="*/ 32460 h 1108259"/>
                <a:gd name="connsiteX5" fmla="*/ 5664280 w 5664280"/>
                <a:gd name="connsiteY5" fmla="*/ 110826 h 1108259"/>
                <a:gd name="connsiteX6" fmla="*/ 5664280 w 5664280"/>
                <a:gd name="connsiteY6" fmla="*/ 997433 h 1108259"/>
                <a:gd name="connsiteX7" fmla="*/ 5631820 w 5664280"/>
                <a:gd name="connsiteY7" fmla="*/ 1075799 h 1108259"/>
                <a:gd name="connsiteX8" fmla="*/ 5553454 w 5664280"/>
                <a:gd name="connsiteY8" fmla="*/ 1108259 h 1108259"/>
                <a:gd name="connsiteX9" fmla="*/ 110826 w 5664280"/>
                <a:gd name="connsiteY9" fmla="*/ 1108259 h 1108259"/>
                <a:gd name="connsiteX10" fmla="*/ 32460 w 5664280"/>
                <a:gd name="connsiteY10" fmla="*/ 1075799 h 1108259"/>
                <a:gd name="connsiteX11" fmla="*/ 0 w 5664280"/>
                <a:gd name="connsiteY11" fmla="*/ 997433 h 1108259"/>
                <a:gd name="connsiteX12" fmla="*/ 0 w 5664280"/>
                <a:gd name="connsiteY12" fmla="*/ 110826 h 1108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64280" h="1108259">
                  <a:moveTo>
                    <a:pt x="0" y="110826"/>
                  </a:moveTo>
                  <a:cubicBezTo>
                    <a:pt x="0" y="81433"/>
                    <a:pt x="11676" y="53244"/>
                    <a:pt x="32460" y="32460"/>
                  </a:cubicBezTo>
                  <a:cubicBezTo>
                    <a:pt x="53244" y="11676"/>
                    <a:pt x="81433" y="0"/>
                    <a:pt x="110826" y="0"/>
                  </a:cubicBezTo>
                  <a:lnTo>
                    <a:pt x="5553454" y="0"/>
                  </a:lnTo>
                  <a:cubicBezTo>
                    <a:pt x="5582847" y="0"/>
                    <a:pt x="5611036" y="11676"/>
                    <a:pt x="5631820" y="32460"/>
                  </a:cubicBezTo>
                  <a:cubicBezTo>
                    <a:pt x="5652604" y="53244"/>
                    <a:pt x="5664280" y="81433"/>
                    <a:pt x="5664280" y="110826"/>
                  </a:cubicBezTo>
                  <a:lnTo>
                    <a:pt x="5664280" y="997433"/>
                  </a:lnTo>
                  <a:cubicBezTo>
                    <a:pt x="5664280" y="1026826"/>
                    <a:pt x="5652604" y="1055015"/>
                    <a:pt x="5631820" y="1075799"/>
                  </a:cubicBezTo>
                  <a:cubicBezTo>
                    <a:pt x="5611036" y="1096583"/>
                    <a:pt x="5582847" y="1108259"/>
                    <a:pt x="5553454" y="1108259"/>
                  </a:cubicBezTo>
                  <a:lnTo>
                    <a:pt x="110826" y="1108259"/>
                  </a:lnTo>
                  <a:cubicBezTo>
                    <a:pt x="81433" y="1108259"/>
                    <a:pt x="53244" y="1096583"/>
                    <a:pt x="32460" y="1075799"/>
                  </a:cubicBezTo>
                  <a:cubicBezTo>
                    <a:pt x="11676" y="1055015"/>
                    <a:pt x="0" y="1026826"/>
                    <a:pt x="0" y="997433"/>
                  </a:cubicBezTo>
                  <a:lnTo>
                    <a:pt x="0" y="110826"/>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47700" tIns="47700" rIns="47700" bIns="47700" numCol="1" spcCol="1270" anchor="ctr" anchorCtr="0">
              <a:noAutofit/>
            </a:bodyPr>
            <a:lstStyle/>
            <a:p>
              <a:pPr lvl="0" algn="ctr" defTabSz="1066800" rtl="1">
                <a:lnSpc>
                  <a:spcPct val="90000"/>
                </a:lnSpc>
                <a:spcBef>
                  <a:spcPct val="0"/>
                </a:spcBef>
                <a:spcAft>
                  <a:spcPct val="35000"/>
                </a:spcAft>
              </a:pPr>
              <a:r>
                <a:rPr lang="fa-IR" sz="2800" b="1" kern="1200" dirty="0" smtClean="0">
                  <a:cs typeface="B Zar" pitchFamily="2" charset="-78"/>
                </a:rPr>
                <a:t>جاي مسح: روي پا</a:t>
              </a:r>
              <a:endParaRPr lang="en-US" sz="2800" b="1" kern="1200" dirty="0">
                <a:cs typeface="B Zar" pitchFamily="2" charset="-78"/>
              </a:endParaRPr>
            </a:p>
          </p:txBody>
        </p:sp>
      </p:grpSp>
      <p:grpSp>
        <p:nvGrpSpPr>
          <p:cNvPr id="73" name="Group 72"/>
          <p:cNvGrpSpPr/>
          <p:nvPr/>
        </p:nvGrpSpPr>
        <p:grpSpPr>
          <a:xfrm>
            <a:off x="188119" y="1838159"/>
            <a:ext cx="6045961" cy="1717172"/>
            <a:chOff x="188119" y="2039439"/>
            <a:chExt cx="6045961" cy="1717172"/>
          </a:xfrm>
        </p:grpSpPr>
        <p:sp>
          <p:nvSpPr>
            <p:cNvPr id="37" name="Freeform 36"/>
            <p:cNvSpPr/>
            <p:nvPr/>
          </p:nvSpPr>
          <p:spPr>
            <a:xfrm rot="25004025">
              <a:off x="5552367" y="3074898"/>
              <a:ext cx="1329138" cy="34288"/>
            </a:xfrm>
            <a:custGeom>
              <a:avLst/>
              <a:gdLst>
                <a:gd name="connsiteX0" fmla="*/ 0 w 1329138"/>
                <a:gd name="connsiteY0" fmla="*/ 17143 h 34287"/>
                <a:gd name="connsiteX1" fmla="*/ 1329138 w 1329138"/>
                <a:gd name="connsiteY1" fmla="*/ 17143 h 34287"/>
              </a:gdLst>
              <a:ahLst/>
              <a:cxnLst>
                <a:cxn ang="0">
                  <a:pos x="connsiteX0" y="connsiteY0"/>
                </a:cxn>
                <a:cxn ang="0">
                  <a:pos x="connsiteX1" y="connsiteY1"/>
                </a:cxn>
              </a:cxnLst>
              <a:rect l="l" t="t" r="r" b="b"/>
              <a:pathLst>
                <a:path w="1329138" h="34287">
                  <a:moveTo>
                    <a:pt x="1329138" y="17144"/>
                  </a:moveTo>
                  <a:lnTo>
                    <a:pt x="0" y="17144"/>
                  </a:lnTo>
                </a:path>
              </a:pathLst>
            </a:custGeom>
          </p:spPr>
          <p:style>
            <a:lnRef idx="1">
              <a:schemeClr val="dk1"/>
            </a:lnRef>
            <a:fillRef idx="0">
              <a:schemeClr val="dk1"/>
            </a:fillRef>
            <a:effectRef idx="0">
              <a:schemeClr val="dk1"/>
            </a:effectRef>
            <a:fontRef idx="minor">
              <a:schemeClr val="tx1"/>
            </a:fontRef>
          </p:style>
          <p:txBody>
            <a:bodyPr spcFirstLastPara="0" vert="horz" wrap="square" lIns="644040" tIns="-16085" rIns="644041" bIns="-16084" numCol="1" spcCol="1270" anchor="ctr" anchorCtr="0">
              <a:noAutofit/>
            </a:bodyPr>
            <a:lstStyle/>
            <a:p>
              <a:pPr lvl="0" algn="ctr" defTabSz="222250">
                <a:lnSpc>
                  <a:spcPct val="90000"/>
                </a:lnSpc>
                <a:spcBef>
                  <a:spcPct val="0"/>
                </a:spcBef>
                <a:spcAft>
                  <a:spcPct val="35000"/>
                </a:spcAft>
              </a:pPr>
              <a:endParaRPr lang="en-US" sz="500" kern="1200"/>
            </a:p>
          </p:txBody>
        </p:sp>
        <p:sp>
          <p:nvSpPr>
            <p:cNvPr id="38" name="Freeform 37"/>
            <p:cNvSpPr/>
            <p:nvPr/>
          </p:nvSpPr>
          <p:spPr>
            <a:xfrm>
              <a:off x="188119" y="2039439"/>
              <a:ext cx="5664280" cy="993871"/>
            </a:xfrm>
            <a:custGeom>
              <a:avLst/>
              <a:gdLst>
                <a:gd name="connsiteX0" fmla="*/ 0 w 5664280"/>
                <a:gd name="connsiteY0" fmla="*/ 99387 h 993871"/>
                <a:gd name="connsiteX1" fmla="*/ 29110 w 5664280"/>
                <a:gd name="connsiteY1" fmla="*/ 29110 h 993871"/>
                <a:gd name="connsiteX2" fmla="*/ 99387 w 5664280"/>
                <a:gd name="connsiteY2" fmla="*/ 0 h 993871"/>
                <a:gd name="connsiteX3" fmla="*/ 5564893 w 5664280"/>
                <a:gd name="connsiteY3" fmla="*/ 0 h 993871"/>
                <a:gd name="connsiteX4" fmla="*/ 5635170 w 5664280"/>
                <a:gd name="connsiteY4" fmla="*/ 29110 h 993871"/>
                <a:gd name="connsiteX5" fmla="*/ 5664280 w 5664280"/>
                <a:gd name="connsiteY5" fmla="*/ 99387 h 993871"/>
                <a:gd name="connsiteX6" fmla="*/ 5664280 w 5664280"/>
                <a:gd name="connsiteY6" fmla="*/ 894484 h 993871"/>
                <a:gd name="connsiteX7" fmla="*/ 5635170 w 5664280"/>
                <a:gd name="connsiteY7" fmla="*/ 964761 h 993871"/>
                <a:gd name="connsiteX8" fmla="*/ 5564893 w 5664280"/>
                <a:gd name="connsiteY8" fmla="*/ 993871 h 993871"/>
                <a:gd name="connsiteX9" fmla="*/ 99387 w 5664280"/>
                <a:gd name="connsiteY9" fmla="*/ 993871 h 993871"/>
                <a:gd name="connsiteX10" fmla="*/ 29110 w 5664280"/>
                <a:gd name="connsiteY10" fmla="*/ 964761 h 993871"/>
                <a:gd name="connsiteX11" fmla="*/ 0 w 5664280"/>
                <a:gd name="connsiteY11" fmla="*/ 894484 h 993871"/>
                <a:gd name="connsiteX12" fmla="*/ 0 w 5664280"/>
                <a:gd name="connsiteY12" fmla="*/ 99387 h 993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64280" h="993871">
                  <a:moveTo>
                    <a:pt x="0" y="99387"/>
                  </a:moveTo>
                  <a:cubicBezTo>
                    <a:pt x="0" y="73028"/>
                    <a:pt x="10471" y="47748"/>
                    <a:pt x="29110" y="29110"/>
                  </a:cubicBezTo>
                  <a:cubicBezTo>
                    <a:pt x="47749" y="10471"/>
                    <a:pt x="73028" y="0"/>
                    <a:pt x="99387" y="0"/>
                  </a:cubicBezTo>
                  <a:lnTo>
                    <a:pt x="5564893" y="0"/>
                  </a:lnTo>
                  <a:cubicBezTo>
                    <a:pt x="5591252" y="0"/>
                    <a:pt x="5616532" y="10471"/>
                    <a:pt x="5635170" y="29110"/>
                  </a:cubicBezTo>
                  <a:cubicBezTo>
                    <a:pt x="5653809" y="47749"/>
                    <a:pt x="5664280" y="73028"/>
                    <a:pt x="5664280" y="99387"/>
                  </a:cubicBezTo>
                  <a:lnTo>
                    <a:pt x="5664280" y="894484"/>
                  </a:lnTo>
                  <a:cubicBezTo>
                    <a:pt x="5664280" y="920843"/>
                    <a:pt x="5653809" y="946123"/>
                    <a:pt x="5635170" y="964761"/>
                  </a:cubicBezTo>
                  <a:cubicBezTo>
                    <a:pt x="5616531" y="983400"/>
                    <a:pt x="5591252" y="993871"/>
                    <a:pt x="5564893" y="993871"/>
                  </a:cubicBezTo>
                  <a:lnTo>
                    <a:pt x="99387" y="993871"/>
                  </a:lnTo>
                  <a:cubicBezTo>
                    <a:pt x="73028" y="993871"/>
                    <a:pt x="47748" y="983400"/>
                    <a:pt x="29110" y="964761"/>
                  </a:cubicBezTo>
                  <a:cubicBezTo>
                    <a:pt x="10471" y="946122"/>
                    <a:pt x="0" y="920843"/>
                    <a:pt x="0" y="894484"/>
                  </a:cubicBezTo>
                  <a:lnTo>
                    <a:pt x="0" y="99387"/>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44349" tIns="44349" rIns="44349" bIns="44349" numCol="1" spcCol="1270" anchor="ctr" anchorCtr="0">
              <a:noAutofit/>
            </a:bodyPr>
            <a:lstStyle/>
            <a:p>
              <a:pPr algn="ctr" defTabSz="1066800" rtl="1">
                <a:lnSpc>
                  <a:spcPct val="90000"/>
                </a:lnSpc>
                <a:spcBef>
                  <a:spcPct val="0"/>
                </a:spcBef>
                <a:spcAft>
                  <a:spcPct val="35000"/>
                </a:spcAft>
              </a:pPr>
              <a:r>
                <a:rPr lang="fa-IR" sz="2800" b="1" dirty="0" smtClean="0">
                  <a:cs typeface="B Zar" pitchFamily="2" charset="-78"/>
                </a:rPr>
                <a:t>مقدار واجب مسح</a:t>
              </a:r>
              <a:endParaRPr lang="en-US" sz="2800" b="1" dirty="0" smtClean="0">
                <a:cs typeface="B Zar" pitchFamily="2" charset="-78"/>
              </a:endParaRPr>
            </a:p>
          </p:txBody>
        </p:sp>
      </p:grpSp>
      <p:grpSp>
        <p:nvGrpSpPr>
          <p:cNvPr id="74" name="Group 73"/>
          <p:cNvGrpSpPr/>
          <p:nvPr/>
        </p:nvGrpSpPr>
        <p:grpSpPr>
          <a:xfrm>
            <a:off x="188119" y="3001211"/>
            <a:ext cx="6394285" cy="994729"/>
            <a:chOff x="188119" y="3202491"/>
            <a:chExt cx="6394285" cy="994729"/>
          </a:xfrm>
        </p:grpSpPr>
        <p:sp>
          <p:nvSpPr>
            <p:cNvPr id="39" name="Freeform 38"/>
            <p:cNvSpPr/>
            <p:nvPr/>
          </p:nvSpPr>
          <p:spPr>
            <a:xfrm rot="21354534">
              <a:off x="5851469" y="3656638"/>
              <a:ext cx="730935" cy="34288"/>
            </a:xfrm>
            <a:custGeom>
              <a:avLst/>
              <a:gdLst>
                <a:gd name="connsiteX0" fmla="*/ 0 w 730935"/>
                <a:gd name="connsiteY0" fmla="*/ 17143 h 34287"/>
                <a:gd name="connsiteX1" fmla="*/ 730935 w 730935"/>
                <a:gd name="connsiteY1" fmla="*/ 17143 h 34287"/>
              </a:gdLst>
              <a:ahLst/>
              <a:cxnLst>
                <a:cxn ang="0">
                  <a:pos x="connsiteX0" y="connsiteY0"/>
                </a:cxn>
                <a:cxn ang="0">
                  <a:pos x="connsiteX1" y="connsiteY1"/>
                </a:cxn>
              </a:cxnLst>
              <a:rect l="l" t="t" r="r" b="b"/>
              <a:pathLst>
                <a:path w="730935" h="34287">
                  <a:moveTo>
                    <a:pt x="730935" y="17144"/>
                  </a:moveTo>
                  <a:lnTo>
                    <a:pt x="0" y="17144"/>
                  </a:lnTo>
                </a:path>
              </a:pathLst>
            </a:custGeom>
          </p:spPr>
          <p:style>
            <a:lnRef idx="1">
              <a:schemeClr val="dk1"/>
            </a:lnRef>
            <a:fillRef idx="0">
              <a:schemeClr val="dk1"/>
            </a:fillRef>
            <a:effectRef idx="0">
              <a:schemeClr val="dk1"/>
            </a:effectRef>
            <a:fontRef idx="minor">
              <a:schemeClr val="tx1"/>
            </a:fontRef>
          </p:style>
          <p:txBody>
            <a:bodyPr spcFirstLastPara="0" vert="horz" wrap="square" lIns="359894" tIns="-1130" rIns="359894" bIns="-1129" numCol="1" spcCol="1270" anchor="ctr" anchorCtr="0">
              <a:noAutofit/>
            </a:bodyPr>
            <a:lstStyle/>
            <a:p>
              <a:pPr lvl="0" algn="ctr" defTabSz="222250">
                <a:lnSpc>
                  <a:spcPct val="90000"/>
                </a:lnSpc>
                <a:spcBef>
                  <a:spcPct val="0"/>
                </a:spcBef>
                <a:spcAft>
                  <a:spcPct val="35000"/>
                </a:spcAft>
              </a:pPr>
              <a:endParaRPr lang="en-US" sz="500" kern="1200"/>
            </a:p>
          </p:txBody>
        </p:sp>
        <p:sp>
          <p:nvSpPr>
            <p:cNvPr id="40" name="Freeform 39"/>
            <p:cNvSpPr/>
            <p:nvPr/>
          </p:nvSpPr>
          <p:spPr>
            <a:xfrm>
              <a:off x="188119" y="3202491"/>
              <a:ext cx="5664280" cy="994729"/>
            </a:xfrm>
            <a:custGeom>
              <a:avLst/>
              <a:gdLst>
                <a:gd name="connsiteX0" fmla="*/ 0 w 5664280"/>
                <a:gd name="connsiteY0" fmla="*/ 99473 h 994729"/>
                <a:gd name="connsiteX1" fmla="*/ 29135 w 5664280"/>
                <a:gd name="connsiteY1" fmla="*/ 29135 h 994729"/>
                <a:gd name="connsiteX2" fmla="*/ 99473 w 5664280"/>
                <a:gd name="connsiteY2" fmla="*/ 0 h 994729"/>
                <a:gd name="connsiteX3" fmla="*/ 5564807 w 5664280"/>
                <a:gd name="connsiteY3" fmla="*/ 0 h 994729"/>
                <a:gd name="connsiteX4" fmla="*/ 5635145 w 5664280"/>
                <a:gd name="connsiteY4" fmla="*/ 29135 h 994729"/>
                <a:gd name="connsiteX5" fmla="*/ 5664280 w 5664280"/>
                <a:gd name="connsiteY5" fmla="*/ 99473 h 994729"/>
                <a:gd name="connsiteX6" fmla="*/ 5664280 w 5664280"/>
                <a:gd name="connsiteY6" fmla="*/ 895256 h 994729"/>
                <a:gd name="connsiteX7" fmla="*/ 5635145 w 5664280"/>
                <a:gd name="connsiteY7" fmla="*/ 965594 h 994729"/>
                <a:gd name="connsiteX8" fmla="*/ 5564807 w 5664280"/>
                <a:gd name="connsiteY8" fmla="*/ 994729 h 994729"/>
                <a:gd name="connsiteX9" fmla="*/ 99473 w 5664280"/>
                <a:gd name="connsiteY9" fmla="*/ 994729 h 994729"/>
                <a:gd name="connsiteX10" fmla="*/ 29135 w 5664280"/>
                <a:gd name="connsiteY10" fmla="*/ 965594 h 994729"/>
                <a:gd name="connsiteX11" fmla="*/ 0 w 5664280"/>
                <a:gd name="connsiteY11" fmla="*/ 895256 h 994729"/>
                <a:gd name="connsiteX12" fmla="*/ 0 w 5664280"/>
                <a:gd name="connsiteY12" fmla="*/ 99473 h 994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64280" h="994729">
                  <a:moveTo>
                    <a:pt x="0" y="99473"/>
                  </a:moveTo>
                  <a:cubicBezTo>
                    <a:pt x="0" y="73091"/>
                    <a:pt x="10480" y="47790"/>
                    <a:pt x="29135" y="29135"/>
                  </a:cubicBezTo>
                  <a:cubicBezTo>
                    <a:pt x="47790" y="10480"/>
                    <a:pt x="73091" y="0"/>
                    <a:pt x="99473" y="0"/>
                  </a:cubicBezTo>
                  <a:lnTo>
                    <a:pt x="5564807" y="0"/>
                  </a:lnTo>
                  <a:cubicBezTo>
                    <a:pt x="5591189" y="0"/>
                    <a:pt x="5616490" y="10480"/>
                    <a:pt x="5635145" y="29135"/>
                  </a:cubicBezTo>
                  <a:cubicBezTo>
                    <a:pt x="5653800" y="47790"/>
                    <a:pt x="5664280" y="73091"/>
                    <a:pt x="5664280" y="99473"/>
                  </a:cubicBezTo>
                  <a:lnTo>
                    <a:pt x="5664280" y="895256"/>
                  </a:lnTo>
                  <a:cubicBezTo>
                    <a:pt x="5664280" y="921638"/>
                    <a:pt x="5653800" y="946939"/>
                    <a:pt x="5635145" y="965594"/>
                  </a:cubicBezTo>
                  <a:cubicBezTo>
                    <a:pt x="5616490" y="984249"/>
                    <a:pt x="5591189" y="994729"/>
                    <a:pt x="5564807" y="994729"/>
                  </a:cubicBezTo>
                  <a:lnTo>
                    <a:pt x="99473" y="994729"/>
                  </a:lnTo>
                  <a:cubicBezTo>
                    <a:pt x="73091" y="994729"/>
                    <a:pt x="47790" y="984249"/>
                    <a:pt x="29135" y="965594"/>
                  </a:cubicBezTo>
                  <a:cubicBezTo>
                    <a:pt x="10480" y="946939"/>
                    <a:pt x="0" y="921638"/>
                    <a:pt x="0" y="895256"/>
                  </a:cubicBezTo>
                  <a:lnTo>
                    <a:pt x="0" y="99473"/>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44375" tIns="44375" rIns="44375" bIns="44375" numCol="1" spcCol="1270" anchor="ctr" anchorCtr="0">
              <a:noAutofit/>
            </a:bodyPr>
            <a:lstStyle/>
            <a:p>
              <a:pPr algn="ctr" defTabSz="1066800" rtl="1">
                <a:lnSpc>
                  <a:spcPct val="90000"/>
                </a:lnSpc>
                <a:spcBef>
                  <a:spcPct val="0"/>
                </a:spcBef>
                <a:spcAft>
                  <a:spcPct val="35000"/>
                </a:spcAft>
              </a:pPr>
              <a:r>
                <a:rPr lang="fa-IR" sz="2800" b="1" dirty="0" smtClean="0">
                  <a:cs typeface="B Zar" pitchFamily="2" charset="-78"/>
                </a:rPr>
                <a:t>احتياط مستحب مقدار مسح : همه روي پا</a:t>
              </a:r>
              <a:endParaRPr lang="en-US" sz="2800" b="1" dirty="0">
                <a:cs typeface="B Zar" pitchFamily="2" charset="-78"/>
              </a:endParaRPr>
            </a:p>
          </p:txBody>
        </p:sp>
      </p:grpSp>
      <p:grpSp>
        <p:nvGrpSpPr>
          <p:cNvPr id="75" name="Group 74"/>
          <p:cNvGrpSpPr/>
          <p:nvPr/>
        </p:nvGrpSpPr>
        <p:grpSpPr>
          <a:xfrm>
            <a:off x="188119" y="3345455"/>
            <a:ext cx="6045961" cy="1812453"/>
            <a:chOff x="188119" y="3546735"/>
            <a:chExt cx="6045961" cy="1812453"/>
          </a:xfrm>
        </p:grpSpPr>
        <p:sp>
          <p:nvSpPr>
            <p:cNvPr id="41" name="Freeform 40"/>
            <p:cNvSpPr/>
            <p:nvPr/>
          </p:nvSpPr>
          <p:spPr>
            <a:xfrm rot="18057870">
              <a:off x="5508420" y="4238107"/>
              <a:ext cx="1417031" cy="34288"/>
            </a:xfrm>
            <a:custGeom>
              <a:avLst/>
              <a:gdLst>
                <a:gd name="connsiteX0" fmla="*/ 0 w 1417031"/>
                <a:gd name="connsiteY0" fmla="*/ 17143 h 34287"/>
                <a:gd name="connsiteX1" fmla="*/ 1417031 w 1417031"/>
                <a:gd name="connsiteY1" fmla="*/ 17143 h 34287"/>
              </a:gdLst>
              <a:ahLst/>
              <a:cxnLst>
                <a:cxn ang="0">
                  <a:pos x="connsiteX0" y="connsiteY0"/>
                </a:cxn>
                <a:cxn ang="0">
                  <a:pos x="connsiteX1" y="connsiteY1"/>
                </a:cxn>
              </a:cxnLst>
              <a:rect l="l" t="t" r="r" b="b"/>
              <a:pathLst>
                <a:path w="1417031" h="34287">
                  <a:moveTo>
                    <a:pt x="1417031" y="17144"/>
                  </a:moveTo>
                  <a:lnTo>
                    <a:pt x="0" y="17144"/>
                  </a:lnTo>
                </a:path>
              </a:pathLst>
            </a:custGeom>
          </p:spPr>
          <p:style>
            <a:lnRef idx="1">
              <a:schemeClr val="dk1"/>
            </a:lnRef>
            <a:fillRef idx="0">
              <a:schemeClr val="dk1"/>
            </a:fillRef>
            <a:effectRef idx="0">
              <a:schemeClr val="dk1"/>
            </a:effectRef>
            <a:fontRef idx="minor">
              <a:schemeClr val="tx1"/>
            </a:fontRef>
          </p:style>
          <p:txBody>
            <a:bodyPr spcFirstLastPara="0" vert="horz" wrap="square" lIns="685790" tIns="-18282" rIns="685789" bIns="-18282" numCol="1" spcCol="1270" anchor="ctr" anchorCtr="0">
              <a:noAutofit/>
            </a:bodyPr>
            <a:lstStyle/>
            <a:p>
              <a:pPr lvl="0" algn="ctr" defTabSz="222250">
                <a:lnSpc>
                  <a:spcPct val="90000"/>
                </a:lnSpc>
                <a:spcBef>
                  <a:spcPct val="0"/>
                </a:spcBef>
                <a:spcAft>
                  <a:spcPct val="35000"/>
                </a:spcAft>
              </a:pPr>
              <a:endParaRPr lang="en-US" sz="500" kern="1200"/>
            </a:p>
          </p:txBody>
        </p:sp>
        <p:sp>
          <p:nvSpPr>
            <p:cNvPr id="42" name="Freeform 41"/>
            <p:cNvSpPr/>
            <p:nvPr/>
          </p:nvSpPr>
          <p:spPr>
            <a:xfrm>
              <a:off x="188119" y="4366399"/>
              <a:ext cx="5664280" cy="992789"/>
            </a:xfrm>
            <a:custGeom>
              <a:avLst/>
              <a:gdLst>
                <a:gd name="connsiteX0" fmla="*/ 0 w 5664280"/>
                <a:gd name="connsiteY0" fmla="*/ 99279 h 992789"/>
                <a:gd name="connsiteX1" fmla="*/ 29078 w 5664280"/>
                <a:gd name="connsiteY1" fmla="*/ 29078 h 992789"/>
                <a:gd name="connsiteX2" fmla="*/ 99279 w 5664280"/>
                <a:gd name="connsiteY2" fmla="*/ 0 h 992789"/>
                <a:gd name="connsiteX3" fmla="*/ 5565001 w 5664280"/>
                <a:gd name="connsiteY3" fmla="*/ 0 h 992789"/>
                <a:gd name="connsiteX4" fmla="*/ 5635202 w 5664280"/>
                <a:gd name="connsiteY4" fmla="*/ 29078 h 992789"/>
                <a:gd name="connsiteX5" fmla="*/ 5664280 w 5664280"/>
                <a:gd name="connsiteY5" fmla="*/ 99279 h 992789"/>
                <a:gd name="connsiteX6" fmla="*/ 5664280 w 5664280"/>
                <a:gd name="connsiteY6" fmla="*/ 893510 h 992789"/>
                <a:gd name="connsiteX7" fmla="*/ 5635202 w 5664280"/>
                <a:gd name="connsiteY7" fmla="*/ 963711 h 992789"/>
                <a:gd name="connsiteX8" fmla="*/ 5565001 w 5664280"/>
                <a:gd name="connsiteY8" fmla="*/ 992789 h 992789"/>
                <a:gd name="connsiteX9" fmla="*/ 99279 w 5664280"/>
                <a:gd name="connsiteY9" fmla="*/ 992789 h 992789"/>
                <a:gd name="connsiteX10" fmla="*/ 29078 w 5664280"/>
                <a:gd name="connsiteY10" fmla="*/ 963711 h 992789"/>
                <a:gd name="connsiteX11" fmla="*/ 0 w 5664280"/>
                <a:gd name="connsiteY11" fmla="*/ 893510 h 992789"/>
                <a:gd name="connsiteX12" fmla="*/ 0 w 5664280"/>
                <a:gd name="connsiteY12" fmla="*/ 99279 h 992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64280" h="992789">
                  <a:moveTo>
                    <a:pt x="0" y="99279"/>
                  </a:moveTo>
                  <a:cubicBezTo>
                    <a:pt x="0" y="72949"/>
                    <a:pt x="10460" y="47697"/>
                    <a:pt x="29078" y="29078"/>
                  </a:cubicBezTo>
                  <a:cubicBezTo>
                    <a:pt x="47696" y="10460"/>
                    <a:pt x="72948" y="0"/>
                    <a:pt x="99279" y="0"/>
                  </a:cubicBezTo>
                  <a:lnTo>
                    <a:pt x="5565001" y="0"/>
                  </a:lnTo>
                  <a:cubicBezTo>
                    <a:pt x="5591331" y="0"/>
                    <a:pt x="5616583" y="10460"/>
                    <a:pt x="5635202" y="29078"/>
                  </a:cubicBezTo>
                  <a:cubicBezTo>
                    <a:pt x="5653820" y="47696"/>
                    <a:pt x="5664280" y="72948"/>
                    <a:pt x="5664280" y="99279"/>
                  </a:cubicBezTo>
                  <a:lnTo>
                    <a:pt x="5664280" y="893510"/>
                  </a:lnTo>
                  <a:cubicBezTo>
                    <a:pt x="5664280" y="919840"/>
                    <a:pt x="5653820" y="945092"/>
                    <a:pt x="5635202" y="963711"/>
                  </a:cubicBezTo>
                  <a:cubicBezTo>
                    <a:pt x="5616584" y="982329"/>
                    <a:pt x="5591332" y="992789"/>
                    <a:pt x="5565001" y="992789"/>
                  </a:cubicBezTo>
                  <a:lnTo>
                    <a:pt x="99279" y="992789"/>
                  </a:lnTo>
                  <a:cubicBezTo>
                    <a:pt x="72949" y="992789"/>
                    <a:pt x="47697" y="982329"/>
                    <a:pt x="29078" y="963711"/>
                  </a:cubicBezTo>
                  <a:cubicBezTo>
                    <a:pt x="10460" y="945093"/>
                    <a:pt x="0" y="919841"/>
                    <a:pt x="0" y="893510"/>
                  </a:cubicBezTo>
                  <a:lnTo>
                    <a:pt x="0" y="99279"/>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44318" tIns="44318" rIns="44318" bIns="44318" numCol="1" spcCol="1270" anchor="ctr" anchorCtr="0">
              <a:noAutofit/>
            </a:bodyPr>
            <a:lstStyle/>
            <a:p>
              <a:pPr algn="ctr" defTabSz="1066800" rtl="1">
                <a:lnSpc>
                  <a:spcPct val="90000"/>
                </a:lnSpc>
                <a:spcBef>
                  <a:spcPct val="0"/>
                </a:spcBef>
                <a:spcAft>
                  <a:spcPct val="35000"/>
                </a:spcAft>
              </a:pPr>
              <a:r>
                <a:rPr lang="fa-IR" sz="2800" b="1" dirty="0" smtClean="0">
                  <a:cs typeface="B Zar" pitchFamily="2" charset="-78"/>
                </a:rPr>
                <a:t>وجوب تقدم مسح پاي راست بر پاي چپ </a:t>
              </a:r>
            </a:p>
          </p:txBody>
        </p:sp>
      </p:grpSp>
      <p:grpSp>
        <p:nvGrpSpPr>
          <p:cNvPr id="76" name="Group 75"/>
          <p:cNvGrpSpPr/>
          <p:nvPr/>
        </p:nvGrpSpPr>
        <p:grpSpPr>
          <a:xfrm>
            <a:off x="188119" y="3392655"/>
            <a:ext cx="6045962" cy="3008145"/>
            <a:chOff x="188119" y="3593935"/>
            <a:chExt cx="6045962" cy="3008145"/>
          </a:xfrm>
        </p:grpSpPr>
        <p:sp>
          <p:nvSpPr>
            <p:cNvPr id="43" name="Freeform 42"/>
            <p:cNvSpPr/>
            <p:nvPr/>
          </p:nvSpPr>
          <p:spPr>
            <a:xfrm rot="17206933">
              <a:off x="4954406" y="4839322"/>
              <a:ext cx="2525061" cy="34288"/>
            </a:xfrm>
            <a:custGeom>
              <a:avLst/>
              <a:gdLst>
                <a:gd name="connsiteX0" fmla="*/ 0 w 2525060"/>
                <a:gd name="connsiteY0" fmla="*/ 17143 h 34287"/>
                <a:gd name="connsiteX1" fmla="*/ 2525060 w 2525060"/>
                <a:gd name="connsiteY1" fmla="*/ 17143 h 34287"/>
              </a:gdLst>
              <a:ahLst/>
              <a:cxnLst>
                <a:cxn ang="0">
                  <a:pos x="connsiteX0" y="connsiteY0"/>
                </a:cxn>
                <a:cxn ang="0">
                  <a:pos x="connsiteX1" y="connsiteY1"/>
                </a:cxn>
              </a:cxnLst>
              <a:rect l="l" t="t" r="r" b="b"/>
              <a:pathLst>
                <a:path w="2525060" h="34287">
                  <a:moveTo>
                    <a:pt x="2525060" y="17144"/>
                  </a:moveTo>
                  <a:lnTo>
                    <a:pt x="0" y="17144"/>
                  </a:lnTo>
                </a:path>
              </a:pathLst>
            </a:custGeom>
          </p:spPr>
          <p:style>
            <a:lnRef idx="1">
              <a:schemeClr val="dk1"/>
            </a:lnRef>
            <a:fillRef idx="0">
              <a:schemeClr val="dk1"/>
            </a:fillRef>
            <a:effectRef idx="0">
              <a:schemeClr val="dk1"/>
            </a:effectRef>
            <a:fontRef idx="minor">
              <a:schemeClr val="tx1"/>
            </a:fontRef>
          </p:style>
          <p:txBody>
            <a:bodyPr spcFirstLastPara="0" vert="horz" wrap="square" lIns="1212103" tIns="-45982" rIns="1212104" bIns="-45984" numCol="1" spcCol="1270" anchor="ctr" anchorCtr="0">
              <a:noAutofit/>
            </a:bodyPr>
            <a:lstStyle/>
            <a:p>
              <a:pPr lvl="0" algn="ctr" defTabSz="400050">
                <a:lnSpc>
                  <a:spcPct val="90000"/>
                </a:lnSpc>
                <a:spcBef>
                  <a:spcPct val="0"/>
                </a:spcBef>
                <a:spcAft>
                  <a:spcPct val="35000"/>
                </a:spcAft>
              </a:pPr>
              <a:endParaRPr lang="en-US" sz="900" kern="1200"/>
            </a:p>
          </p:txBody>
        </p:sp>
        <p:sp>
          <p:nvSpPr>
            <p:cNvPr id="44" name="Freeform 43"/>
            <p:cNvSpPr/>
            <p:nvPr/>
          </p:nvSpPr>
          <p:spPr>
            <a:xfrm>
              <a:off x="188119" y="5528367"/>
              <a:ext cx="5664280" cy="1073713"/>
            </a:xfrm>
            <a:custGeom>
              <a:avLst/>
              <a:gdLst>
                <a:gd name="connsiteX0" fmla="*/ 0 w 5664280"/>
                <a:gd name="connsiteY0" fmla="*/ 107371 h 1073713"/>
                <a:gd name="connsiteX1" fmla="*/ 31448 w 5664280"/>
                <a:gd name="connsiteY1" fmla="*/ 31448 h 1073713"/>
                <a:gd name="connsiteX2" fmla="*/ 107371 w 5664280"/>
                <a:gd name="connsiteY2" fmla="*/ 0 h 1073713"/>
                <a:gd name="connsiteX3" fmla="*/ 5556909 w 5664280"/>
                <a:gd name="connsiteY3" fmla="*/ 0 h 1073713"/>
                <a:gd name="connsiteX4" fmla="*/ 5632832 w 5664280"/>
                <a:gd name="connsiteY4" fmla="*/ 31448 h 1073713"/>
                <a:gd name="connsiteX5" fmla="*/ 5664280 w 5664280"/>
                <a:gd name="connsiteY5" fmla="*/ 107371 h 1073713"/>
                <a:gd name="connsiteX6" fmla="*/ 5664280 w 5664280"/>
                <a:gd name="connsiteY6" fmla="*/ 966342 h 1073713"/>
                <a:gd name="connsiteX7" fmla="*/ 5632832 w 5664280"/>
                <a:gd name="connsiteY7" fmla="*/ 1042265 h 1073713"/>
                <a:gd name="connsiteX8" fmla="*/ 5556909 w 5664280"/>
                <a:gd name="connsiteY8" fmla="*/ 1073713 h 1073713"/>
                <a:gd name="connsiteX9" fmla="*/ 107371 w 5664280"/>
                <a:gd name="connsiteY9" fmla="*/ 1073713 h 1073713"/>
                <a:gd name="connsiteX10" fmla="*/ 31448 w 5664280"/>
                <a:gd name="connsiteY10" fmla="*/ 1042265 h 1073713"/>
                <a:gd name="connsiteX11" fmla="*/ 0 w 5664280"/>
                <a:gd name="connsiteY11" fmla="*/ 966342 h 1073713"/>
                <a:gd name="connsiteX12" fmla="*/ 0 w 5664280"/>
                <a:gd name="connsiteY12" fmla="*/ 107371 h 107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64280" h="1073713">
                  <a:moveTo>
                    <a:pt x="0" y="107371"/>
                  </a:moveTo>
                  <a:cubicBezTo>
                    <a:pt x="0" y="78894"/>
                    <a:pt x="11312" y="51584"/>
                    <a:pt x="31448" y="31448"/>
                  </a:cubicBezTo>
                  <a:cubicBezTo>
                    <a:pt x="51584" y="11312"/>
                    <a:pt x="78894" y="0"/>
                    <a:pt x="107371" y="0"/>
                  </a:cubicBezTo>
                  <a:lnTo>
                    <a:pt x="5556909" y="0"/>
                  </a:lnTo>
                  <a:cubicBezTo>
                    <a:pt x="5585386" y="0"/>
                    <a:pt x="5612696" y="11312"/>
                    <a:pt x="5632832" y="31448"/>
                  </a:cubicBezTo>
                  <a:cubicBezTo>
                    <a:pt x="5652968" y="51584"/>
                    <a:pt x="5664280" y="78894"/>
                    <a:pt x="5664280" y="107371"/>
                  </a:cubicBezTo>
                  <a:lnTo>
                    <a:pt x="5664280" y="966342"/>
                  </a:lnTo>
                  <a:cubicBezTo>
                    <a:pt x="5664280" y="994819"/>
                    <a:pt x="5652968" y="1022129"/>
                    <a:pt x="5632832" y="1042265"/>
                  </a:cubicBezTo>
                  <a:cubicBezTo>
                    <a:pt x="5612696" y="1062401"/>
                    <a:pt x="5585386" y="1073713"/>
                    <a:pt x="5556909" y="1073713"/>
                  </a:cubicBezTo>
                  <a:lnTo>
                    <a:pt x="107371" y="1073713"/>
                  </a:lnTo>
                  <a:cubicBezTo>
                    <a:pt x="78894" y="1073713"/>
                    <a:pt x="51584" y="1062401"/>
                    <a:pt x="31448" y="1042265"/>
                  </a:cubicBezTo>
                  <a:cubicBezTo>
                    <a:pt x="11312" y="1022129"/>
                    <a:pt x="0" y="994819"/>
                    <a:pt x="0" y="966342"/>
                  </a:cubicBezTo>
                  <a:lnTo>
                    <a:pt x="0" y="107371"/>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46688" tIns="46688" rIns="46688" bIns="46688" numCol="1" spcCol="1270" anchor="ctr" anchorCtr="0">
              <a:noAutofit/>
            </a:bodyPr>
            <a:lstStyle/>
            <a:p>
              <a:pPr algn="ctr" defTabSz="1066800" rtl="1">
                <a:lnSpc>
                  <a:spcPct val="90000"/>
                </a:lnSpc>
                <a:spcBef>
                  <a:spcPct val="0"/>
                </a:spcBef>
                <a:spcAft>
                  <a:spcPct val="35000"/>
                </a:spcAft>
              </a:pPr>
              <a:r>
                <a:rPr lang="fa-IR" sz="2800" b="1" dirty="0" smtClean="0">
                  <a:cs typeface="B Zar" pitchFamily="2" charset="-78"/>
                </a:rPr>
                <a:t>مسح با دست راست يا دست چپ</a:t>
              </a:r>
            </a:p>
          </p:txBody>
        </p:sp>
      </p:grpSp>
      <p:sp>
        <p:nvSpPr>
          <p:cNvPr id="46" name="8-Point Star 45">
            <a:hlinkClick r:id="rId2" action="ppaction://hlinksldjump"/>
          </p:cNvPr>
          <p:cNvSpPr/>
          <p:nvPr/>
        </p:nvSpPr>
        <p:spPr>
          <a:xfrm>
            <a:off x="228600" y="1932320"/>
            <a:ext cx="304800" cy="304800"/>
          </a:xfrm>
          <a:prstGeom prst="star8">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a:p>
        </p:txBody>
      </p:sp>
      <p:sp>
        <p:nvSpPr>
          <p:cNvPr id="50" name="8-Point Star 49">
            <a:hlinkClick r:id="rId3" action="ppaction://hlinksldjump"/>
          </p:cNvPr>
          <p:cNvSpPr/>
          <p:nvPr/>
        </p:nvSpPr>
        <p:spPr>
          <a:xfrm>
            <a:off x="228600" y="5375834"/>
            <a:ext cx="304800" cy="304800"/>
          </a:xfrm>
          <a:prstGeom prst="star8">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a:p>
        </p:txBody>
      </p:sp>
      <p:sp>
        <p:nvSpPr>
          <p:cNvPr id="57" name="5-Point Star 56">
            <a:hlinkClick r:id="rId4" action="ppaction://hlinksldjump"/>
          </p:cNvPr>
          <p:cNvSpPr/>
          <p:nvPr/>
        </p:nvSpPr>
        <p:spPr>
          <a:xfrm>
            <a:off x="304800" y="2436692"/>
            <a:ext cx="304800" cy="304800"/>
          </a:xfrm>
          <a:prstGeom prst="star5">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70" name="5-Point Star 69">
            <a:hlinkClick r:id="rId5" action="ppaction://hlinksldjump"/>
          </p:cNvPr>
          <p:cNvSpPr/>
          <p:nvPr/>
        </p:nvSpPr>
        <p:spPr>
          <a:xfrm>
            <a:off x="304800" y="4751720"/>
            <a:ext cx="304800" cy="304800"/>
          </a:xfrm>
          <a:prstGeom prst="star5">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71" name="5-Point Star 70">
            <a:hlinkClick r:id="rId6" action="ppaction://hlinksldjump"/>
          </p:cNvPr>
          <p:cNvSpPr/>
          <p:nvPr/>
        </p:nvSpPr>
        <p:spPr>
          <a:xfrm>
            <a:off x="275772" y="5838372"/>
            <a:ext cx="304800" cy="304800"/>
          </a:xfrm>
          <a:prstGeom prst="star5">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27" name="Striped Right Arrow 26">
            <a:hlinkClick r:id="rId7" action="ppaction://hlinksldjump"/>
          </p:cNvPr>
          <p:cNvSpPr/>
          <p:nvPr/>
        </p:nvSpPr>
        <p:spPr>
          <a:xfrm rot="10800000">
            <a:off x="76200" y="6252030"/>
            <a:ext cx="533400" cy="533400"/>
          </a:xfrm>
          <a:prstGeom prst="stripedRightArrow">
            <a:avLst>
              <a:gd name="adj1" fmla="val 55442"/>
              <a:gd name="adj2" fmla="val 62698"/>
            </a:avLst>
          </a:prstGeom>
          <a:gradFill flip="none" rotWithShape="1">
            <a:gsLst>
              <a:gs pos="0">
                <a:srgbClr val="DDEBCF"/>
              </a:gs>
              <a:gs pos="50000">
                <a:srgbClr val="9CB86E"/>
              </a:gs>
              <a:gs pos="100000">
                <a:srgbClr val="156B13"/>
              </a:gs>
            </a:gsLst>
            <a:path path="rect">
              <a:fillToRect l="100000" t="100000"/>
            </a:path>
            <a:tileRect r="-100000" b="-100000"/>
          </a:gradFill>
        </p:spPr>
        <p:style>
          <a:lnRef idx="0">
            <a:schemeClr val="accent3"/>
          </a:lnRef>
          <a:fillRef idx="3">
            <a:schemeClr val="accent3"/>
          </a:fillRef>
          <a:effectRef idx="3">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40" presetClass="entr" presetSubtype="0" fill="hold" grpId="0" nodeType="after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childTnLst>
                                </p:cTn>
                              </p:par>
                              <p:par>
                                <p:cTn id="17" presetID="53"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grpId="0" nodeType="click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p:cTn id="26" dur="500" fill="hold"/>
                                        <p:tgtEl>
                                          <p:spTgt spid="34"/>
                                        </p:tgtEl>
                                        <p:attrNameLst>
                                          <p:attrName>ppt_w</p:attrName>
                                        </p:attrNameLst>
                                      </p:cBhvr>
                                      <p:tavLst>
                                        <p:tav tm="0">
                                          <p:val>
                                            <p:fltVal val="0"/>
                                          </p:val>
                                        </p:tav>
                                        <p:tav tm="100000">
                                          <p:val>
                                            <p:strVal val="#ppt_w"/>
                                          </p:val>
                                        </p:tav>
                                      </p:tavLst>
                                    </p:anim>
                                    <p:anim calcmode="lin" valueType="num">
                                      <p:cBhvr>
                                        <p:cTn id="27" dur="500" fill="hold"/>
                                        <p:tgtEl>
                                          <p:spTgt spid="34"/>
                                        </p:tgtEl>
                                        <p:attrNameLst>
                                          <p:attrName>ppt_h</p:attrName>
                                        </p:attrNameLst>
                                      </p:cBhvr>
                                      <p:tavLst>
                                        <p:tav tm="0">
                                          <p:val>
                                            <p:fltVal val="0"/>
                                          </p:val>
                                        </p:tav>
                                        <p:tav tm="100000">
                                          <p:val>
                                            <p:strVal val="#ppt_h"/>
                                          </p:val>
                                        </p:tav>
                                      </p:tavLst>
                                    </p:anim>
                                    <p:animEffect transition="in" filter="fade">
                                      <p:cBhvr>
                                        <p:cTn id="28" dur="500"/>
                                        <p:tgtEl>
                                          <p:spTgt spid="34"/>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randombar(horizontal)">
                                      <p:cBhvr>
                                        <p:cTn id="33" dur="500"/>
                                        <p:tgtEl>
                                          <p:spTgt spid="72"/>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nodeType="clickEffect">
                                  <p:stCondLst>
                                    <p:cond delay="0"/>
                                  </p:stCondLst>
                                  <p:childTnLst>
                                    <p:set>
                                      <p:cBhvr>
                                        <p:cTn id="37" dur="1" fill="hold">
                                          <p:stCondLst>
                                            <p:cond delay="0"/>
                                          </p:stCondLst>
                                        </p:cTn>
                                        <p:tgtEl>
                                          <p:spTgt spid="73"/>
                                        </p:tgtEl>
                                        <p:attrNameLst>
                                          <p:attrName>style.visibility</p:attrName>
                                        </p:attrNameLst>
                                      </p:cBhvr>
                                      <p:to>
                                        <p:strVal val="visible"/>
                                      </p:to>
                                    </p:set>
                                    <p:animEffect transition="in" filter="randombar(horizontal)">
                                      <p:cBhvr>
                                        <p:cTn id="38" dur="500"/>
                                        <p:tgtEl>
                                          <p:spTgt spid="73"/>
                                        </p:tgtEl>
                                      </p:cBhvr>
                                    </p:animEffect>
                                  </p:childTnLst>
                                </p:cTn>
                              </p:par>
                            </p:childTnLst>
                          </p:cTn>
                        </p:par>
                        <p:par>
                          <p:cTn id="39" fill="hold">
                            <p:stCondLst>
                              <p:cond delay="500"/>
                            </p:stCondLst>
                            <p:childTnLst>
                              <p:par>
                                <p:cTn id="40" presetID="10" presetClass="entr" presetSubtype="0" fill="hold" grpId="0" nodeType="after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2000"/>
                                        <p:tgtEl>
                                          <p:spTgt spid="46"/>
                                        </p:tgtEl>
                                      </p:cBhvr>
                                    </p:animEffect>
                                  </p:childTnLst>
                                </p:cTn>
                              </p:par>
                              <p:par>
                                <p:cTn id="43" presetID="8" presetClass="emph" presetSubtype="0" repeatCount="indefinite" fill="hold" grpId="1" nodeType="withEffect">
                                  <p:stCondLst>
                                    <p:cond delay="0"/>
                                  </p:stCondLst>
                                  <p:childTnLst>
                                    <p:animRot by="21600000">
                                      <p:cBhvr>
                                        <p:cTn id="44" dur="2000" fill="hold"/>
                                        <p:tgtEl>
                                          <p:spTgt spid="46"/>
                                        </p:tgtEl>
                                        <p:attrNameLst>
                                          <p:attrName>r</p:attrName>
                                        </p:attrNameLst>
                                      </p:cBhvr>
                                    </p:animRot>
                                  </p:childTnLst>
                                </p:cTn>
                              </p:par>
                              <p:par>
                                <p:cTn id="45" presetID="10" presetClass="entr" presetSubtype="0" fill="hold" grpId="0" nodeType="with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fade">
                                      <p:cBhvr>
                                        <p:cTn id="47" dur="2000"/>
                                        <p:tgtEl>
                                          <p:spTgt spid="57"/>
                                        </p:tgtEl>
                                      </p:cBhvr>
                                    </p:animEffect>
                                  </p:childTnLst>
                                </p:cTn>
                              </p:par>
                              <p:par>
                                <p:cTn id="48" presetID="8" presetClass="emph" presetSubtype="0" repeatCount="indefinite" fill="hold" grpId="1" nodeType="withEffect">
                                  <p:stCondLst>
                                    <p:cond delay="0"/>
                                  </p:stCondLst>
                                  <p:childTnLst>
                                    <p:animRot by="21600000">
                                      <p:cBhvr>
                                        <p:cTn id="49" dur="2000" fill="hold"/>
                                        <p:tgtEl>
                                          <p:spTgt spid="57"/>
                                        </p:tgtEl>
                                        <p:attrNameLst>
                                          <p:attrName>r</p:attrName>
                                        </p:attrNameLst>
                                      </p:cBhvr>
                                    </p:animRot>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nodeType="clickEffect">
                                  <p:stCondLst>
                                    <p:cond delay="0"/>
                                  </p:stCondLst>
                                  <p:childTnLst>
                                    <p:set>
                                      <p:cBhvr>
                                        <p:cTn id="53" dur="1" fill="hold">
                                          <p:stCondLst>
                                            <p:cond delay="0"/>
                                          </p:stCondLst>
                                        </p:cTn>
                                        <p:tgtEl>
                                          <p:spTgt spid="74"/>
                                        </p:tgtEl>
                                        <p:attrNameLst>
                                          <p:attrName>style.visibility</p:attrName>
                                        </p:attrNameLst>
                                      </p:cBhvr>
                                      <p:to>
                                        <p:strVal val="visible"/>
                                      </p:to>
                                    </p:set>
                                    <p:animEffect transition="in" filter="randombar(horizontal)">
                                      <p:cBhvr>
                                        <p:cTn id="54" dur="500"/>
                                        <p:tgtEl>
                                          <p:spTgt spid="74"/>
                                        </p:tgtEl>
                                      </p:cBhvr>
                                    </p:animEffect>
                                  </p:childTnLst>
                                </p:cTn>
                              </p:par>
                            </p:childTnLst>
                          </p:cTn>
                        </p:par>
                      </p:childTnLst>
                    </p:cTn>
                  </p:par>
                  <p:par>
                    <p:cTn id="55" fill="hold">
                      <p:stCondLst>
                        <p:cond delay="indefinite"/>
                      </p:stCondLst>
                      <p:childTnLst>
                        <p:par>
                          <p:cTn id="56" fill="hold">
                            <p:stCondLst>
                              <p:cond delay="0"/>
                            </p:stCondLst>
                            <p:childTnLst>
                              <p:par>
                                <p:cTn id="57" presetID="14" presetClass="entr" presetSubtype="10" fill="hold" nodeType="click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randombar(horizontal)">
                                      <p:cBhvr>
                                        <p:cTn id="59" dur="500"/>
                                        <p:tgtEl>
                                          <p:spTgt spid="7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0"/>
                                        </p:tgtEl>
                                        <p:attrNameLst>
                                          <p:attrName>style.visibility</p:attrName>
                                        </p:attrNameLst>
                                      </p:cBhvr>
                                      <p:to>
                                        <p:strVal val="visible"/>
                                      </p:to>
                                    </p:set>
                                    <p:animEffect transition="in" filter="fade">
                                      <p:cBhvr>
                                        <p:cTn id="62" dur="2000"/>
                                        <p:tgtEl>
                                          <p:spTgt spid="70"/>
                                        </p:tgtEl>
                                      </p:cBhvr>
                                    </p:animEffect>
                                  </p:childTnLst>
                                </p:cTn>
                              </p:par>
                              <p:par>
                                <p:cTn id="63" presetID="8" presetClass="emph" presetSubtype="0" repeatCount="indefinite" fill="hold" grpId="1" nodeType="withEffect">
                                  <p:stCondLst>
                                    <p:cond delay="0"/>
                                  </p:stCondLst>
                                  <p:childTnLst>
                                    <p:animRot by="21600000">
                                      <p:cBhvr>
                                        <p:cTn id="64" dur="2000" fill="hold"/>
                                        <p:tgtEl>
                                          <p:spTgt spid="70"/>
                                        </p:tgtEl>
                                        <p:attrNameLst>
                                          <p:attrName>r</p:attrName>
                                        </p:attrNameLst>
                                      </p:cBhvr>
                                    </p:animRot>
                                  </p:childTnLst>
                                </p:cTn>
                              </p:par>
                            </p:childTnLst>
                          </p:cTn>
                        </p:par>
                      </p:childTnLst>
                    </p:cTn>
                  </p:par>
                  <p:par>
                    <p:cTn id="65" fill="hold">
                      <p:stCondLst>
                        <p:cond delay="indefinite"/>
                      </p:stCondLst>
                      <p:childTnLst>
                        <p:par>
                          <p:cTn id="66" fill="hold">
                            <p:stCondLst>
                              <p:cond delay="0"/>
                            </p:stCondLst>
                            <p:childTnLst>
                              <p:par>
                                <p:cTn id="67" presetID="14" presetClass="entr" presetSubtype="10" fill="hold" nodeType="clickEffect">
                                  <p:stCondLst>
                                    <p:cond delay="0"/>
                                  </p:stCondLst>
                                  <p:childTnLst>
                                    <p:set>
                                      <p:cBhvr>
                                        <p:cTn id="68" dur="1" fill="hold">
                                          <p:stCondLst>
                                            <p:cond delay="0"/>
                                          </p:stCondLst>
                                        </p:cTn>
                                        <p:tgtEl>
                                          <p:spTgt spid="76"/>
                                        </p:tgtEl>
                                        <p:attrNameLst>
                                          <p:attrName>style.visibility</p:attrName>
                                        </p:attrNameLst>
                                      </p:cBhvr>
                                      <p:to>
                                        <p:strVal val="visible"/>
                                      </p:to>
                                    </p:set>
                                    <p:animEffect transition="in" filter="randombar(horizontal)">
                                      <p:cBhvr>
                                        <p:cTn id="69" dur="500"/>
                                        <p:tgtEl>
                                          <p:spTgt spid="76"/>
                                        </p:tgtEl>
                                      </p:cBhvr>
                                    </p:animEffect>
                                  </p:childTnLst>
                                </p:cTn>
                              </p:par>
                            </p:childTnLst>
                          </p:cTn>
                        </p:par>
                        <p:par>
                          <p:cTn id="70" fill="hold">
                            <p:stCondLst>
                              <p:cond delay="500"/>
                            </p:stCondLst>
                            <p:childTnLst>
                              <p:par>
                                <p:cTn id="71" presetID="10" presetClass="entr" presetSubtype="0" fill="hold" grpId="0" nodeType="afterEffect">
                                  <p:stCondLst>
                                    <p:cond delay="0"/>
                                  </p:stCondLst>
                                  <p:childTnLst>
                                    <p:set>
                                      <p:cBhvr>
                                        <p:cTn id="72" dur="1" fill="hold">
                                          <p:stCondLst>
                                            <p:cond delay="0"/>
                                          </p:stCondLst>
                                        </p:cTn>
                                        <p:tgtEl>
                                          <p:spTgt spid="50"/>
                                        </p:tgtEl>
                                        <p:attrNameLst>
                                          <p:attrName>style.visibility</p:attrName>
                                        </p:attrNameLst>
                                      </p:cBhvr>
                                      <p:to>
                                        <p:strVal val="visible"/>
                                      </p:to>
                                    </p:set>
                                    <p:animEffect transition="in" filter="fade">
                                      <p:cBhvr>
                                        <p:cTn id="73" dur="2000"/>
                                        <p:tgtEl>
                                          <p:spTgt spid="50"/>
                                        </p:tgtEl>
                                      </p:cBhvr>
                                    </p:animEffect>
                                  </p:childTnLst>
                                </p:cTn>
                              </p:par>
                              <p:par>
                                <p:cTn id="74" presetID="8" presetClass="emph" presetSubtype="0" repeatCount="indefinite" fill="hold" grpId="1" nodeType="withEffect">
                                  <p:stCondLst>
                                    <p:cond delay="0"/>
                                  </p:stCondLst>
                                  <p:childTnLst>
                                    <p:animRot by="21600000">
                                      <p:cBhvr>
                                        <p:cTn id="75" dur="2000" fill="hold"/>
                                        <p:tgtEl>
                                          <p:spTgt spid="50"/>
                                        </p:tgtEl>
                                        <p:attrNameLst>
                                          <p:attrName>r</p:attrName>
                                        </p:attrNameLst>
                                      </p:cBhvr>
                                    </p:animRot>
                                  </p:childTnLst>
                                </p:cTn>
                              </p:par>
                              <p:par>
                                <p:cTn id="76" presetID="10" presetClass="entr" presetSubtype="0" fill="hold" grpId="0" nodeType="withEffect">
                                  <p:stCondLst>
                                    <p:cond delay="0"/>
                                  </p:stCondLst>
                                  <p:childTnLst>
                                    <p:set>
                                      <p:cBhvr>
                                        <p:cTn id="77" dur="1" fill="hold">
                                          <p:stCondLst>
                                            <p:cond delay="0"/>
                                          </p:stCondLst>
                                        </p:cTn>
                                        <p:tgtEl>
                                          <p:spTgt spid="71"/>
                                        </p:tgtEl>
                                        <p:attrNameLst>
                                          <p:attrName>style.visibility</p:attrName>
                                        </p:attrNameLst>
                                      </p:cBhvr>
                                      <p:to>
                                        <p:strVal val="visible"/>
                                      </p:to>
                                    </p:set>
                                    <p:animEffect transition="in" filter="fade">
                                      <p:cBhvr>
                                        <p:cTn id="78" dur="2000"/>
                                        <p:tgtEl>
                                          <p:spTgt spid="71"/>
                                        </p:tgtEl>
                                      </p:cBhvr>
                                    </p:animEffect>
                                  </p:childTnLst>
                                </p:cTn>
                              </p:par>
                              <p:par>
                                <p:cTn id="79" presetID="8" presetClass="emph" presetSubtype="0" repeatCount="indefinite" fill="hold" grpId="1" nodeType="withEffect">
                                  <p:stCondLst>
                                    <p:cond delay="0"/>
                                  </p:stCondLst>
                                  <p:childTnLst>
                                    <p:animRot by="21600000">
                                      <p:cBhvr>
                                        <p:cTn id="80" dur="2000" fill="hold"/>
                                        <p:tgtEl>
                                          <p:spTgt spid="71"/>
                                        </p:tgtEl>
                                        <p:attrNameLst>
                                          <p:attrName>r</p:attrName>
                                        </p:attrNameLst>
                                      </p:cBhvr>
                                    </p:animRot>
                                  </p:childTnLst>
                                </p:cTn>
                              </p:par>
                            </p:childTnLst>
                          </p:cTn>
                        </p:par>
                        <p:par>
                          <p:cTn id="81" fill="hold">
                            <p:stCondLst>
                              <p:cond delay="2500"/>
                            </p:stCondLst>
                            <p:childTnLst>
                              <p:par>
                                <p:cTn id="82" presetID="53" presetClass="entr" presetSubtype="0" fill="hold" grpId="0" nodeType="afterEffect">
                                  <p:stCondLst>
                                    <p:cond delay="0"/>
                                  </p:stCondLst>
                                  <p:childTnLst>
                                    <p:set>
                                      <p:cBhvr>
                                        <p:cTn id="83" dur="1" fill="hold">
                                          <p:stCondLst>
                                            <p:cond delay="0"/>
                                          </p:stCondLst>
                                        </p:cTn>
                                        <p:tgtEl>
                                          <p:spTgt spid="27"/>
                                        </p:tgtEl>
                                        <p:attrNameLst>
                                          <p:attrName>style.visibility</p:attrName>
                                        </p:attrNameLst>
                                      </p:cBhvr>
                                      <p:to>
                                        <p:strVal val="visible"/>
                                      </p:to>
                                    </p:set>
                                    <p:anim calcmode="lin" valueType="num">
                                      <p:cBhvr>
                                        <p:cTn id="84" dur="500" fill="hold"/>
                                        <p:tgtEl>
                                          <p:spTgt spid="27"/>
                                        </p:tgtEl>
                                        <p:attrNameLst>
                                          <p:attrName>ppt_w</p:attrName>
                                        </p:attrNameLst>
                                      </p:cBhvr>
                                      <p:tavLst>
                                        <p:tav tm="0">
                                          <p:val>
                                            <p:fltVal val="0"/>
                                          </p:val>
                                        </p:tav>
                                        <p:tav tm="100000">
                                          <p:val>
                                            <p:strVal val="#ppt_w"/>
                                          </p:val>
                                        </p:tav>
                                      </p:tavLst>
                                    </p:anim>
                                    <p:anim calcmode="lin" valueType="num">
                                      <p:cBhvr>
                                        <p:cTn id="85" dur="500" fill="hold"/>
                                        <p:tgtEl>
                                          <p:spTgt spid="27"/>
                                        </p:tgtEl>
                                        <p:attrNameLst>
                                          <p:attrName>ppt_h</p:attrName>
                                        </p:attrNameLst>
                                      </p:cBhvr>
                                      <p:tavLst>
                                        <p:tav tm="0">
                                          <p:val>
                                            <p:fltVal val="0"/>
                                          </p:val>
                                        </p:tav>
                                        <p:tav tm="100000">
                                          <p:val>
                                            <p:strVal val="#ppt_h"/>
                                          </p:val>
                                        </p:tav>
                                      </p:tavLst>
                                    </p:anim>
                                    <p:animEffect transition="in" filter="fade">
                                      <p:cBhvr>
                                        <p:cTn id="8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P spid="7" grpId="0" animBg="1"/>
      <p:bldP spid="5" grpId="0"/>
      <p:bldP spid="34" grpId="0" animBg="1"/>
      <p:bldP spid="46" grpId="0" animBg="1"/>
      <p:bldP spid="46" grpId="1" animBg="1"/>
      <p:bldP spid="50" grpId="0" animBg="1"/>
      <p:bldP spid="50" grpId="1" animBg="1"/>
      <p:bldP spid="57" grpId="0" animBg="1"/>
      <p:bldP spid="57" grpId="1" animBg="1"/>
      <p:bldP spid="70" grpId="0" animBg="1"/>
      <p:bldP spid="70" grpId="1" animBg="1"/>
      <p:bldP spid="71" grpId="0" animBg="1"/>
      <p:bldP spid="71" grpId="1" animBg="1"/>
      <p:bldP spid="2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hlinkClick r:id="rId3" action="ppaction://hlinksldjump"/>
          </p:cNvPr>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9" name="Rounded Rectangle 8">
            <a:hlinkClick r:id="rId2" action="ppaction://hlinksldjump"/>
          </p:cNvPr>
          <p:cNvSpPr/>
          <p:nvPr/>
        </p:nvSpPr>
        <p:spPr>
          <a:xfrm>
            <a:off x="547914" y="1074174"/>
            <a:ext cx="8104238" cy="5326626"/>
          </a:xfrm>
          <a:prstGeom prst="roundRect">
            <a:avLst>
              <a:gd name="adj" fmla="val 1002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0" name="Rectangle 9">
            <a:hlinkClick r:id="rId2" action="ppaction://hlinksldjump"/>
          </p:cNvPr>
          <p:cNvSpPr/>
          <p:nvPr/>
        </p:nvSpPr>
        <p:spPr>
          <a:xfrm>
            <a:off x="685800" y="1109008"/>
            <a:ext cx="7848600" cy="2862322"/>
          </a:xfrm>
          <a:prstGeom prst="rect">
            <a:avLst/>
          </a:prstGeom>
        </p:spPr>
        <p:txBody>
          <a:bodyPr wrap="square">
            <a:spAutoFit/>
          </a:bodyPr>
          <a:lstStyle/>
          <a:p>
            <a:pPr algn="justLow" rtl="1">
              <a:lnSpc>
                <a:spcPct val="150000"/>
              </a:lnSpc>
            </a:pPr>
            <a:r>
              <a:rPr lang="fa-IR" sz="4000" b="1" dirty="0" smtClean="0">
                <a:solidFill>
                  <a:srgbClr val="0070C0"/>
                </a:solidFill>
                <a:cs typeface="B Zar" pitchFamily="2" charset="-78"/>
              </a:rPr>
              <a:t>طول؛ </a:t>
            </a:r>
            <a:r>
              <a:rPr lang="fa-IR" sz="4000" b="1" dirty="0" smtClean="0">
                <a:cs typeface="B Zar" pitchFamily="2" charset="-78"/>
              </a:rPr>
              <a:t>از سرانگشت تا بر آمدگى روى پا.</a:t>
            </a:r>
          </a:p>
          <a:p>
            <a:pPr algn="justLow" rtl="1">
              <a:lnSpc>
                <a:spcPct val="150000"/>
              </a:lnSpc>
            </a:pPr>
            <a:r>
              <a:rPr lang="fa-IR" sz="4000" b="1" dirty="0" smtClean="0">
                <a:solidFill>
                  <a:srgbClr val="0070C0"/>
                </a:solidFill>
                <a:cs typeface="B Zar" pitchFamily="2" charset="-78"/>
              </a:rPr>
              <a:t>عرض؛ </a:t>
            </a:r>
            <a:r>
              <a:rPr lang="fa-IR" sz="4000" b="1" dirty="0" smtClean="0">
                <a:cs typeface="B Zar" pitchFamily="2" charset="-78"/>
              </a:rPr>
              <a:t>هر اندازه باشد كافى است هر چند به قدر يك انگشت باشد.</a:t>
            </a:r>
            <a:endParaRPr lang="en-US" sz="4000" b="1" dirty="0" smtClean="0">
              <a:cs typeface="B Zar" pitchFamily="2" charset="-78"/>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hlinkClick r:id="rId3" action="ppaction://hlinksldjump"/>
          </p:cNvPr>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9" name="Rounded Rectangle 8">
            <a:hlinkClick r:id="rId2" action="ppaction://hlinksldjump"/>
          </p:cNvPr>
          <p:cNvSpPr/>
          <p:nvPr/>
        </p:nvSpPr>
        <p:spPr>
          <a:xfrm>
            <a:off x="547914" y="1074174"/>
            <a:ext cx="8104238" cy="5326626"/>
          </a:xfrm>
          <a:prstGeom prst="roundRect">
            <a:avLst>
              <a:gd name="adj" fmla="val 1002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0" name="Rectangle 9">
            <a:hlinkClick r:id="rId2" action="ppaction://hlinksldjump"/>
          </p:cNvPr>
          <p:cNvSpPr/>
          <p:nvPr/>
        </p:nvSpPr>
        <p:spPr>
          <a:xfrm>
            <a:off x="685800" y="1109008"/>
            <a:ext cx="7848600" cy="3785652"/>
          </a:xfrm>
          <a:prstGeom prst="rect">
            <a:avLst/>
          </a:prstGeom>
        </p:spPr>
        <p:txBody>
          <a:bodyPr wrap="square">
            <a:spAutoFit/>
          </a:bodyPr>
          <a:lstStyle/>
          <a:p>
            <a:pPr algn="justLow" rtl="1">
              <a:lnSpc>
                <a:spcPct val="150000"/>
              </a:lnSpc>
            </a:pPr>
            <a:r>
              <a:rPr lang="fa-IR" sz="4000" b="1" dirty="0" smtClean="0">
                <a:cs typeface="B Zar" pitchFamily="2" charset="-78"/>
              </a:rPr>
              <a:t>پاى راست را بايد پيش از پاى چپ مسح كند، ولى لازم نيست پاى راست را با دست راست و پاى چپ را با دست چپ مسح كند.</a:t>
            </a:r>
            <a:endParaRPr lang="en-US" sz="4000" b="1" dirty="0" smtClean="0">
              <a:cs typeface="B Zar" pitchFamily="2" charset="-78"/>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hlinkClick r:id="rId3" action="ppaction://hlinksldjump"/>
          </p:cNvPr>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pic>
        <p:nvPicPr>
          <p:cNvPr id="11" name="Picture 10" descr="Picture1.png">
            <a:hlinkClick r:id="rId2" action="ppaction://hlinksldjump"/>
          </p:cNvPr>
          <p:cNvPicPr>
            <a:picLocks noChangeAspect="1"/>
          </p:cNvPicPr>
          <p:nvPr/>
        </p:nvPicPr>
        <p:blipFill>
          <a:blip r:embed="rId4" cstate="print"/>
          <a:stretch>
            <a:fillRect/>
          </a:stretch>
        </p:blipFill>
        <p:spPr>
          <a:xfrm>
            <a:off x="304800" y="838200"/>
            <a:ext cx="8515409" cy="5620048"/>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hlinkClick r:id="rId3" action="ppaction://hlinksldjump"/>
          </p:cNvPr>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pic>
        <p:nvPicPr>
          <p:cNvPr id="12" name="Picture 11" descr="Picture2.png">
            <a:hlinkClick r:id="rId2" action="ppaction://hlinksldjump"/>
          </p:cNvPr>
          <p:cNvPicPr>
            <a:picLocks noChangeAspect="1"/>
          </p:cNvPicPr>
          <p:nvPr/>
        </p:nvPicPr>
        <p:blipFill>
          <a:blip r:embed="rId4" cstate="print"/>
          <a:stretch>
            <a:fillRect/>
          </a:stretch>
        </p:blipFill>
        <p:spPr>
          <a:xfrm>
            <a:off x="228600" y="990600"/>
            <a:ext cx="8746394" cy="4942114"/>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hlinkClick r:id="rId3" action="ppaction://hlinksldjump"/>
          </p:cNvPr>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pic>
        <p:nvPicPr>
          <p:cNvPr id="11" name="Picture 10" descr="Picture3.png">
            <a:hlinkClick r:id="rId2" action="ppaction://hlinksldjump"/>
          </p:cNvPr>
          <p:cNvPicPr>
            <a:picLocks noChangeAspect="1"/>
          </p:cNvPicPr>
          <p:nvPr/>
        </p:nvPicPr>
        <p:blipFill>
          <a:blip r:embed="rId4" cstate="print"/>
          <a:stretch>
            <a:fillRect/>
          </a:stretch>
        </p:blipFill>
        <p:spPr>
          <a:xfrm>
            <a:off x="152400" y="1208316"/>
            <a:ext cx="8839322" cy="5116284"/>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24" name="Freeform 23"/>
          <p:cNvSpPr/>
          <p:nvPr/>
        </p:nvSpPr>
        <p:spPr>
          <a:xfrm>
            <a:off x="6193762" y="2895599"/>
            <a:ext cx="2752741" cy="1501320"/>
          </a:xfrm>
          <a:custGeom>
            <a:avLst/>
            <a:gdLst>
              <a:gd name="connsiteX0" fmla="*/ 0 w 2752741"/>
              <a:gd name="connsiteY0" fmla="*/ 150132 h 1501320"/>
              <a:gd name="connsiteX1" fmla="*/ 43973 w 2752741"/>
              <a:gd name="connsiteY1" fmla="*/ 43973 h 1501320"/>
              <a:gd name="connsiteX2" fmla="*/ 150132 w 2752741"/>
              <a:gd name="connsiteY2" fmla="*/ 1 h 1501320"/>
              <a:gd name="connsiteX3" fmla="*/ 2602609 w 2752741"/>
              <a:gd name="connsiteY3" fmla="*/ 0 h 1501320"/>
              <a:gd name="connsiteX4" fmla="*/ 2708768 w 2752741"/>
              <a:gd name="connsiteY4" fmla="*/ 43973 h 1501320"/>
              <a:gd name="connsiteX5" fmla="*/ 2752740 w 2752741"/>
              <a:gd name="connsiteY5" fmla="*/ 150132 h 1501320"/>
              <a:gd name="connsiteX6" fmla="*/ 2752741 w 2752741"/>
              <a:gd name="connsiteY6" fmla="*/ 1351188 h 1501320"/>
              <a:gd name="connsiteX7" fmla="*/ 2708768 w 2752741"/>
              <a:gd name="connsiteY7" fmla="*/ 1457347 h 1501320"/>
              <a:gd name="connsiteX8" fmla="*/ 2602609 w 2752741"/>
              <a:gd name="connsiteY8" fmla="*/ 1501320 h 1501320"/>
              <a:gd name="connsiteX9" fmla="*/ 150132 w 2752741"/>
              <a:gd name="connsiteY9" fmla="*/ 1501320 h 1501320"/>
              <a:gd name="connsiteX10" fmla="*/ 43973 w 2752741"/>
              <a:gd name="connsiteY10" fmla="*/ 1457347 h 1501320"/>
              <a:gd name="connsiteX11" fmla="*/ 0 w 2752741"/>
              <a:gd name="connsiteY11" fmla="*/ 1351188 h 1501320"/>
              <a:gd name="connsiteX12" fmla="*/ 0 w 2752741"/>
              <a:gd name="connsiteY12" fmla="*/ 150132 h 1501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52741" h="1501320">
                <a:moveTo>
                  <a:pt x="0" y="150132"/>
                </a:moveTo>
                <a:cubicBezTo>
                  <a:pt x="0" y="110315"/>
                  <a:pt x="15818" y="72128"/>
                  <a:pt x="43973" y="43973"/>
                </a:cubicBezTo>
                <a:cubicBezTo>
                  <a:pt x="72128" y="15818"/>
                  <a:pt x="110315" y="0"/>
                  <a:pt x="150132" y="1"/>
                </a:cubicBezTo>
                <a:lnTo>
                  <a:pt x="2602609" y="0"/>
                </a:lnTo>
                <a:cubicBezTo>
                  <a:pt x="2642426" y="0"/>
                  <a:pt x="2680613" y="15818"/>
                  <a:pt x="2708768" y="43973"/>
                </a:cubicBezTo>
                <a:cubicBezTo>
                  <a:pt x="2736923" y="72128"/>
                  <a:pt x="2752741" y="110315"/>
                  <a:pt x="2752740" y="150132"/>
                </a:cubicBezTo>
                <a:cubicBezTo>
                  <a:pt x="2752740" y="550484"/>
                  <a:pt x="2752741" y="950836"/>
                  <a:pt x="2752741" y="1351188"/>
                </a:cubicBezTo>
                <a:cubicBezTo>
                  <a:pt x="2752741" y="1391005"/>
                  <a:pt x="2736924" y="1429192"/>
                  <a:pt x="2708768" y="1457347"/>
                </a:cubicBezTo>
                <a:cubicBezTo>
                  <a:pt x="2680613" y="1485502"/>
                  <a:pt x="2642426" y="1501320"/>
                  <a:pt x="2602609" y="1501320"/>
                </a:cubicBezTo>
                <a:lnTo>
                  <a:pt x="150132" y="1501320"/>
                </a:lnTo>
                <a:cubicBezTo>
                  <a:pt x="110315" y="1501320"/>
                  <a:pt x="72128" y="1485503"/>
                  <a:pt x="43973" y="1457347"/>
                </a:cubicBezTo>
                <a:cubicBezTo>
                  <a:pt x="15818" y="1429192"/>
                  <a:pt x="0" y="1391005"/>
                  <a:pt x="0" y="1351188"/>
                </a:cubicBezTo>
                <a:lnTo>
                  <a:pt x="0" y="150132"/>
                </a:lnTo>
                <a:close/>
              </a:path>
            </a:pathLst>
          </a:custGeom>
        </p:spPr>
        <p:style>
          <a:lnRef idx="2">
            <a:schemeClr val="dk1">
              <a:shade val="50000"/>
            </a:schemeClr>
          </a:lnRef>
          <a:fillRef idx="1">
            <a:schemeClr val="dk1"/>
          </a:fillRef>
          <a:effectRef idx="0">
            <a:schemeClr val="dk1"/>
          </a:effectRef>
          <a:fontRef idx="minor">
            <a:schemeClr val="lt1"/>
          </a:fontRef>
        </p:style>
        <p:txBody>
          <a:bodyPr spcFirstLastPara="0" vert="horz" wrap="square" lIns="64292" tIns="64292" rIns="64292" bIns="64292" numCol="1" spcCol="1270" anchor="ctr" anchorCtr="0">
            <a:noAutofit/>
          </a:bodyPr>
          <a:lstStyle/>
          <a:p>
            <a:pPr lvl="0" algn="ctr" defTabSz="1422400" rtl="1">
              <a:lnSpc>
                <a:spcPct val="90000"/>
              </a:lnSpc>
              <a:spcBef>
                <a:spcPct val="0"/>
              </a:spcBef>
              <a:spcAft>
                <a:spcPct val="35000"/>
              </a:spcAft>
            </a:pPr>
            <a:r>
              <a:rPr lang="fa-IR" sz="3200" b="1" kern="1200" dirty="0" smtClean="0">
                <a:cs typeface="B Zar" pitchFamily="2" charset="-78"/>
              </a:rPr>
              <a:t>مسائل مشترک  مسح سر و پا</a:t>
            </a:r>
            <a:endParaRPr lang="en-US" sz="3200" b="1" kern="1200" dirty="0">
              <a:cs typeface="B Zar" pitchFamily="2" charset="-78"/>
            </a:endParaRPr>
          </a:p>
        </p:txBody>
      </p:sp>
      <p:grpSp>
        <p:nvGrpSpPr>
          <p:cNvPr id="58" name="Group 57"/>
          <p:cNvGrpSpPr/>
          <p:nvPr/>
        </p:nvGrpSpPr>
        <p:grpSpPr>
          <a:xfrm>
            <a:off x="230968" y="691805"/>
            <a:ext cx="5523338" cy="3039767"/>
            <a:chOff x="230968" y="691805"/>
            <a:chExt cx="5523338" cy="3039767"/>
          </a:xfrm>
        </p:grpSpPr>
        <p:sp>
          <p:nvSpPr>
            <p:cNvPr id="25" name="Freeform 24"/>
            <p:cNvSpPr/>
            <p:nvPr/>
          </p:nvSpPr>
          <p:spPr>
            <a:xfrm rot="25718091">
              <a:off x="4500111" y="2477377"/>
              <a:ext cx="2482794" cy="25596"/>
            </a:xfrm>
            <a:custGeom>
              <a:avLst/>
              <a:gdLst>
                <a:gd name="connsiteX0" fmla="*/ 0 w 2482794"/>
                <a:gd name="connsiteY0" fmla="*/ 12797 h 25595"/>
                <a:gd name="connsiteX1" fmla="*/ 2482794 w 2482794"/>
                <a:gd name="connsiteY1" fmla="*/ 12797 h 25595"/>
              </a:gdLst>
              <a:ahLst/>
              <a:cxnLst>
                <a:cxn ang="0">
                  <a:pos x="connsiteX0" y="connsiteY0"/>
                </a:cxn>
                <a:cxn ang="0">
                  <a:pos x="connsiteX1" y="connsiteY1"/>
                </a:cxn>
              </a:cxnLst>
              <a:rect l="l" t="t" r="r" b="b"/>
              <a:pathLst>
                <a:path w="2482794" h="25595">
                  <a:moveTo>
                    <a:pt x="2482794" y="12798"/>
                  </a:moveTo>
                  <a:lnTo>
                    <a:pt x="0" y="12798"/>
                  </a:lnTo>
                </a:path>
              </a:pathLst>
            </a:custGeom>
          </p:spPr>
          <p:style>
            <a:lnRef idx="1">
              <a:schemeClr val="dk1"/>
            </a:lnRef>
            <a:fillRef idx="0">
              <a:schemeClr val="dk1"/>
            </a:fillRef>
            <a:effectRef idx="0">
              <a:schemeClr val="dk1"/>
            </a:effectRef>
            <a:fontRef idx="minor">
              <a:schemeClr val="tx1"/>
            </a:fontRef>
          </p:style>
          <p:txBody>
            <a:bodyPr spcFirstLastPara="0" vert="horz" wrap="square" lIns="1192025" tIns="-49272" rIns="1192029" bIns="-49272" numCol="1" spcCol="1270" anchor="ctr" anchorCtr="0">
              <a:noAutofit/>
            </a:bodyPr>
            <a:lstStyle/>
            <a:p>
              <a:pPr lvl="0" algn="ctr" defTabSz="1066800" rtl="1">
                <a:lnSpc>
                  <a:spcPct val="90000"/>
                </a:lnSpc>
                <a:spcBef>
                  <a:spcPct val="0"/>
                </a:spcBef>
                <a:spcAft>
                  <a:spcPct val="35000"/>
                </a:spcAft>
              </a:pPr>
              <a:endParaRPr lang="en-US" sz="2400" kern="1200">
                <a:cs typeface="B Koodak" pitchFamily="2" charset="-78"/>
              </a:endParaRPr>
            </a:p>
          </p:txBody>
        </p:sp>
        <p:sp>
          <p:nvSpPr>
            <p:cNvPr id="26" name="Freeform 25"/>
            <p:cNvSpPr/>
            <p:nvPr/>
          </p:nvSpPr>
          <p:spPr>
            <a:xfrm>
              <a:off x="230968" y="691805"/>
              <a:ext cx="5058286" cy="1284567"/>
            </a:xfrm>
            <a:custGeom>
              <a:avLst/>
              <a:gdLst>
                <a:gd name="connsiteX0" fmla="*/ 0 w 5058286"/>
                <a:gd name="connsiteY0" fmla="*/ 128457 h 1284567"/>
                <a:gd name="connsiteX1" fmla="*/ 37624 w 5058286"/>
                <a:gd name="connsiteY1" fmla="*/ 37624 h 1284567"/>
                <a:gd name="connsiteX2" fmla="*/ 128457 w 5058286"/>
                <a:gd name="connsiteY2" fmla="*/ 0 h 1284567"/>
                <a:gd name="connsiteX3" fmla="*/ 4929829 w 5058286"/>
                <a:gd name="connsiteY3" fmla="*/ 0 h 1284567"/>
                <a:gd name="connsiteX4" fmla="*/ 5020662 w 5058286"/>
                <a:gd name="connsiteY4" fmla="*/ 37624 h 1284567"/>
                <a:gd name="connsiteX5" fmla="*/ 5058286 w 5058286"/>
                <a:gd name="connsiteY5" fmla="*/ 128457 h 1284567"/>
                <a:gd name="connsiteX6" fmla="*/ 5058286 w 5058286"/>
                <a:gd name="connsiteY6" fmla="*/ 1156110 h 1284567"/>
                <a:gd name="connsiteX7" fmla="*/ 5020662 w 5058286"/>
                <a:gd name="connsiteY7" fmla="*/ 1246943 h 1284567"/>
                <a:gd name="connsiteX8" fmla="*/ 4929829 w 5058286"/>
                <a:gd name="connsiteY8" fmla="*/ 1284567 h 1284567"/>
                <a:gd name="connsiteX9" fmla="*/ 128457 w 5058286"/>
                <a:gd name="connsiteY9" fmla="*/ 1284567 h 1284567"/>
                <a:gd name="connsiteX10" fmla="*/ 37624 w 5058286"/>
                <a:gd name="connsiteY10" fmla="*/ 1246943 h 1284567"/>
                <a:gd name="connsiteX11" fmla="*/ 0 w 5058286"/>
                <a:gd name="connsiteY11" fmla="*/ 1156110 h 1284567"/>
                <a:gd name="connsiteX12" fmla="*/ 0 w 5058286"/>
                <a:gd name="connsiteY12" fmla="*/ 128457 h 1284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58286" h="1284567">
                  <a:moveTo>
                    <a:pt x="0" y="128457"/>
                  </a:moveTo>
                  <a:cubicBezTo>
                    <a:pt x="0" y="94388"/>
                    <a:pt x="13534" y="61715"/>
                    <a:pt x="37624" y="37624"/>
                  </a:cubicBezTo>
                  <a:cubicBezTo>
                    <a:pt x="61714" y="13534"/>
                    <a:pt x="94388" y="0"/>
                    <a:pt x="128457" y="0"/>
                  </a:cubicBezTo>
                  <a:lnTo>
                    <a:pt x="4929829" y="0"/>
                  </a:lnTo>
                  <a:cubicBezTo>
                    <a:pt x="4963898" y="0"/>
                    <a:pt x="4996571" y="13534"/>
                    <a:pt x="5020662" y="37624"/>
                  </a:cubicBezTo>
                  <a:cubicBezTo>
                    <a:pt x="5044752" y="61714"/>
                    <a:pt x="5058286" y="94388"/>
                    <a:pt x="5058286" y="128457"/>
                  </a:cubicBezTo>
                  <a:lnTo>
                    <a:pt x="5058286" y="1156110"/>
                  </a:lnTo>
                  <a:cubicBezTo>
                    <a:pt x="5058286" y="1190179"/>
                    <a:pt x="5044752" y="1222852"/>
                    <a:pt x="5020662" y="1246943"/>
                  </a:cubicBezTo>
                  <a:cubicBezTo>
                    <a:pt x="4996572" y="1271033"/>
                    <a:pt x="4963898" y="1284567"/>
                    <a:pt x="4929829" y="1284567"/>
                  </a:cubicBezTo>
                  <a:lnTo>
                    <a:pt x="128457" y="1284567"/>
                  </a:lnTo>
                  <a:cubicBezTo>
                    <a:pt x="94388" y="1284567"/>
                    <a:pt x="61715" y="1271033"/>
                    <a:pt x="37624" y="1246943"/>
                  </a:cubicBezTo>
                  <a:cubicBezTo>
                    <a:pt x="13534" y="1222853"/>
                    <a:pt x="0" y="1190179"/>
                    <a:pt x="0" y="1156110"/>
                  </a:cubicBezTo>
                  <a:lnTo>
                    <a:pt x="0" y="128457"/>
                  </a:lnTo>
                  <a:close/>
                </a:path>
              </a:pathLst>
            </a:custGeom>
          </p:spPr>
          <p:style>
            <a:lnRef idx="1">
              <a:schemeClr val="dk1"/>
            </a:lnRef>
            <a:fillRef idx="2">
              <a:schemeClr val="dk1"/>
            </a:fillRef>
            <a:effectRef idx="1">
              <a:schemeClr val="dk1"/>
            </a:effectRef>
            <a:fontRef idx="minor">
              <a:schemeClr val="dk1"/>
            </a:fontRef>
          </p:style>
          <p:txBody>
            <a:bodyPr spcFirstLastPara="0" vert="horz" wrap="square" lIns="55404" tIns="55404" rIns="55404" bIns="55404" numCol="1" spcCol="1270" anchor="ctr" anchorCtr="0">
              <a:noAutofit/>
            </a:bodyPr>
            <a:lstStyle/>
            <a:p>
              <a:pPr algn="ctr" defTabSz="1244600" rtl="1">
                <a:lnSpc>
                  <a:spcPts val="3600"/>
                </a:lnSpc>
                <a:spcBef>
                  <a:spcPct val="0"/>
                </a:spcBef>
                <a:spcAft>
                  <a:spcPct val="35000"/>
                </a:spcAft>
              </a:pPr>
              <a:r>
                <a:rPr lang="fa-IR" sz="2800" b="1" dirty="0" smtClean="0">
                  <a:cs typeface="B Zar" pitchFamily="2" charset="-78"/>
                </a:rPr>
                <a:t>وجوب کشيدن دست بر محل مسح، عدم حرکت محل مسح</a:t>
              </a:r>
              <a:endParaRPr lang="en-US" sz="2800" b="1" dirty="0">
                <a:cs typeface="B Zar" pitchFamily="2" charset="-78"/>
              </a:endParaRPr>
            </a:p>
          </p:txBody>
        </p:sp>
      </p:grpSp>
      <p:grpSp>
        <p:nvGrpSpPr>
          <p:cNvPr id="59" name="Group 58"/>
          <p:cNvGrpSpPr/>
          <p:nvPr/>
        </p:nvGrpSpPr>
        <p:grpSpPr>
          <a:xfrm>
            <a:off x="230968" y="2102661"/>
            <a:ext cx="5523338" cy="1720762"/>
            <a:chOff x="230968" y="2102661"/>
            <a:chExt cx="5523338" cy="1720762"/>
          </a:xfrm>
        </p:grpSpPr>
        <p:sp>
          <p:nvSpPr>
            <p:cNvPr id="27" name="Freeform 26"/>
            <p:cNvSpPr/>
            <p:nvPr/>
          </p:nvSpPr>
          <p:spPr>
            <a:xfrm rot="24432953">
              <a:off x="5075682" y="3144800"/>
              <a:ext cx="1331651" cy="25596"/>
            </a:xfrm>
            <a:custGeom>
              <a:avLst/>
              <a:gdLst>
                <a:gd name="connsiteX0" fmla="*/ 0 w 1331651"/>
                <a:gd name="connsiteY0" fmla="*/ 12797 h 25595"/>
                <a:gd name="connsiteX1" fmla="*/ 1331651 w 1331651"/>
                <a:gd name="connsiteY1" fmla="*/ 12797 h 25595"/>
              </a:gdLst>
              <a:ahLst/>
              <a:cxnLst>
                <a:cxn ang="0">
                  <a:pos x="connsiteX0" y="connsiteY0"/>
                </a:cxn>
                <a:cxn ang="0">
                  <a:pos x="connsiteX1" y="connsiteY1"/>
                </a:cxn>
              </a:cxnLst>
              <a:rect l="l" t="t" r="r" b="b"/>
              <a:pathLst>
                <a:path w="1331651" h="25595">
                  <a:moveTo>
                    <a:pt x="1331651" y="12798"/>
                  </a:moveTo>
                  <a:lnTo>
                    <a:pt x="0" y="12798"/>
                  </a:lnTo>
                </a:path>
              </a:pathLst>
            </a:custGeom>
          </p:spPr>
          <p:style>
            <a:lnRef idx="1">
              <a:schemeClr val="dk1"/>
            </a:lnRef>
            <a:fillRef idx="0">
              <a:schemeClr val="dk1"/>
            </a:fillRef>
            <a:effectRef idx="0">
              <a:schemeClr val="dk1"/>
            </a:effectRef>
            <a:fontRef idx="minor">
              <a:schemeClr val="tx1"/>
            </a:fontRef>
          </p:style>
          <p:txBody>
            <a:bodyPr spcFirstLastPara="0" vert="horz" wrap="square" lIns="645233" tIns="-20495" rIns="645235" bIns="-20492" numCol="1" spcCol="1270" anchor="ctr" anchorCtr="0">
              <a:noAutofit/>
            </a:bodyPr>
            <a:lstStyle/>
            <a:p>
              <a:pPr lvl="0" algn="ctr" defTabSz="222250">
                <a:lnSpc>
                  <a:spcPct val="90000"/>
                </a:lnSpc>
                <a:spcBef>
                  <a:spcPct val="0"/>
                </a:spcBef>
                <a:spcAft>
                  <a:spcPct val="35000"/>
                </a:spcAft>
              </a:pPr>
              <a:endParaRPr lang="en-US" sz="500" kern="1200"/>
            </a:p>
          </p:txBody>
        </p:sp>
        <p:sp>
          <p:nvSpPr>
            <p:cNvPr id="28" name="Freeform 27"/>
            <p:cNvSpPr/>
            <p:nvPr/>
          </p:nvSpPr>
          <p:spPr>
            <a:xfrm>
              <a:off x="230968" y="2102661"/>
              <a:ext cx="5058286" cy="1132549"/>
            </a:xfrm>
            <a:custGeom>
              <a:avLst/>
              <a:gdLst>
                <a:gd name="connsiteX0" fmla="*/ 0 w 5058286"/>
                <a:gd name="connsiteY0" fmla="*/ 113255 h 1132549"/>
                <a:gd name="connsiteX1" fmla="*/ 33172 w 5058286"/>
                <a:gd name="connsiteY1" fmla="*/ 33172 h 1132549"/>
                <a:gd name="connsiteX2" fmla="*/ 113255 w 5058286"/>
                <a:gd name="connsiteY2" fmla="*/ 0 h 1132549"/>
                <a:gd name="connsiteX3" fmla="*/ 4945031 w 5058286"/>
                <a:gd name="connsiteY3" fmla="*/ 0 h 1132549"/>
                <a:gd name="connsiteX4" fmla="*/ 5025114 w 5058286"/>
                <a:gd name="connsiteY4" fmla="*/ 33172 h 1132549"/>
                <a:gd name="connsiteX5" fmla="*/ 5058286 w 5058286"/>
                <a:gd name="connsiteY5" fmla="*/ 113255 h 1132549"/>
                <a:gd name="connsiteX6" fmla="*/ 5058286 w 5058286"/>
                <a:gd name="connsiteY6" fmla="*/ 1019294 h 1132549"/>
                <a:gd name="connsiteX7" fmla="*/ 5025114 w 5058286"/>
                <a:gd name="connsiteY7" fmla="*/ 1099377 h 1132549"/>
                <a:gd name="connsiteX8" fmla="*/ 4945031 w 5058286"/>
                <a:gd name="connsiteY8" fmla="*/ 1132549 h 1132549"/>
                <a:gd name="connsiteX9" fmla="*/ 113255 w 5058286"/>
                <a:gd name="connsiteY9" fmla="*/ 1132549 h 1132549"/>
                <a:gd name="connsiteX10" fmla="*/ 33172 w 5058286"/>
                <a:gd name="connsiteY10" fmla="*/ 1099377 h 1132549"/>
                <a:gd name="connsiteX11" fmla="*/ 0 w 5058286"/>
                <a:gd name="connsiteY11" fmla="*/ 1019294 h 1132549"/>
                <a:gd name="connsiteX12" fmla="*/ 0 w 5058286"/>
                <a:gd name="connsiteY12" fmla="*/ 113255 h 113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58286" h="1132549">
                  <a:moveTo>
                    <a:pt x="0" y="113255"/>
                  </a:moveTo>
                  <a:cubicBezTo>
                    <a:pt x="0" y="83218"/>
                    <a:pt x="11932" y="54411"/>
                    <a:pt x="33172" y="33172"/>
                  </a:cubicBezTo>
                  <a:cubicBezTo>
                    <a:pt x="54411" y="11933"/>
                    <a:pt x="83218" y="0"/>
                    <a:pt x="113255" y="0"/>
                  </a:cubicBezTo>
                  <a:lnTo>
                    <a:pt x="4945031" y="0"/>
                  </a:lnTo>
                  <a:cubicBezTo>
                    <a:pt x="4975068" y="0"/>
                    <a:pt x="5003875" y="11932"/>
                    <a:pt x="5025114" y="33172"/>
                  </a:cubicBezTo>
                  <a:cubicBezTo>
                    <a:pt x="5046353" y="54411"/>
                    <a:pt x="5058286" y="83218"/>
                    <a:pt x="5058286" y="113255"/>
                  </a:cubicBezTo>
                  <a:lnTo>
                    <a:pt x="5058286" y="1019294"/>
                  </a:lnTo>
                  <a:cubicBezTo>
                    <a:pt x="5058286" y="1049331"/>
                    <a:pt x="5046354" y="1078138"/>
                    <a:pt x="5025114" y="1099377"/>
                  </a:cubicBezTo>
                  <a:cubicBezTo>
                    <a:pt x="5003875" y="1120616"/>
                    <a:pt x="4975068" y="1132549"/>
                    <a:pt x="4945031" y="1132549"/>
                  </a:cubicBezTo>
                  <a:lnTo>
                    <a:pt x="113255" y="1132549"/>
                  </a:lnTo>
                  <a:cubicBezTo>
                    <a:pt x="83218" y="1132549"/>
                    <a:pt x="54411" y="1120617"/>
                    <a:pt x="33172" y="1099377"/>
                  </a:cubicBezTo>
                  <a:cubicBezTo>
                    <a:pt x="11933" y="1078138"/>
                    <a:pt x="0" y="1049331"/>
                    <a:pt x="0" y="1019294"/>
                  </a:cubicBezTo>
                  <a:lnTo>
                    <a:pt x="0" y="113255"/>
                  </a:lnTo>
                  <a:close/>
                </a:path>
              </a:pathLst>
            </a:custGeom>
          </p:spPr>
          <p:style>
            <a:lnRef idx="1">
              <a:schemeClr val="dk1"/>
            </a:lnRef>
            <a:fillRef idx="2">
              <a:schemeClr val="dk1"/>
            </a:fillRef>
            <a:effectRef idx="1">
              <a:schemeClr val="dk1"/>
            </a:effectRef>
            <a:fontRef idx="minor">
              <a:schemeClr val="dk1"/>
            </a:fontRef>
          </p:style>
          <p:txBody>
            <a:bodyPr spcFirstLastPara="0" vert="horz" wrap="square" lIns="50951" tIns="50951" rIns="50951" bIns="50951" numCol="1" spcCol="1270" anchor="ctr" anchorCtr="0">
              <a:noAutofit/>
            </a:bodyPr>
            <a:lstStyle/>
            <a:p>
              <a:pPr lvl="0" algn="ctr" defTabSz="1244600" rtl="1">
                <a:lnSpc>
                  <a:spcPts val="3600"/>
                </a:lnSpc>
                <a:spcBef>
                  <a:spcPct val="0"/>
                </a:spcBef>
                <a:spcAft>
                  <a:spcPct val="35000"/>
                </a:spcAft>
              </a:pPr>
              <a:r>
                <a:rPr lang="fa-IR" sz="2800" b="1" kern="1200" dirty="0" smtClean="0">
                  <a:cs typeface="B Zar" pitchFamily="2" charset="-78"/>
                </a:rPr>
                <a:t>جوازگرفتن رطوبت براي دست در صورت نياز</a:t>
              </a:r>
              <a:endParaRPr lang="en-US" sz="2800" b="1" kern="1200" dirty="0">
                <a:cs typeface="B Zar" pitchFamily="2" charset="-78"/>
              </a:endParaRPr>
            </a:p>
          </p:txBody>
        </p:sp>
      </p:grpSp>
      <p:grpSp>
        <p:nvGrpSpPr>
          <p:cNvPr id="60" name="Group 59"/>
          <p:cNvGrpSpPr/>
          <p:nvPr/>
        </p:nvGrpSpPr>
        <p:grpSpPr>
          <a:xfrm>
            <a:off x="230968" y="3361499"/>
            <a:ext cx="5964363" cy="720401"/>
            <a:chOff x="230968" y="3361499"/>
            <a:chExt cx="5964363" cy="720401"/>
          </a:xfrm>
        </p:grpSpPr>
        <p:sp>
          <p:nvSpPr>
            <p:cNvPr id="29" name="Freeform 28"/>
            <p:cNvSpPr/>
            <p:nvPr/>
          </p:nvSpPr>
          <p:spPr>
            <a:xfrm rot="21313936">
              <a:off x="5287683" y="3671182"/>
              <a:ext cx="907648" cy="25596"/>
            </a:xfrm>
            <a:custGeom>
              <a:avLst/>
              <a:gdLst>
                <a:gd name="connsiteX0" fmla="*/ 0 w 907648"/>
                <a:gd name="connsiteY0" fmla="*/ 12797 h 25595"/>
                <a:gd name="connsiteX1" fmla="*/ 907648 w 907648"/>
                <a:gd name="connsiteY1" fmla="*/ 12797 h 25595"/>
              </a:gdLst>
              <a:ahLst/>
              <a:cxnLst>
                <a:cxn ang="0">
                  <a:pos x="connsiteX0" y="connsiteY0"/>
                </a:cxn>
                <a:cxn ang="0">
                  <a:pos x="connsiteX1" y="connsiteY1"/>
                </a:cxn>
              </a:cxnLst>
              <a:rect l="l" t="t" r="r" b="b"/>
              <a:pathLst>
                <a:path w="907648" h="25595">
                  <a:moveTo>
                    <a:pt x="907648" y="12798"/>
                  </a:moveTo>
                  <a:lnTo>
                    <a:pt x="0" y="12798"/>
                  </a:lnTo>
                </a:path>
              </a:pathLst>
            </a:custGeom>
          </p:spPr>
          <p:style>
            <a:lnRef idx="1">
              <a:schemeClr val="dk1"/>
            </a:lnRef>
            <a:fillRef idx="0">
              <a:schemeClr val="dk1"/>
            </a:fillRef>
            <a:effectRef idx="0">
              <a:schemeClr val="dk1"/>
            </a:effectRef>
            <a:fontRef idx="minor">
              <a:schemeClr val="tx1"/>
            </a:fontRef>
          </p:style>
          <p:txBody>
            <a:bodyPr spcFirstLastPara="0" vert="horz" wrap="square" lIns="443833" tIns="-9893" rIns="443832" bIns="-9894" numCol="1" spcCol="1270" anchor="ctr" anchorCtr="0">
              <a:noAutofit/>
            </a:bodyPr>
            <a:lstStyle/>
            <a:p>
              <a:pPr lvl="0" algn="ctr" defTabSz="222250">
                <a:lnSpc>
                  <a:spcPct val="90000"/>
                </a:lnSpc>
                <a:spcBef>
                  <a:spcPct val="0"/>
                </a:spcBef>
                <a:spcAft>
                  <a:spcPct val="35000"/>
                </a:spcAft>
              </a:pPr>
              <a:endParaRPr lang="en-US" sz="500" kern="1200"/>
            </a:p>
          </p:txBody>
        </p:sp>
        <p:sp>
          <p:nvSpPr>
            <p:cNvPr id="30" name="Freeform 29"/>
            <p:cNvSpPr/>
            <p:nvPr/>
          </p:nvSpPr>
          <p:spPr>
            <a:xfrm>
              <a:off x="230968" y="3361499"/>
              <a:ext cx="5058286" cy="720401"/>
            </a:xfrm>
            <a:custGeom>
              <a:avLst/>
              <a:gdLst>
                <a:gd name="connsiteX0" fmla="*/ 0 w 5058286"/>
                <a:gd name="connsiteY0" fmla="*/ 72040 h 720401"/>
                <a:gd name="connsiteX1" fmla="*/ 21100 w 5058286"/>
                <a:gd name="connsiteY1" fmla="*/ 21100 h 720401"/>
                <a:gd name="connsiteX2" fmla="*/ 72040 w 5058286"/>
                <a:gd name="connsiteY2" fmla="*/ 0 h 720401"/>
                <a:gd name="connsiteX3" fmla="*/ 4986246 w 5058286"/>
                <a:gd name="connsiteY3" fmla="*/ 0 h 720401"/>
                <a:gd name="connsiteX4" fmla="*/ 5037186 w 5058286"/>
                <a:gd name="connsiteY4" fmla="*/ 21100 h 720401"/>
                <a:gd name="connsiteX5" fmla="*/ 5058286 w 5058286"/>
                <a:gd name="connsiteY5" fmla="*/ 72040 h 720401"/>
                <a:gd name="connsiteX6" fmla="*/ 5058286 w 5058286"/>
                <a:gd name="connsiteY6" fmla="*/ 648361 h 720401"/>
                <a:gd name="connsiteX7" fmla="*/ 5037186 w 5058286"/>
                <a:gd name="connsiteY7" fmla="*/ 699301 h 720401"/>
                <a:gd name="connsiteX8" fmla="*/ 4986246 w 5058286"/>
                <a:gd name="connsiteY8" fmla="*/ 720401 h 720401"/>
                <a:gd name="connsiteX9" fmla="*/ 72040 w 5058286"/>
                <a:gd name="connsiteY9" fmla="*/ 720401 h 720401"/>
                <a:gd name="connsiteX10" fmla="*/ 21100 w 5058286"/>
                <a:gd name="connsiteY10" fmla="*/ 699301 h 720401"/>
                <a:gd name="connsiteX11" fmla="*/ 0 w 5058286"/>
                <a:gd name="connsiteY11" fmla="*/ 648361 h 720401"/>
                <a:gd name="connsiteX12" fmla="*/ 0 w 5058286"/>
                <a:gd name="connsiteY12" fmla="*/ 72040 h 72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58286" h="720401">
                  <a:moveTo>
                    <a:pt x="0" y="72040"/>
                  </a:moveTo>
                  <a:cubicBezTo>
                    <a:pt x="0" y="52934"/>
                    <a:pt x="7590" y="34610"/>
                    <a:pt x="21100" y="21100"/>
                  </a:cubicBezTo>
                  <a:cubicBezTo>
                    <a:pt x="34610" y="7590"/>
                    <a:pt x="52934" y="0"/>
                    <a:pt x="72040" y="0"/>
                  </a:cubicBezTo>
                  <a:lnTo>
                    <a:pt x="4986246" y="0"/>
                  </a:lnTo>
                  <a:cubicBezTo>
                    <a:pt x="5005352" y="0"/>
                    <a:pt x="5023676" y="7590"/>
                    <a:pt x="5037186" y="21100"/>
                  </a:cubicBezTo>
                  <a:cubicBezTo>
                    <a:pt x="5050696" y="34610"/>
                    <a:pt x="5058286" y="52934"/>
                    <a:pt x="5058286" y="72040"/>
                  </a:cubicBezTo>
                  <a:lnTo>
                    <a:pt x="5058286" y="648361"/>
                  </a:lnTo>
                  <a:cubicBezTo>
                    <a:pt x="5058286" y="667467"/>
                    <a:pt x="5050696" y="685791"/>
                    <a:pt x="5037186" y="699301"/>
                  </a:cubicBezTo>
                  <a:cubicBezTo>
                    <a:pt x="5023676" y="712811"/>
                    <a:pt x="5005352" y="720401"/>
                    <a:pt x="4986246" y="720401"/>
                  </a:cubicBezTo>
                  <a:lnTo>
                    <a:pt x="72040" y="720401"/>
                  </a:lnTo>
                  <a:cubicBezTo>
                    <a:pt x="52934" y="720401"/>
                    <a:pt x="34610" y="712811"/>
                    <a:pt x="21100" y="699301"/>
                  </a:cubicBezTo>
                  <a:cubicBezTo>
                    <a:pt x="7590" y="685791"/>
                    <a:pt x="0" y="667467"/>
                    <a:pt x="0" y="648361"/>
                  </a:cubicBezTo>
                  <a:lnTo>
                    <a:pt x="0" y="72040"/>
                  </a:lnTo>
                  <a:close/>
                </a:path>
              </a:pathLst>
            </a:custGeom>
          </p:spPr>
          <p:style>
            <a:lnRef idx="1">
              <a:schemeClr val="dk1"/>
            </a:lnRef>
            <a:fillRef idx="2">
              <a:schemeClr val="dk1"/>
            </a:fillRef>
            <a:effectRef idx="1">
              <a:schemeClr val="dk1"/>
            </a:effectRef>
            <a:fontRef idx="minor">
              <a:schemeClr val="dk1"/>
            </a:fontRef>
          </p:style>
          <p:txBody>
            <a:bodyPr spcFirstLastPara="0" vert="horz" wrap="square" lIns="38880" tIns="38880" rIns="38880" bIns="38880" numCol="1" spcCol="1270" anchor="ctr" anchorCtr="0">
              <a:noAutofit/>
            </a:bodyPr>
            <a:lstStyle/>
            <a:p>
              <a:pPr lvl="0" algn="ctr" defTabSz="1244600" rtl="1">
                <a:lnSpc>
                  <a:spcPct val="90000"/>
                </a:lnSpc>
                <a:spcBef>
                  <a:spcPct val="0"/>
                </a:spcBef>
                <a:spcAft>
                  <a:spcPct val="35000"/>
                </a:spcAft>
              </a:pPr>
              <a:r>
                <a:rPr lang="fa-IR" sz="2800" b="1" kern="1200" dirty="0" smtClean="0">
                  <a:cs typeface="B Zar" pitchFamily="2" charset="-78"/>
                </a:rPr>
                <a:t>رطوبت کافي براي مسح</a:t>
              </a:r>
              <a:endParaRPr lang="en-US" sz="2800" b="1" kern="1200" dirty="0">
                <a:cs typeface="B Zar" pitchFamily="2" charset="-78"/>
              </a:endParaRPr>
            </a:p>
          </p:txBody>
        </p:sp>
      </p:grpSp>
      <p:grpSp>
        <p:nvGrpSpPr>
          <p:cNvPr id="61" name="Group 60"/>
          <p:cNvGrpSpPr/>
          <p:nvPr/>
        </p:nvGrpSpPr>
        <p:grpSpPr>
          <a:xfrm>
            <a:off x="230968" y="3461481"/>
            <a:ext cx="5523338" cy="1467110"/>
            <a:chOff x="230968" y="3461481"/>
            <a:chExt cx="5523338" cy="1467110"/>
          </a:xfrm>
        </p:grpSpPr>
        <p:sp>
          <p:nvSpPr>
            <p:cNvPr id="31" name="Freeform 30"/>
            <p:cNvSpPr/>
            <p:nvPr/>
          </p:nvSpPr>
          <p:spPr>
            <a:xfrm rot="18866834">
              <a:off x="5095663" y="4094528"/>
              <a:ext cx="1291689" cy="25596"/>
            </a:xfrm>
            <a:custGeom>
              <a:avLst/>
              <a:gdLst>
                <a:gd name="connsiteX0" fmla="*/ 0 w 1291689"/>
                <a:gd name="connsiteY0" fmla="*/ 12797 h 25595"/>
                <a:gd name="connsiteX1" fmla="*/ 1291689 w 1291689"/>
                <a:gd name="connsiteY1" fmla="*/ 12797 h 25595"/>
              </a:gdLst>
              <a:ahLst/>
              <a:cxnLst>
                <a:cxn ang="0">
                  <a:pos x="connsiteX0" y="connsiteY0"/>
                </a:cxn>
                <a:cxn ang="0">
                  <a:pos x="connsiteX1" y="connsiteY1"/>
                </a:cxn>
              </a:cxnLst>
              <a:rect l="l" t="t" r="r" b="b"/>
              <a:pathLst>
                <a:path w="1291689" h="25595">
                  <a:moveTo>
                    <a:pt x="1291689" y="12798"/>
                  </a:moveTo>
                  <a:lnTo>
                    <a:pt x="0" y="12798"/>
                  </a:lnTo>
                </a:path>
              </a:pathLst>
            </a:custGeom>
          </p:spPr>
          <p:style>
            <a:lnRef idx="1">
              <a:schemeClr val="dk1"/>
            </a:lnRef>
            <a:fillRef idx="0">
              <a:schemeClr val="dk1"/>
            </a:fillRef>
            <a:effectRef idx="0">
              <a:schemeClr val="dk1"/>
            </a:effectRef>
            <a:fontRef idx="minor">
              <a:schemeClr val="tx1"/>
            </a:fontRef>
          </p:style>
          <p:txBody>
            <a:bodyPr spcFirstLastPara="0" vert="horz" wrap="square" lIns="626253" tIns="-19494" rIns="626251" bIns="-19495" numCol="1" spcCol="1270" anchor="ctr" anchorCtr="0">
              <a:noAutofit/>
            </a:bodyPr>
            <a:lstStyle/>
            <a:p>
              <a:pPr lvl="0" algn="ctr" defTabSz="222250">
                <a:lnSpc>
                  <a:spcPct val="90000"/>
                </a:lnSpc>
                <a:spcBef>
                  <a:spcPct val="0"/>
                </a:spcBef>
                <a:spcAft>
                  <a:spcPct val="35000"/>
                </a:spcAft>
              </a:pPr>
              <a:endParaRPr lang="en-US" sz="500" kern="1200"/>
            </a:p>
          </p:txBody>
        </p:sp>
        <p:sp>
          <p:nvSpPr>
            <p:cNvPr id="32" name="Freeform 31"/>
            <p:cNvSpPr/>
            <p:nvPr/>
          </p:nvSpPr>
          <p:spPr>
            <a:xfrm>
              <a:off x="230968" y="4208190"/>
              <a:ext cx="5058286" cy="720401"/>
            </a:xfrm>
            <a:custGeom>
              <a:avLst/>
              <a:gdLst>
                <a:gd name="connsiteX0" fmla="*/ 0 w 5058286"/>
                <a:gd name="connsiteY0" fmla="*/ 72040 h 720401"/>
                <a:gd name="connsiteX1" fmla="*/ 21100 w 5058286"/>
                <a:gd name="connsiteY1" fmla="*/ 21100 h 720401"/>
                <a:gd name="connsiteX2" fmla="*/ 72040 w 5058286"/>
                <a:gd name="connsiteY2" fmla="*/ 0 h 720401"/>
                <a:gd name="connsiteX3" fmla="*/ 4986246 w 5058286"/>
                <a:gd name="connsiteY3" fmla="*/ 0 h 720401"/>
                <a:gd name="connsiteX4" fmla="*/ 5037186 w 5058286"/>
                <a:gd name="connsiteY4" fmla="*/ 21100 h 720401"/>
                <a:gd name="connsiteX5" fmla="*/ 5058286 w 5058286"/>
                <a:gd name="connsiteY5" fmla="*/ 72040 h 720401"/>
                <a:gd name="connsiteX6" fmla="*/ 5058286 w 5058286"/>
                <a:gd name="connsiteY6" fmla="*/ 648361 h 720401"/>
                <a:gd name="connsiteX7" fmla="*/ 5037186 w 5058286"/>
                <a:gd name="connsiteY7" fmla="*/ 699301 h 720401"/>
                <a:gd name="connsiteX8" fmla="*/ 4986246 w 5058286"/>
                <a:gd name="connsiteY8" fmla="*/ 720401 h 720401"/>
                <a:gd name="connsiteX9" fmla="*/ 72040 w 5058286"/>
                <a:gd name="connsiteY9" fmla="*/ 720401 h 720401"/>
                <a:gd name="connsiteX10" fmla="*/ 21100 w 5058286"/>
                <a:gd name="connsiteY10" fmla="*/ 699301 h 720401"/>
                <a:gd name="connsiteX11" fmla="*/ 0 w 5058286"/>
                <a:gd name="connsiteY11" fmla="*/ 648361 h 720401"/>
                <a:gd name="connsiteX12" fmla="*/ 0 w 5058286"/>
                <a:gd name="connsiteY12" fmla="*/ 72040 h 72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58286" h="720401">
                  <a:moveTo>
                    <a:pt x="0" y="72040"/>
                  </a:moveTo>
                  <a:cubicBezTo>
                    <a:pt x="0" y="52934"/>
                    <a:pt x="7590" y="34610"/>
                    <a:pt x="21100" y="21100"/>
                  </a:cubicBezTo>
                  <a:cubicBezTo>
                    <a:pt x="34610" y="7590"/>
                    <a:pt x="52934" y="0"/>
                    <a:pt x="72040" y="0"/>
                  </a:cubicBezTo>
                  <a:lnTo>
                    <a:pt x="4986246" y="0"/>
                  </a:lnTo>
                  <a:cubicBezTo>
                    <a:pt x="5005352" y="0"/>
                    <a:pt x="5023676" y="7590"/>
                    <a:pt x="5037186" y="21100"/>
                  </a:cubicBezTo>
                  <a:cubicBezTo>
                    <a:pt x="5050696" y="34610"/>
                    <a:pt x="5058286" y="52934"/>
                    <a:pt x="5058286" y="72040"/>
                  </a:cubicBezTo>
                  <a:lnTo>
                    <a:pt x="5058286" y="648361"/>
                  </a:lnTo>
                  <a:cubicBezTo>
                    <a:pt x="5058286" y="667467"/>
                    <a:pt x="5050696" y="685791"/>
                    <a:pt x="5037186" y="699301"/>
                  </a:cubicBezTo>
                  <a:cubicBezTo>
                    <a:pt x="5023676" y="712811"/>
                    <a:pt x="5005352" y="720401"/>
                    <a:pt x="4986246" y="720401"/>
                  </a:cubicBezTo>
                  <a:lnTo>
                    <a:pt x="72040" y="720401"/>
                  </a:lnTo>
                  <a:cubicBezTo>
                    <a:pt x="52934" y="720401"/>
                    <a:pt x="34610" y="712811"/>
                    <a:pt x="21100" y="699301"/>
                  </a:cubicBezTo>
                  <a:cubicBezTo>
                    <a:pt x="7590" y="685791"/>
                    <a:pt x="0" y="667467"/>
                    <a:pt x="0" y="648361"/>
                  </a:cubicBezTo>
                  <a:lnTo>
                    <a:pt x="0" y="72040"/>
                  </a:lnTo>
                  <a:close/>
                </a:path>
              </a:pathLst>
            </a:custGeom>
          </p:spPr>
          <p:style>
            <a:lnRef idx="1">
              <a:schemeClr val="dk1"/>
            </a:lnRef>
            <a:fillRef idx="2">
              <a:schemeClr val="dk1"/>
            </a:fillRef>
            <a:effectRef idx="1">
              <a:schemeClr val="dk1"/>
            </a:effectRef>
            <a:fontRef idx="minor">
              <a:schemeClr val="dk1"/>
            </a:fontRef>
          </p:style>
          <p:txBody>
            <a:bodyPr spcFirstLastPara="0" vert="horz" wrap="square" lIns="38880" tIns="38880" rIns="38880" bIns="38880" numCol="1" spcCol="1270" anchor="ctr" anchorCtr="0">
              <a:noAutofit/>
            </a:bodyPr>
            <a:lstStyle/>
            <a:p>
              <a:pPr lvl="0" algn="ctr" defTabSz="1244600" rtl="1">
                <a:lnSpc>
                  <a:spcPct val="90000"/>
                </a:lnSpc>
                <a:spcBef>
                  <a:spcPct val="0"/>
                </a:spcBef>
                <a:spcAft>
                  <a:spcPct val="35000"/>
                </a:spcAft>
              </a:pPr>
              <a:r>
                <a:rPr lang="fa-IR" sz="2800" b="1" kern="1200" dirty="0" smtClean="0">
                  <a:cs typeface="B Zar" pitchFamily="2" charset="-78"/>
                </a:rPr>
                <a:t>وجوب خشک بودن محل مسح</a:t>
              </a:r>
              <a:endParaRPr lang="en-US" sz="2800" b="1" kern="1200" dirty="0">
                <a:cs typeface="B Zar" pitchFamily="2" charset="-78"/>
              </a:endParaRPr>
            </a:p>
          </p:txBody>
        </p:sp>
      </p:grpSp>
      <p:grpSp>
        <p:nvGrpSpPr>
          <p:cNvPr id="62" name="Group 61"/>
          <p:cNvGrpSpPr/>
          <p:nvPr/>
        </p:nvGrpSpPr>
        <p:grpSpPr>
          <a:xfrm>
            <a:off x="230968" y="3536749"/>
            <a:ext cx="5523338" cy="2217274"/>
            <a:chOff x="230968" y="3536749"/>
            <a:chExt cx="5523338" cy="2217274"/>
          </a:xfrm>
        </p:grpSpPr>
        <p:sp>
          <p:nvSpPr>
            <p:cNvPr id="33" name="Freeform 32"/>
            <p:cNvSpPr/>
            <p:nvPr/>
          </p:nvSpPr>
          <p:spPr>
            <a:xfrm rot="17833423">
              <a:off x="4752901" y="4512558"/>
              <a:ext cx="1977214" cy="25596"/>
            </a:xfrm>
            <a:custGeom>
              <a:avLst/>
              <a:gdLst>
                <a:gd name="connsiteX0" fmla="*/ 0 w 1977213"/>
                <a:gd name="connsiteY0" fmla="*/ 12797 h 25595"/>
                <a:gd name="connsiteX1" fmla="*/ 1977213 w 1977213"/>
                <a:gd name="connsiteY1" fmla="*/ 12797 h 25595"/>
              </a:gdLst>
              <a:ahLst/>
              <a:cxnLst>
                <a:cxn ang="0">
                  <a:pos x="connsiteX0" y="connsiteY0"/>
                </a:cxn>
                <a:cxn ang="0">
                  <a:pos x="connsiteX1" y="connsiteY1"/>
                </a:cxn>
              </a:cxnLst>
              <a:rect l="l" t="t" r="r" b="b"/>
              <a:pathLst>
                <a:path w="1977213" h="25595">
                  <a:moveTo>
                    <a:pt x="1977213" y="12798"/>
                  </a:moveTo>
                  <a:lnTo>
                    <a:pt x="0" y="12798"/>
                  </a:lnTo>
                </a:path>
              </a:pathLst>
            </a:custGeom>
          </p:spPr>
          <p:style>
            <a:lnRef idx="1">
              <a:schemeClr val="dk1"/>
            </a:lnRef>
            <a:fillRef idx="0">
              <a:schemeClr val="dk1"/>
            </a:fillRef>
            <a:effectRef idx="0">
              <a:schemeClr val="dk1"/>
            </a:effectRef>
            <a:fontRef idx="minor">
              <a:schemeClr val="tx1"/>
            </a:fontRef>
          </p:style>
          <p:txBody>
            <a:bodyPr spcFirstLastPara="0" vert="horz" wrap="square" lIns="951877" tIns="-36634" rIns="951876" bIns="-36631" numCol="1" spcCol="1270" anchor="ctr" anchorCtr="0">
              <a:noAutofit/>
            </a:bodyPr>
            <a:lstStyle/>
            <a:p>
              <a:pPr lvl="0" algn="ctr" defTabSz="311150">
                <a:lnSpc>
                  <a:spcPct val="90000"/>
                </a:lnSpc>
                <a:spcBef>
                  <a:spcPct val="0"/>
                </a:spcBef>
                <a:spcAft>
                  <a:spcPct val="35000"/>
                </a:spcAft>
              </a:pPr>
              <a:endParaRPr lang="en-US" sz="700" kern="1200"/>
            </a:p>
          </p:txBody>
        </p:sp>
        <p:sp>
          <p:nvSpPr>
            <p:cNvPr id="45" name="Freeform 44"/>
            <p:cNvSpPr/>
            <p:nvPr/>
          </p:nvSpPr>
          <p:spPr>
            <a:xfrm>
              <a:off x="230968" y="5054880"/>
              <a:ext cx="5058286" cy="699143"/>
            </a:xfrm>
            <a:custGeom>
              <a:avLst/>
              <a:gdLst>
                <a:gd name="connsiteX0" fmla="*/ 0 w 5058286"/>
                <a:gd name="connsiteY0" fmla="*/ 69914 h 699143"/>
                <a:gd name="connsiteX1" fmla="*/ 20477 w 5058286"/>
                <a:gd name="connsiteY1" fmla="*/ 20477 h 699143"/>
                <a:gd name="connsiteX2" fmla="*/ 69914 w 5058286"/>
                <a:gd name="connsiteY2" fmla="*/ 0 h 699143"/>
                <a:gd name="connsiteX3" fmla="*/ 4988372 w 5058286"/>
                <a:gd name="connsiteY3" fmla="*/ 0 h 699143"/>
                <a:gd name="connsiteX4" fmla="*/ 5037809 w 5058286"/>
                <a:gd name="connsiteY4" fmla="*/ 20477 h 699143"/>
                <a:gd name="connsiteX5" fmla="*/ 5058286 w 5058286"/>
                <a:gd name="connsiteY5" fmla="*/ 69914 h 699143"/>
                <a:gd name="connsiteX6" fmla="*/ 5058286 w 5058286"/>
                <a:gd name="connsiteY6" fmla="*/ 629229 h 699143"/>
                <a:gd name="connsiteX7" fmla="*/ 5037809 w 5058286"/>
                <a:gd name="connsiteY7" fmla="*/ 678666 h 699143"/>
                <a:gd name="connsiteX8" fmla="*/ 4988372 w 5058286"/>
                <a:gd name="connsiteY8" fmla="*/ 699143 h 699143"/>
                <a:gd name="connsiteX9" fmla="*/ 69914 w 5058286"/>
                <a:gd name="connsiteY9" fmla="*/ 699143 h 699143"/>
                <a:gd name="connsiteX10" fmla="*/ 20477 w 5058286"/>
                <a:gd name="connsiteY10" fmla="*/ 678666 h 699143"/>
                <a:gd name="connsiteX11" fmla="*/ 0 w 5058286"/>
                <a:gd name="connsiteY11" fmla="*/ 629229 h 699143"/>
                <a:gd name="connsiteX12" fmla="*/ 0 w 5058286"/>
                <a:gd name="connsiteY12" fmla="*/ 69914 h 699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58286" h="699143">
                  <a:moveTo>
                    <a:pt x="0" y="69914"/>
                  </a:moveTo>
                  <a:cubicBezTo>
                    <a:pt x="0" y="51372"/>
                    <a:pt x="7366" y="33589"/>
                    <a:pt x="20477" y="20477"/>
                  </a:cubicBezTo>
                  <a:cubicBezTo>
                    <a:pt x="33588" y="7366"/>
                    <a:pt x="51371" y="0"/>
                    <a:pt x="69914" y="0"/>
                  </a:cubicBezTo>
                  <a:lnTo>
                    <a:pt x="4988372" y="0"/>
                  </a:lnTo>
                  <a:cubicBezTo>
                    <a:pt x="5006914" y="0"/>
                    <a:pt x="5024697" y="7366"/>
                    <a:pt x="5037809" y="20477"/>
                  </a:cubicBezTo>
                  <a:cubicBezTo>
                    <a:pt x="5050920" y="33588"/>
                    <a:pt x="5058286" y="51371"/>
                    <a:pt x="5058286" y="69914"/>
                  </a:cubicBezTo>
                  <a:lnTo>
                    <a:pt x="5058286" y="629229"/>
                  </a:lnTo>
                  <a:cubicBezTo>
                    <a:pt x="5058286" y="647771"/>
                    <a:pt x="5050920" y="665554"/>
                    <a:pt x="5037809" y="678666"/>
                  </a:cubicBezTo>
                  <a:cubicBezTo>
                    <a:pt x="5024698" y="691777"/>
                    <a:pt x="5006915" y="699143"/>
                    <a:pt x="4988372" y="699143"/>
                  </a:cubicBezTo>
                  <a:lnTo>
                    <a:pt x="69914" y="699143"/>
                  </a:lnTo>
                  <a:cubicBezTo>
                    <a:pt x="51372" y="699143"/>
                    <a:pt x="33589" y="691777"/>
                    <a:pt x="20477" y="678666"/>
                  </a:cubicBezTo>
                  <a:cubicBezTo>
                    <a:pt x="7366" y="665555"/>
                    <a:pt x="0" y="647772"/>
                    <a:pt x="0" y="629229"/>
                  </a:cubicBezTo>
                  <a:lnTo>
                    <a:pt x="0" y="69914"/>
                  </a:lnTo>
                  <a:close/>
                </a:path>
              </a:pathLst>
            </a:custGeom>
          </p:spPr>
          <p:style>
            <a:lnRef idx="1">
              <a:schemeClr val="dk1"/>
            </a:lnRef>
            <a:fillRef idx="2">
              <a:schemeClr val="dk1"/>
            </a:fillRef>
            <a:effectRef idx="1">
              <a:schemeClr val="dk1"/>
            </a:effectRef>
            <a:fontRef idx="minor">
              <a:schemeClr val="dk1"/>
            </a:fontRef>
          </p:style>
          <p:txBody>
            <a:bodyPr spcFirstLastPara="0" vert="horz" wrap="square" lIns="38257" tIns="38257" rIns="38257" bIns="38257" numCol="1" spcCol="1270" anchor="ctr" anchorCtr="0">
              <a:noAutofit/>
            </a:bodyPr>
            <a:lstStyle/>
            <a:p>
              <a:pPr lvl="0" algn="ctr" defTabSz="1244600" rtl="1">
                <a:lnSpc>
                  <a:spcPct val="90000"/>
                </a:lnSpc>
                <a:spcBef>
                  <a:spcPct val="0"/>
                </a:spcBef>
                <a:spcAft>
                  <a:spcPct val="35000"/>
                </a:spcAft>
              </a:pPr>
              <a:r>
                <a:rPr lang="fa-IR" sz="2800" b="1" kern="1200" dirty="0" smtClean="0">
                  <a:cs typeface="B Zar" pitchFamily="2" charset="-78"/>
                </a:rPr>
                <a:t>وجوب نبودن مانع بر محل مسح</a:t>
              </a:r>
            </a:p>
          </p:txBody>
        </p:sp>
      </p:grpSp>
      <p:grpSp>
        <p:nvGrpSpPr>
          <p:cNvPr id="63" name="Group 62"/>
          <p:cNvGrpSpPr/>
          <p:nvPr/>
        </p:nvGrpSpPr>
        <p:grpSpPr>
          <a:xfrm>
            <a:off x="230968" y="3569678"/>
            <a:ext cx="5523339" cy="3031035"/>
            <a:chOff x="230968" y="3569678"/>
            <a:chExt cx="5523339" cy="3031035"/>
          </a:xfrm>
        </p:grpSpPr>
        <p:sp>
          <p:nvSpPr>
            <p:cNvPr id="47" name="Freeform 46"/>
            <p:cNvSpPr/>
            <p:nvPr/>
          </p:nvSpPr>
          <p:spPr>
            <a:xfrm rot="17353292">
              <a:off x="4367801" y="4930588"/>
              <a:ext cx="2747415" cy="25596"/>
            </a:xfrm>
            <a:custGeom>
              <a:avLst/>
              <a:gdLst>
                <a:gd name="connsiteX0" fmla="*/ 0 w 2747414"/>
                <a:gd name="connsiteY0" fmla="*/ 12797 h 25595"/>
                <a:gd name="connsiteX1" fmla="*/ 2747414 w 2747414"/>
                <a:gd name="connsiteY1" fmla="*/ 12797 h 25595"/>
              </a:gdLst>
              <a:ahLst/>
              <a:cxnLst>
                <a:cxn ang="0">
                  <a:pos x="connsiteX0" y="connsiteY0"/>
                </a:cxn>
                <a:cxn ang="0">
                  <a:pos x="connsiteX1" y="connsiteY1"/>
                </a:cxn>
              </a:cxnLst>
              <a:rect l="l" t="t" r="r" b="b"/>
              <a:pathLst>
                <a:path w="2747414" h="25595">
                  <a:moveTo>
                    <a:pt x="2747414" y="12798"/>
                  </a:moveTo>
                  <a:lnTo>
                    <a:pt x="0" y="12798"/>
                  </a:lnTo>
                </a:path>
              </a:pathLst>
            </a:custGeom>
          </p:spPr>
          <p:style>
            <a:lnRef idx="1">
              <a:schemeClr val="dk1"/>
            </a:lnRef>
            <a:fillRef idx="0">
              <a:schemeClr val="dk1"/>
            </a:fillRef>
            <a:effectRef idx="0">
              <a:schemeClr val="dk1"/>
            </a:effectRef>
            <a:fontRef idx="minor">
              <a:schemeClr val="tx1"/>
            </a:fontRef>
          </p:style>
          <p:txBody>
            <a:bodyPr spcFirstLastPara="0" vert="horz" wrap="square" lIns="1317721" tIns="-55888" rIns="1317723" bIns="-55887" numCol="1" spcCol="1270" anchor="ctr" anchorCtr="0">
              <a:noAutofit/>
            </a:bodyPr>
            <a:lstStyle/>
            <a:p>
              <a:pPr lvl="0" algn="ctr" defTabSz="400050">
                <a:lnSpc>
                  <a:spcPct val="90000"/>
                </a:lnSpc>
                <a:spcBef>
                  <a:spcPct val="0"/>
                </a:spcBef>
                <a:spcAft>
                  <a:spcPct val="35000"/>
                </a:spcAft>
              </a:pPr>
              <a:endParaRPr lang="en-US" sz="900" kern="1200"/>
            </a:p>
          </p:txBody>
        </p:sp>
        <p:sp>
          <p:nvSpPr>
            <p:cNvPr id="48" name="Freeform 47"/>
            <p:cNvSpPr/>
            <p:nvPr/>
          </p:nvSpPr>
          <p:spPr>
            <a:xfrm>
              <a:off x="230968" y="5880312"/>
              <a:ext cx="5058286" cy="720401"/>
            </a:xfrm>
            <a:custGeom>
              <a:avLst/>
              <a:gdLst>
                <a:gd name="connsiteX0" fmla="*/ 0 w 5058286"/>
                <a:gd name="connsiteY0" fmla="*/ 72040 h 720401"/>
                <a:gd name="connsiteX1" fmla="*/ 21100 w 5058286"/>
                <a:gd name="connsiteY1" fmla="*/ 21100 h 720401"/>
                <a:gd name="connsiteX2" fmla="*/ 72040 w 5058286"/>
                <a:gd name="connsiteY2" fmla="*/ 0 h 720401"/>
                <a:gd name="connsiteX3" fmla="*/ 4986246 w 5058286"/>
                <a:gd name="connsiteY3" fmla="*/ 0 h 720401"/>
                <a:gd name="connsiteX4" fmla="*/ 5037186 w 5058286"/>
                <a:gd name="connsiteY4" fmla="*/ 21100 h 720401"/>
                <a:gd name="connsiteX5" fmla="*/ 5058286 w 5058286"/>
                <a:gd name="connsiteY5" fmla="*/ 72040 h 720401"/>
                <a:gd name="connsiteX6" fmla="*/ 5058286 w 5058286"/>
                <a:gd name="connsiteY6" fmla="*/ 648361 h 720401"/>
                <a:gd name="connsiteX7" fmla="*/ 5037186 w 5058286"/>
                <a:gd name="connsiteY7" fmla="*/ 699301 h 720401"/>
                <a:gd name="connsiteX8" fmla="*/ 4986246 w 5058286"/>
                <a:gd name="connsiteY8" fmla="*/ 720401 h 720401"/>
                <a:gd name="connsiteX9" fmla="*/ 72040 w 5058286"/>
                <a:gd name="connsiteY9" fmla="*/ 720401 h 720401"/>
                <a:gd name="connsiteX10" fmla="*/ 21100 w 5058286"/>
                <a:gd name="connsiteY10" fmla="*/ 699301 h 720401"/>
                <a:gd name="connsiteX11" fmla="*/ 0 w 5058286"/>
                <a:gd name="connsiteY11" fmla="*/ 648361 h 720401"/>
                <a:gd name="connsiteX12" fmla="*/ 0 w 5058286"/>
                <a:gd name="connsiteY12" fmla="*/ 72040 h 72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58286" h="720401">
                  <a:moveTo>
                    <a:pt x="0" y="72040"/>
                  </a:moveTo>
                  <a:cubicBezTo>
                    <a:pt x="0" y="52934"/>
                    <a:pt x="7590" y="34610"/>
                    <a:pt x="21100" y="21100"/>
                  </a:cubicBezTo>
                  <a:cubicBezTo>
                    <a:pt x="34610" y="7590"/>
                    <a:pt x="52934" y="0"/>
                    <a:pt x="72040" y="0"/>
                  </a:cubicBezTo>
                  <a:lnTo>
                    <a:pt x="4986246" y="0"/>
                  </a:lnTo>
                  <a:cubicBezTo>
                    <a:pt x="5005352" y="0"/>
                    <a:pt x="5023676" y="7590"/>
                    <a:pt x="5037186" y="21100"/>
                  </a:cubicBezTo>
                  <a:cubicBezTo>
                    <a:pt x="5050696" y="34610"/>
                    <a:pt x="5058286" y="52934"/>
                    <a:pt x="5058286" y="72040"/>
                  </a:cubicBezTo>
                  <a:lnTo>
                    <a:pt x="5058286" y="648361"/>
                  </a:lnTo>
                  <a:cubicBezTo>
                    <a:pt x="5058286" y="667467"/>
                    <a:pt x="5050696" y="685791"/>
                    <a:pt x="5037186" y="699301"/>
                  </a:cubicBezTo>
                  <a:cubicBezTo>
                    <a:pt x="5023676" y="712811"/>
                    <a:pt x="5005352" y="720401"/>
                    <a:pt x="4986246" y="720401"/>
                  </a:cubicBezTo>
                  <a:lnTo>
                    <a:pt x="72040" y="720401"/>
                  </a:lnTo>
                  <a:cubicBezTo>
                    <a:pt x="52934" y="720401"/>
                    <a:pt x="34610" y="712811"/>
                    <a:pt x="21100" y="699301"/>
                  </a:cubicBezTo>
                  <a:cubicBezTo>
                    <a:pt x="7590" y="685791"/>
                    <a:pt x="0" y="667467"/>
                    <a:pt x="0" y="648361"/>
                  </a:cubicBezTo>
                  <a:lnTo>
                    <a:pt x="0" y="72040"/>
                  </a:lnTo>
                  <a:close/>
                </a:path>
              </a:pathLst>
            </a:custGeom>
          </p:spPr>
          <p:style>
            <a:lnRef idx="1">
              <a:schemeClr val="dk1"/>
            </a:lnRef>
            <a:fillRef idx="2">
              <a:schemeClr val="dk1"/>
            </a:fillRef>
            <a:effectRef idx="1">
              <a:schemeClr val="dk1"/>
            </a:effectRef>
            <a:fontRef idx="minor">
              <a:schemeClr val="dk1"/>
            </a:fontRef>
          </p:style>
          <p:txBody>
            <a:bodyPr spcFirstLastPara="0" vert="horz" wrap="square" lIns="38880" tIns="38880" rIns="38880" bIns="38880" numCol="1" spcCol="1270" anchor="ctr" anchorCtr="0">
              <a:noAutofit/>
            </a:bodyPr>
            <a:lstStyle/>
            <a:p>
              <a:pPr lvl="0" algn="ctr" defTabSz="1244600" rtl="1">
                <a:lnSpc>
                  <a:spcPct val="90000"/>
                </a:lnSpc>
                <a:spcBef>
                  <a:spcPct val="0"/>
                </a:spcBef>
                <a:spcAft>
                  <a:spcPct val="35000"/>
                </a:spcAft>
              </a:pPr>
              <a:r>
                <a:rPr lang="fa-IR" sz="2800" b="1" kern="1200" dirty="0" smtClean="0">
                  <a:cs typeface="B Zar" pitchFamily="2" charset="-78"/>
                </a:rPr>
                <a:t>وجوب پاک بودن محل مسح</a:t>
              </a:r>
              <a:endParaRPr lang="en-US" sz="2800" b="1" kern="1200" dirty="0">
                <a:cs typeface="B Zar" pitchFamily="2" charset="-78"/>
              </a:endParaRPr>
            </a:p>
          </p:txBody>
        </p:sp>
      </p:grpSp>
      <p:sp>
        <p:nvSpPr>
          <p:cNvPr id="49" name="8-Point Star 48">
            <a:hlinkClick r:id="rId2" action="ppaction://hlinksldjump"/>
          </p:cNvPr>
          <p:cNvSpPr/>
          <p:nvPr/>
        </p:nvSpPr>
        <p:spPr>
          <a:xfrm>
            <a:off x="290286" y="1143000"/>
            <a:ext cx="304800" cy="304800"/>
          </a:xfrm>
          <a:prstGeom prst="star8">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sp>
        <p:nvSpPr>
          <p:cNvPr id="51" name="8-Point Star 50">
            <a:hlinkClick r:id="rId3" action="ppaction://hlinksldjump"/>
          </p:cNvPr>
          <p:cNvSpPr/>
          <p:nvPr/>
        </p:nvSpPr>
        <p:spPr>
          <a:xfrm>
            <a:off x="304800" y="2209800"/>
            <a:ext cx="304800" cy="304800"/>
          </a:xfrm>
          <a:prstGeom prst="star8">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sp>
        <p:nvSpPr>
          <p:cNvPr id="52" name="8-Point Star 51">
            <a:hlinkClick r:id="rId4" action="ppaction://hlinksldjump"/>
          </p:cNvPr>
          <p:cNvSpPr/>
          <p:nvPr/>
        </p:nvSpPr>
        <p:spPr>
          <a:xfrm>
            <a:off x="290286" y="3563256"/>
            <a:ext cx="304800" cy="304800"/>
          </a:xfrm>
          <a:prstGeom prst="star8">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sp>
        <p:nvSpPr>
          <p:cNvPr id="53" name="8-Point Star 52">
            <a:hlinkClick r:id="rId5" action="ppaction://hlinksldjump"/>
          </p:cNvPr>
          <p:cNvSpPr/>
          <p:nvPr/>
        </p:nvSpPr>
        <p:spPr>
          <a:xfrm>
            <a:off x="290286" y="4419600"/>
            <a:ext cx="304800" cy="304800"/>
          </a:xfrm>
          <a:prstGeom prst="star8">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sp>
        <p:nvSpPr>
          <p:cNvPr id="54" name="8-Point Star 53">
            <a:hlinkClick r:id="rId6" action="ppaction://hlinksldjump"/>
          </p:cNvPr>
          <p:cNvSpPr/>
          <p:nvPr/>
        </p:nvSpPr>
        <p:spPr>
          <a:xfrm>
            <a:off x="290286" y="5257800"/>
            <a:ext cx="304800" cy="304800"/>
          </a:xfrm>
          <a:prstGeom prst="star8">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sp>
        <p:nvSpPr>
          <p:cNvPr id="55" name="8-Point Star 54">
            <a:hlinkClick r:id="rId7" action="ppaction://hlinksldjump"/>
          </p:cNvPr>
          <p:cNvSpPr/>
          <p:nvPr/>
        </p:nvSpPr>
        <p:spPr>
          <a:xfrm>
            <a:off x="290286" y="6096000"/>
            <a:ext cx="304800" cy="304800"/>
          </a:xfrm>
          <a:prstGeom prst="star8">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sp>
        <p:nvSpPr>
          <p:cNvPr id="56" name="5-Point Star 55">
            <a:hlinkClick r:id="rId8" action="ppaction://hlinksldjump"/>
          </p:cNvPr>
          <p:cNvSpPr/>
          <p:nvPr/>
        </p:nvSpPr>
        <p:spPr>
          <a:xfrm>
            <a:off x="304800" y="2862942"/>
            <a:ext cx="304800" cy="304800"/>
          </a:xfrm>
          <a:prstGeom prst="star5">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40" presetClass="entr" presetSubtype="0" fill="hold" grpId="0" nodeType="after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childTnLst>
                                </p:cTn>
                              </p:par>
                              <p:par>
                                <p:cTn id="17" presetID="53"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500" fill="hold"/>
                                        <p:tgtEl>
                                          <p:spTgt spid="24"/>
                                        </p:tgtEl>
                                        <p:attrNameLst>
                                          <p:attrName>ppt_w</p:attrName>
                                        </p:attrNameLst>
                                      </p:cBhvr>
                                      <p:tavLst>
                                        <p:tav tm="0">
                                          <p:val>
                                            <p:fltVal val="0"/>
                                          </p:val>
                                        </p:tav>
                                        <p:tav tm="100000">
                                          <p:val>
                                            <p:strVal val="#ppt_w"/>
                                          </p:val>
                                        </p:tav>
                                      </p:tavLst>
                                    </p:anim>
                                    <p:anim calcmode="lin" valueType="num">
                                      <p:cBhvr>
                                        <p:cTn id="27" dur="500" fill="hold"/>
                                        <p:tgtEl>
                                          <p:spTgt spid="24"/>
                                        </p:tgtEl>
                                        <p:attrNameLst>
                                          <p:attrName>ppt_h</p:attrName>
                                        </p:attrNameLst>
                                      </p:cBhvr>
                                      <p:tavLst>
                                        <p:tav tm="0">
                                          <p:val>
                                            <p:fltVal val="0"/>
                                          </p:val>
                                        </p:tav>
                                        <p:tav tm="100000">
                                          <p:val>
                                            <p:strVal val="#ppt_h"/>
                                          </p:val>
                                        </p:tav>
                                      </p:tavLst>
                                    </p:anim>
                                    <p:animEffect transition="in" filter="fade">
                                      <p:cBhvr>
                                        <p:cTn id="28" dur="5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randombar(horizontal)">
                                      <p:cBhvr>
                                        <p:cTn id="33" dur="500"/>
                                        <p:tgtEl>
                                          <p:spTgt spid="58"/>
                                        </p:tgtEl>
                                      </p:cBhvr>
                                    </p:animEffect>
                                  </p:childTnLst>
                                </p:cTn>
                              </p:par>
                            </p:childTnLst>
                          </p:cTn>
                        </p:par>
                        <p:par>
                          <p:cTn id="34" fill="hold">
                            <p:stCondLst>
                              <p:cond delay="500"/>
                            </p:stCondLst>
                            <p:childTnLst>
                              <p:par>
                                <p:cTn id="35" presetID="10" presetClass="entr" presetSubtype="0" fill="hold" grpId="0" nodeType="after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fade">
                                      <p:cBhvr>
                                        <p:cTn id="37" dur="2000"/>
                                        <p:tgtEl>
                                          <p:spTgt spid="49"/>
                                        </p:tgtEl>
                                      </p:cBhvr>
                                    </p:animEffect>
                                  </p:childTnLst>
                                </p:cTn>
                              </p:par>
                              <p:par>
                                <p:cTn id="38" presetID="8" presetClass="emph" presetSubtype="0" repeatCount="indefinite" fill="hold" grpId="1" nodeType="withEffect">
                                  <p:stCondLst>
                                    <p:cond delay="0"/>
                                  </p:stCondLst>
                                  <p:childTnLst>
                                    <p:animRot by="21600000">
                                      <p:cBhvr>
                                        <p:cTn id="39" dur="2000" fill="hold"/>
                                        <p:tgtEl>
                                          <p:spTgt spid="49"/>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nodeType="clickEffect">
                                  <p:stCondLst>
                                    <p:cond delay="0"/>
                                  </p:stCondLst>
                                  <p:childTnLst>
                                    <p:set>
                                      <p:cBhvr>
                                        <p:cTn id="43" dur="1" fill="hold">
                                          <p:stCondLst>
                                            <p:cond delay="0"/>
                                          </p:stCondLst>
                                        </p:cTn>
                                        <p:tgtEl>
                                          <p:spTgt spid="59"/>
                                        </p:tgtEl>
                                        <p:attrNameLst>
                                          <p:attrName>style.visibility</p:attrName>
                                        </p:attrNameLst>
                                      </p:cBhvr>
                                      <p:to>
                                        <p:strVal val="visible"/>
                                      </p:to>
                                    </p:set>
                                    <p:animEffect transition="in" filter="randombar(horizontal)">
                                      <p:cBhvr>
                                        <p:cTn id="44" dur="500"/>
                                        <p:tgtEl>
                                          <p:spTgt spid="59"/>
                                        </p:tgtEl>
                                      </p:cBhvr>
                                    </p:animEffect>
                                  </p:childTnLst>
                                </p:cTn>
                              </p:par>
                            </p:childTnLst>
                          </p:cTn>
                        </p:par>
                        <p:par>
                          <p:cTn id="45" fill="hold">
                            <p:stCondLst>
                              <p:cond delay="500"/>
                            </p:stCondLst>
                            <p:childTnLst>
                              <p:par>
                                <p:cTn id="46" presetID="10" presetClass="entr" presetSubtype="0" fill="hold" grpId="0" nodeType="after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2000"/>
                                        <p:tgtEl>
                                          <p:spTgt spid="51"/>
                                        </p:tgtEl>
                                      </p:cBhvr>
                                    </p:animEffect>
                                  </p:childTnLst>
                                </p:cTn>
                              </p:par>
                              <p:par>
                                <p:cTn id="49" presetID="8" presetClass="emph" presetSubtype="0" repeatCount="indefinite" fill="hold" grpId="1" nodeType="withEffect">
                                  <p:stCondLst>
                                    <p:cond delay="0"/>
                                  </p:stCondLst>
                                  <p:childTnLst>
                                    <p:animRot by="21600000">
                                      <p:cBhvr>
                                        <p:cTn id="50" dur="2000" fill="hold"/>
                                        <p:tgtEl>
                                          <p:spTgt spid="51"/>
                                        </p:tgtEl>
                                        <p:attrNameLst>
                                          <p:attrName>r</p:attrName>
                                        </p:attrNameLst>
                                      </p:cBhvr>
                                    </p:animRot>
                                  </p:childTnLst>
                                </p:cTn>
                              </p:par>
                              <p:par>
                                <p:cTn id="51" presetID="10" presetClass="entr" presetSubtype="0" fill="hold" grpId="0" nodeType="with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fade">
                                      <p:cBhvr>
                                        <p:cTn id="53" dur="2000"/>
                                        <p:tgtEl>
                                          <p:spTgt spid="56"/>
                                        </p:tgtEl>
                                      </p:cBhvr>
                                    </p:animEffect>
                                  </p:childTnLst>
                                </p:cTn>
                              </p:par>
                              <p:par>
                                <p:cTn id="54" presetID="8" presetClass="emph" presetSubtype="0" repeatCount="indefinite" fill="hold" grpId="1" nodeType="withEffect">
                                  <p:stCondLst>
                                    <p:cond delay="0"/>
                                  </p:stCondLst>
                                  <p:childTnLst>
                                    <p:animRot by="21600000">
                                      <p:cBhvr>
                                        <p:cTn id="55" dur="2000" fill="hold"/>
                                        <p:tgtEl>
                                          <p:spTgt spid="56"/>
                                        </p:tgtEl>
                                        <p:attrNameLst>
                                          <p:attrName>r</p:attrName>
                                        </p:attrNameLst>
                                      </p:cBhvr>
                                    </p:animRot>
                                  </p:childTnLst>
                                </p:cTn>
                              </p:par>
                            </p:childTnLst>
                          </p:cTn>
                        </p:par>
                      </p:childTnLst>
                    </p:cTn>
                  </p:par>
                  <p:par>
                    <p:cTn id="56" fill="hold">
                      <p:stCondLst>
                        <p:cond delay="indefinite"/>
                      </p:stCondLst>
                      <p:childTnLst>
                        <p:par>
                          <p:cTn id="57" fill="hold">
                            <p:stCondLst>
                              <p:cond delay="0"/>
                            </p:stCondLst>
                            <p:childTnLst>
                              <p:par>
                                <p:cTn id="58" presetID="14" presetClass="entr" presetSubtype="10" fill="hold" nodeType="clickEffect">
                                  <p:stCondLst>
                                    <p:cond delay="0"/>
                                  </p:stCondLst>
                                  <p:childTnLst>
                                    <p:set>
                                      <p:cBhvr>
                                        <p:cTn id="59" dur="1" fill="hold">
                                          <p:stCondLst>
                                            <p:cond delay="0"/>
                                          </p:stCondLst>
                                        </p:cTn>
                                        <p:tgtEl>
                                          <p:spTgt spid="60"/>
                                        </p:tgtEl>
                                        <p:attrNameLst>
                                          <p:attrName>style.visibility</p:attrName>
                                        </p:attrNameLst>
                                      </p:cBhvr>
                                      <p:to>
                                        <p:strVal val="visible"/>
                                      </p:to>
                                    </p:set>
                                    <p:animEffect transition="in" filter="randombar(horizontal)">
                                      <p:cBhvr>
                                        <p:cTn id="60" dur="500"/>
                                        <p:tgtEl>
                                          <p:spTgt spid="60"/>
                                        </p:tgtEl>
                                      </p:cBhvr>
                                    </p:animEffect>
                                  </p:childTnLst>
                                </p:cTn>
                              </p:par>
                            </p:childTnLst>
                          </p:cTn>
                        </p:par>
                        <p:par>
                          <p:cTn id="61" fill="hold">
                            <p:stCondLst>
                              <p:cond delay="500"/>
                            </p:stCondLst>
                            <p:childTnLst>
                              <p:par>
                                <p:cTn id="62" presetID="10" presetClass="entr" presetSubtype="0" fill="hold" grpId="0" nodeType="after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2000"/>
                                        <p:tgtEl>
                                          <p:spTgt spid="52"/>
                                        </p:tgtEl>
                                      </p:cBhvr>
                                    </p:animEffect>
                                  </p:childTnLst>
                                </p:cTn>
                              </p:par>
                              <p:par>
                                <p:cTn id="65" presetID="8" presetClass="emph" presetSubtype="0" repeatCount="indefinite" fill="hold" grpId="1" nodeType="withEffect">
                                  <p:stCondLst>
                                    <p:cond delay="0"/>
                                  </p:stCondLst>
                                  <p:childTnLst>
                                    <p:animRot by="21600000">
                                      <p:cBhvr>
                                        <p:cTn id="66" dur="2000" fill="hold"/>
                                        <p:tgtEl>
                                          <p:spTgt spid="52"/>
                                        </p:tgtEl>
                                        <p:attrNameLst>
                                          <p:attrName>r</p:attrName>
                                        </p:attrNameLst>
                                      </p:cBhvr>
                                    </p:animRot>
                                  </p:childTnLst>
                                </p:cTn>
                              </p:par>
                            </p:childTnLst>
                          </p:cTn>
                        </p:par>
                      </p:childTnLst>
                    </p:cTn>
                  </p:par>
                  <p:par>
                    <p:cTn id="67" fill="hold">
                      <p:stCondLst>
                        <p:cond delay="indefinite"/>
                      </p:stCondLst>
                      <p:childTnLst>
                        <p:par>
                          <p:cTn id="68" fill="hold">
                            <p:stCondLst>
                              <p:cond delay="0"/>
                            </p:stCondLst>
                            <p:childTnLst>
                              <p:par>
                                <p:cTn id="69" presetID="14" presetClass="entr" presetSubtype="10" fill="hold" nodeType="click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randombar(horizontal)">
                                      <p:cBhvr>
                                        <p:cTn id="71" dur="500"/>
                                        <p:tgtEl>
                                          <p:spTgt spid="61"/>
                                        </p:tgtEl>
                                      </p:cBhvr>
                                    </p:animEffect>
                                  </p:childTnLst>
                                </p:cTn>
                              </p:par>
                            </p:childTnLst>
                          </p:cTn>
                        </p:par>
                        <p:par>
                          <p:cTn id="72" fill="hold">
                            <p:stCondLst>
                              <p:cond delay="500"/>
                            </p:stCondLst>
                            <p:childTnLst>
                              <p:par>
                                <p:cTn id="73" presetID="10" presetClass="entr" presetSubtype="0" fill="hold" grpId="0" nodeType="afterEffect">
                                  <p:stCondLst>
                                    <p:cond delay="0"/>
                                  </p:stCondLst>
                                  <p:childTnLst>
                                    <p:set>
                                      <p:cBhvr>
                                        <p:cTn id="74" dur="1" fill="hold">
                                          <p:stCondLst>
                                            <p:cond delay="0"/>
                                          </p:stCondLst>
                                        </p:cTn>
                                        <p:tgtEl>
                                          <p:spTgt spid="53"/>
                                        </p:tgtEl>
                                        <p:attrNameLst>
                                          <p:attrName>style.visibility</p:attrName>
                                        </p:attrNameLst>
                                      </p:cBhvr>
                                      <p:to>
                                        <p:strVal val="visible"/>
                                      </p:to>
                                    </p:set>
                                    <p:animEffect transition="in" filter="fade">
                                      <p:cBhvr>
                                        <p:cTn id="75" dur="2000"/>
                                        <p:tgtEl>
                                          <p:spTgt spid="53"/>
                                        </p:tgtEl>
                                      </p:cBhvr>
                                    </p:animEffect>
                                  </p:childTnLst>
                                </p:cTn>
                              </p:par>
                              <p:par>
                                <p:cTn id="76" presetID="8" presetClass="emph" presetSubtype="0" repeatCount="indefinite" fill="hold" grpId="1" nodeType="withEffect">
                                  <p:stCondLst>
                                    <p:cond delay="0"/>
                                  </p:stCondLst>
                                  <p:childTnLst>
                                    <p:animRot by="21600000">
                                      <p:cBhvr>
                                        <p:cTn id="77" dur="2000" fill="hold"/>
                                        <p:tgtEl>
                                          <p:spTgt spid="53"/>
                                        </p:tgtEl>
                                        <p:attrNameLst>
                                          <p:attrName>r</p:attrName>
                                        </p:attrNameLst>
                                      </p:cBhvr>
                                    </p:animRot>
                                  </p:childTnLst>
                                </p:cTn>
                              </p:par>
                            </p:childTnLst>
                          </p:cTn>
                        </p:par>
                      </p:childTnLst>
                    </p:cTn>
                  </p:par>
                  <p:par>
                    <p:cTn id="78" fill="hold">
                      <p:stCondLst>
                        <p:cond delay="indefinite"/>
                      </p:stCondLst>
                      <p:childTnLst>
                        <p:par>
                          <p:cTn id="79" fill="hold">
                            <p:stCondLst>
                              <p:cond delay="0"/>
                            </p:stCondLst>
                            <p:childTnLst>
                              <p:par>
                                <p:cTn id="80" presetID="14" presetClass="entr" presetSubtype="10" fill="hold" nodeType="clickEffect">
                                  <p:stCondLst>
                                    <p:cond delay="0"/>
                                  </p:stCondLst>
                                  <p:childTnLst>
                                    <p:set>
                                      <p:cBhvr>
                                        <p:cTn id="81" dur="1" fill="hold">
                                          <p:stCondLst>
                                            <p:cond delay="0"/>
                                          </p:stCondLst>
                                        </p:cTn>
                                        <p:tgtEl>
                                          <p:spTgt spid="62"/>
                                        </p:tgtEl>
                                        <p:attrNameLst>
                                          <p:attrName>style.visibility</p:attrName>
                                        </p:attrNameLst>
                                      </p:cBhvr>
                                      <p:to>
                                        <p:strVal val="visible"/>
                                      </p:to>
                                    </p:set>
                                    <p:animEffect transition="in" filter="randombar(horizontal)">
                                      <p:cBhvr>
                                        <p:cTn id="82" dur="500"/>
                                        <p:tgtEl>
                                          <p:spTgt spid="62"/>
                                        </p:tgtEl>
                                      </p:cBhvr>
                                    </p:animEffect>
                                  </p:childTnLst>
                                </p:cTn>
                              </p:par>
                            </p:childTnLst>
                          </p:cTn>
                        </p:par>
                        <p:par>
                          <p:cTn id="83" fill="hold">
                            <p:stCondLst>
                              <p:cond delay="500"/>
                            </p:stCondLst>
                            <p:childTnLst>
                              <p:par>
                                <p:cTn id="84" presetID="10" presetClass="entr" presetSubtype="0" fill="hold" grpId="0" nodeType="afterEffect">
                                  <p:stCondLst>
                                    <p:cond delay="0"/>
                                  </p:stCondLst>
                                  <p:childTnLst>
                                    <p:set>
                                      <p:cBhvr>
                                        <p:cTn id="85" dur="1" fill="hold">
                                          <p:stCondLst>
                                            <p:cond delay="0"/>
                                          </p:stCondLst>
                                        </p:cTn>
                                        <p:tgtEl>
                                          <p:spTgt spid="54"/>
                                        </p:tgtEl>
                                        <p:attrNameLst>
                                          <p:attrName>style.visibility</p:attrName>
                                        </p:attrNameLst>
                                      </p:cBhvr>
                                      <p:to>
                                        <p:strVal val="visible"/>
                                      </p:to>
                                    </p:set>
                                    <p:animEffect transition="in" filter="fade">
                                      <p:cBhvr>
                                        <p:cTn id="86" dur="2000"/>
                                        <p:tgtEl>
                                          <p:spTgt spid="54"/>
                                        </p:tgtEl>
                                      </p:cBhvr>
                                    </p:animEffect>
                                  </p:childTnLst>
                                </p:cTn>
                              </p:par>
                              <p:par>
                                <p:cTn id="87" presetID="8" presetClass="emph" presetSubtype="0" repeatCount="indefinite" fill="hold" grpId="1" nodeType="withEffect">
                                  <p:stCondLst>
                                    <p:cond delay="0"/>
                                  </p:stCondLst>
                                  <p:childTnLst>
                                    <p:animRot by="21600000">
                                      <p:cBhvr>
                                        <p:cTn id="88" dur="2000" fill="hold"/>
                                        <p:tgtEl>
                                          <p:spTgt spid="54"/>
                                        </p:tgtEl>
                                        <p:attrNameLst>
                                          <p:attrName>r</p:attrName>
                                        </p:attrNameLst>
                                      </p:cBhvr>
                                    </p:animRot>
                                  </p:childTnLst>
                                </p:cTn>
                              </p:par>
                            </p:childTnLst>
                          </p:cTn>
                        </p:par>
                      </p:childTnLst>
                    </p:cTn>
                  </p:par>
                  <p:par>
                    <p:cTn id="89" fill="hold">
                      <p:stCondLst>
                        <p:cond delay="indefinite"/>
                      </p:stCondLst>
                      <p:childTnLst>
                        <p:par>
                          <p:cTn id="90" fill="hold">
                            <p:stCondLst>
                              <p:cond delay="0"/>
                            </p:stCondLst>
                            <p:childTnLst>
                              <p:par>
                                <p:cTn id="91" presetID="14" presetClass="entr" presetSubtype="10" fill="hold" nodeType="clickEffect">
                                  <p:stCondLst>
                                    <p:cond delay="0"/>
                                  </p:stCondLst>
                                  <p:childTnLst>
                                    <p:set>
                                      <p:cBhvr>
                                        <p:cTn id="92" dur="1" fill="hold">
                                          <p:stCondLst>
                                            <p:cond delay="0"/>
                                          </p:stCondLst>
                                        </p:cTn>
                                        <p:tgtEl>
                                          <p:spTgt spid="63"/>
                                        </p:tgtEl>
                                        <p:attrNameLst>
                                          <p:attrName>style.visibility</p:attrName>
                                        </p:attrNameLst>
                                      </p:cBhvr>
                                      <p:to>
                                        <p:strVal val="visible"/>
                                      </p:to>
                                    </p:set>
                                    <p:animEffect transition="in" filter="randombar(horizontal)">
                                      <p:cBhvr>
                                        <p:cTn id="93" dur="500"/>
                                        <p:tgtEl>
                                          <p:spTgt spid="63"/>
                                        </p:tgtEl>
                                      </p:cBhvr>
                                    </p:animEffect>
                                  </p:childTnLst>
                                </p:cTn>
                              </p:par>
                            </p:childTnLst>
                          </p:cTn>
                        </p:par>
                        <p:par>
                          <p:cTn id="94" fill="hold">
                            <p:stCondLst>
                              <p:cond delay="500"/>
                            </p:stCondLst>
                            <p:childTnLst>
                              <p:par>
                                <p:cTn id="95" presetID="10" presetClass="entr" presetSubtype="0" fill="hold" grpId="0" nodeType="afterEffect">
                                  <p:stCondLst>
                                    <p:cond delay="0"/>
                                  </p:stCondLst>
                                  <p:childTnLst>
                                    <p:set>
                                      <p:cBhvr>
                                        <p:cTn id="96" dur="1" fill="hold">
                                          <p:stCondLst>
                                            <p:cond delay="0"/>
                                          </p:stCondLst>
                                        </p:cTn>
                                        <p:tgtEl>
                                          <p:spTgt spid="55"/>
                                        </p:tgtEl>
                                        <p:attrNameLst>
                                          <p:attrName>style.visibility</p:attrName>
                                        </p:attrNameLst>
                                      </p:cBhvr>
                                      <p:to>
                                        <p:strVal val="visible"/>
                                      </p:to>
                                    </p:set>
                                    <p:animEffect transition="in" filter="fade">
                                      <p:cBhvr>
                                        <p:cTn id="97" dur="2000"/>
                                        <p:tgtEl>
                                          <p:spTgt spid="55"/>
                                        </p:tgtEl>
                                      </p:cBhvr>
                                    </p:animEffect>
                                  </p:childTnLst>
                                </p:cTn>
                              </p:par>
                              <p:par>
                                <p:cTn id="98" presetID="8" presetClass="emph" presetSubtype="0" repeatCount="indefinite" fill="hold" grpId="1" nodeType="withEffect">
                                  <p:stCondLst>
                                    <p:cond delay="0"/>
                                  </p:stCondLst>
                                  <p:childTnLst>
                                    <p:animRot by="21600000">
                                      <p:cBhvr>
                                        <p:cTn id="99" dur="2000" fill="hold"/>
                                        <p:tgtEl>
                                          <p:spTgt spid="5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P spid="7" grpId="0" animBg="1"/>
      <p:bldP spid="5" grpId="0"/>
      <p:bldP spid="24" grpId="0" animBg="1"/>
      <p:bldP spid="49" grpId="0" animBg="1"/>
      <p:bldP spid="49" grpId="1" animBg="1"/>
      <p:bldP spid="51" grpId="0" animBg="1"/>
      <p:bldP spid="51" grpId="1" animBg="1"/>
      <p:bldP spid="52" grpId="0" animBg="1"/>
      <p:bldP spid="52" grpId="1" animBg="1"/>
      <p:bldP spid="53" grpId="0" animBg="1"/>
      <p:bldP spid="53" grpId="1" animBg="1"/>
      <p:bldP spid="54" grpId="0" animBg="1"/>
      <p:bldP spid="54" grpId="1" animBg="1"/>
      <p:bldP spid="55" grpId="0" animBg="1"/>
      <p:bldP spid="55" grpId="1" animBg="1"/>
      <p:bldP spid="56" grpId="0" animBg="1"/>
      <p:bldP spid="56"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hlinkClick r:id="rId3" action="ppaction://hlinksldjump"/>
          </p:cNvPr>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9" name="Rounded Rectangle 8">
            <a:hlinkClick r:id="rId2" action="ppaction://hlinksldjump"/>
          </p:cNvPr>
          <p:cNvSpPr/>
          <p:nvPr/>
        </p:nvSpPr>
        <p:spPr>
          <a:xfrm>
            <a:off x="547914" y="1074174"/>
            <a:ext cx="8104238" cy="5326626"/>
          </a:xfrm>
          <a:prstGeom prst="roundRect">
            <a:avLst>
              <a:gd name="adj" fmla="val 1002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0" name="Rectangle 9">
            <a:hlinkClick r:id="rId2" action="ppaction://hlinksldjump"/>
          </p:cNvPr>
          <p:cNvSpPr/>
          <p:nvPr/>
        </p:nvSpPr>
        <p:spPr>
          <a:xfrm>
            <a:off x="685800" y="1109008"/>
            <a:ext cx="7848600" cy="4708981"/>
          </a:xfrm>
          <a:prstGeom prst="rect">
            <a:avLst/>
          </a:prstGeom>
        </p:spPr>
        <p:txBody>
          <a:bodyPr wrap="square">
            <a:spAutoFit/>
          </a:bodyPr>
          <a:lstStyle/>
          <a:p>
            <a:pPr algn="justLow" rtl="1">
              <a:lnSpc>
                <a:spcPct val="150000"/>
              </a:lnSpc>
            </a:pPr>
            <a:r>
              <a:rPr lang="fa-IR" sz="4000" b="1" dirty="0" smtClean="0">
                <a:cs typeface="B Zar" pitchFamily="2" charset="-78"/>
              </a:rPr>
              <a:t>در مسح بايد دست را بر سر و پاها بكشد و اگر دست را نگه دارد و سر يا پا را به آن بكشد وضو باطل است، ولى اگر موقعى كه دست را مى‏كشد سر يا پا مختصرى حركت كند اشكال ندارد.</a:t>
            </a:r>
            <a:endParaRPr lang="en-US" sz="4000" b="1" dirty="0" smtClean="0">
              <a:cs typeface="B Zar" pitchFamily="2" charset="-78"/>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hlinkClick r:id="rId3" action="ppaction://hlinksldjump"/>
          </p:cNvPr>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9" name="Rounded Rectangle 8">
            <a:hlinkClick r:id="rId2" action="ppaction://hlinksldjump"/>
          </p:cNvPr>
          <p:cNvSpPr/>
          <p:nvPr/>
        </p:nvSpPr>
        <p:spPr>
          <a:xfrm>
            <a:off x="547914" y="1074174"/>
            <a:ext cx="8104238" cy="5326626"/>
          </a:xfrm>
          <a:prstGeom prst="roundRect">
            <a:avLst>
              <a:gd name="adj" fmla="val 1002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0" name="Rectangle 9">
            <a:hlinkClick r:id="rId2" action="ppaction://hlinksldjump"/>
          </p:cNvPr>
          <p:cNvSpPr/>
          <p:nvPr/>
        </p:nvSpPr>
        <p:spPr>
          <a:xfrm>
            <a:off x="685800" y="1109008"/>
            <a:ext cx="7848600" cy="4708981"/>
          </a:xfrm>
          <a:prstGeom prst="rect">
            <a:avLst/>
          </a:prstGeom>
        </p:spPr>
        <p:txBody>
          <a:bodyPr wrap="square">
            <a:spAutoFit/>
          </a:bodyPr>
          <a:lstStyle/>
          <a:p>
            <a:pPr algn="justLow" rtl="1">
              <a:lnSpc>
                <a:spcPct val="150000"/>
              </a:lnSpc>
            </a:pPr>
            <a:r>
              <a:rPr lang="fa-IR" sz="4000" b="1" dirty="0" smtClean="0">
                <a:cs typeface="B Zar" pitchFamily="2" charset="-78"/>
              </a:rPr>
              <a:t>اگر براى مسح، رطوبتى در كف دست نمانده باشد، بايد از اعضاى ديگرِ وضو رطوبت بگيرد و با آن مسح كند و نمى‏تواند دست را با آب غير وضو خيس كند و با آن مسح را انجام دهد.</a:t>
            </a:r>
            <a:endParaRPr lang="en-US" sz="4000" b="1" dirty="0" smtClean="0">
              <a:cs typeface="B Zar" pitchFamily="2" charset="-7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9" name="Rounded Rectangle 8">
            <a:hlinkClick r:id="rId2" action="ppaction://hlinksldjump"/>
          </p:cNvPr>
          <p:cNvSpPr/>
          <p:nvPr/>
        </p:nvSpPr>
        <p:spPr>
          <a:xfrm>
            <a:off x="533400" y="1059426"/>
            <a:ext cx="8104238" cy="5326626"/>
          </a:xfrm>
          <a:prstGeom prst="roundRect">
            <a:avLst>
              <a:gd name="adj" fmla="val 1002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a:hlinkClick r:id="rId2" action="ppaction://hlinksldjump"/>
          </p:cNvPr>
          <p:cNvSpPr/>
          <p:nvPr/>
        </p:nvSpPr>
        <p:spPr>
          <a:xfrm>
            <a:off x="574426" y="1094260"/>
            <a:ext cx="8036174" cy="1938992"/>
          </a:xfrm>
          <a:prstGeom prst="rect">
            <a:avLst/>
          </a:prstGeom>
        </p:spPr>
        <p:txBody>
          <a:bodyPr wrap="none">
            <a:spAutoFit/>
          </a:bodyPr>
          <a:lstStyle/>
          <a:p>
            <a:pPr algn="ctr" rtl="1">
              <a:lnSpc>
                <a:spcPct val="150000"/>
              </a:lnSpc>
            </a:pPr>
            <a:r>
              <a:rPr lang="fa-IR" sz="4400" b="1" dirty="0" smtClean="0">
                <a:solidFill>
                  <a:srgbClr val="C00000"/>
                </a:solidFill>
                <a:cs typeface="B Zar" pitchFamily="2" charset="-78"/>
              </a:rPr>
              <a:t>مُقدّمات: </a:t>
            </a:r>
            <a:endParaRPr lang="en-US" sz="4400" b="1" dirty="0" smtClean="0">
              <a:solidFill>
                <a:srgbClr val="C00000"/>
              </a:solidFill>
              <a:cs typeface="B Zar" pitchFamily="2" charset="-78"/>
            </a:endParaRPr>
          </a:p>
          <a:p>
            <a:pPr algn="ctr" rtl="1">
              <a:lnSpc>
                <a:spcPct val="150000"/>
              </a:lnSpc>
            </a:pPr>
            <a:r>
              <a:rPr lang="fa-IR" sz="3600" b="1" dirty="0" smtClean="0">
                <a:cs typeface="B Zar" pitchFamily="2" charset="-78"/>
              </a:rPr>
              <a:t>كه نمازگزار بايد پيش از نماز آنها را مراعات كند.</a:t>
            </a:r>
            <a:endParaRPr lang="en-US" sz="3600" b="1" dirty="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10">
                                            <p:txEl>
                                              <p:pRg st="0" end="0"/>
                                            </p:txEl>
                                          </p:spTgt>
                                        </p:tgtEl>
                                        <p:attrNameLst>
                                          <p:attrName>style.visibility</p:attrName>
                                        </p:attrNameLst>
                                      </p:cBhvr>
                                      <p:to>
                                        <p:strVal val="visible"/>
                                      </p:to>
                                    </p:set>
                                    <p:anim calcmode="discrete" valueType="clr">
                                      <p:cBhvr override="childStyle">
                                        <p:cTn id="7" dur="80"/>
                                        <p:tgtEl>
                                          <p:spTgt spid="1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0">
                                            <p:txEl>
                                              <p:pRg st="0" end="0"/>
                                            </p:txEl>
                                          </p:spTgt>
                                        </p:tgtEl>
                                        <p:attrNameLst>
                                          <p:attrName>fill.type</p:attrName>
                                        </p:attrNameLst>
                                      </p:cBhvr>
                                      <p:to>
                                        <p:strVal val="solid"/>
                                      </p:to>
                                    </p:set>
                                  </p:childTnLst>
                                </p:cTn>
                              </p:par>
                            </p:childTnLst>
                          </p:cTn>
                        </p:par>
                        <p:par>
                          <p:cTn id="10" fill="hold">
                            <p:stCondLst>
                              <p:cond delay="40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10">
                                            <p:txEl>
                                              <p:pRg st="1" end="1"/>
                                            </p:txEl>
                                          </p:spTgt>
                                        </p:tgtEl>
                                        <p:attrNameLst>
                                          <p:attrName>style.visibility</p:attrName>
                                        </p:attrNameLst>
                                      </p:cBhvr>
                                      <p:to>
                                        <p:strVal val="visible"/>
                                      </p:to>
                                    </p:set>
                                    <p:anim calcmode="discrete" valueType="clr">
                                      <p:cBhvr override="childStyle">
                                        <p:cTn id="13" dur="80"/>
                                        <p:tgtEl>
                                          <p:spTgt spid="10">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0">
                                            <p:txEl>
                                              <p:pRg st="1" end="1"/>
                                            </p:txEl>
                                          </p:spTgt>
                                        </p:tgtEl>
                                        <p:attrNameLst>
                                          <p:attrName>fillcolor</p:attrName>
                                        </p:attrNameLst>
                                      </p:cBhvr>
                                      <p:tavLst>
                                        <p:tav tm="0">
                                          <p:val>
                                            <p:clrVal>
                                              <a:schemeClr val="accent2"/>
                                            </p:clrVal>
                                          </p:val>
                                        </p:tav>
                                        <p:tav tm="50000">
                                          <p:val>
                                            <p:clrVal>
                                              <a:schemeClr val="hlink"/>
                                            </p:clrVal>
                                          </p:val>
                                        </p:tav>
                                      </p:tavLst>
                                    </p:anim>
                                    <p:set>
                                      <p:cBhvr>
                                        <p:cTn id="15" dur="80"/>
                                        <p:tgtEl>
                                          <p:spTgt spid="10">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hlinkClick r:id="rId3" action="ppaction://hlinksldjump"/>
          </p:cNvPr>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9" name="Rounded Rectangle 8">
            <a:hlinkClick r:id="rId2" action="ppaction://hlinksldjump"/>
          </p:cNvPr>
          <p:cNvSpPr/>
          <p:nvPr/>
        </p:nvSpPr>
        <p:spPr>
          <a:xfrm>
            <a:off x="547914" y="1074174"/>
            <a:ext cx="8104238" cy="5326626"/>
          </a:xfrm>
          <a:prstGeom prst="roundRect">
            <a:avLst>
              <a:gd name="adj" fmla="val 1002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0" name="Rectangle 9">
            <a:hlinkClick r:id="rId2" action="ppaction://hlinksldjump"/>
          </p:cNvPr>
          <p:cNvSpPr/>
          <p:nvPr/>
        </p:nvSpPr>
        <p:spPr>
          <a:xfrm>
            <a:off x="685800" y="1109008"/>
            <a:ext cx="7848600" cy="1862048"/>
          </a:xfrm>
          <a:prstGeom prst="rect">
            <a:avLst/>
          </a:prstGeom>
        </p:spPr>
        <p:txBody>
          <a:bodyPr wrap="square">
            <a:spAutoFit/>
          </a:bodyPr>
          <a:lstStyle/>
          <a:p>
            <a:pPr algn="justLow" rtl="1">
              <a:lnSpc>
                <a:spcPct val="150000"/>
              </a:lnSpc>
            </a:pPr>
            <a:r>
              <a:rPr lang="fa-IR" sz="4000" b="1" dirty="0" smtClean="0">
                <a:cs typeface="B Zar" pitchFamily="2" charset="-78"/>
              </a:rPr>
              <a:t>رطوبت دست بايد به قدرى باشد كه بر سر و پا اثر بگذارد.</a:t>
            </a:r>
            <a:endParaRPr lang="en-US" sz="4000" b="1" dirty="0" smtClean="0">
              <a:cs typeface="B Zar" pitchFamily="2" charset="-78"/>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hlinkClick r:id="rId3" action="ppaction://hlinksldjump"/>
          </p:cNvPr>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9" name="Rounded Rectangle 8">
            <a:hlinkClick r:id="rId2" action="ppaction://hlinksldjump"/>
          </p:cNvPr>
          <p:cNvSpPr/>
          <p:nvPr/>
        </p:nvSpPr>
        <p:spPr>
          <a:xfrm>
            <a:off x="547914" y="1074174"/>
            <a:ext cx="8104238" cy="5326626"/>
          </a:xfrm>
          <a:prstGeom prst="roundRect">
            <a:avLst>
              <a:gd name="adj" fmla="val 1002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0" name="Rectangle 9">
            <a:hlinkClick r:id="rId2" action="ppaction://hlinksldjump"/>
          </p:cNvPr>
          <p:cNvSpPr/>
          <p:nvPr/>
        </p:nvSpPr>
        <p:spPr>
          <a:xfrm>
            <a:off x="685800" y="1109008"/>
            <a:ext cx="7848600" cy="4708981"/>
          </a:xfrm>
          <a:prstGeom prst="rect">
            <a:avLst/>
          </a:prstGeom>
        </p:spPr>
        <p:txBody>
          <a:bodyPr wrap="square">
            <a:spAutoFit/>
          </a:bodyPr>
          <a:lstStyle/>
          <a:p>
            <a:pPr algn="justLow" rtl="1">
              <a:lnSpc>
                <a:spcPct val="150000"/>
              </a:lnSpc>
            </a:pPr>
            <a:r>
              <a:rPr lang="fa-IR" sz="4000" b="1" dirty="0" smtClean="0">
                <a:cs typeface="B Zar" pitchFamily="2" charset="-78"/>
              </a:rPr>
              <a:t>محل مسح (سر و روى پاها) بايد خشك باشد، بنابراين اگر جاى مسح تر باشد، بايد آن را خشك كرد ولى اگر رطوبت آن به قدرى كم باشد كه مانع از تأثير رطوبت دست، بر آن نباشد مانع ندارد.</a:t>
            </a:r>
            <a:endParaRPr lang="en-US" sz="4000" b="1" dirty="0" smtClean="0">
              <a:cs typeface="B Zar" pitchFamily="2" charset="-78"/>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hlinkClick r:id="rId3" action="ppaction://hlinksldjump"/>
          </p:cNvPr>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9" name="Rounded Rectangle 8">
            <a:hlinkClick r:id="rId2" action="ppaction://hlinksldjump"/>
          </p:cNvPr>
          <p:cNvSpPr/>
          <p:nvPr/>
        </p:nvSpPr>
        <p:spPr>
          <a:xfrm>
            <a:off x="547914" y="1074174"/>
            <a:ext cx="8104238" cy="5326626"/>
          </a:xfrm>
          <a:prstGeom prst="roundRect">
            <a:avLst>
              <a:gd name="adj" fmla="val 1002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0" name="Rectangle 9">
            <a:hlinkClick r:id="rId2" action="ppaction://hlinksldjump"/>
          </p:cNvPr>
          <p:cNvSpPr/>
          <p:nvPr/>
        </p:nvSpPr>
        <p:spPr>
          <a:xfrm>
            <a:off x="685800" y="1109008"/>
            <a:ext cx="7848600" cy="4708981"/>
          </a:xfrm>
          <a:prstGeom prst="rect">
            <a:avLst/>
          </a:prstGeom>
        </p:spPr>
        <p:txBody>
          <a:bodyPr wrap="square">
            <a:spAutoFit/>
          </a:bodyPr>
          <a:lstStyle/>
          <a:p>
            <a:pPr algn="justLow" rtl="1">
              <a:lnSpc>
                <a:spcPct val="150000"/>
              </a:lnSpc>
            </a:pPr>
            <a:r>
              <a:rPr lang="fa-IR" sz="4000" b="1" dirty="0" smtClean="0">
                <a:cs typeface="B Zar" pitchFamily="2" charset="-78"/>
              </a:rPr>
              <a:t>بين دست و محل مسح، يعنى  سر يا پاها نبايد چيزى مانند چادر و كلاه، يا جوراب و كفش فاصله باشد. هر چند بسيار رقيق و نازك باشد و رطوبت به پوست برسد (مگر در حال ناچارى).</a:t>
            </a:r>
            <a:endParaRPr lang="en-US" sz="4000" b="1" dirty="0" smtClean="0">
              <a:cs typeface="B Zar" pitchFamily="2" charset="-78"/>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hlinkClick r:id="rId3" action="ppaction://hlinksldjump"/>
          </p:cNvPr>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9" name="Rounded Rectangle 8">
            <a:hlinkClick r:id="rId2" action="ppaction://hlinksldjump"/>
          </p:cNvPr>
          <p:cNvSpPr/>
          <p:nvPr/>
        </p:nvSpPr>
        <p:spPr>
          <a:xfrm>
            <a:off x="547914" y="1074174"/>
            <a:ext cx="8104238" cy="5326626"/>
          </a:xfrm>
          <a:prstGeom prst="roundRect">
            <a:avLst>
              <a:gd name="adj" fmla="val 1002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dirty="0"/>
          </a:p>
        </p:txBody>
      </p:sp>
      <p:sp>
        <p:nvSpPr>
          <p:cNvPr id="10" name="Rectangle 9">
            <a:hlinkClick r:id="rId2" action="ppaction://hlinksldjump"/>
          </p:cNvPr>
          <p:cNvSpPr/>
          <p:nvPr/>
        </p:nvSpPr>
        <p:spPr>
          <a:xfrm>
            <a:off x="685800" y="1109008"/>
            <a:ext cx="7848600" cy="2862322"/>
          </a:xfrm>
          <a:prstGeom prst="rect">
            <a:avLst/>
          </a:prstGeom>
        </p:spPr>
        <p:txBody>
          <a:bodyPr wrap="square">
            <a:spAutoFit/>
          </a:bodyPr>
          <a:lstStyle/>
          <a:p>
            <a:pPr algn="justLow" rtl="1">
              <a:lnSpc>
                <a:spcPct val="150000"/>
              </a:lnSpc>
            </a:pPr>
            <a:r>
              <a:rPr lang="fa-IR" sz="4000" b="1" dirty="0" smtClean="0">
                <a:cs typeface="B Zar" pitchFamily="2" charset="-78"/>
              </a:rPr>
              <a:t>محل مسح بايد پاك باشد، پس اگر نجس است و نمى‏تواند آن را آب بكشد بايد تيمم كند.</a:t>
            </a:r>
            <a:endParaRPr lang="en-US" sz="4000" b="1" dirty="0" smtClean="0">
              <a:cs typeface="B Zar" pitchFamily="2" charset="-78"/>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hlinkClick r:id="rId3" action="ppaction://hlinksldjump"/>
          </p:cNvPr>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pic>
        <p:nvPicPr>
          <p:cNvPr id="11" name="Picture 10" descr="Picture4.png">
            <a:hlinkClick r:id="rId2" action="ppaction://hlinksldjump"/>
          </p:cNvPr>
          <p:cNvPicPr>
            <a:picLocks noChangeAspect="1"/>
          </p:cNvPicPr>
          <p:nvPr/>
        </p:nvPicPr>
        <p:blipFill>
          <a:blip r:embed="rId4" cstate="print"/>
          <a:stretch>
            <a:fillRect/>
          </a:stretch>
        </p:blipFill>
        <p:spPr>
          <a:xfrm>
            <a:off x="169278" y="1338244"/>
            <a:ext cx="8822322" cy="4833956"/>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9" name="Rounded Rectangle 8">
            <a:hlinkClick r:id="rId2" action="ppaction://hlinksldjump"/>
          </p:cNvPr>
          <p:cNvSpPr/>
          <p:nvPr/>
        </p:nvSpPr>
        <p:spPr>
          <a:xfrm>
            <a:off x="533400" y="1059426"/>
            <a:ext cx="8104238" cy="5326626"/>
          </a:xfrm>
          <a:prstGeom prst="roundRect">
            <a:avLst>
              <a:gd name="adj" fmla="val 1002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a:hlinkClick r:id="rId2" action="ppaction://hlinksldjump"/>
          </p:cNvPr>
          <p:cNvSpPr/>
          <p:nvPr/>
        </p:nvSpPr>
        <p:spPr>
          <a:xfrm>
            <a:off x="685800" y="1143000"/>
            <a:ext cx="7739619" cy="1846659"/>
          </a:xfrm>
          <a:prstGeom prst="rect">
            <a:avLst/>
          </a:prstGeom>
        </p:spPr>
        <p:txBody>
          <a:bodyPr wrap="none">
            <a:spAutoFit/>
          </a:bodyPr>
          <a:lstStyle/>
          <a:p>
            <a:pPr algn="ctr" rtl="1">
              <a:lnSpc>
                <a:spcPct val="150000"/>
              </a:lnSpc>
            </a:pPr>
            <a:r>
              <a:rPr lang="fa-IR" sz="4400" b="1" dirty="0" smtClean="0">
                <a:solidFill>
                  <a:srgbClr val="C00000"/>
                </a:solidFill>
                <a:cs typeface="B Zar" pitchFamily="2" charset="-78"/>
              </a:rPr>
              <a:t>مُقارنات: </a:t>
            </a:r>
            <a:endParaRPr lang="en-US" sz="4400" b="1" dirty="0" smtClean="0">
              <a:solidFill>
                <a:srgbClr val="C00000"/>
              </a:solidFill>
              <a:cs typeface="B Zar" pitchFamily="2" charset="-78"/>
            </a:endParaRPr>
          </a:p>
          <a:p>
            <a:pPr algn="ctr" rtl="1">
              <a:lnSpc>
                <a:spcPct val="150000"/>
              </a:lnSpc>
            </a:pPr>
            <a:r>
              <a:rPr lang="fa-IR" sz="3200" b="1" dirty="0" smtClean="0">
                <a:cs typeface="B Zar" pitchFamily="2" charset="-78"/>
              </a:rPr>
              <a:t>كه مربوط به متن نماز است، از تكبيره‏الاحرام تا سلام.</a:t>
            </a:r>
            <a:endParaRPr lang="en-US" sz="3200" b="1" dirty="0" smtClean="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10">
                                            <p:txEl>
                                              <p:pRg st="0" end="0"/>
                                            </p:txEl>
                                          </p:spTgt>
                                        </p:tgtEl>
                                        <p:attrNameLst>
                                          <p:attrName>style.visibility</p:attrName>
                                        </p:attrNameLst>
                                      </p:cBhvr>
                                      <p:to>
                                        <p:strVal val="visible"/>
                                      </p:to>
                                    </p:set>
                                    <p:anim calcmode="discrete" valueType="clr">
                                      <p:cBhvr override="childStyle">
                                        <p:cTn id="7" dur="80"/>
                                        <p:tgtEl>
                                          <p:spTgt spid="1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0">
                                            <p:txEl>
                                              <p:pRg st="0" end="0"/>
                                            </p:txEl>
                                          </p:spTgt>
                                        </p:tgtEl>
                                        <p:attrNameLst>
                                          <p:attrName>fill.type</p:attrName>
                                        </p:attrNameLst>
                                      </p:cBhvr>
                                      <p:to>
                                        <p:strVal val="solid"/>
                                      </p:to>
                                    </p:set>
                                  </p:childTnLst>
                                </p:cTn>
                              </p:par>
                            </p:childTnLst>
                          </p:cTn>
                        </p:par>
                        <p:par>
                          <p:cTn id="10" fill="hold">
                            <p:stCondLst>
                              <p:cond delay="40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10">
                                            <p:txEl>
                                              <p:pRg st="1" end="1"/>
                                            </p:txEl>
                                          </p:spTgt>
                                        </p:tgtEl>
                                        <p:attrNameLst>
                                          <p:attrName>style.visibility</p:attrName>
                                        </p:attrNameLst>
                                      </p:cBhvr>
                                      <p:to>
                                        <p:strVal val="visible"/>
                                      </p:to>
                                    </p:set>
                                    <p:anim calcmode="discrete" valueType="clr">
                                      <p:cBhvr override="childStyle">
                                        <p:cTn id="13" dur="80"/>
                                        <p:tgtEl>
                                          <p:spTgt spid="10">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0">
                                            <p:txEl>
                                              <p:pRg st="1" end="1"/>
                                            </p:txEl>
                                          </p:spTgt>
                                        </p:tgtEl>
                                        <p:attrNameLst>
                                          <p:attrName>fillcolor</p:attrName>
                                        </p:attrNameLst>
                                      </p:cBhvr>
                                      <p:tavLst>
                                        <p:tav tm="0">
                                          <p:val>
                                            <p:clrVal>
                                              <a:schemeClr val="accent2"/>
                                            </p:clrVal>
                                          </p:val>
                                        </p:tav>
                                        <p:tav tm="50000">
                                          <p:val>
                                            <p:clrVal>
                                              <a:schemeClr val="hlink"/>
                                            </p:clrVal>
                                          </p:val>
                                        </p:tav>
                                      </p:tavLst>
                                    </p:anim>
                                    <p:set>
                                      <p:cBhvr>
                                        <p:cTn id="15" dur="80"/>
                                        <p:tgtEl>
                                          <p:spTgt spid="10">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9" name="Rounded Rectangle 8">
            <a:hlinkClick r:id="rId2" action="ppaction://hlinksldjump"/>
          </p:cNvPr>
          <p:cNvSpPr/>
          <p:nvPr/>
        </p:nvSpPr>
        <p:spPr>
          <a:xfrm>
            <a:off x="533400" y="1059426"/>
            <a:ext cx="8104238" cy="5326626"/>
          </a:xfrm>
          <a:prstGeom prst="roundRect">
            <a:avLst>
              <a:gd name="adj" fmla="val 1002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a:hlinkClick r:id="rId2" action="ppaction://hlinksldjump"/>
          </p:cNvPr>
          <p:cNvSpPr/>
          <p:nvPr/>
        </p:nvSpPr>
        <p:spPr>
          <a:xfrm>
            <a:off x="1178069" y="1109008"/>
            <a:ext cx="6518131" cy="1938992"/>
          </a:xfrm>
          <a:prstGeom prst="rect">
            <a:avLst/>
          </a:prstGeom>
        </p:spPr>
        <p:txBody>
          <a:bodyPr wrap="none">
            <a:spAutoFit/>
          </a:bodyPr>
          <a:lstStyle/>
          <a:p>
            <a:pPr algn="ctr" rtl="1">
              <a:lnSpc>
                <a:spcPct val="150000"/>
              </a:lnSpc>
            </a:pPr>
            <a:r>
              <a:rPr lang="fa-IR" sz="4400" b="1" dirty="0" smtClean="0">
                <a:solidFill>
                  <a:srgbClr val="C00000"/>
                </a:solidFill>
                <a:cs typeface="B Zar" pitchFamily="2" charset="-78"/>
              </a:rPr>
              <a:t>مُبطلات:</a:t>
            </a:r>
            <a:endParaRPr lang="en-US" sz="4400" b="1" dirty="0" smtClean="0">
              <a:solidFill>
                <a:srgbClr val="C00000"/>
              </a:solidFill>
              <a:cs typeface="B Zar" pitchFamily="2" charset="-78"/>
            </a:endParaRPr>
          </a:p>
          <a:p>
            <a:pPr algn="ctr" rtl="1">
              <a:lnSpc>
                <a:spcPct val="150000"/>
              </a:lnSpc>
            </a:pPr>
            <a:r>
              <a:rPr lang="fa-IR" sz="3600" b="1" dirty="0" smtClean="0">
                <a:cs typeface="B Zar" pitchFamily="2" charset="-78"/>
              </a:rPr>
              <a:t>چيزهايى است كه نماز را باطل مى‏كند.</a:t>
            </a:r>
            <a:endParaRPr lang="en-US" sz="3600" b="1" dirty="0" smtClean="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10">
                                            <p:txEl>
                                              <p:pRg st="0" end="0"/>
                                            </p:txEl>
                                          </p:spTgt>
                                        </p:tgtEl>
                                        <p:attrNameLst>
                                          <p:attrName>style.visibility</p:attrName>
                                        </p:attrNameLst>
                                      </p:cBhvr>
                                      <p:to>
                                        <p:strVal val="visible"/>
                                      </p:to>
                                    </p:set>
                                    <p:anim calcmode="discrete" valueType="clr">
                                      <p:cBhvr override="childStyle">
                                        <p:cTn id="7" dur="80"/>
                                        <p:tgtEl>
                                          <p:spTgt spid="1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0">
                                            <p:txEl>
                                              <p:pRg st="0" end="0"/>
                                            </p:txEl>
                                          </p:spTgt>
                                        </p:tgtEl>
                                        <p:attrNameLst>
                                          <p:attrName>fill.type</p:attrName>
                                        </p:attrNameLst>
                                      </p:cBhvr>
                                      <p:to>
                                        <p:strVal val="solid"/>
                                      </p:to>
                                    </p:set>
                                  </p:childTnLst>
                                </p:cTn>
                              </p:par>
                            </p:childTnLst>
                          </p:cTn>
                        </p:par>
                        <p:par>
                          <p:cTn id="10" fill="hold">
                            <p:stCondLst>
                              <p:cond delay="36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10">
                                            <p:txEl>
                                              <p:pRg st="1" end="1"/>
                                            </p:txEl>
                                          </p:spTgt>
                                        </p:tgtEl>
                                        <p:attrNameLst>
                                          <p:attrName>style.visibility</p:attrName>
                                        </p:attrNameLst>
                                      </p:cBhvr>
                                      <p:to>
                                        <p:strVal val="visible"/>
                                      </p:to>
                                    </p:set>
                                    <p:anim calcmode="discrete" valueType="clr">
                                      <p:cBhvr override="childStyle">
                                        <p:cTn id="13" dur="80"/>
                                        <p:tgtEl>
                                          <p:spTgt spid="10">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0">
                                            <p:txEl>
                                              <p:pRg st="1" end="1"/>
                                            </p:txEl>
                                          </p:spTgt>
                                        </p:tgtEl>
                                        <p:attrNameLst>
                                          <p:attrName>fillcolor</p:attrName>
                                        </p:attrNameLst>
                                      </p:cBhvr>
                                      <p:tavLst>
                                        <p:tav tm="0">
                                          <p:val>
                                            <p:clrVal>
                                              <a:schemeClr val="accent2"/>
                                            </p:clrVal>
                                          </p:val>
                                        </p:tav>
                                        <p:tav tm="50000">
                                          <p:val>
                                            <p:clrVal>
                                              <a:schemeClr val="hlink"/>
                                            </p:clrVal>
                                          </p:val>
                                        </p:tav>
                                      </p:tavLst>
                                    </p:anim>
                                    <p:set>
                                      <p:cBhvr>
                                        <p:cTn id="15" dur="80"/>
                                        <p:tgtEl>
                                          <p:spTgt spid="10">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9" name="Rounded Rectangle 8">
            <a:hlinkClick r:id="rId2" action="ppaction://hlinksldjump"/>
          </p:cNvPr>
          <p:cNvSpPr/>
          <p:nvPr/>
        </p:nvSpPr>
        <p:spPr>
          <a:xfrm>
            <a:off x="533400" y="1059426"/>
            <a:ext cx="8104238" cy="5326626"/>
          </a:xfrm>
          <a:prstGeom prst="roundRect">
            <a:avLst>
              <a:gd name="adj" fmla="val 1002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a:hlinkClick r:id="rId2" action="ppaction://hlinksldjump"/>
          </p:cNvPr>
          <p:cNvSpPr/>
          <p:nvPr/>
        </p:nvSpPr>
        <p:spPr>
          <a:xfrm>
            <a:off x="732504" y="1157748"/>
            <a:ext cx="7620000" cy="5078313"/>
          </a:xfrm>
          <a:prstGeom prst="rect">
            <a:avLst/>
          </a:prstGeom>
        </p:spPr>
        <p:txBody>
          <a:bodyPr wrap="square">
            <a:spAutoFit/>
          </a:bodyPr>
          <a:lstStyle/>
          <a:p>
            <a:pPr algn="justLow" rtl="1">
              <a:lnSpc>
                <a:spcPct val="150000"/>
              </a:lnSpc>
            </a:pPr>
            <a:r>
              <a:rPr lang="fa-IR" sz="3600" b="1" dirty="0" smtClean="0">
                <a:cs typeface="B Zar" pitchFamily="2" charset="-78"/>
              </a:rPr>
              <a:t>دين اسلام علاوه بر آنكه نظافت و تميزى را از ايمان برشمرده و پيروان خود را به تميز نگه داشتن بدن و لباس و محيط زندگى دعوت مى‏كند، </a:t>
            </a:r>
            <a:endParaRPr lang="en-US" sz="3600" b="1" dirty="0" smtClean="0">
              <a:cs typeface="B Zar" pitchFamily="2" charset="-78"/>
            </a:endParaRPr>
          </a:p>
          <a:p>
            <a:pPr algn="justLow" rtl="1">
              <a:lnSpc>
                <a:spcPct val="150000"/>
              </a:lnSpc>
            </a:pPr>
            <a:r>
              <a:rPr lang="fa-IR" sz="3600" b="1" dirty="0" smtClean="0">
                <a:cs typeface="B Zar" pitchFamily="2" charset="-78"/>
              </a:rPr>
              <a:t>براى برخى كارها علاوه بر نظافت، </a:t>
            </a:r>
            <a:r>
              <a:rPr lang="fa-IR" sz="3600" b="1" dirty="0" smtClean="0">
                <a:solidFill>
                  <a:srgbClr val="0070C0"/>
                </a:solidFill>
                <a:cs typeface="B Zar" pitchFamily="2" charset="-78"/>
              </a:rPr>
              <a:t>طهارت</a:t>
            </a:r>
            <a:r>
              <a:rPr lang="fa-IR" sz="3600" b="1" dirty="0" smtClean="0">
                <a:cs typeface="B Zar" pitchFamily="2" charset="-78"/>
              </a:rPr>
              <a:t> را شرط مى‏داند.</a:t>
            </a:r>
            <a:endParaRPr lang="en-US" sz="3600" b="1" dirty="0" smtClean="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10">
                                            <p:txEl>
                                              <p:pRg st="0" end="0"/>
                                            </p:txEl>
                                          </p:spTgt>
                                        </p:tgtEl>
                                        <p:attrNameLst>
                                          <p:attrName>style.visibility</p:attrName>
                                        </p:attrNameLst>
                                      </p:cBhvr>
                                      <p:to>
                                        <p:strVal val="visible"/>
                                      </p:to>
                                    </p:set>
                                    <p:anim calcmode="discrete" valueType="clr">
                                      <p:cBhvr override="childStyle">
                                        <p:cTn id="7" dur="80"/>
                                        <p:tgtEl>
                                          <p:spTgt spid="1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0">
                                            <p:txEl>
                                              <p:pRg st="0" end="0"/>
                                            </p:txEl>
                                          </p:spTgt>
                                        </p:tgtEl>
                                        <p:attrNameLst>
                                          <p:attrName>fill.type</p:attrName>
                                        </p:attrNameLst>
                                      </p:cBhvr>
                                      <p:to>
                                        <p:strVal val="solid"/>
                                      </p:to>
                                    </p:set>
                                  </p:childTnLst>
                                </p:cTn>
                              </p:par>
                            </p:childTnLst>
                          </p:cTn>
                        </p:par>
                        <p:par>
                          <p:cTn id="10" fill="hold">
                            <p:stCondLst>
                              <p:cond delay="408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10">
                                            <p:txEl>
                                              <p:pRg st="1" end="1"/>
                                            </p:txEl>
                                          </p:spTgt>
                                        </p:tgtEl>
                                        <p:attrNameLst>
                                          <p:attrName>style.visibility</p:attrName>
                                        </p:attrNameLst>
                                      </p:cBhvr>
                                      <p:to>
                                        <p:strVal val="visible"/>
                                      </p:to>
                                    </p:set>
                                    <p:anim calcmode="discrete" valueType="clr">
                                      <p:cBhvr override="childStyle">
                                        <p:cTn id="13" dur="80"/>
                                        <p:tgtEl>
                                          <p:spTgt spid="10">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0">
                                            <p:txEl>
                                              <p:pRg st="1" end="1"/>
                                            </p:txEl>
                                          </p:spTgt>
                                        </p:tgtEl>
                                        <p:attrNameLst>
                                          <p:attrName>fillcolor</p:attrName>
                                        </p:attrNameLst>
                                      </p:cBhvr>
                                      <p:tavLst>
                                        <p:tav tm="0">
                                          <p:val>
                                            <p:clrVal>
                                              <a:schemeClr val="accent2"/>
                                            </p:clrVal>
                                          </p:val>
                                        </p:tav>
                                        <p:tav tm="50000">
                                          <p:val>
                                            <p:clrVal>
                                              <a:schemeClr val="hlink"/>
                                            </p:clrVal>
                                          </p:val>
                                        </p:tav>
                                      </p:tavLst>
                                    </p:anim>
                                    <p:set>
                                      <p:cBhvr>
                                        <p:cTn id="15" dur="80"/>
                                        <p:tgtEl>
                                          <p:spTgt spid="10">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9" name="Rounded Rectangle 8">
            <a:hlinkClick r:id="rId2" action="ppaction://hlinksldjump"/>
          </p:cNvPr>
          <p:cNvSpPr/>
          <p:nvPr/>
        </p:nvSpPr>
        <p:spPr>
          <a:xfrm>
            <a:off x="533400" y="1059426"/>
            <a:ext cx="8104238" cy="5326626"/>
          </a:xfrm>
          <a:prstGeom prst="roundRect">
            <a:avLst>
              <a:gd name="adj" fmla="val 1002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a:hlinkClick r:id="rId2" action="ppaction://hlinksldjump"/>
          </p:cNvPr>
          <p:cNvSpPr/>
          <p:nvPr/>
        </p:nvSpPr>
        <p:spPr>
          <a:xfrm>
            <a:off x="685800" y="1295400"/>
            <a:ext cx="7772400" cy="3139321"/>
          </a:xfrm>
          <a:prstGeom prst="rect">
            <a:avLst/>
          </a:prstGeom>
        </p:spPr>
        <p:txBody>
          <a:bodyPr wrap="square">
            <a:spAutoFit/>
          </a:bodyPr>
          <a:lstStyle/>
          <a:p>
            <a:pPr algn="justLow" rtl="1">
              <a:lnSpc>
                <a:spcPct val="150000"/>
              </a:lnSpc>
            </a:pPr>
            <a:r>
              <a:rPr lang="fa-IR" sz="4400" b="1" dirty="0" smtClean="0">
                <a:solidFill>
                  <a:srgbClr val="0070C0"/>
                </a:solidFill>
                <a:cs typeface="B Zar" pitchFamily="2" charset="-78"/>
              </a:rPr>
              <a:t>طهارت ظاهرى</a:t>
            </a:r>
            <a:r>
              <a:rPr lang="fa-IR" sz="4400" b="1" dirty="0" smtClean="0">
                <a:cs typeface="B Zar" pitchFamily="2" charset="-78"/>
              </a:rPr>
              <a:t>، پاك بودن بدن و لباس و خوراك و نوشيدنى از آلودگى و نجاسات است.</a:t>
            </a:r>
            <a:endParaRPr lang="en-US" sz="4400" b="1" dirty="0" smtClean="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10">
                                            <p:txEl>
                                              <p:pRg st="0" end="0"/>
                                            </p:txEl>
                                          </p:spTgt>
                                        </p:tgtEl>
                                        <p:attrNameLst>
                                          <p:attrName>style.visibility</p:attrName>
                                        </p:attrNameLst>
                                      </p:cBhvr>
                                      <p:to>
                                        <p:strVal val="visible"/>
                                      </p:to>
                                    </p:set>
                                    <p:anim calcmode="discrete" valueType="clr">
                                      <p:cBhvr override="childStyle">
                                        <p:cTn id="7" dur="80"/>
                                        <p:tgtEl>
                                          <p:spTgt spid="1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0">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5</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372492"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طهارت (1)</a:t>
            </a:r>
            <a:endParaRPr lang="en-US" sz="2400" dirty="0">
              <a:solidFill>
                <a:schemeClr val="bg1"/>
              </a:solidFill>
            </a:endParaRPr>
          </a:p>
        </p:txBody>
      </p:sp>
      <p:sp>
        <p:nvSpPr>
          <p:cNvPr id="9" name="Rounded Rectangle 8">
            <a:hlinkClick r:id="rId2" action="ppaction://hlinksldjump"/>
          </p:cNvPr>
          <p:cNvSpPr/>
          <p:nvPr/>
        </p:nvSpPr>
        <p:spPr>
          <a:xfrm>
            <a:off x="533400" y="1059426"/>
            <a:ext cx="8104238" cy="5326626"/>
          </a:xfrm>
          <a:prstGeom prst="roundRect">
            <a:avLst>
              <a:gd name="adj" fmla="val 10022"/>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a:hlinkClick r:id="rId2" action="ppaction://hlinksldjump"/>
          </p:cNvPr>
          <p:cNvSpPr/>
          <p:nvPr/>
        </p:nvSpPr>
        <p:spPr>
          <a:xfrm>
            <a:off x="609600" y="1109008"/>
            <a:ext cx="7924800" cy="1938992"/>
          </a:xfrm>
          <a:prstGeom prst="rect">
            <a:avLst/>
          </a:prstGeom>
        </p:spPr>
        <p:txBody>
          <a:bodyPr wrap="square">
            <a:spAutoFit/>
          </a:bodyPr>
          <a:lstStyle/>
          <a:p>
            <a:pPr algn="ctr" rtl="1">
              <a:lnSpc>
                <a:spcPct val="150000"/>
              </a:lnSpc>
            </a:pPr>
            <a:r>
              <a:rPr lang="fa-IR" sz="4000" b="1" dirty="0" smtClean="0">
                <a:solidFill>
                  <a:srgbClr val="0070C0"/>
                </a:solidFill>
                <a:cs typeface="B Zar" pitchFamily="2" charset="-78"/>
              </a:rPr>
              <a:t>طهارت باطنى</a:t>
            </a:r>
            <a:r>
              <a:rPr lang="fa-IR" sz="4000" b="1" dirty="0" smtClean="0">
                <a:cs typeface="B Zar" pitchFamily="2" charset="-78"/>
              </a:rPr>
              <a:t>، با انجام دادن برخى اعمال؛ يعنى وضو، غسل و تيمّم به دست مى‏آيد.</a:t>
            </a:r>
            <a:endParaRPr lang="en-US" sz="4000" b="1" dirty="0" smtClean="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10">
                                            <p:txEl>
                                              <p:pRg st="0" end="0"/>
                                            </p:txEl>
                                          </p:spTgt>
                                        </p:tgtEl>
                                        <p:attrNameLst>
                                          <p:attrName>style.visibility</p:attrName>
                                        </p:attrNameLst>
                                      </p:cBhvr>
                                      <p:to>
                                        <p:strVal val="visible"/>
                                      </p:to>
                                    </p:set>
                                    <p:anim calcmode="discrete" valueType="clr">
                                      <p:cBhvr override="childStyle">
                                        <p:cTn id="7" dur="80"/>
                                        <p:tgtEl>
                                          <p:spTgt spid="1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0">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2284</TotalTime>
  <Words>1394</Words>
  <Application>Microsoft Office PowerPoint</Application>
  <PresentationFormat>On-screen Show (4:3)</PresentationFormat>
  <Paragraphs>193</Paragraphs>
  <Slides>44</Slides>
  <Notes>0</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Khodshekan</dc:creator>
  <cp:lastModifiedBy>ebrahim</cp:lastModifiedBy>
  <cp:revision>300</cp:revision>
  <dcterms:created xsi:type="dcterms:W3CDTF">2006-08-16T00:00:00Z</dcterms:created>
  <dcterms:modified xsi:type="dcterms:W3CDTF">2014-08-13T19:29:57Z</dcterms:modified>
</cp:coreProperties>
</file>