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29"/>
  </p:notesMasterIdLst>
  <p:handoutMasterIdLst>
    <p:handoutMasterId r:id="rId30"/>
  </p:handoutMasterIdLst>
  <p:sldIdLst>
    <p:sldId id="276" r:id="rId2"/>
    <p:sldId id="306" r:id="rId3"/>
    <p:sldId id="263" r:id="rId4"/>
    <p:sldId id="288" r:id="rId5"/>
    <p:sldId id="289" r:id="rId6"/>
    <p:sldId id="290" r:id="rId7"/>
    <p:sldId id="291" r:id="rId8"/>
    <p:sldId id="292" r:id="rId9"/>
    <p:sldId id="301" r:id="rId10"/>
    <p:sldId id="307" r:id="rId11"/>
    <p:sldId id="308" r:id="rId12"/>
    <p:sldId id="309" r:id="rId13"/>
    <p:sldId id="310" r:id="rId14"/>
    <p:sldId id="311" r:id="rId15"/>
    <p:sldId id="312" r:id="rId16"/>
    <p:sldId id="313" r:id="rId17"/>
    <p:sldId id="314" r:id="rId18"/>
    <p:sldId id="315" r:id="rId19"/>
    <p:sldId id="316" r:id="rId20"/>
    <p:sldId id="317" r:id="rId21"/>
    <p:sldId id="268" r:id="rId22"/>
    <p:sldId id="297" r:id="rId23"/>
    <p:sldId id="322" r:id="rId24"/>
    <p:sldId id="302" r:id="rId25"/>
    <p:sldId id="304" r:id="rId26"/>
    <p:sldId id="303" r:id="rId27"/>
    <p:sldId id="321" r:id="rId28"/>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njavi" initials="E"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350" y="-72"/>
      </p:cViewPr>
      <p:guideLst>
        <p:guide orient="horz" pos="2160"/>
        <p:guide pos="312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0D8F72-6C1E-42AA-BA75-0BCEC8C009C7}" type="doc">
      <dgm:prSet loTypeId="urn:microsoft.com/office/officeart/2008/layout/HorizontalMultiLevelHierarchy" loCatId="hierarchy" qsTypeId="urn:microsoft.com/office/officeart/2005/8/quickstyle/simple3" qsCatId="simple" csTypeId="urn:microsoft.com/office/officeart/2005/8/colors/colorful1#8" csCatId="colorful" phldr="1"/>
      <dgm:spPr/>
      <dgm:t>
        <a:bodyPr/>
        <a:lstStyle/>
        <a:p>
          <a:pPr rtl="1"/>
          <a:endParaRPr lang="fa-IR"/>
        </a:p>
      </dgm:t>
    </dgm:pt>
    <dgm:pt modelId="{959C8D33-63AB-4C62-B23A-5390F993D19F}">
      <dgm:prSet/>
      <dgm:spPr/>
      <dgm:t>
        <a:bodyPr/>
        <a:lstStyle/>
        <a:p>
          <a:pPr rtl="1"/>
          <a:r>
            <a:rPr lang="fa-IR" b="1" dirty="0" smtClean="0"/>
            <a:t>وطـن</a:t>
          </a:r>
          <a:endParaRPr lang="en-US" dirty="0"/>
        </a:p>
      </dgm:t>
    </dgm:pt>
    <dgm:pt modelId="{92E26163-8F33-4C4A-A1CA-63DDF2BED107}" type="parTrans" cxnId="{F02CFFC4-B210-4F0A-ACE2-6C3D982675FA}">
      <dgm:prSet/>
      <dgm:spPr/>
      <dgm:t>
        <a:bodyPr/>
        <a:lstStyle/>
        <a:p>
          <a:pPr rtl="1"/>
          <a:endParaRPr lang="fa-IR"/>
        </a:p>
      </dgm:t>
    </dgm:pt>
    <dgm:pt modelId="{B6B3CF5F-15B2-4F13-92ED-BED6A5E06C9A}" type="sibTrans" cxnId="{F02CFFC4-B210-4F0A-ACE2-6C3D982675FA}">
      <dgm:prSet/>
      <dgm:spPr/>
      <dgm:t>
        <a:bodyPr/>
        <a:lstStyle/>
        <a:p>
          <a:pPr rtl="1"/>
          <a:endParaRPr lang="fa-IR"/>
        </a:p>
      </dgm:t>
    </dgm:pt>
    <dgm:pt modelId="{644B8233-FFB5-4166-A91A-DB5711A50D14}">
      <dgm:prSet custT="1"/>
      <dgm:spPr/>
      <dgm:t>
        <a:bodyPr/>
        <a:lstStyle/>
        <a:p>
          <a:pPr rtl="1"/>
          <a:r>
            <a:rPr lang="fa-IR" sz="1600" dirty="0" smtClean="0"/>
            <a:t>1 ـ وطن، جايى است كه انسان براى اقامت وزندگى خود اختيار كرده است، مثلاً يك شهر يا روستا، خواه در آنجا به دنيا آمده و وطن پدر و مادرش باشد يا خودش آن جا را براى زندگى اختيار كرده باشد.</a:t>
          </a:r>
          <a:endParaRPr lang="en-US" sz="1600" dirty="0"/>
        </a:p>
      </dgm:t>
    </dgm:pt>
    <dgm:pt modelId="{8CB7792D-FA06-4D71-A77F-556AECF0483E}" type="parTrans" cxnId="{AA2306DC-3DD5-4182-A446-7DA27FB6B8BF}">
      <dgm:prSet/>
      <dgm:spPr/>
      <dgm:t>
        <a:bodyPr/>
        <a:lstStyle/>
        <a:p>
          <a:pPr rtl="1"/>
          <a:endParaRPr lang="fa-IR"/>
        </a:p>
      </dgm:t>
    </dgm:pt>
    <dgm:pt modelId="{A052476A-881C-418A-A970-0EBC5F9C18A7}" type="sibTrans" cxnId="{AA2306DC-3DD5-4182-A446-7DA27FB6B8BF}">
      <dgm:prSet/>
      <dgm:spPr/>
      <dgm:t>
        <a:bodyPr/>
        <a:lstStyle/>
        <a:p>
          <a:pPr rtl="1"/>
          <a:endParaRPr lang="fa-IR"/>
        </a:p>
      </dgm:t>
    </dgm:pt>
    <dgm:pt modelId="{D4C598B6-88A7-4A54-9DD9-CEC61BD8B91A}">
      <dgm:prSet custT="1"/>
      <dgm:spPr/>
      <dgm:t>
        <a:bodyPr/>
        <a:lstStyle/>
        <a:p>
          <a:pPr rtl="1"/>
          <a:r>
            <a:rPr lang="fa-IR" sz="1600" dirty="0" smtClean="0"/>
            <a:t>2 ـ تا انسان قصد ماندنِ هميشگى در غير وطن اصلى خودش را نداشته باشد، آنجا وطن او نيست؛ مانند دانشجويى كه مدتى براى تحصيل در جايى مى‏ماند.</a:t>
          </a:r>
          <a:endParaRPr lang="en-US" sz="1600" dirty="0"/>
        </a:p>
      </dgm:t>
    </dgm:pt>
    <dgm:pt modelId="{A30A91AF-1CDF-4F78-B811-89BDB6217BAF}" type="parTrans" cxnId="{335DDBFB-4737-4BEF-B5E0-9B0100622993}">
      <dgm:prSet/>
      <dgm:spPr/>
      <dgm:t>
        <a:bodyPr/>
        <a:lstStyle/>
        <a:p>
          <a:pPr rtl="1"/>
          <a:endParaRPr lang="fa-IR"/>
        </a:p>
      </dgm:t>
    </dgm:pt>
    <dgm:pt modelId="{CD17A96D-A7BC-4F89-A54E-D7B98CDF3EC9}" type="sibTrans" cxnId="{335DDBFB-4737-4BEF-B5E0-9B0100622993}">
      <dgm:prSet/>
      <dgm:spPr/>
      <dgm:t>
        <a:bodyPr/>
        <a:lstStyle/>
        <a:p>
          <a:pPr rtl="1"/>
          <a:endParaRPr lang="fa-IR"/>
        </a:p>
      </dgm:t>
    </dgm:pt>
    <dgm:pt modelId="{C6311FD5-BB7F-496B-B9A4-9780C0B9C5B0}">
      <dgm:prSet custT="1"/>
      <dgm:spPr/>
      <dgm:t>
        <a:bodyPr/>
        <a:lstStyle/>
        <a:p>
          <a:pPr rtl="1"/>
          <a:r>
            <a:rPr lang="fa-IR" sz="1600" dirty="0" smtClean="0"/>
            <a:t>3 ـ كسى كه در دو محل زندگى مى‏كند؛ مثلاً شش ماه در شهرى و شش ماه در شهر ديگر مى‏ماند و هر دو را براى زندگى هميشگى اختيار كرده است، هر دو وطن اوست. اگر بيشتر از دو</a:t>
          </a:r>
          <a:br>
            <a:rPr lang="fa-IR" sz="1600" dirty="0" smtClean="0"/>
          </a:br>
          <a:r>
            <a:rPr lang="fa-IR" sz="1600" dirty="0" smtClean="0"/>
            <a:t>محل را براى زندگى خود اختيار كرده باشد اشكال دارد و بايد احتياط مراعات شود.</a:t>
          </a:r>
          <a:endParaRPr lang="en-US" sz="1600" dirty="0"/>
        </a:p>
      </dgm:t>
    </dgm:pt>
    <dgm:pt modelId="{9E38F2FD-90B3-4581-A305-BA6161B2E53C}" type="parTrans" cxnId="{BEEF4B7A-37C6-419C-B061-1374419573B9}">
      <dgm:prSet/>
      <dgm:spPr/>
      <dgm:t>
        <a:bodyPr/>
        <a:lstStyle/>
        <a:p>
          <a:pPr rtl="1"/>
          <a:endParaRPr lang="fa-IR"/>
        </a:p>
      </dgm:t>
    </dgm:pt>
    <dgm:pt modelId="{495EEFA3-5141-4836-9094-B0D4CAF280DC}" type="sibTrans" cxnId="{BEEF4B7A-37C6-419C-B061-1374419573B9}">
      <dgm:prSet/>
      <dgm:spPr/>
      <dgm:t>
        <a:bodyPr/>
        <a:lstStyle/>
        <a:p>
          <a:pPr rtl="1"/>
          <a:endParaRPr lang="fa-IR"/>
        </a:p>
      </dgm:t>
    </dgm:pt>
    <dgm:pt modelId="{ED6C24A3-8EED-4A91-8204-86E43A7AEFB5}">
      <dgm:prSet custT="1"/>
      <dgm:spPr/>
      <dgm:t>
        <a:bodyPr/>
        <a:lstStyle/>
        <a:p>
          <a:pPr rtl="1"/>
          <a:r>
            <a:rPr lang="fa-IR" sz="1600" dirty="0" smtClean="0"/>
            <a:t>4 ـ اگر انسان بدون قصد ماندن هميشگى در جايى، آن قدر بماند كه مردم، او را اهل آنجا بدانند، آنجا براى او حكم وطن را دارد.</a:t>
          </a:r>
          <a:endParaRPr lang="en-US" sz="1600" dirty="0"/>
        </a:p>
      </dgm:t>
    </dgm:pt>
    <dgm:pt modelId="{B99F91C9-3B76-433C-8A65-9F57E8C4ADEA}" type="parTrans" cxnId="{B6F91F73-41B0-4BD6-B6A5-45B45A51FEA0}">
      <dgm:prSet/>
      <dgm:spPr/>
      <dgm:t>
        <a:bodyPr/>
        <a:lstStyle/>
        <a:p>
          <a:pPr rtl="1"/>
          <a:endParaRPr lang="fa-IR"/>
        </a:p>
      </dgm:t>
    </dgm:pt>
    <dgm:pt modelId="{FCCB832B-D1BB-49F7-A7AC-6A5C292AEE1D}" type="sibTrans" cxnId="{B6F91F73-41B0-4BD6-B6A5-45B45A51FEA0}">
      <dgm:prSet/>
      <dgm:spPr/>
      <dgm:t>
        <a:bodyPr/>
        <a:lstStyle/>
        <a:p>
          <a:pPr rtl="1"/>
          <a:endParaRPr lang="fa-IR"/>
        </a:p>
      </dgm:t>
    </dgm:pt>
    <dgm:pt modelId="{10F60860-D0E3-4D79-A9E1-2281E44F21A1}">
      <dgm:prSet custT="1"/>
      <dgm:spPr/>
      <dgm:t>
        <a:bodyPr/>
        <a:lstStyle/>
        <a:p>
          <a:pPr rtl="1"/>
          <a:r>
            <a:rPr lang="fa-IR" sz="1600" dirty="0" smtClean="0"/>
            <a:t>5 ـ اگر به جايى برود كه پيشتر وطن او بوده ولى هم اكنون از آنجا صرف نظر كرده است، نبايد نماز را تمام بخواند، اگر چه وطن ديگرى هم براى خود اختيار نكرده باشد.</a:t>
          </a:r>
          <a:endParaRPr lang="fa-IR" sz="1600" dirty="0"/>
        </a:p>
      </dgm:t>
    </dgm:pt>
    <dgm:pt modelId="{353C6825-BF06-4E4F-91B6-9D251393B9DC}" type="parTrans" cxnId="{29A4D03A-450F-4F4C-A85A-C9E6A7737118}">
      <dgm:prSet/>
      <dgm:spPr/>
      <dgm:t>
        <a:bodyPr/>
        <a:lstStyle/>
        <a:p>
          <a:pPr rtl="1"/>
          <a:endParaRPr lang="fa-IR"/>
        </a:p>
      </dgm:t>
    </dgm:pt>
    <dgm:pt modelId="{98DC34E5-A7E9-402B-8FCD-6735D459ABC4}" type="sibTrans" cxnId="{29A4D03A-450F-4F4C-A85A-C9E6A7737118}">
      <dgm:prSet/>
      <dgm:spPr/>
      <dgm:t>
        <a:bodyPr/>
        <a:lstStyle/>
        <a:p>
          <a:pPr rtl="1"/>
          <a:endParaRPr lang="fa-IR"/>
        </a:p>
      </dgm:t>
    </dgm:pt>
    <dgm:pt modelId="{A507A14A-2988-4580-A5D9-EA43E6B85922}" type="pres">
      <dgm:prSet presAssocID="{2A0D8F72-6C1E-42AA-BA75-0BCEC8C009C7}" presName="Name0" presStyleCnt="0">
        <dgm:presLayoutVars>
          <dgm:chPref val="1"/>
          <dgm:dir val="rev"/>
          <dgm:animOne val="branch"/>
          <dgm:animLvl val="lvl"/>
          <dgm:resizeHandles val="exact"/>
        </dgm:presLayoutVars>
      </dgm:prSet>
      <dgm:spPr/>
      <dgm:t>
        <a:bodyPr/>
        <a:lstStyle/>
        <a:p>
          <a:pPr rtl="1"/>
          <a:endParaRPr lang="fa-IR"/>
        </a:p>
      </dgm:t>
    </dgm:pt>
    <dgm:pt modelId="{E03D9C5B-C6AA-4E29-896E-3F16F1B6D187}" type="pres">
      <dgm:prSet presAssocID="{959C8D33-63AB-4C62-B23A-5390F993D19F}" presName="root1" presStyleCnt="0"/>
      <dgm:spPr/>
    </dgm:pt>
    <dgm:pt modelId="{6FDD4B00-248A-4C77-B541-6DCADA51D0A5}" type="pres">
      <dgm:prSet presAssocID="{959C8D33-63AB-4C62-B23A-5390F993D19F}" presName="LevelOneTextNode" presStyleLbl="node0" presStyleIdx="0" presStyleCnt="1" custScaleY="60450">
        <dgm:presLayoutVars>
          <dgm:chPref val="3"/>
        </dgm:presLayoutVars>
      </dgm:prSet>
      <dgm:spPr>
        <a:prstGeom prst="can">
          <a:avLst/>
        </a:prstGeom>
      </dgm:spPr>
      <dgm:t>
        <a:bodyPr/>
        <a:lstStyle/>
        <a:p>
          <a:pPr rtl="1"/>
          <a:endParaRPr lang="fa-IR"/>
        </a:p>
      </dgm:t>
    </dgm:pt>
    <dgm:pt modelId="{CCA4FF1B-70F2-46E5-B3DE-0A6453ED7BF3}" type="pres">
      <dgm:prSet presAssocID="{959C8D33-63AB-4C62-B23A-5390F993D19F}" presName="level2hierChild" presStyleCnt="0"/>
      <dgm:spPr/>
    </dgm:pt>
    <dgm:pt modelId="{596073AB-B941-4A18-B698-29F3C251C670}" type="pres">
      <dgm:prSet presAssocID="{8CB7792D-FA06-4D71-A77F-556AECF0483E}" presName="conn2-1" presStyleLbl="parChTrans1D2" presStyleIdx="0" presStyleCnt="5"/>
      <dgm:spPr/>
      <dgm:t>
        <a:bodyPr/>
        <a:lstStyle/>
        <a:p>
          <a:pPr rtl="1"/>
          <a:endParaRPr lang="fa-IR"/>
        </a:p>
      </dgm:t>
    </dgm:pt>
    <dgm:pt modelId="{C29FAEC7-E184-4D97-B84E-2FEC6FFB9C34}" type="pres">
      <dgm:prSet presAssocID="{8CB7792D-FA06-4D71-A77F-556AECF0483E}" presName="connTx" presStyleLbl="parChTrans1D2" presStyleIdx="0" presStyleCnt="5"/>
      <dgm:spPr/>
      <dgm:t>
        <a:bodyPr/>
        <a:lstStyle/>
        <a:p>
          <a:pPr rtl="1"/>
          <a:endParaRPr lang="fa-IR"/>
        </a:p>
      </dgm:t>
    </dgm:pt>
    <dgm:pt modelId="{DCFE672D-D95A-4FFD-B4AE-78D66915A397}" type="pres">
      <dgm:prSet presAssocID="{644B8233-FFB5-4166-A91A-DB5711A50D14}" presName="root2" presStyleCnt="0"/>
      <dgm:spPr/>
    </dgm:pt>
    <dgm:pt modelId="{3CE93D62-E86A-4173-9172-D71A8C408455}" type="pres">
      <dgm:prSet presAssocID="{644B8233-FFB5-4166-A91A-DB5711A50D14}" presName="LevelTwoTextNode" presStyleLbl="node2" presStyleIdx="0" presStyleCnt="5" custScaleX="183697">
        <dgm:presLayoutVars>
          <dgm:chPref val="3"/>
        </dgm:presLayoutVars>
      </dgm:prSet>
      <dgm:spPr>
        <a:prstGeom prst="can">
          <a:avLst/>
        </a:prstGeom>
      </dgm:spPr>
      <dgm:t>
        <a:bodyPr/>
        <a:lstStyle/>
        <a:p>
          <a:pPr rtl="1"/>
          <a:endParaRPr lang="fa-IR"/>
        </a:p>
      </dgm:t>
    </dgm:pt>
    <dgm:pt modelId="{F56B7F1F-4E7F-41C0-BB70-465165149962}" type="pres">
      <dgm:prSet presAssocID="{644B8233-FFB5-4166-A91A-DB5711A50D14}" presName="level3hierChild" presStyleCnt="0"/>
      <dgm:spPr/>
    </dgm:pt>
    <dgm:pt modelId="{460EF126-BCDC-496D-AE96-52E6A1229AF3}" type="pres">
      <dgm:prSet presAssocID="{A30A91AF-1CDF-4F78-B811-89BDB6217BAF}" presName="conn2-1" presStyleLbl="parChTrans1D2" presStyleIdx="1" presStyleCnt="5"/>
      <dgm:spPr/>
      <dgm:t>
        <a:bodyPr/>
        <a:lstStyle/>
        <a:p>
          <a:pPr rtl="1"/>
          <a:endParaRPr lang="fa-IR"/>
        </a:p>
      </dgm:t>
    </dgm:pt>
    <dgm:pt modelId="{A5C1ACEE-7780-4893-B17D-57AE2C9F0A7F}" type="pres">
      <dgm:prSet presAssocID="{A30A91AF-1CDF-4F78-B811-89BDB6217BAF}" presName="connTx" presStyleLbl="parChTrans1D2" presStyleIdx="1" presStyleCnt="5"/>
      <dgm:spPr/>
      <dgm:t>
        <a:bodyPr/>
        <a:lstStyle/>
        <a:p>
          <a:pPr rtl="1"/>
          <a:endParaRPr lang="fa-IR"/>
        </a:p>
      </dgm:t>
    </dgm:pt>
    <dgm:pt modelId="{6C4A128C-ED69-4935-A40D-9429DA50C26F}" type="pres">
      <dgm:prSet presAssocID="{D4C598B6-88A7-4A54-9DD9-CEC61BD8B91A}" presName="root2" presStyleCnt="0"/>
      <dgm:spPr/>
    </dgm:pt>
    <dgm:pt modelId="{AC1968C6-2CC0-4C4E-AF0F-8ED08A79B48D}" type="pres">
      <dgm:prSet presAssocID="{D4C598B6-88A7-4A54-9DD9-CEC61BD8B91A}" presName="LevelTwoTextNode" presStyleLbl="node2" presStyleIdx="1" presStyleCnt="5" custScaleX="183697">
        <dgm:presLayoutVars>
          <dgm:chPref val="3"/>
        </dgm:presLayoutVars>
      </dgm:prSet>
      <dgm:spPr>
        <a:prstGeom prst="can">
          <a:avLst/>
        </a:prstGeom>
      </dgm:spPr>
      <dgm:t>
        <a:bodyPr/>
        <a:lstStyle/>
        <a:p>
          <a:pPr rtl="1"/>
          <a:endParaRPr lang="fa-IR"/>
        </a:p>
      </dgm:t>
    </dgm:pt>
    <dgm:pt modelId="{0DC0A623-BA8F-4118-9DC1-C0D7CE10BCCA}" type="pres">
      <dgm:prSet presAssocID="{D4C598B6-88A7-4A54-9DD9-CEC61BD8B91A}" presName="level3hierChild" presStyleCnt="0"/>
      <dgm:spPr/>
    </dgm:pt>
    <dgm:pt modelId="{90A2F465-3E97-4125-B3DE-111EA32189C1}" type="pres">
      <dgm:prSet presAssocID="{9E38F2FD-90B3-4581-A305-BA6161B2E53C}" presName="conn2-1" presStyleLbl="parChTrans1D2" presStyleIdx="2" presStyleCnt="5"/>
      <dgm:spPr/>
      <dgm:t>
        <a:bodyPr/>
        <a:lstStyle/>
        <a:p>
          <a:pPr rtl="1"/>
          <a:endParaRPr lang="fa-IR"/>
        </a:p>
      </dgm:t>
    </dgm:pt>
    <dgm:pt modelId="{94093DC0-F238-497E-8C2B-F2BF50CBC38C}" type="pres">
      <dgm:prSet presAssocID="{9E38F2FD-90B3-4581-A305-BA6161B2E53C}" presName="connTx" presStyleLbl="parChTrans1D2" presStyleIdx="2" presStyleCnt="5"/>
      <dgm:spPr/>
      <dgm:t>
        <a:bodyPr/>
        <a:lstStyle/>
        <a:p>
          <a:pPr rtl="1"/>
          <a:endParaRPr lang="fa-IR"/>
        </a:p>
      </dgm:t>
    </dgm:pt>
    <dgm:pt modelId="{0FD35565-CD68-482C-9711-1C952C62E392}" type="pres">
      <dgm:prSet presAssocID="{C6311FD5-BB7F-496B-B9A4-9780C0B9C5B0}" presName="root2" presStyleCnt="0"/>
      <dgm:spPr/>
    </dgm:pt>
    <dgm:pt modelId="{56C4657B-7BF9-47FE-AD0C-1226139B6BC3}" type="pres">
      <dgm:prSet presAssocID="{C6311FD5-BB7F-496B-B9A4-9780C0B9C5B0}" presName="LevelTwoTextNode" presStyleLbl="node2" presStyleIdx="2" presStyleCnt="5" custScaleX="183697">
        <dgm:presLayoutVars>
          <dgm:chPref val="3"/>
        </dgm:presLayoutVars>
      </dgm:prSet>
      <dgm:spPr>
        <a:prstGeom prst="can">
          <a:avLst/>
        </a:prstGeom>
      </dgm:spPr>
      <dgm:t>
        <a:bodyPr/>
        <a:lstStyle/>
        <a:p>
          <a:pPr rtl="1"/>
          <a:endParaRPr lang="fa-IR"/>
        </a:p>
      </dgm:t>
    </dgm:pt>
    <dgm:pt modelId="{52838B8E-6F8A-4019-A7BE-E01BC4FB3258}" type="pres">
      <dgm:prSet presAssocID="{C6311FD5-BB7F-496B-B9A4-9780C0B9C5B0}" presName="level3hierChild" presStyleCnt="0"/>
      <dgm:spPr/>
    </dgm:pt>
    <dgm:pt modelId="{8AB590D6-DD89-4ACA-9070-54784F1C0F35}" type="pres">
      <dgm:prSet presAssocID="{B99F91C9-3B76-433C-8A65-9F57E8C4ADEA}" presName="conn2-1" presStyleLbl="parChTrans1D2" presStyleIdx="3" presStyleCnt="5"/>
      <dgm:spPr/>
      <dgm:t>
        <a:bodyPr/>
        <a:lstStyle/>
        <a:p>
          <a:pPr rtl="1"/>
          <a:endParaRPr lang="fa-IR"/>
        </a:p>
      </dgm:t>
    </dgm:pt>
    <dgm:pt modelId="{C46C9B80-4001-40B2-8F5C-2A3E029681C7}" type="pres">
      <dgm:prSet presAssocID="{B99F91C9-3B76-433C-8A65-9F57E8C4ADEA}" presName="connTx" presStyleLbl="parChTrans1D2" presStyleIdx="3" presStyleCnt="5"/>
      <dgm:spPr/>
      <dgm:t>
        <a:bodyPr/>
        <a:lstStyle/>
        <a:p>
          <a:pPr rtl="1"/>
          <a:endParaRPr lang="fa-IR"/>
        </a:p>
      </dgm:t>
    </dgm:pt>
    <dgm:pt modelId="{F987AD83-21A9-451E-BEE7-332E97D11440}" type="pres">
      <dgm:prSet presAssocID="{ED6C24A3-8EED-4A91-8204-86E43A7AEFB5}" presName="root2" presStyleCnt="0"/>
      <dgm:spPr/>
    </dgm:pt>
    <dgm:pt modelId="{FA681A11-90CE-43C8-B463-483AEB080726}" type="pres">
      <dgm:prSet presAssocID="{ED6C24A3-8EED-4A91-8204-86E43A7AEFB5}" presName="LevelTwoTextNode" presStyleLbl="node2" presStyleIdx="3" presStyleCnt="5" custScaleX="183697">
        <dgm:presLayoutVars>
          <dgm:chPref val="3"/>
        </dgm:presLayoutVars>
      </dgm:prSet>
      <dgm:spPr>
        <a:prstGeom prst="can">
          <a:avLst/>
        </a:prstGeom>
      </dgm:spPr>
      <dgm:t>
        <a:bodyPr/>
        <a:lstStyle/>
        <a:p>
          <a:pPr rtl="1"/>
          <a:endParaRPr lang="fa-IR"/>
        </a:p>
      </dgm:t>
    </dgm:pt>
    <dgm:pt modelId="{6BEEFBFF-4FB6-4573-9AC2-393B23675A04}" type="pres">
      <dgm:prSet presAssocID="{ED6C24A3-8EED-4A91-8204-86E43A7AEFB5}" presName="level3hierChild" presStyleCnt="0"/>
      <dgm:spPr/>
    </dgm:pt>
    <dgm:pt modelId="{B48CD5C3-C719-4D02-9849-0413AE4532C2}" type="pres">
      <dgm:prSet presAssocID="{353C6825-BF06-4E4F-91B6-9D251393B9DC}" presName="conn2-1" presStyleLbl="parChTrans1D2" presStyleIdx="4" presStyleCnt="5"/>
      <dgm:spPr/>
      <dgm:t>
        <a:bodyPr/>
        <a:lstStyle/>
        <a:p>
          <a:pPr rtl="1"/>
          <a:endParaRPr lang="fa-IR"/>
        </a:p>
      </dgm:t>
    </dgm:pt>
    <dgm:pt modelId="{8FE07C0A-399D-4AC2-96AD-FCECDD565B4F}" type="pres">
      <dgm:prSet presAssocID="{353C6825-BF06-4E4F-91B6-9D251393B9DC}" presName="connTx" presStyleLbl="parChTrans1D2" presStyleIdx="4" presStyleCnt="5"/>
      <dgm:spPr/>
      <dgm:t>
        <a:bodyPr/>
        <a:lstStyle/>
        <a:p>
          <a:pPr rtl="1"/>
          <a:endParaRPr lang="fa-IR"/>
        </a:p>
      </dgm:t>
    </dgm:pt>
    <dgm:pt modelId="{A488FFFE-2DB6-44D1-B7EF-F445B3A4EEFE}" type="pres">
      <dgm:prSet presAssocID="{10F60860-D0E3-4D79-A9E1-2281E44F21A1}" presName="root2" presStyleCnt="0"/>
      <dgm:spPr/>
    </dgm:pt>
    <dgm:pt modelId="{E33EBDC2-CDA1-4B03-AE7D-43A1B147A003}" type="pres">
      <dgm:prSet presAssocID="{10F60860-D0E3-4D79-A9E1-2281E44F21A1}" presName="LevelTwoTextNode" presStyleLbl="node2" presStyleIdx="4" presStyleCnt="5" custScaleX="183697" custScaleY="66952">
        <dgm:presLayoutVars>
          <dgm:chPref val="3"/>
        </dgm:presLayoutVars>
      </dgm:prSet>
      <dgm:spPr>
        <a:prstGeom prst="can">
          <a:avLst/>
        </a:prstGeom>
      </dgm:spPr>
      <dgm:t>
        <a:bodyPr/>
        <a:lstStyle/>
        <a:p>
          <a:pPr rtl="1"/>
          <a:endParaRPr lang="fa-IR"/>
        </a:p>
      </dgm:t>
    </dgm:pt>
    <dgm:pt modelId="{AC006B34-4032-4291-B7C0-8133D23EB46A}" type="pres">
      <dgm:prSet presAssocID="{10F60860-D0E3-4D79-A9E1-2281E44F21A1}" presName="level3hierChild" presStyleCnt="0"/>
      <dgm:spPr/>
    </dgm:pt>
  </dgm:ptLst>
  <dgm:cxnLst>
    <dgm:cxn modelId="{4FBD16C7-10F4-4916-B697-671236282368}" type="presOf" srcId="{8CB7792D-FA06-4D71-A77F-556AECF0483E}" destId="{C29FAEC7-E184-4D97-B84E-2FEC6FFB9C34}" srcOrd="1" destOrd="0" presId="urn:microsoft.com/office/officeart/2008/layout/HorizontalMultiLevelHierarchy"/>
    <dgm:cxn modelId="{2C9157C9-7522-443F-8884-107DFD93B68A}" type="presOf" srcId="{959C8D33-63AB-4C62-B23A-5390F993D19F}" destId="{6FDD4B00-248A-4C77-B541-6DCADA51D0A5}" srcOrd="0" destOrd="0" presId="urn:microsoft.com/office/officeart/2008/layout/HorizontalMultiLevelHierarchy"/>
    <dgm:cxn modelId="{12076AB7-74DC-4FED-A512-1A82FD54EA23}" type="presOf" srcId="{10F60860-D0E3-4D79-A9E1-2281E44F21A1}" destId="{E33EBDC2-CDA1-4B03-AE7D-43A1B147A003}" srcOrd="0" destOrd="0" presId="urn:microsoft.com/office/officeart/2008/layout/HorizontalMultiLevelHierarchy"/>
    <dgm:cxn modelId="{335DDBFB-4737-4BEF-B5E0-9B0100622993}" srcId="{959C8D33-63AB-4C62-B23A-5390F993D19F}" destId="{D4C598B6-88A7-4A54-9DD9-CEC61BD8B91A}" srcOrd="1" destOrd="0" parTransId="{A30A91AF-1CDF-4F78-B811-89BDB6217BAF}" sibTransId="{CD17A96D-A7BC-4F89-A54E-D7B98CDF3EC9}"/>
    <dgm:cxn modelId="{9F37A2BD-002D-4F82-B7D3-DF67EB156B51}" type="presOf" srcId="{353C6825-BF06-4E4F-91B6-9D251393B9DC}" destId="{8FE07C0A-399D-4AC2-96AD-FCECDD565B4F}" srcOrd="1" destOrd="0" presId="urn:microsoft.com/office/officeart/2008/layout/HorizontalMultiLevelHierarchy"/>
    <dgm:cxn modelId="{77070C4A-DDE3-411F-B207-D0FC67555435}" type="presOf" srcId="{D4C598B6-88A7-4A54-9DD9-CEC61BD8B91A}" destId="{AC1968C6-2CC0-4C4E-AF0F-8ED08A79B48D}" srcOrd="0" destOrd="0" presId="urn:microsoft.com/office/officeart/2008/layout/HorizontalMultiLevelHierarchy"/>
    <dgm:cxn modelId="{E12EADC9-DCA2-42D1-8179-FADEE1C4E26B}" type="presOf" srcId="{A30A91AF-1CDF-4F78-B811-89BDB6217BAF}" destId="{A5C1ACEE-7780-4893-B17D-57AE2C9F0A7F}" srcOrd="1" destOrd="0" presId="urn:microsoft.com/office/officeart/2008/layout/HorizontalMultiLevelHierarchy"/>
    <dgm:cxn modelId="{CC157A9F-B69D-4C18-9D89-D6654DE0204D}" type="presOf" srcId="{C6311FD5-BB7F-496B-B9A4-9780C0B9C5B0}" destId="{56C4657B-7BF9-47FE-AD0C-1226139B6BC3}" srcOrd="0" destOrd="0" presId="urn:microsoft.com/office/officeart/2008/layout/HorizontalMultiLevelHierarchy"/>
    <dgm:cxn modelId="{F02CFFC4-B210-4F0A-ACE2-6C3D982675FA}" srcId="{2A0D8F72-6C1E-42AA-BA75-0BCEC8C009C7}" destId="{959C8D33-63AB-4C62-B23A-5390F993D19F}" srcOrd="0" destOrd="0" parTransId="{92E26163-8F33-4C4A-A1CA-63DDF2BED107}" sibTransId="{B6B3CF5F-15B2-4F13-92ED-BED6A5E06C9A}"/>
    <dgm:cxn modelId="{0921D3E6-0E75-4840-8C6C-EBA39194124C}" type="presOf" srcId="{B99F91C9-3B76-433C-8A65-9F57E8C4ADEA}" destId="{8AB590D6-DD89-4ACA-9070-54784F1C0F35}" srcOrd="0" destOrd="0" presId="urn:microsoft.com/office/officeart/2008/layout/HorizontalMultiLevelHierarchy"/>
    <dgm:cxn modelId="{5C5D986F-0B49-44E8-92EE-EF9AE8DC292E}" type="presOf" srcId="{644B8233-FFB5-4166-A91A-DB5711A50D14}" destId="{3CE93D62-E86A-4173-9172-D71A8C408455}" srcOrd="0" destOrd="0" presId="urn:microsoft.com/office/officeart/2008/layout/HorizontalMultiLevelHierarchy"/>
    <dgm:cxn modelId="{BEEF4B7A-37C6-419C-B061-1374419573B9}" srcId="{959C8D33-63AB-4C62-B23A-5390F993D19F}" destId="{C6311FD5-BB7F-496B-B9A4-9780C0B9C5B0}" srcOrd="2" destOrd="0" parTransId="{9E38F2FD-90B3-4581-A305-BA6161B2E53C}" sibTransId="{495EEFA3-5141-4836-9094-B0D4CAF280DC}"/>
    <dgm:cxn modelId="{B6F91F73-41B0-4BD6-B6A5-45B45A51FEA0}" srcId="{959C8D33-63AB-4C62-B23A-5390F993D19F}" destId="{ED6C24A3-8EED-4A91-8204-86E43A7AEFB5}" srcOrd="3" destOrd="0" parTransId="{B99F91C9-3B76-433C-8A65-9F57E8C4ADEA}" sibTransId="{FCCB832B-D1BB-49F7-A7AC-6A5C292AEE1D}"/>
    <dgm:cxn modelId="{A58739F3-6308-4997-B4CF-089FCBD76465}" type="presOf" srcId="{9E38F2FD-90B3-4581-A305-BA6161B2E53C}" destId="{94093DC0-F238-497E-8C2B-F2BF50CBC38C}" srcOrd="1" destOrd="0" presId="urn:microsoft.com/office/officeart/2008/layout/HorizontalMultiLevelHierarchy"/>
    <dgm:cxn modelId="{29A4D03A-450F-4F4C-A85A-C9E6A7737118}" srcId="{959C8D33-63AB-4C62-B23A-5390F993D19F}" destId="{10F60860-D0E3-4D79-A9E1-2281E44F21A1}" srcOrd="4" destOrd="0" parTransId="{353C6825-BF06-4E4F-91B6-9D251393B9DC}" sibTransId="{98DC34E5-A7E9-402B-8FCD-6735D459ABC4}"/>
    <dgm:cxn modelId="{35D54708-B997-4AAA-9DFF-B601333FFB5A}" type="presOf" srcId="{9E38F2FD-90B3-4581-A305-BA6161B2E53C}" destId="{90A2F465-3E97-4125-B3DE-111EA32189C1}" srcOrd="0" destOrd="0" presId="urn:microsoft.com/office/officeart/2008/layout/HorizontalMultiLevelHierarchy"/>
    <dgm:cxn modelId="{CED9064F-B200-4747-A660-AC0514E1A1A8}" type="presOf" srcId="{ED6C24A3-8EED-4A91-8204-86E43A7AEFB5}" destId="{FA681A11-90CE-43C8-B463-483AEB080726}" srcOrd="0" destOrd="0" presId="urn:microsoft.com/office/officeart/2008/layout/HorizontalMultiLevelHierarchy"/>
    <dgm:cxn modelId="{40F4CAF3-B017-45AF-8CD1-CC289AA53332}" type="presOf" srcId="{8CB7792D-FA06-4D71-A77F-556AECF0483E}" destId="{596073AB-B941-4A18-B698-29F3C251C670}" srcOrd="0" destOrd="0" presId="urn:microsoft.com/office/officeart/2008/layout/HorizontalMultiLevelHierarchy"/>
    <dgm:cxn modelId="{43CA7710-C532-4150-95E8-E70559250A8E}" type="presOf" srcId="{B99F91C9-3B76-433C-8A65-9F57E8C4ADEA}" destId="{C46C9B80-4001-40B2-8F5C-2A3E029681C7}" srcOrd="1" destOrd="0" presId="urn:microsoft.com/office/officeart/2008/layout/HorizontalMultiLevelHierarchy"/>
    <dgm:cxn modelId="{88685588-428F-49A1-A612-2C46395F798C}" type="presOf" srcId="{353C6825-BF06-4E4F-91B6-9D251393B9DC}" destId="{B48CD5C3-C719-4D02-9849-0413AE4532C2}" srcOrd="0" destOrd="0" presId="urn:microsoft.com/office/officeart/2008/layout/HorizontalMultiLevelHierarchy"/>
    <dgm:cxn modelId="{AA2306DC-3DD5-4182-A446-7DA27FB6B8BF}" srcId="{959C8D33-63AB-4C62-B23A-5390F993D19F}" destId="{644B8233-FFB5-4166-A91A-DB5711A50D14}" srcOrd="0" destOrd="0" parTransId="{8CB7792D-FA06-4D71-A77F-556AECF0483E}" sibTransId="{A052476A-881C-418A-A970-0EBC5F9C18A7}"/>
    <dgm:cxn modelId="{B4BD2FA7-F5D1-438E-80C3-CD9D02C07589}" type="presOf" srcId="{A30A91AF-1CDF-4F78-B811-89BDB6217BAF}" destId="{460EF126-BCDC-496D-AE96-52E6A1229AF3}" srcOrd="0" destOrd="0" presId="urn:microsoft.com/office/officeart/2008/layout/HorizontalMultiLevelHierarchy"/>
    <dgm:cxn modelId="{1A0193AB-E419-4A6A-8C14-CEE5BC6F0970}" type="presOf" srcId="{2A0D8F72-6C1E-42AA-BA75-0BCEC8C009C7}" destId="{A507A14A-2988-4580-A5D9-EA43E6B85922}" srcOrd="0" destOrd="0" presId="urn:microsoft.com/office/officeart/2008/layout/HorizontalMultiLevelHierarchy"/>
    <dgm:cxn modelId="{9034A339-E94C-45BB-AF0C-4137AD9F125F}" type="presParOf" srcId="{A507A14A-2988-4580-A5D9-EA43E6B85922}" destId="{E03D9C5B-C6AA-4E29-896E-3F16F1B6D187}" srcOrd="0" destOrd="0" presId="urn:microsoft.com/office/officeart/2008/layout/HorizontalMultiLevelHierarchy"/>
    <dgm:cxn modelId="{F816F017-14A6-4B4F-86CA-09831BBD81D3}" type="presParOf" srcId="{E03D9C5B-C6AA-4E29-896E-3F16F1B6D187}" destId="{6FDD4B00-248A-4C77-B541-6DCADA51D0A5}" srcOrd="0" destOrd="0" presId="urn:microsoft.com/office/officeart/2008/layout/HorizontalMultiLevelHierarchy"/>
    <dgm:cxn modelId="{5AEC2D7E-6281-4016-B9B4-C4EA38EBD0A4}" type="presParOf" srcId="{E03D9C5B-C6AA-4E29-896E-3F16F1B6D187}" destId="{CCA4FF1B-70F2-46E5-B3DE-0A6453ED7BF3}" srcOrd="1" destOrd="0" presId="urn:microsoft.com/office/officeart/2008/layout/HorizontalMultiLevelHierarchy"/>
    <dgm:cxn modelId="{8FB5DBB2-617F-4A0C-8551-C05F5336CCD0}" type="presParOf" srcId="{CCA4FF1B-70F2-46E5-B3DE-0A6453ED7BF3}" destId="{596073AB-B941-4A18-B698-29F3C251C670}" srcOrd="0" destOrd="0" presId="urn:microsoft.com/office/officeart/2008/layout/HorizontalMultiLevelHierarchy"/>
    <dgm:cxn modelId="{0358409C-CCEE-4227-B496-D46C2153A82A}" type="presParOf" srcId="{596073AB-B941-4A18-B698-29F3C251C670}" destId="{C29FAEC7-E184-4D97-B84E-2FEC6FFB9C34}" srcOrd="0" destOrd="0" presId="urn:microsoft.com/office/officeart/2008/layout/HorizontalMultiLevelHierarchy"/>
    <dgm:cxn modelId="{A0ED519E-BC09-477E-A8D6-20EB5FE14E7F}" type="presParOf" srcId="{CCA4FF1B-70F2-46E5-B3DE-0A6453ED7BF3}" destId="{DCFE672D-D95A-4FFD-B4AE-78D66915A397}" srcOrd="1" destOrd="0" presId="urn:microsoft.com/office/officeart/2008/layout/HorizontalMultiLevelHierarchy"/>
    <dgm:cxn modelId="{19AE01E1-885A-479D-A9F6-CB290910DC42}" type="presParOf" srcId="{DCFE672D-D95A-4FFD-B4AE-78D66915A397}" destId="{3CE93D62-E86A-4173-9172-D71A8C408455}" srcOrd="0" destOrd="0" presId="urn:microsoft.com/office/officeart/2008/layout/HorizontalMultiLevelHierarchy"/>
    <dgm:cxn modelId="{6D6B63D3-8D6D-402C-ADDE-D1A20955ECA0}" type="presParOf" srcId="{DCFE672D-D95A-4FFD-B4AE-78D66915A397}" destId="{F56B7F1F-4E7F-41C0-BB70-465165149962}" srcOrd="1" destOrd="0" presId="urn:microsoft.com/office/officeart/2008/layout/HorizontalMultiLevelHierarchy"/>
    <dgm:cxn modelId="{56F45D94-F6B4-4F89-95E7-6AAD0C1DC270}" type="presParOf" srcId="{CCA4FF1B-70F2-46E5-B3DE-0A6453ED7BF3}" destId="{460EF126-BCDC-496D-AE96-52E6A1229AF3}" srcOrd="2" destOrd="0" presId="urn:microsoft.com/office/officeart/2008/layout/HorizontalMultiLevelHierarchy"/>
    <dgm:cxn modelId="{FA28A6BE-ED47-4F2A-ACB5-2B26964006FF}" type="presParOf" srcId="{460EF126-BCDC-496D-AE96-52E6A1229AF3}" destId="{A5C1ACEE-7780-4893-B17D-57AE2C9F0A7F}" srcOrd="0" destOrd="0" presId="urn:microsoft.com/office/officeart/2008/layout/HorizontalMultiLevelHierarchy"/>
    <dgm:cxn modelId="{34D2625E-6BBA-4573-9778-CA89CC41C4E7}" type="presParOf" srcId="{CCA4FF1B-70F2-46E5-B3DE-0A6453ED7BF3}" destId="{6C4A128C-ED69-4935-A40D-9429DA50C26F}" srcOrd="3" destOrd="0" presId="urn:microsoft.com/office/officeart/2008/layout/HorizontalMultiLevelHierarchy"/>
    <dgm:cxn modelId="{1149F814-DDAA-4780-A937-D9E4E630327B}" type="presParOf" srcId="{6C4A128C-ED69-4935-A40D-9429DA50C26F}" destId="{AC1968C6-2CC0-4C4E-AF0F-8ED08A79B48D}" srcOrd="0" destOrd="0" presId="urn:microsoft.com/office/officeart/2008/layout/HorizontalMultiLevelHierarchy"/>
    <dgm:cxn modelId="{29CEDE98-06A2-4881-8773-560E53C23ED0}" type="presParOf" srcId="{6C4A128C-ED69-4935-A40D-9429DA50C26F}" destId="{0DC0A623-BA8F-4118-9DC1-C0D7CE10BCCA}" srcOrd="1" destOrd="0" presId="urn:microsoft.com/office/officeart/2008/layout/HorizontalMultiLevelHierarchy"/>
    <dgm:cxn modelId="{B543E823-3DBA-4066-B330-B804BD9B8DB1}" type="presParOf" srcId="{CCA4FF1B-70F2-46E5-B3DE-0A6453ED7BF3}" destId="{90A2F465-3E97-4125-B3DE-111EA32189C1}" srcOrd="4" destOrd="0" presId="urn:microsoft.com/office/officeart/2008/layout/HorizontalMultiLevelHierarchy"/>
    <dgm:cxn modelId="{D00875F8-645E-4835-BA7E-D233C18F9112}" type="presParOf" srcId="{90A2F465-3E97-4125-B3DE-111EA32189C1}" destId="{94093DC0-F238-497E-8C2B-F2BF50CBC38C}" srcOrd="0" destOrd="0" presId="urn:microsoft.com/office/officeart/2008/layout/HorizontalMultiLevelHierarchy"/>
    <dgm:cxn modelId="{57C90B28-C74F-4516-A5F9-9A9493B83362}" type="presParOf" srcId="{CCA4FF1B-70F2-46E5-B3DE-0A6453ED7BF3}" destId="{0FD35565-CD68-482C-9711-1C952C62E392}" srcOrd="5" destOrd="0" presId="urn:microsoft.com/office/officeart/2008/layout/HorizontalMultiLevelHierarchy"/>
    <dgm:cxn modelId="{5BEB8429-6C42-4EB8-B4D4-3D7F04B2A2D4}" type="presParOf" srcId="{0FD35565-CD68-482C-9711-1C952C62E392}" destId="{56C4657B-7BF9-47FE-AD0C-1226139B6BC3}" srcOrd="0" destOrd="0" presId="urn:microsoft.com/office/officeart/2008/layout/HorizontalMultiLevelHierarchy"/>
    <dgm:cxn modelId="{CEC9FA99-1A39-47BB-8808-9C918746575B}" type="presParOf" srcId="{0FD35565-CD68-482C-9711-1C952C62E392}" destId="{52838B8E-6F8A-4019-A7BE-E01BC4FB3258}" srcOrd="1" destOrd="0" presId="urn:microsoft.com/office/officeart/2008/layout/HorizontalMultiLevelHierarchy"/>
    <dgm:cxn modelId="{86102BD7-BB28-46A4-AA5D-3DD3B867BC01}" type="presParOf" srcId="{CCA4FF1B-70F2-46E5-B3DE-0A6453ED7BF3}" destId="{8AB590D6-DD89-4ACA-9070-54784F1C0F35}" srcOrd="6" destOrd="0" presId="urn:microsoft.com/office/officeart/2008/layout/HorizontalMultiLevelHierarchy"/>
    <dgm:cxn modelId="{392419E4-6F8D-437C-84C6-20FE07DA776B}" type="presParOf" srcId="{8AB590D6-DD89-4ACA-9070-54784F1C0F35}" destId="{C46C9B80-4001-40B2-8F5C-2A3E029681C7}" srcOrd="0" destOrd="0" presId="urn:microsoft.com/office/officeart/2008/layout/HorizontalMultiLevelHierarchy"/>
    <dgm:cxn modelId="{CE35C97B-BFFC-4EC7-A59E-3077F7CA0FC4}" type="presParOf" srcId="{CCA4FF1B-70F2-46E5-B3DE-0A6453ED7BF3}" destId="{F987AD83-21A9-451E-BEE7-332E97D11440}" srcOrd="7" destOrd="0" presId="urn:microsoft.com/office/officeart/2008/layout/HorizontalMultiLevelHierarchy"/>
    <dgm:cxn modelId="{5B641571-55C2-42B3-A5DF-7D7462F5B828}" type="presParOf" srcId="{F987AD83-21A9-451E-BEE7-332E97D11440}" destId="{FA681A11-90CE-43C8-B463-483AEB080726}" srcOrd="0" destOrd="0" presId="urn:microsoft.com/office/officeart/2008/layout/HorizontalMultiLevelHierarchy"/>
    <dgm:cxn modelId="{EA462633-0363-4660-A3F3-AAFF959D52DD}" type="presParOf" srcId="{F987AD83-21A9-451E-BEE7-332E97D11440}" destId="{6BEEFBFF-4FB6-4573-9AC2-393B23675A04}" srcOrd="1" destOrd="0" presId="urn:microsoft.com/office/officeart/2008/layout/HorizontalMultiLevelHierarchy"/>
    <dgm:cxn modelId="{7307615E-DF3E-4217-8A73-F7D8861240A7}" type="presParOf" srcId="{CCA4FF1B-70F2-46E5-B3DE-0A6453ED7BF3}" destId="{B48CD5C3-C719-4D02-9849-0413AE4532C2}" srcOrd="8" destOrd="0" presId="urn:microsoft.com/office/officeart/2008/layout/HorizontalMultiLevelHierarchy"/>
    <dgm:cxn modelId="{25DFADB9-A197-4464-B149-D5DF89281DFA}" type="presParOf" srcId="{B48CD5C3-C719-4D02-9849-0413AE4532C2}" destId="{8FE07C0A-399D-4AC2-96AD-FCECDD565B4F}" srcOrd="0" destOrd="0" presId="urn:microsoft.com/office/officeart/2008/layout/HorizontalMultiLevelHierarchy"/>
    <dgm:cxn modelId="{16979C5F-23DB-42E5-86C2-6AFAA441A972}" type="presParOf" srcId="{CCA4FF1B-70F2-46E5-B3DE-0A6453ED7BF3}" destId="{A488FFFE-2DB6-44D1-B7EF-F445B3A4EEFE}" srcOrd="9" destOrd="0" presId="urn:microsoft.com/office/officeart/2008/layout/HorizontalMultiLevelHierarchy"/>
    <dgm:cxn modelId="{8DE57C02-BE8F-43A1-825E-3CFE3C0F2EAA}" type="presParOf" srcId="{A488FFFE-2DB6-44D1-B7EF-F445B3A4EEFE}" destId="{E33EBDC2-CDA1-4B03-AE7D-43A1B147A003}" srcOrd="0" destOrd="0" presId="urn:microsoft.com/office/officeart/2008/layout/HorizontalMultiLevelHierarchy"/>
    <dgm:cxn modelId="{FCBAF31F-2E15-4CDA-964B-CF27FDF81FA3}" type="presParOf" srcId="{A488FFFE-2DB6-44D1-B7EF-F445B3A4EEFE}" destId="{AC006B34-4032-4291-B7C0-8133D23EB46A}" srcOrd="1" destOrd="0" presId="urn:microsoft.com/office/officeart/2008/layout/HorizontalMultiLevelHierarchy"/>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A0D8F72-6C1E-42AA-BA75-0BCEC8C009C7}" type="doc">
      <dgm:prSet loTypeId="urn:microsoft.com/office/officeart/2005/8/layout/balance1" loCatId="relationship" qsTypeId="urn:microsoft.com/office/officeart/2005/8/quickstyle/simple3" qsCatId="simple" csTypeId="urn:microsoft.com/office/officeart/2005/8/colors/colorful1#8" csCatId="colorful" phldr="1"/>
      <dgm:spPr/>
      <dgm:t>
        <a:bodyPr/>
        <a:lstStyle/>
        <a:p>
          <a:pPr rtl="1"/>
          <a:endParaRPr lang="fa-IR"/>
        </a:p>
      </dgm:t>
    </dgm:pt>
    <dgm:pt modelId="{AB5FE57D-CD44-4F2B-BF45-B3555F54485F}">
      <dgm:prSet/>
      <dgm:spPr/>
      <dgm:t>
        <a:bodyPr/>
        <a:lstStyle/>
        <a:p>
          <a:pPr rtl="1"/>
          <a:r>
            <a:rPr lang="fa-IR" b="1" dirty="0" smtClean="0"/>
            <a:t>وظيفه مسافرى كه نمازش را تمام خوانده:</a:t>
          </a:r>
          <a:endParaRPr lang="en-US" dirty="0"/>
        </a:p>
      </dgm:t>
    </dgm:pt>
    <dgm:pt modelId="{F28C503E-4618-4D0E-9E13-6735F376E814}" type="parTrans" cxnId="{F07DF565-FC0F-419B-A1DE-01A3C8CF0C99}">
      <dgm:prSet/>
      <dgm:spPr/>
      <dgm:t>
        <a:bodyPr/>
        <a:lstStyle/>
        <a:p>
          <a:pPr rtl="1"/>
          <a:endParaRPr lang="fa-IR"/>
        </a:p>
      </dgm:t>
    </dgm:pt>
    <dgm:pt modelId="{26F5A096-C7E7-44EA-974C-DBA1B5567BB0}" type="sibTrans" cxnId="{F07DF565-FC0F-419B-A1DE-01A3C8CF0C99}">
      <dgm:prSet/>
      <dgm:spPr/>
      <dgm:t>
        <a:bodyPr/>
        <a:lstStyle/>
        <a:p>
          <a:pPr rtl="1"/>
          <a:endParaRPr lang="fa-IR"/>
        </a:p>
      </dgm:t>
    </dgm:pt>
    <dgm:pt modelId="{3DC4D1C6-8F0B-4135-80A4-387AB15D36D9}">
      <dgm:prSet/>
      <dgm:spPr/>
      <dgm:t>
        <a:bodyPr/>
        <a:lstStyle/>
        <a:p>
          <a:pPr rtl="1"/>
          <a:r>
            <a:rPr lang="fa-IR" b="1" dirty="0" smtClean="0"/>
            <a:t>الف) </a:t>
          </a:r>
          <a:r>
            <a:rPr lang="fa-IR" dirty="0" smtClean="0"/>
            <a:t>اگر نمى‏دانست كه مسافر بايد نماز را شكسته بخواند : نمازى كه خوانده صحيح است.</a:t>
          </a:r>
          <a:endParaRPr lang="en-US" dirty="0"/>
        </a:p>
      </dgm:t>
    </dgm:pt>
    <dgm:pt modelId="{ABC632A4-0668-4441-AB4D-07CC63C2E0B3}" type="parTrans" cxnId="{66CEBCEA-0520-44E4-BBD0-9F0B9DCB2659}">
      <dgm:prSet/>
      <dgm:spPr/>
      <dgm:t>
        <a:bodyPr/>
        <a:lstStyle/>
        <a:p>
          <a:pPr rtl="1"/>
          <a:endParaRPr lang="fa-IR"/>
        </a:p>
      </dgm:t>
    </dgm:pt>
    <dgm:pt modelId="{32D3432C-88D9-4DAF-9988-C6FFB3D9B0CB}" type="sibTrans" cxnId="{66CEBCEA-0520-44E4-BBD0-9F0B9DCB2659}">
      <dgm:prSet/>
      <dgm:spPr/>
      <dgm:t>
        <a:bodyPr/>
        <a:lstStyle/>
        <a:p>
          <a:pPr rtl="1"/>
          <a:endParaRPr lang="fa-IR"/>
        </a:p>
      </dgm:t>
    </dgm:pt>
    <dgm:pt modelId="{0F80BE9A-DAC5-48E5-AA39-694CCC990DA2}">
      <dgm:prSet/>
      <dgm:spPr/>
      <dgm:t>
        <a:bodyPr/>
        <a:lstStyle/>
        <a:p>
          <a:pPr rtl="1"/>
          <a:r>
            <a:rPr lang="fa-IR" b="1" dirty="0" smtClean="0"/>
            <a:t>ب ) </a:t>
          </a:r>
          <a:r>
            <a:rPr lang="fa-IR" dirty="0" smtClean="0"/>
            <a:t>اگر حكم سفر را مى‏دانست ولى بعضى از جزئيّات را نمى‏دانست، يا نمى‏دانست كه مسافر</a:t>
          </a:r>
          <a:br>
            <a:rPr lang="fa-IR" dirty="0" smtClean="0"/>
          </a:br>
          <a:r>
            <a:rPr lang="fa-IR" dirty="0" smtClean="0"/>
            <a:t>است: نمازى را كه خوانده، بايد دوباره بخواند.</a:t>
          </a:r>
          <a:endParaRPr lang="en-US" dirty="0"/>
        </a:p>
      </dgm:t>
    </dgm:pt>
    <dgm:pt modelId="{549B4458-F265-4847-A6A3-5EE7E08F2818}" type="parTrans" cxnId="{5F9BED75-AA46-45AE-9000-D37AD98F9791}">
      <dgm:prSet/>
      <dgm:spPr/>
      <dgm:t>
        <a:bodyPr/>
        <a:lstStyle/>
        <a:p>
          <a:pPr rtl="1"/>
          <a:endParaRPr lang="fa-IR"/>
        </a:p>
      </dgm:t>
    </dgm:pt>
    <dgm:pt modelId="{3909CC62-53C3-4EA0-AD20-AB22490DDC00}" type="sibTrans" cxnId="{5F9BED75-AA46-45AE-9000-D37AD98F9791}">
      <dgm:prSet/>
      <dgm:spPr/>
      <dgm:t>
        <a:bodyPr/>
        <a:lstStyle/>
        <a:p>
          <a:pPr rtl="1"/>
          <a:endParaRPr lang="fa-IR"/>
        </a:p>
      </dgm:t>
    </dgm:pt>
    <dgm:pt modelId="{D241CA2F-0B67-48D6-A00A-C3DBA88B8F7C}">
      <dgm:prSet/>
      <dgm:spPr/>
      <dgm:t>
        <a:bodyPr/>
        <a:lstStyle/>
        <a:p>
          <a:pPr rtl="1"/>
          <a:r>
            <a:rPr lang="fa-IR" b="1" dirty="0" smtClean="0"/>
            <a:t>ج)</a:t>
          </a:r>
          <a:r>
            <a:rPr lang="fa-IR" dirty="0" smtClean="0"/>
            <a:t> اگر فراموش كند مسافر است و نماز را تمام بخواند، بايد دوباره نمازش را شكسته بخواند.</a:t>
          </a:r>
          <a:endParaRPr lang="en-US" dirty="0"/>
        </a:p>
      </dgm:t>
    </dgm:pt>
    <dgm:pt modelId="{68CE0042-1179-463C-98A4-736C35EA3537}" type="parTrans" cxnId="{C29F5C95-630C-4F3E-9C39-54F2C5FB0B0B}">
      <dgm:prSet/>
      <dgm:spPr/>
      <dgm:t>
        <a:bodyPr/>
        <a:lstStyle/>
        <a:p>
          <a:pPr rtl="1"/>
          <a:endParaRPr lang="fa-IR"/>
        </a:p>
      </dgm:t>
    </dgm:pt>
    <dgm:pt modelId="{B9EEE7D2-88A1-46C4-9EDA-4A60AB775A94}" type="sibTrans" cxnId="{C29F5C95-630C-4F3E-9C39-54F2C5FB0B0B}">
      <dgm:prSet/>
      <dgm:spPr/>
      <dgm:t>
        <a:bodyPr/>
        <a:lstStyle/>
        <a:p>
          <a:pPr rtl="1"/>
          <a:endParaRPr lang="fa-IR"/>
        </a:p>
      </dgm:t>
    </dgm:pt>
    <dgm:pt modelId="{5872CF5D-EB4C-4AC9-B4D1-8ADE4A914AE4}">
      <dgm:prSet/>
      <dgm:spPr/>
      <dgm:t>
        <a:bodyPr/>
        <a:lstStyle/>
        <a:p>
          <a:pPr rtl="1"/>
          <a:r>
            <a:rPr lang="fa-IR" b="1" dirty="0" smtClean="0"/>
            <a:t>وظيفه غير مسافرى كه نمازش را شكسته خوانده:</a:t>
          </a:r>
          <a:endParaRPr lang="en-US" dirty="0"/>
        </a:p>
      </dgm:t>
    </dgm:pt>
    <dgm:pt modelId="{951FC017-C4E8-411C-8D29-27534F69B422}" type="parTrans" cxnId="{D15CA5A8-0EAD-42C5-BF02-68A90F53E1F1}">
      <dgm:prSet/>
      <dgm:spPr/>
      <dgm:t>
        <a:bodyPr/>
        <a:lstStyle/>
        <a:p>
          <a:pPr rtl="1"/>
          <a:endParaRPr lang="fa-IR"/>
        </a:p>
      </dgm:t>
    </dgm:pt>
    <dgm:pt modelId="{9EFF413F-1355-4F66-A863-1A256E8BCD07}" type="sibTrans" cxnId="{D15CA5A8-0EAD-42C5-BF02-68A90F53E1F1}">
      <dgm:prSet/>
      <dgm:spPr/>
      <dgm:t>
        <a:bodyPr/>
        <a:lstStyle/>
        <a:p>
          <a:pPr rtl="1"/>
          <a:endParaRPr lang="fa-IR"/>
        </a:p>
      </dgm:t>
    </dgm:pt>
    <dgm:pt modelId="{7A0CCDF9-6C04-44C6-948D-E5BF9CF7A933}">
      <dgm:prSet/>
      <dgm:spPr/>
      <dgm:t>
        <a:bodyPr/>
        <a:lstStyle/>
        <a:p>
          <a:pPr rtl="1"/>
          <a:r>
            <a:rPr lang="fa-IR" dirty="0" smtClean="0"/>
            <a:t>كسى كه بايد نماز را تمام بخواند، اگر شكسته بجا آورد، در هر صورت نمازش باطل است.</a:t>
          </a:r>
          <a:endParaRPr lang="en-US" dirty="0"/>
        </a:p>
      </dgm:t>
    </dgm:pt>
    <dgm:pt modelId="{29FB7AE8-66D8-4140-B6E1-8515F24825EF}" type="parTrans" cxnId="{EACEDA7A-D055-4A96-A3A9-329479F40F52}">
      <dgm:prSet/>
      <dgm:spPr/>
      <dgm:t>
        <a:bodyPr/>
        <a:lstStyle/>
        <a:p>
          <a:pPr rtl="1"/>
          <a:endParaRPr lang="fa-IR"/>
        </a:p>
      </dgm:t>
    </dgm:pt>
    <dgm:pt modelId="{07356F86-E700-4652-B63E-B626CE6004D2}" type="sibTrans" cxnId="{EACEDA7A-D055-4A96-A3A9-329479F40F52}">
      <dgm:prSet/>
      <dgm:spPr/>
      <dgm:t>
        <a:bodyPr/>
        <a:lstStyle/>
        <a:p>
          <a:pPr rtl="1"/>
          <a:endParaRPr lang="fa-IR"/>
        </a:p>
      </dgm:t>
    </dgm:pt>
    <dgm:pt modelId="{8B8CB3BE-AEAA-479D-8575-CF58E798DDA2}" type="pres">
      <dgm:prSet presAssocID="{2A0D8F72-6C1E-42AA-BA75-0BCEC8C009C7}" presName="outerComposite" presStyleCnt="0">
        <dgm:presLayoutVars>
          <dgm:chMax val="2"/>
          <dgm:animLvl val="lvl"/>
          <dgm:resizeHandles val="exact"/>
        </dgm:presLayoutVars>
      </dgm:prSet>
      <dgm:spPr/>
      <dgm:t>
        <a:bodyPr/>
        <a:lstStyle/>
        <a:p>
          <a:pPr rtl="1"/>
          <a:endParaRPr lang="fa-IR"/>
        </a:p>
      </dgm:t>
    </dgm:pt>
    <dgm:pt modelId="{CBDEE0EA-06A7-424F-AE7E-D364E07A0D43}" type="pres">
      <dgm:prSet presAssocID="{2A0D8F72-6C1E-42AA-BA75-0BCEC8C009C7}" presName="dummyMaxCanvas" presStyleCnt="0"/>
      <dgm:spPr/>
    </dgm:pt>
    <dgm:pt modelId="{8519F88F-BC61-4B21-81BB-F433BAC00CB0}" type="pres">
      <dgm:prSet presAssocID="{2A0D8F72-6C1E-42AA-BA75-0BCEC8C009C7}" presName="parentComposite" presStyleCnt="0"/>
      <dgm:spPr/>
    </dgm:pt>
    <dgm:pt modelId="{7E41C1C4-5A50-4A07-BD42-2174004DF0C4}" type="pres">
      <dgm:prSet presAssocID="{2A0D8F72-6C1E-42AA-BA75-0BCEC8C009C7}" presName="parent1" presStyleLbl="alignAccFollowNode1" presStyleIdx="0" presStyleCnt="4">
        <dgm:presLayoutVars>
          <dgm:chMax val="4"/>
        </dgm:presLayoutVars>
      </dgm:prSet>
      <dgm:spPr/>
      <dgm:t>
        <a:bodyPr/>
        <a:lstStyle/>
        <a:p>
          <a:pPr rtl="1"/>
          <a:endParaRPr lang="fa-IR"/>
        </a:p>
      </dgm:t>
    </dgm:pt>
    <dgm:pt modelId="{34D53F5A-31D0-44EF-A5C6-E1BA22336172}" type="pres">
      <dgm:prSet presAssocID="{2A0D8F72-6C1E-42AA-BA75-0BCEC8C009C7}" presName="parent2" presStyleLbl="alignAccFollowNode1" presStyleIdx="1" presStyleCnt="4">
        <dgm:presLayoutVars>
          <dgm:chMax val="4"/>
        </dgm:presLayoutVars>
      </dgm:prSet>
      <dgm:spPr/>
      <dgm:t>
        <a:bodyPr/>
        <a:lstStyle/>
        <a:p>
          <a:pPr rtl="1"/>
          <a:endParaRPr lang="fa-IR"/>
        </a:p>
      </dgm:t>
    </dgm:pt>
    <dgm:pt modelId="{377A230D-D03E-40F5-A2EF-1DB14587D4A5}" type="pres">
      <dgm:prSet presAssocID="{2A0D8F72-6C1E-42AA-BA75-0BCEC8C009C7}" presName="childrenComposite" presStyleCnt="0"/>
      <dgm:spPr/>
    </dgm:pt>
    <dgm:pt modelId="{7CACB618-4180-4D0C-AF94-717548D0E6F5}" type="pres">
      <dgm:prSet presAssocID="{2A0D8F72-6C1E-42AA-BA75-0BCEC8C009C7}" presName="dummyMaxCanvas_ChildArea" presStyleCnt="0"/>
      <dgm:spPr/>
    </dgm:pt>
    <dgm:pt modelId="{C0AA2D79-ADDA-4638-AAC8-3FDD0A76BE8C}" type="pres">
      <dgm:prSet presAssocID="{2A0D8F72-6C1E-42AA-BA75-0BCEC8C009C7}" presName="fulcrum" presStyleLbl="alignAccFollowNode1" presStyleIdx="2" presStyleCnt="4"/>
      <dgm:spPr/>
    </dgm:pt>
    <dgm:pt modelId="{C18DBC4F-157C-4A8E-8DD0-93FED64744A0}" type="pres">
      <dgm:prSet presAssocID="{2A0D8F72-6C1E-42AA-BA75-0BCEC8C009C7}" presName="balance_31" presStyleLbl="alignAccFollowNode1" presStyleIdx="3" presStyleCnt="4">
        <dgm:presLayoutVars>
          <dgm:bulletEnabled val="1"/>
        </dgm:presLayoutVars>
      </dgm:prSet>
      <dgm:spPr/>
    </dgm:pt>
    <dgm:pt modelId="{63D792DE-F7B0-43A3-905D-E654EAD162CA}" type="pres">
      <dgm:prSet presAssocID="{2A0D8F72-6C1E-42AA-BA75-0BCEC8C009C7}" presName="left_31_1" presStyleLbl="node1" presStyleIdx="0" presStyleCnt="4">
        <dgm:presLayoutVars>
          <dgm:bulletEnabled val="1"/>
        </dgm:presLayoutVars>
      </dgm:prSet>
      <dgm:spPr/>
      <dgm:t>
        <a:bodyPr/>
        <a:lstStyle/>
        <a:p>
          <a:pPr rtl="1"/>
          <a:endParaRPr lang="fa-IR"/>
        </a:p>
      </dgm:t>
    </dgm:pt>
    <dgm:pt modelId="{52ACE81A-51EE-4827-8DCB-F0086FE245FF}" type="pres">
      <dgm:prSet presAssocID="{2A0D8F72-6C1E-42AA-BA75-0BCEC8C009C7}" presName="left_31_2" presStyleLbl="node1" presStyleIdx="1" presStyleCnt="4">
        <dgm:presLayoutVars>
          <dgm:bulletEnabled val="1"/>
        </dgm:presLayoutVars>
      </dgm:prSet>
      <dgm:spPr/>
      <dgm:t>
        <a:bodyPr/>
        <a:lstStyle/>
        <a:p>
          <a:pPr rtl="1"/>
          <a:endParaRPr lang="fa-IR"/>
        </a:p>
      </dgm:t>
    </dgm:pt>
    <dgm:pt modelId="{6E4A74D1-7CEE-4437-B87C-90F8F0C8AA28}" type="pres">
      <dgm:prSet presAssocID="{2A0D8F72-6C1E-42AA-BA75-0BCEC8C009C7}" presName="left_31_3" presStyleLbl="node1" presStyleIdx="2" presStyleCnt="4">
        <dgm:presLayoutVars>
          <dgm:bulletEnabled val="1"/>
        </dgm:presLayoutVars>
      </dgm:prSet>
      <dgm:spPr/>
      <dgm:t>
        <a:bodyPr/>
        <a:lstStyle/>
        <a:p>
          <a:pPr rtl="1"/>
          <a:endParaRPr lang="fa-IR"/>
        </a:p>
      </dgm:t>
    </dgm:pt>
    <dgm:pt modelId="{F829DFF4-D4CE-49E1-8DE2-54E3CE84F0CA}" type="pres">
      <dgm:prSet presAssocID="{2A0D8F72-6C1E-42AA-BA75-0BCEC8C009C7}" presName="right_31_1" presStyleLbl="node1" presStyleIdx="3" presStyleCnt="4">
        <dgm:presLayoutVars>
          <dgm:bulletEnabled val="1"/>
        </dgm:presLayoutVars>
      </dgm:prSet>
      <dgm:spPr/>
      <dgm:t>
        <a:bodyPr/>
        <a:lstStyle/>
        <a:p>
          <a:pPr rtl="1"/>
          <a:endParaRPr lang="fa-IR"/>
        </a:p>
      </dgm:t>
    </dgm:pt>
  </dgm:ptLst>
  <dgm:cxnLst>
    <dgm:cxn modelId="{F07DF565-FC0F-419B-A1DE-01A3C8CF0C99}" srcId="{2A0D8F72-6C1E-42AA-BA75-0BCEC8C009C7}" destId="{AB5FE57D-CD44-4F2B-BF45-B3555F54485F}" srcOrd="0" destOrd="0" parTransId="{F28C503E-4618-4D0E-9E13-6735F376E814}" sibTransId="{26F5A096-C7E7-44EA-974C-DBA1B5567BB0}"/>
    <dgm:cxn modelId="{EACEDA7A-D055-4A96-A3A9-329479F40F52}" srcId="{5872CF5D-EB4C-4AC9-B4D1-8ADE4A914AE4}" destId="{7A0CCDF9-6C04-44C6-948D-E5BF9CF7A933}" srcOrd="0" destOrd="0" parTransId="{29FB7AE8-66D8-4140-B6E1-8515F24825EF}" sibTransId="{07356F86-E700-4652-B63E-B626CE6004D2}"/>
    <dgm:cxn modelId="{66CEBCEA-0520-44E4-BBD0-9F0B9DCB2659}" srcId="{AB5FE57D-CD44-4F2B-BF45-B3555F54485F}" destId="{3DC4D1C6-8F0B-4135-80A4-387AB15D36D9}" srcOrd="0" destOrd="0" parTransId="{ABC632A4-0668-4441-AB4D-07CC63C2E0B3}" sibTransId="{32D3432C-88D9-4DAF-9988-C6FFB3D9B0CB}"/>
    <dgm:cxn modelId="{586FDE65-5378-4963-8034-DDB0F9C37DE1}" type="presOf" srcId="{D241CA2F-0B67-48D6-A00A-C3DBA88B8F7C}" destId="{6E4A74D1-7CEE-4437-B87C-90F8F0C8AA28}" srcOrd="0" destOrd="0" presId="urn:microsoft.com/office/officeart/2005/8/layout/balance1"/>
    <dgm:cxn modelId="{43C4D27C-5EFF-42F5-A98A-18331991D14A}" type="presOf" srcId="{5872CF5D-EB4C-4AC9-B4D1-8ADE4A914AE4}" destId="{34D53F5A-31D0-44EF-A5C6-E1BA22336172}" srcOrd="0" destOrd="0" presId="urn:microsoft.com/office/officeart/2005/8/layout/balance1"/>
    <dgm:cxn modelId="{9B1E67A1-AD2D-4AC9-B9EA-6891AE5CFEE6}" type="presOf" srcId="{2A0D8F72-6C1E-42AA-BA75-0BCEC8C009C7}" destId="{8B8CB3BE-AEAA-479D-8575-CF58E798DDA2}" srcOrd="0" destOrd="0" presId="urn:microsoft.com/office/officeart/2005/8/layout/balance1"/>
    <dgm:cxn modelId="{5F9BED75-AA46-45AE-9000-D37AD98F9791}" srcId="{AB5FE57D-CD44-4F2B-BF45-B3555F54485F}" destId="{0F80BE9A-DAC5-48E5-AA39-694CCC990DA2}" srcOrd="1" destOrd="0" parTransId="{549B4458-F265-4847-A6A3-5EE7E08F2818}" sibTransId="{3909CC62-53C3-4EA0-AD20-AB22490DDC00}"/>
    <dgm:cxn modelId="{D15CA5A8-0EAD-42C5-BF02-68A90F53E1F1}" srcId="{2A0D8F72-6C1E-42AA-BA75-0BCEC8C009C7}" destId="{5872CF5D-EB4C-4AC9-B4D1-8ADE4A914AE4}" srcOrd="1" destOrd="0" parTransId="{951FC017-C4E8-411C-8D29-27534F69B422}" sibTransId="{9EFF413F-1355-4F66-A863-1A256E8BCD07}"/>
    <dgm:cxn modelId="{C29F5C95-630C-4F3E-9C39-54F2C5FB0B0B}" srcId="{AB5FE57D-CD44-4F2B-BF45-B3555F54485F}" destId="{D241CA2F-0B67-48D6-A00A-C3DBA88B8F7C}" srcOrd="2" destOrd="0" parTransId="{68CE0042-1179-463C-98A4-736C35EA3537}" sibTransId="{B9EEE7D2-88A1-46C4-9EDA-4A60AB775A94}"/>
    <dgm:cxn modelId="{2975F1E8-4AFD-4F05-BE41-E517F31624CC}" type="presOf" srcId="{3DC4D1C6-8F0B-4135-80A4-387AB15D36D9}" destId="{63D792DE-F7B0-43A3-905D-E654EAD162CA}" srcOrd="0" destOrd="0" presId="urn:microsoft.com/office/officeart/2005/8/layout/balance1"/>
    <dgm:cxn modelId="{0294E8CE-699A-4252-8D5B-F7AA1423A7F7}" type="presOf" srcId="{AB5FE57D-CD44-4F2B-BF45-B3555F54485F}" destId="{7E41C1C4-5A50-4A07-BD42-2174004DF0C4}" srcOrd="0" destOrd="0" presId="urn:microsoft.com/office/officeart/2005/8/layout/balance1"/>
    <dgm:cxn modelId="{9A32CEDD-862B-4E70-AB7C-EDC69C3EAAA2}" type="presOf" srcId="{0F80BE9A-DAC5-48E5-AA39-694CCC990DA2}" destId="{52ACE81A-51EE-4827-8DCB-F0086FE245FF}" srcOrd="0" destOrd="0" presId="urn:microsoft.com/office/officeart/2005/8/layout/balance1"/>
    <dgm:cxn modelId="{AE75D58B-612D-405D-9AFD-062685A025FB}" type="presOf" srcId="{7A0CCDF9-6C04-44C6-948D-E5BF9CF7A933}" destId="{F829DFF4-D4CE-49E1-8DE2-54E3CE84F0CA}" srcOrd="0" destOrd="0" presId="urn:microsoft.com/office/officeart/2005/8/layout/balance1"/>
    <dgm:cxn modelId="{02918CD0-B008-43A4-8A20-1EB231D79EBE}" type="presParOf" srcId="{8B8CB3BE-AEAA-479D-8575-CF58E798DDA2}" destId="{CBDEE0EA-06A7-424F-AE7E-D364E07A0D43}" srcOrd="0" destOrd="0" presId="urn:microsoft.com/office/officeart/2005/8/layout/balance1"/>
    <dgm:cxn modelId="{9C72A78A-9B74-4200-A51D-AE16264C1B74}" type="presParOf" srcId="{8B8CB3BE-AEAA-479D-8575-CF58E798DDA2}" destId="{8519F88F-BC61-4B21-81BB-F433BAC00CB0}" srcOrd="1" destOrd="0" presId="urn:microsoft.com/office/officeart/2005/8/layout/balance1"/>
    <dgm:cxn modelId="{B300EE75-FFC6-4EA4-A05C-005C422AA248}" type="presParOf" srcId="{8519F88F-BC61-4B21-81BB-F433BAC00CB0}" destId="{7E41C1C4-5A50-4A07-BD42-2174004DF0C4}" srcOrd="0" destOrd="0" presId="urn:microsoft.com/office/officeart/2005/8/layout/balance1"/>
    <dgm:cxn modelId="{C7CD7C0E-5CD2-4C41-83F9-B88F040BDFA4}" type="presParOf" srcId="{8519F88F-BC61-4B21-81BB-F433BAC00CB0}" destId="{34D53F5A-31D0-44EF-A5C6-E1BA22336172}" srcOrd="1" destOrd="0" presId="urn:microsoft.com/office/officeart/2005/8/layout/balance1"/>
    <dgm:cxn modelId="{F673D132-15B4-437D-B7EE-3409F728C335}" type="presParOf" srcId="{8B8CB3BE-AEAA-479D-8575-CF58E798DDA2}" destId="{377A230D-D03E-40F5-A2EF-1DB14587D4A5}" srcOrd="2" destOrd="0" presId="urn:microsoft.com/office/officeart/2005/8/layout/balance1"/>
    <dgm:cxn modelId="{4ADF89EA-1F0E-49EC-A9EA-871C37C5B51F}" type="presParOf" srcId="{377A230D-D03E-40F5-A2EF-1DB14587D4A5}" destId="{7CACB618-4180-4D0C-AF94-717548D0E6F5}" srcOrd="0" destOrd="0" presId="urn:microsoft.com/office/officeart/2005/8/layout/balance1"/>
    <dgm:cxn modelId="{88DB569F-A773-4531-AA67-151211E4D698}" type="presParOf" srcId="{377A230D-D03E-40F5-A2EF-1DB14587D4A5}" destId="{C0AA2D79-ADDA-4638-AAC8-3FDD0A76BE8C}" srcOrd="1" destOrd="0" presId="urn:microsoft.com/office/officeart/2005/8/layout/balance1"/>
    <dgm:cxn modelId="{E1DF45E0-79BC-4FF4-8506-9D398C3CC693}" type="presParOf" srcId="{377A230D-D03E-40F5-A2EF-1DB14587D4A5}" destId="{C18DBC4F-157C-4A8E-8DD0-93FED64744A0}" srcOrd="2" destOrd="0" presId="urn:microsoft.com/office/officeart/2005/8/layout/balance1"/>
    <dgm:cxn modelId="{6FB49EA0-34EE-4C4D-9165-915303A41163}" type="presParOf" srcId="{377A230D-D03E-40F5-A2EF-1DB14587D4A5}" destId="{63D792DE-F7B0-43A3-905D-E654EAD162CA}" srcOrd="3" destOrd="0" presId="urn:microsoft.com/office/officeart/2005/8/layout/balance1"/>
    <dgm:cxn modelId="{04C5BD7C-C804-4E02-AD90-92C00C1B2312}" type="presParOf" srcId="{377A230D-D03E-40F5-A2EF-1DB14587D4A5}" destId="{52ACE81A-51EE-4827-8DCB-F0086FE245FF}" srcOrd="4" destOrd="0" presId="urn:microsoft.com/office/officeart/2005/8/layout/balance1"/>
    <dgm:cxn modelId="{EE888AF6-C3CC-4F8C-B1B9-7A0EDC9BE745}" type="presParOf" srcId="{377A230D-D03E-40F5-A2EF-1DB14587D4A5}" destId="{6E4A74D1-7CEE-4437-B87C-90F8F0C8AA28}" srcOrd="5" destOrd="0" presId="urn:microsoft.com/office/officeart/2005/8/layout/balance1"/>
    <dgm:cxn modelId="{BFD5E59A-F365-491E-8B4A-D86CBC1C74C4}" type="presParOf" srcId="{377A230D-D03E-40F5-A2EF-1DB14587D4A5}" destId="{F829DFF4-D4CE-49E1-8DE2-54E3CE84F0CA}" srcOrd="6" destOrd="0" presId="urn:microsoft.com/office/officeart/2005/8/layout/balance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gm:drawing xmlns:dgm="http://schemas.openxmlformats.org/drawingml/2006/diagram" xmlns:a="http://schemas.openxmlformats.org/drawingml/2006/main">
  <dsp:spTree xmlns:dsp="http://schemas.microsoft.com/office/drawing/2008/diagram">
    <dsp:nvGrpSpPr>
      <dsp:cNvPr id="0" name=""/>
      <dsp:cNvGrpSpPr/>
    </dsp:nvGrpSpPr>
    <dsp:grpSpPr/>
    <dsp:sp modelId="{B48CD5C3-C719-4D02-9849-0413AE4532C2}" macro="" textlink="">
      <dsp:nvSpPr>
        <dsp:cNvPr id="0" name=""/>
        <dsp:cNvSpPr/>
      </dsp:nvSpPr>
      <dsp:spPr>
        <a:xfrm>
          <a:off x="7013908" y="3124200"/>
          <a:ext cx="721814" cy="2750817"/>
        </a:xfrm>
        <a:custGeom>
          <a:avLst/>
          <a:gdLst/>
          <a:ahLst/>
          <a:cxnLst/>
          <a:rect l="0" t="0" r="0" b="0"/>
          <a:pathLst>
            <a:path>
              <a:moveTo>
                <a:pt x="721814" y="0"/>
              </a:moveTo>
              <a:lnTo>
                <a:pt x="360907" y="0"/>
              </a:lnTo>
              <a:lnTo>
                <a:pt x="360907" y="2750817"/>
              </a:lnTo>
              <a:lnTo>
                <a:pt x="0" y="275081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rtl="1">
            <a:lnSpc>
              <a:spcPct val="90000"/>
            </a:lnSpc>
            <a:spcBef>
              <a:spcPct val="0"/>
            </a:spcBef>
            <a:spcAft>
              <a:spcPct val="35000"/>
            </a:spcAft>
          </a:pPr>
          <a:endParaRPr lang="fa-IR" sz="1000" kern="1200"/>
        </a:p>
      </dsp:txBody>
      <dsp:txXfrm>
        <a:off x="7303716" y="4428510"/>
        <a:ext cx="142197" cy="142197"/>
      </dsp:txXfrm>
    </dsp:sp>
    <dsp:sp modelId="{8AB590D6-DD89-4ACA-9070-54784F1C0F35}" macro="" textlink="">
      <dsp:nvSpPr>
        <dsp:cNvPr id="0" name=""/>
        <dsp:cNvSpPr/>
      </dsp:nvSpPr>
      <dsp:spPr>
        <a:xfrm>
          <a:off x="7013908" y="3124200"/>
          <a:ext cx="721814" cy="1557226"/>
        </a:xfrm>
        <a:custGeom>
          <a:avLst/>
          <a:gdLst/>
          <a:ahLst/>
          <a:cxnLst/>
          <a:rect l="0" t="0" r="0" b="0"/>
          <a:pathLst>
            <a:path>
              <a:moveTo>
                <a:pt x="721814" y="0"/>
              </a:moveTo>
              <a:lnTo>
                <a:pt x="360907" y="0"/>
              </a:lnTo>
              <a:lnTo>
                <a:pt x="360907" y="1557226"/>
              </a:lnTo>
              <a:lnTo>
                <a:pt x="0" y="155722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rtl="1">
            <a:lnSpc>
              <a:spcPct val="90000"/>
            </a:lnSpc>
            <a:spcBef>
              <a:spcPct val="0"/>
            </a:spcBef>
            <a:spcAft>
              <a:spcPct val="35000"/>
            </a:spcAft>
          </a:pPr>
          <a:endParaRPr lang="fa-IR" sz="600" kern="1200"/>
        </a:p>
      </dsp:txBody>
      <dsp:txXfrm>
        <a:off x="7331905" y="3859903"/>
        <a:ext cx="85819" cy="85819"/>
      </dsp:txXfrm>
    </dsp:sp>
    <dsp:sp modelId="{90A2F465-3E97-4125-B3DE-111EA32189C1}" macro="" textlink="">
      <dsp:nvSpPr>
        <dsp:cNvPr id="0" name=""/>
        <dsp:cNvSpPr/>
      </dsp:nvSpPr>
      <dsp:spPr>
        <a:xfrm>
          <a:off x="7013908" y="3124200"/>
          <a:ext cx="721814" cy="181818"/>
        </a:xfrm>
        <a:custGeom>
          <a:avLst/>
          <a:gdLst/>
          <a:ahLst/>
          <a:cxnLst/>
          <a:rect l="0" t="0" r="0" b="0"/>
          <a:pathLst>
            <a:path>
              <a:moveTo>
                <a:pt x="721814" y="0"/>
              </a:moveTo>
              <a:lnTo>
                <a:pt x="360907" y="0"/>
              </a:lnTo>
              <a:lnTo>
                <a:pt x="360907" y="181818"/>
              </a:lnTo>
              <a:lnTo>
                <a:pt x="0" y="181818"/>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7356206" y="3196499"/>
        <a:ext cx="37218" cy="37218"/>
      </dsp:txXfrm>
    </dsp:sp>
    <dsp:sp modelId="{460EF126-BCDC-496D-AE96-52E6A1229AF3}" macro="" textlink="">
      <dsp:nvSpPr>
        <dsp:cNvPr id="0" name=""/>
        <dsp:cNvSpPr/>
      </dsp:nvSpPr>
      <dsp:spPr>
        <a:xfrm>
          <a:off x="7013908" y="1930609"/>
          <a:ext cx="721814" cy="1193590"/>
        </a:xfrm>
        <a:custGeom>
          <a:avLst/>
          <a:gdLst/>
          <a:ahLst/>
          <a:cxnLst/>
          <a:rect l="0" t="0" r="0" b="0"/>
          <a:pathLst>
            <a:path>
              <a:moveTo>
                <a:pt x="721814" y="1193590"/>
              </a:moveTo>
              <a:lnTo>
                <a:pt x="360907" y="1193590"/>
              </a:lnTo>
              <a:lnTo>
                <a:pt x="360907" y="0"/>
              </a:lnTo>
              <a:lnTo>
                <a:pt x="0" y="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fa-IR" sz="500" kern="1200"/>
        </a:p>
      </dsp:txBody>
      <dsp:txXfrm>
        <a:off x="7339943" y="2492532"/>
        <a:ext cx="69743" cy="69743"/>
      </dsp:txXfrm>
    </dsp:sp>
    <dsp:sp modelId="{596073AB-B941-4A18-B698-29F3C251C670}" macro="" textlink="">
      <dsp:nvSpPr>
        <dsp:cNvPr id="0" name=""/>
        <dsp:cNvSpPr/>
      </dsp:nvSpPr>
      <dsp:spPr>
        <a:xfrm>
          <a:off x="7013908" y="555200"/>
          <a:ext cx="721814" cy="2568999"/>
        </a:xfrm>
        <a:custGeom>
          <a:avLst/>
          <a:gdLst/>
          <a:ahLst/>
          <a:cxnLst/>
          <a:rect l="0" t="0" r="0" b="0"/>
          <a:pathLst>
            <a:path>
              <a:moveTo>
                <a:pt x="721814" y="2568999"/>
              </a:moveTo>
              <a:lnTo>
                <a:pt x="360907" y="2568999"/>
              </a:lnTo>
              <a:lnTo>
                <a:pt x="360907" y="0"/>
              </a:lnTo>
              <a:lnTo>
                <a:pt x="0" y="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rtl="1">
            <a:lnSpc>
              <a:spcPct val="90000"/>
            </a:lnSpc>
            <a:spcBef>
              <a:spcPct val="0"/>
            </a:spcBef>
            <a:spcAft>
              <a:spcPct val="35000"/>
            </a:spcAft>
          </a:pPr>
          <a:endParaRPr lang="fa-IR" sz="1000" kern="1200"/>
        </a:p>
      </dsp:txBody>
      <dsp:txXfrm>
        <a:off x="7308103" y="1772988"/>
        <a:ext cx="133423" cy="133423"/>
      </dsp:txXfrm>
    </dsp:sp>
    <dsp:sp modelId="{6FDD4B00-248A-4C77-B541-6DCADA51D0A5}" macro="" textlink="">
      <dsp:nvSpPr>
        <dsp:cNvPr id="0" name=""/>
        <dsp:cNvSpPr/>
      </dsp:nvSpPr>
      <dsp:spPr>
        <a:xfrm rot="5400000">
          <a:off x="6535497" y="2574036"/>
          <a:ext cx="3500777" cy="1100326"/>
        </a:xfrm>
        <a:prstGeom prst="can">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8575" tIns="28575" rIns="28575" bIns="28575" numCol="1" spcCol="1270" anchor="ctr" anchorCtr="0">
          <a:noAutofit/>
        </a:bodyPr>
        <a:lstStyle/>
        <a:p>
          <a:pPr lvl="0" algn="ctr" defTabSz="2000250" rtl="1">
            <a:lnSpc>
              <a:spcPct val="90000"/>
            </a:lnSpc>
            <a:spcBef>
              <a:spcPct val="0"/>
            </a:spcBef>
            <a:spcAft>
              <a:spcPct val="35000"/>
            </a:spcAft>
          </a:pPr>
          <a:r>
            <a:rPr lang="fa-IR" sz="4500" b="1" kern="1200" dirty="0" smtClean="0"/>
            <a:t>وطـن</a:t>
          </a:r>
          <a:endParaRPr lang="en-US" sz="4500" kern="1200" dirty="0"/>
        </a:p>
      </dsp:txBody>
      <dsp:txXfrm rot="5400000">
        <a:off x="6535497" y="2574036"/>
        <a:ext cx="3500777" cy="1100326"/>
      </dsp:txXfrm>
    </dsp:sp>
    <dsp:sp modelId="{3CE93D62-E86A-4173-9172-D71A8C408455}" macro="" textlink="">
      <dsp:nvSpPr>
        <dsp:cNvPr id="0" name=""/>
        <dsp:cNvSpPr/>
      </dsp:nvSpPr>
      <dsp:spPr>
        <a:xfrm>
          <a:off x="384150" y="5037"/>
          <a:ext cx="6629757" cy="1100326"/>
        </a:xfrm>
        <a:prstGeom prst="can">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t>1 ـ وطن، جايى است كه انسان براى اقامت وزندگى خود اختيار كرده است، مثلاً يك شهر يا روستا، خواه در آنجا به دنيا آمده و وطن پدر و مادرش باشد يا خودش آن جا را براى زندگى اختيار كرده باشد.</a:t>
          </a:r>
          <a:endParaRPr lang="en-US" sz="1600" kern="1200" dirty="0"/>
        </a:p>
      </dsp:txBody>
      <dsp:txXfrm>
        <a:off x="384150" y="5037"/>
        <a:ext cx="6629757" cy="1100326"/>
      </dsp:txXfrm>
    </dsp:sp>
    <dsp:sp modelId="{AC1968C6-2CC0-4C4E-AF0F-8ED08A79B48D}" macro="" textlink="">
      <dsp:nvSpPr>
        <dsp:cNvPr id="0" name=""/>
        <dsp:cNvSpPr/>
      </dsp:nvSpPr>
      <dsp:spPr>
        <a:xfrm>
          <a:off x="384150" y="1380445"/>
          <a:ext cx="6629757" cy="1100326"/>
        </a:xfrm>
        <a:prstGeom prst="can">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t>2 ـ تا انسان قصد ماندنِ هميشگى در غير وطن اصلى خودش را نداشته باشد، آنجا وطن او نيست؛ مانند دانشجويى كه مدتى براى تحصيل در جايى مى‏ماند.</a:t>
          </a:r>
          <a:endParaRPr lang="en-US" sz="1600" kern="1200" dirty="0"/>
        </a:p>
      </dsp:txBody>
      <dsp:txXfrm>
        <a:off x="384150" y="1380445"/>
        <a:ext cx="6629757" cy="1100326"/>
      </dsp:txXfrm>
    </dsp:sp>
    <dsp:sp modelId="{56C4657B-7BF9-47FE-AD0C-1226139B6BC3}" macro="" textlink="">
      <dsp:nvSpPr>
        <dsp:cNvPr id="0" name=""/>
        <dsp:cNvSpPr/>
      </dsp:nvSpPr>
      <dsp:spPr>
        <a:xfrm>
          <a:off x="384150" y="2755854"/>
          <a:ext cx="6629757" cy="1100326"/>
        </a:xfrm>
        <a:prstGeom prst="can">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t>3 ـ كسى كه در دو محل زندگى مى‏كند؛ مثلاً شش ماه در شهرى و شش ماه در شهر ديگر مى‏ماند و هر دو را براى زندگى هميشگى اختيار كرده است، هر دو وطن اوست. اگر بيشتر از دو</a:t>
          </a:r>
          <a:br>
            <a:rPr lang="fa-IR" sz="1600" kern="1200" dirty="0" smtClean="0"/>
          </a:br>
          <a:r>
            <a:rPr lang="fa-IR" sz="1600" kern="1200" dirty="0" smtClean="0"/>
            <a:t>محل را براى زندگى خود اختيار كرده باشد اشكال دارد و بايد احتياط مراعات شود.</a:t>
          </a:r>
          <a:endParaRPr lang="en-US" sz="1600" kern="1200" dirty="0"/>
        </a:p>
      </dsp:txBody>
      <dsp:txXfrm>
        <a:off x="384150" y="2755854"/>
        <a:ext cx="6629757" cy="1100326"/>
      </dsp:txXfrm>
    </dsp:sp>
    <dsp:sp modelId="{FA681A11-90CE-43C8-B463-483AEB080726}" macro="" textlink="">
      <dsp:nvSpPr>
        <dsp:cNvPr id="0" name=""/>
        <dsp:cNvSpPr/>
      </dsp:nvSpPr>
      <dsp:spPr>
        <a:xfrm>
          <a:off x="384150" y="4131263"/>
          <a:ext cx="6629757" cy="1100326"/>
        </a:xfrm>
        <a:prstGeom prst="can">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t>4 ـ اگر انسان بدون قصد ماندن هميشگى در جايى، آن قدر بماند كه مردم، او را اهل آنجا بدانند، آنجا براى او حكم وطن را دارد.</a:t>
          </a:r>
          <a:endParaRPr lang="en-US" sz="1600" kern="1200" dirty="0"/>
        </a:p>
      </dsp:txBody>
      <dsp:txXfrm>
        <a:off x="384150" y="4131263"/>
        <a:ext cx="6629757" cy="1100326"/>
      </dsp:txXfrm>
    </dsp:sp>
    <dsp:sp modelId="{E33EBDC2-CDA1-4B03-AE7D-43A1B147A003}" macro="" textlink="">
      <dsp:nvSpPr>
        <dsp:cNvPr id="0" name=""/>
        <dsp:cNvSpPr/>
      </dsp:nvSpPr>
      <dsp:spPr>
        <a:xfrm>
          <a:off x="384150" y="5506671"/>
          <a:ext cx="6629757" cy="736690"/>
        </a:xfrm>
        <a:prstGeom prst="can">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t>5 ـ اگر به جايى برود كه پيشتر وطن او بوده ولى هم اكنون از آنجا صرف نظر كرده است، نبايد نماز را تمام بخواند، اگر چه وطن ديگرى هم براى خود اختيار نكرده باشد.</a:t>
          </a:r>
          <a:endParaRPr lang="fa-IR" sz="1600" kern="1200" dirty="0"/>
        </a:p>
      </dsp:txBody>
      <dsp:txXfrm>
        <a:off x="384150" y="5506671"/>
        <a:ext cx="6629757" cy="736690"/>
      </dsp:txXfrm>
    </dsp:sp>
  </dsp:spTree>
</dgm:drawing>
</file>

<file path=ppt/diagrams/drawing2.xml><?xml version="1.0" encoding="utf-8"?>
<dgm:drawing xmlns:dgm="http://schemas.openxmlformats.org/drawingml/2006/diagram" xmlns:a="http://schemas.openxmlformats.org/drawingml/2006/main">
  <dsp:spTree xmlns:dsp="http://schemas.microsoft.com/office/drawing/2008/diagram">
    <dsp:nvGrpSpPr>
      <dsp:cNvPr id="0" name=""/>
      <dsp:cNvGrpSpPr/>
    </dsp:nvGrpSpPr>
    <dsp:grpSpPr/>
    <dsp:sp modelId="{7E41C1C4-5A50-4A07-BD42-2174004DF0C4}" macro="" textlink="">
      <dsp:nvSpPr>
        <dsp:cNvPr id="0" name=""/>
        <dsp:cNvSpPr/>
      </dsp:nvSpPr>
      <dsp:spPr>
        <a:xfrm>
          <a:off x="1860804" y="0"/>
          <a:ext cx="2249424" cy="1249680"/>
        </a:xfrm>
        <a:prstGeom prst="roundRect">
          <a:avLst>
            <a:gd name="adj" fmla="val 10000"/>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t>وظيفه مسافرى كه نمازش را تمام خوانده:</a:t>
          </a:r>
          <a:endParaRPr lang="en-US" sz="2400" kern="1200" dirty="0"/>
        </a:p>
      </dsp:txBody>
      <dsp:txXfrm>
        <a:off x="1860804" y="0"/>
        <a:ext cx="2249424" cy="1249680"/>
      </dsp:txXfrm>
    </dsp:sp>
    <dsp:sp modelId="{34D53F5A-31D0-44EF-A5C6-E1BA22336172}" macro="" textlink="">
      <dsp:nvSpPr>
        <dsp:cNvPr id="0" name=""/>
        <dsp:cNvSpPr/>
      </dsp:nvSpPr>
      <dsp:spPr>
        <a:xfrm>
          <a:off x="5109972" y="0"/>
          <a:ext cx="2249424" cy="1249680"/>
        </a:xfrm>
        <a:prstGeom prst="roundRect">
          <a:avLst>
            <a:gd name="adj" fmla="val 10000"/>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t>وظيفه غير مسافرى كه نمازش را شكسته خوانده:</a:t>
          </a:r>
          <a:endParaRPr lang="en-US" sz="2400" kern="1200" dirty="0"/>
        </a:p>
      </dsp:txBody>
      <dsp:txXfrm>
        <a:off x="5109972" y="0"/>
        <a:ext cx="2249424" cy="1249680"/>
      </dsp:txXfrm>
    </dsp:sp>
    <dsp:sp modelId="{C0AA2D79-ADDA-4638-AAC8-3FDD0A76BE8C}" macro="" textlink="">
      <dsp:nvSpPr>
        <dsp:cNvPr id="0" name=""/>
        <dsp:cNvSpPr/>
      </dsp:nvSpPr>
      <dsp:spPr>
        <a:xfrm>
          <a:off x="4141470" y="5311140"/>
          <a:ext cx="937260" cy="937260"/>
        </a:xfrm>
        <a:prstGeom prst="triangle">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18DBC4F-157C-4A8E-8DD0-93FED64744A0}" macro="" textlink="">
      <dsp:nvSpPr>
        <dsp:cNvPr id="0" name=""/>
        <dsp:cNvSpPr/>
      </dsp:nvSpPr>
      <dsp:spPr>
        <a:xfrm rot="21360000">
          <a:off x="1797461" y="4909513"/>
          <a:ext cx="5625277" cy="393357"/>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3D792DE-F7B0-43A3-905D-E654EAD162CA}" macro="" textlink="">
      <dsp:nvSpPr>
        <dsp:cNvPr id="0" name=""/>
        <dsp:cNvSpPr/>
      </dsp:nvSpPr>
      <dsp:spPr>
        <a:xfrm rot="21360000">
          <a:off x="1800815" y="3926022"/>
          <a:ext cx="2244432" cy="1045676"/>
        </a:xfrm>
        <a:prstGeom prst="round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200" b="1" kern="1200" dirty="0" smtClean="0"/>
            <a:t>الف) </a:t>
          </a:r>
          <a:r>
            <a:rPr lang="fa-IR" sz="1200" kern="1200" dirty="0" smtClean="0"/>
            <a:t>اگر نمى‏دانست كه مسافر بايد نماز را شكسته بخواند : نمازى كه خوانده صحيح است.</a:t>
          </a:r>
          <a:endParaRPr lang="en-US" sz="1200" kern="1200" dirty="0"/>
        </a:p>
      </dsp:txBody>
      <dsp:txXfrm rot="21360000">
        <a:off x="1800815" y="3926022"/>
        <a:ext cx="2244432" cy="1045676"/>
      </dsp:txXfrm>
    </dsp:sp>
    <dsp:sp modelId="{52ACE81A-51EE-4827-8DCB-F0086FE245FF}" macro="" textlink="">
      <dsp:nvSpPr>
        <dsp:cNvPr id="0" name=""/>
        <dsp:cNvSpPr/>
      </dsp:nvSpPr>
      <dsp:spPr>
        <a:xfrm rot="21360000">
          <a:off x="1719586" y="2801310"/>
          <a:ext cx="2244432" cy="1045676"/>
        </a:xfrm>
        <a:prstGeom prst="round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200" b="1" kern="1200" dirty="0" smtClean="0"/>
            <a:t>ب ) </a:t>
          </a:r>
          <a:r>
            <a:rPr lang="fa-IR" sz="1200" kern="1200" dirty="0" smtClean="0"/>
            <a:t>اگر حكم سفر را مى‏دانست ولى بعضى از جزئيّات را نمى‏دانست، يا نمى‏دانست كه مسافر</a:t>
          </a:r>
          <a:br>
            <a:rPr lang="fa-IR" sz="1200" kern="1200" dirty="0" smtClean="0"/>
          </a:br>
          <a:r>
            <a:rPr lang="fa-IR" sz="1200" kern="1200" dirty="0" smtClean="0"/>
            <a:t>است: نمازى را كه خوانده، بايد دوباره بخواند.</a:t>
          </a:r>
          <a:endParaRPr lang="en-US" sz="1200" kern="1200" dirty="0"/>
        </a:p>
      </dsp:txBody>
      <dsp:txXfrm rot="21360000">
        <a:off x="1719586" y="2801310"/>
        <a:ext cx="2244432" cy="1045676"/>
      </dsp:txXfrm>
    </dsp:sp>
    <dsp:sp modelId="{6E4A74D1-7CEE-4437-B87C-90F8F0C8AA28}" macro="" textlink="">
      <dsp:nvSpPr>
        <dsp:cNvPr id="0" name=""/>
        <dsp:cNvSpPr/>
      </dsp:nvSpPr>
      <dsp:spPr>
        <a:xfrm rot="21360000">
          <a:off x="1638357" y="1701592"/>
          <a:ext cx="2244432" cy="1045676"/>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200" b="1" kern="1200" dirty="0" smtClean="0"/>
            <a:t>ج)</a:t>
          </a:r>
          <a:r>
            <a:rPr lang="fa-IR" sz="1200" kern="1200" dirty="0" smtClean="0"/>
            <a:t> اگر فراموش كند مسافر است و نماز را تمام بخواند، بايد دوباره نمازش را شكسته بخواند.</a:t>
          </a:r>
          <a:endParaRPr lang="en-US" sz="1200" kern="1200" dirty="0"/>
        </a:p>
      </dsp:txBody>
      <dsp:txXfrm rot="21360000">
        <a:off x="1638357" y="1701592"/>
        <a:ext cx="2244432" cy="1045676"/>
      </dsp:txXfrm>
    </dsp:sp>
    <dsp:sp modelId="{F829DFF4-D4CE-49E1-8DE2-54E3CE84F0CA}" macro="" textlink="">
      <dsp:nvSpPr>
        <dsp:cNvPr id="0" name=""/>
        <dsp:cNvSpPr/>
      </dsp:nvSpPr>
      <dsp:spPr>
        <a:xfrm rot="21360000">
          <a:off x="5018741" y="3701080"/>
          <a:ext cx="2244432" cy="1045676"/>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200" kern="1200" dirty="0" smtClean="0"/>
            <a:t>كسى كه بايد نماز را تمام بخواند، اگر شكسته بجا آورد، در هر صورت نمازش باطل است.</a:t>
          </a:r>
          <a:endParaRPr lang="en-US" sz="1200" kern="1200" dirty="0"/>
        </a:p>
      </dsp:txBody>
      <dsp:txXfrm rot="21360000">
        <a:off x="5018741" y="3701080"/>
        <a:ext cx="2244432" cy="1045676"/>
      </dsp:txXfrm>
    </dsp:sp>
  </dsp:spTree>
</dgm: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5E4F3BC-5D1D-43A2-B95E-9E96C6E61EF9}" type="datetimeFigureOut">
              <a:rPr lang="en-US" smtClean="0"/>
              <a:pPr/>
              <a:t>8/13/2014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D6065C-C831-4162-A068-FBA83AD10929}" type="slidenum">
              <a:rPr lang="en-US" smtClean="0"/>
              <a:pPr/>
              <a:t>‹#›</a:t>
            </a:fld>
            <a:endParaRPr lang="en-US"/>
          </a:p>
        </p:txBody>
      </p:sp>
    </p:spTree>
    <p:extLst>
      <p:ext uri="{BB962C8B-B14F-4D97-AF65-F5344CB8AC3E}">
        <p14:creationId xmlns="" xmlns:p14="http://schemas.microsoft.com/office/powerpoint/2010/main" val="32879474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E5ED36-D1DA-47DC-BAFC-888B90441199}" type="datetimeFigureOut">
              <a:rPr lang="en-US" smtClean="0"/>
              <a:pPr/>
              <a:t>8/13/2014</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7202DF-8F3E-42BD-B816-71EC232D8DF1}" type="slidenum">
              <a:rPr lang="en-US" smtClean="0"/>
              <a:pPr/>
              <a:t>‹#›</a:t>
            </a:fld>
            <a:endParaRPr lang="en-US"/>
          </a:p>
        </p:txBody>
      </p:sp>
    </p:spTree>
    <p:extLst>
      <p:ext uri="{BB962C8B-B14F-4D97-AF65-F5344CB8AC3E}">
        <p14:creationId xmlns="" xmlns:p14="http://schemas.microsoft.com/office/powerpoint/2010/main" val="148246042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30"/>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5F496C-88B2-40CF-AC65-98F4E739A3AD}"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4D4C7D-C41F-451D-9075-E264E20652FA}"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80337" y="274643"/>
            <a:ext cx="2414588"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6577" y="274643"/>
            <a:ext cx="707866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58601E-64F5-473C-BEBE-9EB422177030}"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C9F6BB-1DCB-47E5-BF08-96DBEA5ECA2E}"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5"/>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8EB076-8993-4A96-9E63-81874FB8665C}"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6575" y="1600205"/>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48300" y="1600205"/>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992464-CC3B-4EC0-A488-DCB6FFF56FCC}"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3"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75A349-B0D0-4F37-8A07-2831A012521D}" type="datetime1">
              <a:rPr lang="en-US" smtClean="0"/>
              <a:pPr/>
              <a:t>8/13/2014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D034F5-84A2-488F-8FE3-729FB5E17721}" type="datetime1">
              <a:rPr lang="en-US" smtClean="0"/>
              <a:pPr/>
              <a:t>8/13/2014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7D3167-FB96-41D8-BE0F-2173429BCB39}" type="datetime1">
              <a:rPr lang="en-US" smtClean="0"/>
              <a:pPr/>
              <a:t>8/13/2014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2972" y="273055"/>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66E157-8721-4094-BBB3-06BF06B1E28D}"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C33191-8944-4A32-A476-972FC1CE441A}"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95300" y="1600205"/>
            <a:ext cx="89154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95300" y="6356355"/>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6479C-B2A5-4978-A0C5-F87D98805D56}" type="datetime1">
              <a:rPr lang="en-US" smtClean="0"/>
              <a:pPr/>
              <a:t>8/13/2014</a:t>
            </a:fld>
            <a:endParaRPr lang="en-US"/>
          </a:p>
        </p:txBody>
      </p:sp>
      <p:sp>
        <p:nvSpPr>
          <p:cNvPr id="5" name="Footer Placeholder 4"/>
          <p:cNvSpPr>
            <a:spLocks noGrp="1"/>
          </p:cNvSpPr>
          <p:nvPr>
            <p:ph type="ftr" sz="quarter" idx="3"/>
          </p:nvPr>
        </p:nvSpPr>
        <p:spPr>
          <a:xfrm>
            <a:off x="3384550" y="6356355"/>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9300" y="6356355"/>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49489-D8F7-40F9-8E5C-F669B78561E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7" Type="http://schemas.microsoft.com/office/2007/relationships/diagramDrawing" Target="../diagrams/drawing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diagramLayout" Target="../diagrams/layout1.xml"/><Relationship Id="rId7" Type="http://schemas.openxmlformats.org/officeDocument/2006/relationships/slide" Target="slide14.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12751" y="1943103"/>
            <a:ext cx="6918087" cy="2949879"/>
            <a:chOff x="0" y="1649260"/>
            <a:chExt cx="7376525" cy="2949879"/>
          </a:xfrm>
          <a:scene3d>
            <a:camera prst="orthographicFront"/>
            <a:lightRig rig="flat" dir="t"/>
          </a:scene3d>
        </p:grpSpPr>
        <p:sp>
          <p:nvSpPr>
            <p:cNvPr id="5" name="Rectangle 4"/>
            <p:cNvSpPr/>
            <p:nvPr/>
          </p:nvSpPr>
          <p:spPr>
            <a:xfrm>
              <a:off x="0" y="1649260"/>
              <a:ext cx="7376525" cy="2949879"/>
            </a:xfrm>
            <a:prstGeom prst="rect">
              <a:avLst/>
            </a:prstGeom>
          </p:spPr>
          <p:style>
            <a:lnRef idx="1">
              <a:schemeClr val="dk1"/>
            </a:lnRef>
            <a:fillRef idx="2">
              <a:schemeClr val="dk1"/>
            </a:fillRef>
            <a:effectRef idx="1">
              <a:schemeClr val="dk1"/>
            </a:effectRef>
            <a:fontRef idx="minor">
              <a:schemeClr val="dk1"/>
            </a:fontRef>
          </p:style>
        </p:sp>
        <p:sp>
          <p:nvSpPr>
            <p:cNvPr id="6" name="Rectangle 5"/>
            <p:cNvSpPr/>
            <p:nvPr/>
          </p:nvSpPr>
          <p:spPr>
            <a:xfrm>
              <a:off x="0" y="1649260"/>
              <a:ext cx="7376525" cy="2949879"/>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38100" tIns="38100" rIns="2479834" bIns="38100" numCol="1" spcCol="1270" anchor="t" anchorCtr="0">
              <a:noAutofit/>
            </a:bodyPr>
            <a:lstStyle/>
            <a:p>
              <a:pPr lvl="0" algn="r" defTabSz="666750" rtl="1">
                <a:lnSpc>
                  <a:spcPct val="90000"/>
                </a:lnSpc>
                <a:spcBef>
                  <a:spcPct val="0"/>
                </a:spcBef>
                <a:spcAft>
                  <a:spcPct val="35000"/>
                </a:spcAft>
              </a:pPr>
              <a:endParaRPr lang="en-US" sz="1400" kern="1200" dirty="0"/>
            </a:p>
          </p:txBody>
        </p:sp>
      </p:grpSp>
      <p:grpSp>
        <p:nvGrpSpPr>
          <p:cNvPr id="9" name="Group 8"/>
          <p:cNvGrpSpPr/>
          <p:nvPr/>
        </p:nvGrpSpPr>
        <p:grpSpPr>
          <a:xfrm>
            <a:off x="11144250" y="-838200"/>
            <a:ext cx="11167790" cy="8408649"/>
            <a:chOff x="5334000" y="-803397"/>
            <a:chExt cx="10308729" cy="8408649"/>
          </a:xfrm>
        </p:grpSpPr>
        <p:sp>
          <p:nvSpPr>
            <p:cNvPr id="2" name="Block Arc 1"/>
            <p:cNvSpPr/>
            <p:nvPr/>
          </p:nvSpPr>
          <p:spPr>
            <a:xfrm>
              <a:off x="7234080" y="-803397"/>
              <a:ext cx="8408649" cy="8408649"/>
            </a:xfrm>
            <a:prstGeom prst="blockArc">
              <a:avLst>
                <a:gd name="adj1" fmla="val 7289619"/>
                <a:gd name="adj2" fmla="val 14433526"/>
                <a:gd name="adj3" fmla="val 1026"/>
              </a:avLst>
            </a:prstGeom>
          </p:spPr>
          <p:style>
            <a:lnRef idx="1">
              <a:schemeClr val="accent1"/>
            </a:lnRef>
            <a:fillRef idx="2">
              <a:schemeClr val="accent1"/>
            </a:fillRef>
            <a:effectRef idx="1">
              <a:schemeClr val="accent1"/>
            </a:effectRef>
            <a:fontRef idx="minor">
              <a:schemeClr val="dk1"/>
            </a:fontRef>
          </p:style>
        </p:sp>
        <p:sp>
          <p:nvSpPr>
            <p:cNvPr id="4" name="Oval 3"/>
            <p:cNvSpPr/>
            <p:nvPr/>
          </p:nvSpPr>
          <p:spPr>
            <a:xfrm>
              <a:off x="5334000" y="1524000"/>
              <a:ext cx="3687349" cy="3687349"/>
            </a:xfrm>
            <a:prstGeom prst="ellipse">
              <a:avLst/>
            </a:prstGeom>
          </p:spPr>
          <p:style>
            <a:lnRef idx="1">
              <a:schemeClr val="accent5"/>
            </a:lnRef>
            <a:fillRef idx="2">
              <a:schemeClr val="accent5"/>
            </a:fillRef>
            <a:effectRef idx="1">
              <a:schemeClr val="accent5"/>
            </a:effectRef>
            <a:fontRef idx="minor">
              <a:schemeClr val="dk1"/>
            </a:fontRef>
          </p:style>
        </p:sp>
      </p:grpSp>
      <p:sp>
        <p:nvSpPr>
          <p:cNvPr id="7" name="TextBox 6"/>
          <p:cNvSpPr txBox="1"/>
          <p:nvPr/>
        </p:nvSpPr>
        <p:spPr>
          <a:xfrm>
            <a:off x="6521450" y="2295942"/>
            <a:ext cx="2228850" cy="2585323"/>
          </a:xfrm>
          <a:prstGeom prst="rect">
            <a:avLst/>
          </a:prstGeom>
          <a:noFill/>
        </p:spPr>
        <p:txBody>
          <a:bodyPr wrap="square" rtlCol="0">
            <a:spAutoFit/>
          </a:bodyPr>
          <a:lstStyle/>
          <a:p>
            <a:pPr algn="ctr" rtl="1"/>
            <a:r>
              <a:rPr lang="fa-IR"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درس</a:t>
            </a:r>
          </a:p>
          <a:p>
            <a:pPr algn="ctr" rtl="1"/>
            <a:r>
              <a:rPr lang="fa-IR" sz="9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rPr>
              <a:t>19</a:t>
            </a:r>
            <a:endParaRPr lang="fa-IR" sz="6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endParaRPr>
          </a:p>
        </p:txBody>
      </p:sp>
      <p:sp>
        <p:nvSpPr>
          <p:cNvPr id="8" name="TextBox 7"/>
          <p:cNvSpPr txBox="1"/>
          <p:nvPr/>
        </p:nvSpPr>
        <p:spPr>
          <a:xfrm>
            <a:off x="926998" y="2857496"/>
            <a:ext cx="4540250" cy="923330"/>
          </a:xfrm>
          <a:prstGeom prst="rect">
            <a:avLst/>
          </a:prstGeom>
          <a:noFill/>
        </p:spPr>
        <p:txBody>
          <a:bodyPr wrap="square" rtlCol="0">
            <a:spAutoFit/>
          </a:bodyPr>
          <a:lstStyle/>
          <a:p>
            <a:pPr algn="ctr" rtl="1"/>
            <a:r>
              <a:rPr lang="fa-IR"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نماز مسافر (2)</a:t>
            </a:r>
            <a:endPar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10" name="7-Point Star 9">
            <a:hlinkClick r:id="rId2" action="ppaction://hlinksldjump"/>
          </p:cNvPr>
          <p:cNvSpPr/>
          <p:nvPr/>
        </p:nvSpPr>
        <p:spPr>
          <a:xfrm>
            <a:off x="309530" y="5500702"/>
            <a:ext cx="247650" cy="228600"/>
          </a:xfrm>
          <a:prstGeom prst="star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11" name="Striped Right Arrow 10">
            <a:hlinkClick r:id="" action="ppaction://noaction"/>
          </p:cNvPr>
          <p:cNvSpPr/>
          <p:nvPr/>
        </p:nvSpPr>
        <p:spPr>
          <a:xfrm rot="10800000">
            <a:off x="82550" y="6248400"/>
            <a:ext cx="57785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4 -0.00185 L -0.55539 -0.00185 " pathEditMode="relative" rAng="0" ptsTypes="AA">
                                      <p:cBhvr>
                                        <p:cTn id="6" dur="2000" fill="hold"/>
                                        <p:tgtEl>
                                          <p:spTgt spid="9"/>
                                        </p:tgtEl>
                                        <p:attrNameLst>
                                          <p:attrName>ppt_x</p:attrName>
                                          <p:attrName>ppt_y</p:attrName>
                                        </p:attrNameLst>
                                      </p:cBhvr>
                                      <p:rCtr x="-78"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8"/>
                                        </p:tgtEl>
                                        <p:attrNameLst>
                                          <p:attrName>style.visibility</p:attrName>
                                        </p:attrNameLst>
                                      </p:cBhvr>
                                      <p:to>
                                        <p:strVal val="visible"/>
                                      </p:to>
                                    </p:set>
                                    <p:set>
                                      <p:cBhvr>
                                        <p:cTn id="23" dur="455" fill="hold">
                                          <p:stCondLst>
                                            <p:cond delay="0"/>
                                          </p:stCondLst>
                                        </p:cTn>
                                        <p:tgtEl>
                                          <p:spTgt spid="8"/>
                                        </p:tgtEl>
                                        <p:attrNameLst>
                                          <p:attrName>style.rotation</p:attrName>
                                        </p:attrNameLst>
                                      </p:cBhvr>
                                      <p:to>
                                        <p:strVal val="-45.0"/>
                                      </p:to>
                                    </p:set>
                                    <p:anim calcmode="lin" valueType="num">
                                      <p:cBhvr>
                                        <p:cTn id="24"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0"/>
                                        <p:tgtEl>
                                          <p:spTgt spid="10"/>
                                        </p:tgtEl>
                                      </p:cBhvr>
                                    </p:animEffect>
                                  </p:childTnLst>
                                </p:cTn>
                              </p:par>
                              <p:par>
                                <p:cTn id="31" presetID="8" presetClass="emph" presetSubtype="0" repeatCount="indefinite" fill="hold" grpId="1" nodeType="withEffect">
                                  <p:stCondLst>
                                    <p:cond delay="0"/>
                                  </p:stCondLst>
                                  <p:childTnLst>
                                    <p:animRot by="21600000">
                                      <p:cBhvr>
                                        <p:cTn id="32" dur="2000" fill="hold"/>
                                        <p:tgtEl>
                                          <p:spTgt spid="10"/>
                                        </p:tgtEl>
                                        <p:attrNameLst>
                                          <p:attrName>r</p:attrName>
                                        </p:attrNameLst>
                                      </p:cBhvr>
                                    </p:animRot>
                                  </p:childTnLst>
                                </p:cTn>
                              </p:par>
                            </p:childTnLst>
                          </p:cTn>
                        </p:par>
                        <p:par>
                          <p:cTn id="33" fill="hold">
                            <p:stCondLst>
                              <p:cond delay="6500"/>
                            </p:stCondLst>
                            <p:childTnLst>
                              <p:par>
                                <p:cTn id="34" presetID="53"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P spid="10" grpId="1"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pic>
        <p:nvPicPr>
          <p:cNvPr id="8" name="Picture 7" descr="Picture2.png"/>
          <p:cNvPicPr>
            <a:picLocks noChangeAspect="1"/>
          </p:cNvPicPr>
          <p:nvPr/>
        </p:nvPicPr>
        <p:blipFill>
          <a:blip r:embed="rId2" cstate="print"/>
          <a:stretch>
            <a:fillRect/>
          </a:stretch>
        </p:blipFill>
        <p:spPr>
          <a:xfrm>
            <a:off x="561195" y="882494"/>
            <a:ext cx="8783610" cy="554690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39840" y="1785926"/>
            <a:ext cx="7842250" cy="4401205"/>
          </a:xfrm>
          <a:prstGeom prst="rect">
            <a:avLst/>
          </a:prstGeom>
        </p:spPr>
        <p:txBody>
          <a:bodyPr wrap="square">
            <a:spAutoFit/>
          </a:bodyPr>
          <a:lstStyle/>
          <a:p>
            <a:pPr lvl="0" algn="justLow" rtl="1"/>
            <a:r>
              <a:rPr lang="fa-IR" sz="4000" b="1" dirty="0" smtClean="0">
                <a:solidFill>
                  <a:srgbClr val="00B0F0"/>
                </a:solidFill>
                <a:cs typeface="B Zar" pitchFamily="2" charset="-78"/>
              </a:rPr>
              <a:t>سؤال: </a:t>
            </a:r>
          </a:p>
          <a:p>
            <a:pPr lvl="0" algn="justLow" rtl="1"/>
            <a:r>
              <a:rPr lang="fa-IR" sz="4000" b="1" dirty="0" smtClean="0">
                <a:cs typeface="B Zar" pitchFamily="2" charset="-78"/>
              </a:rPr>
              <a:t>همسر، يا فرزندى كه مكلّف شده و در منزل تابع شوهر و يا پدر خود مى‏باشند، آيا در مسأله ترك وطن تابع پدر و يا شوهر خود هستند و اگر پدر و يا شوهر ترك وطن نمود، آنها هم همان حكم را پيدا مى‏كنند و يا بايد مستقلاً تصميم بگيرند؟</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901975"/>
            <a:ext cx="7842250" cy="3170099"/>
          </a:xfrm>
          <a:prstGeom prst="rect">
            <a:avLst/>
          </a:prstGeom>
        </p:spPr>
        <p:txBody>
          <a:bodyPr wrap="square">
            <a:spAutoFit/>
          </a:bodyPr>
          <a:lstStyle/>
          <a:p>
            <a:pPr algn="justLow" rtl="1"/>
            <a:r>
              <a:rPr lang="fa-IR" sz="4000" b="1" dirty="0" smtClean="0">
                <a:solidFill>
                  <a:srgbClr val="00B0F0"/>
                </a:solidFill>
                <a:cs typeface="B Zar" pitchFamily="2" charset="-78"/>
              </a:rPr>
              <a:t>جواب:</a:t>
            </a:r>
          </a:p>
          <a:p>
            <a:pPr algn="justLow" rtl="1"/>
            <a:r>
              <a:rPr lang="fa-IR" sz="4000" b="1" dirty="0" smtClean="0">
                <a:cs typeface="B Zar" pitchFamily="2" charset="-78"/>
              </a:rPr>
              <a:t>زن و فرزندى كه از حدّ تبعيّت بالطبع بيرون آمده و صاحب اراده است، در اتخاذ وطن و اعراض از آن و قصد اقامه تابع نيست و ميزان، تصميم خود او است.</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16" name="Rectangle 15"/>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285860"/>
            <a:ext cx="8502650" cy="511494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16" name="Rectangle 15"/>
          <p:cNvSpPr/>
          <p:nvPr/>
        </p:nvSpPr>
        <p:spPr>
          <a:xfrm>
            <a:off x="6433758" y="486923"/>
            <a:ext cx="2630848" cy="769441"/>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قصد ده روز</a:t>
            </a:r>
            <a:endPar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0" name="Rectangle 9"/>
          <p:cNvSpPr/>
          <p:nvPr/>
        </p:nvSpPr>
        <p:spPr>
          <a:xfrm>
            <a:off x="996716" y="1485426"/>
            <a:ext cx="8001056" cy="4154984"/>
          </a:xfrm>
          <a:prstGeom prst="rect">
            <a:avLst/>
          </a:prstGeom>
        </p:spPr>
        <p:txBody>
          <a:bodyPr wrap="square">
            <a:spAutoFit/>
          </a:bodyPr>
          <a:lstStyle/>
          <a:p>
            <a:pPr lvl="0" algn="justLow" rtl="1"/>
            <a:r>
              <a:rPr lang="fa-IR" sz="4400" b="1" dirty="0" smtClean="0">
                <a:cs typeface="B Zar" pitchFamily="2" charset="-78"/>
              </a:rPr>
              <a:t>1 ـ مسافرى‏كه قصد دارد ده‏روز پشت سر هم در محلى بماند يا مى‏داند كه بدون اختيار ده روز درمحلى مى‏ماند؛مثل سربازى‏كه اختيارش با فرمانده‏است، درآن محل بايد نماز را تمام بخواند.</a:t>
            </a:r>
            <a:endParaRPr lang="en-US" sz="4400" b="1"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lide(fromBottom)">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285860"/>
            <a:ext cx="8502650" cy="511494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16" name="Rectangle 15"/>
          <p:cNvSpPr/>
          <p:nvPr/>
        </p:nvSpPr>
        <p:spPr>
          <a:xfrm>
            <a:off x="6433758" y="486923"/>
            <a:ext cx="2630848" cy="769441"/>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قصد ده روز</a:t>
            </a:r>
            <a:endPar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8" name="Rectangle 7"/>
          <p:cNvSpPr/>
          <p:nvPr/>
        </p:nvSpPr>
        <p:spPr>
          <a:xfrm>
            <a:off x="1023910" y="1451323"/>
            <a:ext cx="7929618" cy="3477875"/>
          </a:xfrm>
          <a:prstGeom prst="rect">
            <a:avLst/>
          </a:prstGeom>
        </p:spPr>
        <p:txBody>
          <a:bodyPr wrap="square">
            <a:spAutoFit/>
          </a:bodyPr>
          <a:lstStyle/>
          <a:p>
            <a:pPr algn="justLow" rtl="1"/>
            <a:r>
              <a:rPr lang="fa-IR" sz="4400" b="1" dirty="0" smtClean="0">
                <a:cs typeface="B Zar" pitchFamily="2" charset="-78"/>
              </a:rPr>
              <a:t>2 ـ مسافرى كه قصد كرده ده روز در محلى بماند، اگر بيش از ده روز بماند، تا وقتى كه مسافرت نكرده، بايد نمازش را تمام بخواند و لازم نيست دوباره قصد ماندن ده روز كند.</a:t>
            </a:r>
            <a:endParaRPr lang="en-US" sz="44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lide(fromBottom)">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285860"/>
            <a:ext cx="8502650" cy="5114940"/>
          </a:xfrm>
          <a:prstGeom prst="roundRect">
            <a:avLst>
              <a:gd name="adj" fmla="val 8579"/>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16" name="Rectangle 15"/>
          <p:cNvSpPr/>
          <p:nvPr/>
        </p:nvSpPr>
        <p:spPr>
          <a:xfrm>
            <a:off x="6433758" y="486923"/>
            <a:ext cx="2630848" cy="769441"/>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قصد ده روز</a:t>
            </a:r>
            <a:endPar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25" name="Freeform 24"/>
          <p:cNvSpPr/>
          <p:nvPr/>
        </p:nvSpPr>
        <p:spPr>
          <a:xfrm>
            <a:off x="3198178" y="1579557"/>
            <a:ext cx="3570155" cy="1140450"/>
          </a:xfrm>
          <a:custGeom>
            <a:avLst/>
            <a:gdLst>
              <a:gd name="connsiteX0" fmla="*/ 0 w 3570155"/>
              <a:gd name="connsiteY0" fmla="*/ 114045 h 1140450"/>
              <a:gd name="connsiteX1" fmla="*/ 33403 w 3570155"/>
              <a:gd name="connsiteY1" fmla="*/ 33403 h 1140450"/>
              <a:gd name="connsiteX2" fmla="*/ 114045 w 3570155"/>
              <a:gd name="connsiteY2" fmla="*/ 0 h 1140450"/>
              <a:gd name="connsiteX3" fmla="*/ 3456110 w 3570155"/>
              <a:gd name="connsiteY3" fmla="*/ 0 h 1140450"/>
              <a:gd name="connsiteX4" fmla="*/ 3536752 w 3570155"/>
              <a:gd name="connsiteY4" fmla="*/ 33403 h 1140450"/>
              <a:gd name="connsiteX5" fmla="*/ 3570155 w 3570155"/>
              <a:gd name="connsiteY5" fmla="*/ 114045 h 1140450"/>
              <a:gd name="connsiteX6" fmla="*/ 3570155 w 3570155"/>
              <a:gd name="connsiteY6" fmla="*/ 1026405 h 1140450"/>
              <a:gd name="connsiteX7" fmla="*/ 3536752 w 3570155"/>
              <a:gd name="connsiteY7" fmla="*/ 1107047 h 1140450"/>
              <a:gd name="connsiteX8" fmla="*/ 3456110 w 3570155"/>
              <a:gd name="connsiteY8" fmla="*/ 1140450 h 1140450"/>
              <a:gd name="connsiteX9" fmla="*/ 114045 w 3570155"/>
              <a:gd name="connsiteY9" fmla="*/ 1140450 h 1140450"/>
              <a:gd name="connsiteX10" fmla="*/ 33403 w 3570155"/>
              <a:gd name="connsiteY10" fmla="*/ 1107047 h 1140450"/>
              <a:gd name="connsiteX11" fmla="*/ 0 w 3570155"/>
              <a:gd name="connsiteY11" fmla="*/ 1026405 h 1140450"/>
              <a:gd name="connsiteX12" fmla="*/ 0 w 3570155"/>
              <a:gd name="connsiteY12" fmla="*/ 114045 h 114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0155" h="1140450">
                <a:moveTo>
                  <a:pt x="0" y="114045"/>
                </a:moveTo>
                <a:cubicBezTo>
                  <a:pt x="0" y="83798"/>
                  <a:pt x="12015" y="54791"/>
                  <a:pt x="33403" y="33403"/>
                </a:cubicBezTo>
                <a:cubicBezTo>
                  <a:pt x="54791" y="12015"/>
                  <a:pt x="83798" y="0"/>
                  <a:pt x="114045" y="0"/>
                </a:cubicBezTo>
                <a:lnTo>
                  <a:pt x="3456110" y="0"/>
                </a:lnTo>
                <a:cubicBezTo>
                  <a:pt x="3486357" y="0"/>
                  <a:pt x="3515364" y="12015"/>
                  <a:pt x="3536752" y="33403"/>
                </a:cubicBezTo>
                <a:cubicBezTo>
                  <a:pt x="3558140" y="54791"/>
                  <a:pt x="3570155" y="83798"/>
                  <a:pt x="3570155" y="114045"/>
                </a:cubicBezTo>
                <a:lnTo>
                  <a:pt x="3570155" y="1026405"/>
                </a:lnTo>
                <a:cubicBezTo>
                  <a:pt x="3570155" y="1056652"/>
                  <a:pt x="3558140" y="1085659"/>
                  <a:pt x="3536752" y="1107047"/>
                </a:cubicBezTo>
                <a:cubicBezTo>
                  <a:pt x="3515364" y="1128435"/>
                  <a:pt x="3486357" y="1140450"/>
                  <a:pt x="3456110" y="1140450"/>
                </a:cubicBezTo>
                <a:lnTo>
                  <a:pt x="114045" y="1140450"/>
                </a:lnTo>
                <a:cubicBezTo>
                  <a:pt x="83798" y="1140450"/>
                  <a:pt x="54791" y="1128435"/>
                  <a:pt x="33403" y="1107047"/>
                </a:cubicBezTo>
                <a:cubicBezTo>
                  <a:pt x="12015" y="1085659"/>
                  <a:pt x="0" y="1056652"/>
                  <a:pt x="0" y="1026405"/>
                </a:cubicBezTo>
                <a:lnTo>
                  <a:pt x="0" y="114045"/>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55323" tIns="155323" rIns="155323" bIns="155323"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3 ـ اگر انسان از قصد ده روز برگردد:</a:t>
            </a:r>
            <a:endParaRPr lang="en-US" sz="3200" b="1" kern="1200" dirty="0">
              <a:cs typeface="B Zar" pitchFamily="2" charset="-78"/>
            </a:endParaRPr>
          </a:p>
        </p:txBody>
      </p:sp>
      <p:sp>
        <p:nvSpPr>
          <p:cNvPr id="26" name="Freeform 25"/>
          <p:cNvSpPr/>
          <p:nvPr/>
        </p:nvSpPr>
        <p:spPr>
          <a:xfrm>
            <a:off x="2668117" y="2720008"/>
            <a:ext cx="2315139" cy="530739"/>
          </a:xfrm>
          <a:custGeom>
            <a:avLst/>
            <a:gdLst/>
            <a:ahLst/>
            <a:cxnLst/>
            <a:rect l="0" t="0" r="0" b="0"/>
            <a:pathLst>
              <a:path>
                <a:moveTo>
                  <a:pt x="2315139" y="0"/>
                </a:moveTo>
                <a:lnTo>
                  <a:pt x="2315139" y="265369"/>
                </a:lnTo>
                <a:lnTo>
                  <a:pt x="0" y="265369"/>
                </a:lnTo>
                <a:lnTo>
                  <a:pt x="0" y="53073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883039" y="3250747"/>
            <a:ext cx="3570155" cy="2892897"/>
          </a:xfrm>
          <a:custGeom>
            <a:avLst/>
            <a:gdLst>
              <a:gd name="connsiteX0" fmla="*/ 0 w 3570155"/>
              <a:gd name="connsiteY0" fmla="*/ 289290 h 2892897"/>
              <a:gd name="connsiteX1" fmla="*/ 84731 w 3570155"/>
              <a:gd name="connsiteY1" fmla="*/ 84731 h 2892897"/>
              <a:gd name="connsiteX2" fmla="*/ 289290 w 3570155"/>
              <a:gd name="connsiteY2" fmla="*/ 0 h 2892897"/>
              <a:gd name="connsiteX3" fmla="*/ 3280865 w 3570155"/>
              <a:gd name="connsiteY3" fmla="*/ 0 h 2892897"/>
              <a:gd name="connsiteX4" fmla="*/ 3485424 w 3570155"/>
              <a:gd name="connsiteY4" fmla="*/ 84731 h 2892897"/>
              <a:gd name="connsiteX5" fmla="*/ 3570155 w 3570155"/>
              <a:gd name="connsiteY5" fmla="*/ 289290 h 2892897"/>
              <a:gd name="connsiteX6" fmla="*/ 3570155 w 3570155"/>
              <a:gd name="connsiteY6" fmla="*/ 2603607 h 2892897"/>
              <a:gd name="connsiteX7" fmla="*/ 3485424 w 3570155"/>
              <a:gd name="connsiteY7" fmla="*/ 2808166 h 2892897"/>
              <a:gd name="connsiteX8" fmla="*/ 3280865 w 3570155"/>
              <a:gd name="connsiteY8" fmla="*/ 2892897 h 2892897"/>
              <a:gd name="connsiteX9" fmla="*/ 289290 w 3570155"/>
              <a:gd name="connsiteY9" fmla="*/ 2892897 h 2892897"/>
              <a:gd name="connsiteX10" fmla="*/ 84731 w 3570155"/>
              <a:gd name="connsiteY10" fmla="*/ 2808166 h 2892897"/>
              <a:gd name="connsiteX11" fmla="*/ 0 w 3570155"/>
              <a:gd name="connsiteY11" fmla="*/ 2603607 h 2892897"/>
              <a:gd name="connsiteX12" fmla="*/ 0 w 3570155"/>
              <a:gd name="connsiteY12" fmla="*/ 289290 h 2892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0155" h="2892897">
                <a:moveTo>
                  <a:pt x="0" y="289290"/>
                </a:moveTo>
                <a:cubicBezTo>
                  <a:pt x="0" y="212565"/>
                  <a:pt x="30479" y="138983"/>
                  <a:pt x="84731" y="84731"/>
                </a:cubicBezTo>
                <a:cubicBezTo>
                  <a:pt x="138983" y="30479"/>
                  <a:pt x="212566" y="0"/>
                  <a:pt x="289290" y="0"/>
                </a:cubicBezTo>
                <a:lnTo>
                  <a:pt x="3280865" y="0"/>
                </a:lnTo>
                <a:cubicBezTo>
                  <a:pt x="3357590" y="0"/>
                  <a:pt x="3431172" y="30479"/>
                  <a:pt x="3485424" y="84731"/>
                </a:cubicBezTo>
                <a:cubicBezTo>
                  <a:pt x="3539676" y="138983"/>
                  <a:pt x="3570155" y="212566"/>
                  <a:pt x="3570155" y="289290"/>
                </a:cubicBezTo>
                <a:lnTo>
                  <a:pt x="3570155" y="2603607"/>
                </a:lnTo>
                <a:cubicBezTo>
                  <a:pt x="3570155" y="2680332"/>
                  <a:pt x="3539676" y="2753914"/>
                  <a:pt x="3485424" y="2808166"/>
                </a:cubicBezTo>
                <a:cubicBezTo>
                  <a:pt x="3431172" y="2862418"/>
                  <a:pt x="3357589" y="2892897"/>
                  <a:pt x="3280865" y="2892897"/>
                </a:cubicBezTo>
                <a:lnTo>
                  <a:pt x="289290" y="2892897"/>
                </a:lnTo>
                <a:cubicBezTo>
                  <a:pt x="212565" y="2892897"/>
                  <a:pt x="138983" y="2862418"/>
                  <a:pt x="84731" y="2808166"/>
                </a:cubicBezTo>
                <a:cubicBezTo>
                  <a:pt x="30479" y="2753914"/>
                  <a:pt x="0" y="2680331"/>
                  <a:pt x="0" y="2603607"/>
                </a:cubicBezTo>
                <a:lnTo>
                  <a:pt x="0" y="289290"/>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91410" tIns="191410" rIns="191410" bIns="191410"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الف) قبل از خواندن نماز چهار ركعتى از قصد خود برگردد :  بايد نماز را شكسته بخواند.</a:t>
            </a:r>
            <a:endParaRPr lang="en-US" sz="2800" b="1" kern="1200" dirty="0">
              <a:cs typeface="B Zar" pitchFamily="2" charset="-78"/>
            </a:endParaRPr>
          </a:p>
        </p:txBody>
      </p:sp>
      <p:sp>
        <p:nvSpPr>
          <p:cNvPr id="28" name="Freeform 27"/>
          <p:cNvSpPr/>
          <p:nvPr/>
        </p:nvSpPr>
        <p:spPr>
          <a:xfrm>
            <a:off x="4983256" y="2720008"/>
            <a:ext cx="2326063" cy="530739"/>
          </a:xfrm>
          <a:custGeom>
            <a:avLst/>
            <a:gdLst/>
            <a:ahLst/>
            <a:cxnLst/>
            <a:rect l="0" t="0" r="0" b="0"/>
            <a:pathLst>
              <a:path>
                <a:moveTo>
                  <a:pt x="0" y="0"/>
                </a:moveTo>
                <a:lnTo>
                  <a:pt x="0" y="265369"/>
                </a:lnTo>
                <a:lnTo>
                  <a:pt x="2326063" y="265369"/>
                </a:lnTo>
                <a:lnTo>
                  <a:pt x="2326063" y="53073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5524242" y="3250747"/>
            <a:ext cx="3570155" cy="2892897"/>
          </a:xfrm>
          <a:custGeom>
            <a:avLst/>
            <a:gdLst>
              <a:gd name="connsiteX0" fmla="*/ 0 w 3570155"/>
              <a:gd name="connsiteY0" fmla="*/ 289290 h 2892897"/>
              <a:gd name="connsiteX1" fmla="*/ 84731 w 3570155"/>
              <a:gd name="connsiteY1" fmla="*/ 84731 h 2892897"/>
              <a:gd name="connsiteX2" fmla="*/ 289290 w 3570155"/>
              <a:gd name="connsiteY2" fmla="*/ 0 h 2892897"/>
              <a:gd name="connsiteX3" fmla="*/ 3280865 w 3570155"/>
              <a:gd name="connsiteY3" fmla="*/ 0 h 2892897"/>
              <a:gd name="connsiteX4" fmla="*/ 3485424 w 3570155"/>
              <a:gd name="connsiteY4" fmla="*/ 84731 h 2892897"/>
              <a:gd name="connsiteX5" fmla="*/ 3570155 w 3570155"/>
              <a:gd name="connsiteY5" fmla="*/ 289290 h 2892897"/>
              <a:gd name="connsiteX6" fmla="*/ 3570155 w 3570155"/>
              <a:gd name="connsiteY6" fmla="*/ 2603607 h 2892897"/>
              <a:gd name="connsiteX7" fmla="*/ 3485424 w 3570155"/>
              <a:gd name="connsiteY7" fmla="*/ 2808166 h 2892897"/>
              <a:gd name="connsiteX8" fmla="*/ 3280865 w 3570155"/>
              <a:gd name="connsiteY8" fmla="*/ 2892897 h 2892897"/>
              <a:gd name="connsiteX9" fmla="*/ 289290 w 3570155"/>
              <a:gd name="connsiteY9" fmla="*/ 2892897 h 2892897"/>
              <a:gd name="connsiteX10" fmla="*/ 84731 w 3570155"/>
              <a:gd name="connsiteY10" fmla="*/ 2808166 h 2892897"/>
              <a:gd name="connsiteX11" fmla="*/ 0 w 3570155"/>
              <a:gd name="connsiteY11" fmla="*/ 2603607 h 2892897"/>
              <a:gd name="connsiteX12" fmla="*/ 0 w 3570155"/>
              <a:gd name="connsiteY12" fmla="*/ 289290 h 2892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0155" h="2892897">
                <a:moveTo>
                  <a:pt x="0" y="289290"/>
                </a:moveTo>
                <a:cubicBezTo>
                  <a:pt x="0" y="212565"/>
                  <a:pt x="30479" y="138983"/>
                  <a:pt x="84731" y="84731"/>
                </a:cubicBezTo>
                <a:cubicBezTo>
                  <a:pt x="138983" y="30479"/>
                  <a:pt x="212566" y="0"/>
                  <a:pt x="289290" y="0"/>
                </a:cubicBezTo>
                <a:lnTo>
                  <a:pt x="3280865" y="0"/>
                </a:lnTo>
                <a:cubicBezTo>
                  <a:pt x="3357590" y="0"/>
                  <a:pt x="3431172" y="30479"/>
                  <a:pt x="3485424" y="84731"/>
                </a:cubicBezTo>
                <a:cubicBezTo>
                  <a:pt x="3539676" y="138983"/>
                  <a:pt x="3570155" y="212566"/>
                  <a:pt x="3570155" y="289290"/>
                </a:cubicBezTo>
                <a:lnTo>
                  <a:pt x="3570155" y="2603607"/>
                </a:lnTo>
                <a:cubicBezTo>
                  <a:pt x="3570155" y="2680332"/>
                  <a:pt x="3539676" y="2753914"/>
                  <a:pt x="3485424" y="2808166"/>
                </a:cubicBezTo>
                <a:cubicBezTo>
                  <a:pt x="3431172" y="2862418"/>
                  <a:pt x="3357589" y="2892897"/>
                  <a:pt x="3280865" y="2892897"/>
                </a:cubicBezTo>
                <a:lnTo>
                  <a:pt x="289290" y="2892897"/>
                </a:lnTo>
                <a:cubicBezTo>
                  <a:pt x="212565" y="2892897"/>
                  <a:pt x="138983" y="2862418"/>
                  <a:pt x="84731" y="2808166"/>
                </a:cubicBezTo>
                <a:cubicBezTo>
                  <a:pt x="30479" y="2753914"/>
                  <a:pt x="0" y="2680331"/>
                  <a:pt x="0" y="2603607"/>
                </a:cubicBezTo>
                <a:lnTo>
                  <a:pt x="0" y="289290"/>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191410" tIns="191410" rIns="191410" bIns="191410"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ب) بعد از خواندن يك نماز چهار ركعتى از قصد خود برگردد : تا وقتى كه در آنجا هست بايد نماز را تمام بخواند.</a:t>
            </a:r>
            <a:endParaRPr lang="en-US" sz="2800" b="1" kern="1200"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lide(fromBottom)">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285860"/>
            <a:ext cx="8502650" cy="511494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16" name="Rectangle 15"/>
          <p:cNvSpPr/>
          <p:nvPr/>
        </p:nvSpPr>
        <p:spPr>
          <a:xfrm>
            <a:off x="6433758" y="486923"/>
            <a:ext cx="2630848" cy="769441"/>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قصد ده روز</a:t>
            </a:r>
            <a:endPar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8" name="Rectangle 7"/>
          <p:cNvSpPr/>
          <p:nvPr/>
        </p:nvSpPr>
        <p:spPr>
          <a:xfrm>
            <a:off x="922976" y="1454428"/>
            <a:ext cx="8143932" cy="4832092"/>
          </a:xfrm>
          <a:prstGeom prst="rect">
            <a:avLst/>
          </a:prstGeom>
        </p:spPr>
        <p:txBody>
          <a:bodyPr wrap="square">
            <a:spAutoFit/>
          </a:bodyPr>
          <a:lstStyle/>
          <a:p>
            <a:pPr lvl="0" algn="justLow" rtl="1"/>
            <a:r>
              <a:rPr lang="fa-IR" sz="4400" b="1" dirty="0" smtClean="0">
                <a:cs typeface="B Zar" pitchFamily="2" charset="-78"/>
              </a:rPr>
              <a:t>4 ـ مسافرى كه مى‏خواهد ده روز در محلى بماند در صورتى كه تصميم دارد تمام ده روز را در یك جا بماند نمازش تمام است، ولى اگر بخواند در دو محل يا بيشتر بماند مثلاً در نجف و كوفه يا</a:t>
            </a:r>
            <a:br>
              <a:rPr lang="fa-IR" sz="4400" b="1" dirty="0" smtClean="0">
                <a:cs typeface="B Zar" pitchFamily="2" charset="-78"/>
              </a:rPr>
            </a:br>
            <a:r>
              <a:rPr lang="fa-IR" sz="4400" b="1" dirty="0" smtClean="0">
                <a:cs typeface="B Zar" pitchFamily="2" charset="-78"/>
              </a:rPr>
              <a:t>تهران و كرج بماند، بايد نماز را شكسته بخواند.</a:t>
            </a:r>
            <a:endParaRPr lang="en-US" sz="4400" b="1" dirty="0" smtClean="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lide(fromBottom)">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17" name="Freeform 16"/>
          <p:cNvSpPr/>
          <p:nvPr/>
        </p:nvSpPr>
        <p:spPr>
          <a:xfrm>
            <a:off x="4440434" y="3679033"/>
            <a:ext cx="755365" cy="2066419"/>
          </a:xfrm>
          <a:custGeom>
            <a:avLst/>
            <a:gdLst>
              <a:gd name="connsiteX0" fmla="*/ 755365 w 755365"/>
              <a:gd name="connsiteY0" fmla="*/ 0 h 2066419"/>
              <a:gd name="connsiteX1" fmla="*/ 377682 w 755365"/>
              <a:gd name="connsiteY1" fmla="*/ 0 h 2066419"/>
              <a:gd name="connsiteX2" fmla="*/ 377682 w 755365"/>
              <a:gd name="connsiteY2" fmla="*/ 2066419 h 2066419"/>
              <a:gd name="connsiteX3" fmla="*/ 0 w 755365"/>
              <a:gd name="connsiteY3" fmla="*/ 2066419 h 2066419"/>
            </a:gdLst>
            <a:ahLst/>
            <a:cxnLst>
              <a:cxn ang="0">
                <a:pos x="connsiteX0" y="connsiteY0"/>
              </a:cxn>
              <a:cxn ang="0">
                <a:pos x="connsiteX1" y="connsiteY1"/>
              </a:cxn>
              <a:cxn ang="0">
                <a:pos x="connsiteX2" y="connsiteY2"/>
              </a:cxn>
              <a:cxn ang="0">
                <a:pos x="connsiteX3" y="connsiteY3"/>
              </a:cxn>
            </a:cxnLst>
            <a:rect l="l" t="t" r="r" b="b"/>
            <a:pathLst>
              <a:path w="755365" h="2066419">
                <a:moveTo>
                  <a:pt x="755365" y="0"/>
                </a:moveTo>
                <a:lnTo>
                  <a:pt x="377682" y="0"/>
                </a:lnTo>
                <a:lnTo>
                  <a:pt x="377682" y="2066419"/>
                </a:lnTo>
                <a:lnTo>
                  <a:pt x="0" y="2066419"/>
                </a:lnTo>
              </a:path>
            </a:pathLst>
          </a:custGeom>
        </p:spPr>
        <p:style>
          <a:lnRef idx="2">
            <a:schemeClr val="dk1"/>
          </a:lnRef>
          <a:fillRef idx="0">
            <a:schemeClr val="dk1"/>
          </a:fillRef>
          <a:effectRef idx="1">
            <a:schemeClr val="dk1"/>
          </a:effectRef>
          <a:fontRef idx="minor">
            <a:schemeClr val="tx1"/>
          </a:fontRef>
        </p:style>
        <p:txBody>
          <a:bodyPr spcFirstLastPara="0" vert="horz" wrap="square" lIns="335379" tIns="978205" rIns="335379" bIns="978207" numCol="1" spcCol="1270" anchor="ctr" anchorCtr="0">
            <a:noAutofit/>
          </a:bodyPr>
          <a:lstStyle/>
          <a:p>
            <a:pPr lvl="0" algn="ctr" defTabSz="355600" rtl="1">
              <a:lnSpc>
                <a:spcPct val="90000"/>
              </a:lnSpc>
              <a:spcBef>
                <a:spcPct val="0"/>
              </a:spcBef>
              <a:spcAft>
                <a:spcPct val="35000"/>
              </a:spcAft>
            </a:pPr>
            <a:endParaRPr lang="fa-IR" sz="800" kern="1200"/>
          </a:p>
        </p:txBody>
      </p:sp>
      <p:sp>
        <p:nvSpPr>
          <p:cNvPr id="18" name="Freeform 17"/>
          <p:cNvSpPr/>
          <p:nvPr/>
        </p:nvSpPr>
        <p:spPr>
          <a:xfrm>
            <a:off x="4440434" y="3679033"/>
            <a:ext cx="755365" cy="258488"/>
          </a:xfrm>
          <a:custGeom>
            <a:avLst/>
            <a:gdLst>
              <a:gd name="connsiteX0" fmla="*/ 755365 w 755365"/>
              <a:gd name="connsiteY0" fmla="*/ 0 h 258488"/>
              <a:gd name="connsiteX1" fmla="*/ 377682 w 755365"/>
              <a:gd name="connsiteY1" fmla="*/ 0 h 258488"/>
              <a:gd name="connsiteX2" fmla="*/ 377682 w 755365"/>
              <a:gd name="connsiteY2" fmla="*/ 258488 h 258488"/>
              <a:gd name="connsiteX3" fmla="*/ 0 w 755365"/>
              <a:gd name="connsiteY3" fmla="*/ 258488 h 258488"/>
            </a:gdLst>
            <a:ahLst/>
            <a:cxnLst>
              <a:cxn ang="0">
                <a:pos x="connsiteX0" y="connsiteY0"/>
              </a:cxn>
              <a:cxn ang="0">
                <a:pos x="connsiteX1" y="connsiteY1"/>
              </a:cxn>
              <a:cxn ang="0">
                <a:pos x="connsiteX2" y="connsiteY2"/>
              </a:cxn>
              <a:cxn ang="0">
                <a:pos x="connsiteX3" y="connsiteY3"/>
              </a:cxn>
            </a:cxnLst>
            <a:rect l="l" t="t" r="r" b="b"/>
            <a:pathLst>
              <a:path w="755365" h="258488">
                <a:moveTo>
                  <a:pt x="755365" y="0"/>
                </a:moveTo>
                <a:lnTo>
                  <a:pt x="377682" y="0"/>
                </a:lnTo>
                <a:lnTo>
                  <a:pt x="377682" y="258488"/>
                </a:lnTo>
                <a:lnTo>
                  <a:pt x="0" y="258488"/>
                </a:lnTo>
              </a:path>
            </a:pathLst>
          </a:custGeom>
        </p:spPr>
        <p:style>
          <a:lnRef idx="2">
            <a:schemeClr val="dk1"/>
          </a:lnRef>
          <a:fillRef idx="0">
            <a:schemeClr val="dk1"/>
          </a:fillRef>
          <a:effectRef idx="1">
            <a:schemeClr val="dk1"/>
          </a:effectRef>
          <a:fontRef idx="minor">
            <a:schemeClr val="tx1"/>
          </a:fontRef>
        </p:style>
        <p:txBody>
          <a:bodyPr spcFirstLastPara="0" vert="horz" wrap="square" lIns="370423" tIns="109284" rIns="370424" bIns="109286"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19" name="Freeform 18"/>
          <p:cNvSpPr/>
          <p:nvPr/>
        </p:nvSpPr>
        <p:spPr>
          <a:xfrm>
            <a:off x="4452935" y="2439427"/>
            <a:ext cx="742863" cy="1239605"/>
          </a:xfrm>
          <a:custGeom>
            <a:avLst/>
            <a:gdLst>
              <a:gd name="connsiteX0" fmla="*/ 742863 w 742863"/>
              <a:gd name="connsiteY0" fmla="*/ 1239605 h 1239605"/>
              <a:gd name="connsiteX1" fmla="*/ 371431 w 742863"/>
              <a:gd name="connsiteY1" fmla="*/ 1239605 h 1239605"/>
              <a:gd name="connsiteX2" fmla="*/ 371431 w 742863"/>
              <a:gd name="connsiteY2" fmla="*/ 0 h 1239605"/>
              <a:gd name="connsiteX3" fmla="*/ 0 w 742863"/>
              <a:gd name="connsiteY3" fmla="*/ 0 h 1239605"/>
            </a:gdLst>
            <a:ahLst/>
            <a:cxnLst>
              <a:cxn ang="0">
                <a:pos x="connsiteX0" y="connsiteY0"/>
              </a:cxn>
              <a:cxn ang="0">
                <a:pos x="connsiteX1" y="connsiteY1"/>
              </a:cxn>
              <a:cxn ang="0">
                <a:pos x="connsiteX2" y="connsiteY2"/>
              </a:cxn>
              <a:cxn ang="0">
                <a:pos x="connsiteX3" y="connsiteY3"/>
              </a:cxn>
            </a:cxnLst>
            <a:rect l="l" t="t" r="r" b="b"/>
            <a:pathLst>
              <a:path w="742863" h="1239605">
                <a:moveTo>
                  <a:pt x="742863" y="1239605"/>
                </a:moveTo>
                <a:lnTo>
                  <a:pt x="371431" y="1239605"/>
                </a:lnTo>
                <a:lnTo>
                  <a:pt x="371431" y="0"/>
                </a:lnTo>
                <a:lnTo>
                  <a:pt x="0" y="0"/>
                </a:lnTo>
              </a:path>
            </a:pathLst>
          </a:custGeom>
        </p:spPr>
        <p:style>
          <a:lnRef idx="2">
            <a:schemeClr val="dk1"/>
          </a:lnRef>
          <a:fillRef idx="0">
            <a:schemeClr val="dk1"/>
          </a:fillRef>
          <a:effectRef idx="1">
            <a:schemeClr val="dk1"/>
          </a:effectRef>
          <a:fontRef idx="minor">
            <a:schemeClr val="tx1"/>
          </a:fontRef>
        </p:style>
        <p:txBody>
          <a:bodyPr spcFirstLastPara="0" vert="horz" wrap="square" lIns="348004" tIns="583674" rIns="348002" bIns="583674"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0" name="Freeform 19"/>
          <p:cNvSpPr/>
          <p:nvPr/>
        </p:nvSpPr>
        <p:spPr>
          <a:xfrm>
            <a:off x="4452935" y="1222869"/>
            <a:ext cx="742863" cy="2456163"/>
          </a:xfrm>
          <a:custGeom>
            <a:avLst/>
            <a:gdLst>
              <a:gd name="connsiteX0" fmla="*/ 742863 w 742863"/>
              <a:gd name="connsiteY0" fmla="*/ 2456163 h 2456163"/>
              <a:gd name="connsiteX1" fmla="*/ 371431 w 742863"/>
              <a:gd name="connsiteY1" fmla="*/ 2456163 h 2456163"/>
              <a:gd name="connsiteX2" fmla="*/ 371431 w 742863"/>
              <a:gd name="connsiteY2" fmla="*/ 0 h 2456163"/>
              <a:gd name="connsiteX3" fmla="*/ 0 w 742863"/>
              <a:gd name="connsiteY3" fmla="*/ 0 h 2456163"/>
            </a:gdLst>
            <a:ahLst/>
            <a:cxnLst>
              <a:cxn ang="0">
                <a:pos x="connsiteX0" y="connsiteY0"/>
              </a:cxn>
              <a:cxn ang="0">
                <a:pos x="connsiteX1" y="connsiteY1"/>
              </a:cxn>
              <a:cxn ang="0">
                <a:pos x="connsiteX2" y="connsiteY2"/>
              </a:cxn>
              <a:cxn ang="0">
                <a:pos x="connsiteX3" y="connsiteY3"/>
              </a:cxn>
            </a:cxnLst>
            <a:rect l="l" t="t" r="r" b="b"/>
            <a:pathLst>
              <a:path w="742863" h="2456163">
                <a:moveTo>
                  <a:pt x="742863" y="2456163"/>
                </a:moveTo>
                <a:lnTo>
                  <a:pt x="371431" y="2456163"/>
                </a:lnTo>
                <a:lnTo>
                  <a:pt x="371431" y="0"/>
                </a:lnTo>
                <a:lnTo>
                  <a:pt x="0" y="0"/>
                </a:lnTo>
              </a:path>
            </a:pathLst>
          </a:custGeom>
        </p:spPr>
        <p:style>
          <a:lnRef idx="2">
            <a:schemeClr val="dk1"/>
          </a:lnRef>
          <a:fillRef idx="0">
            <a:schemeClr val="dk1"/>
          </a:fillRef>
          <a:effectRef idx="1">
            <a:schemeClr val="dk1"/>
          </a:effectRef>
          <a:fontRef idx="minor">
            <a:schemeClr val="tx1"/>
          </a:fontRef>
        </p:style>
        <p:txBody>
          <a:bodyPr spcFirstLastPara="0" vert="horz" wrap="square" lIns="319981" tIns="1163931" rIns="319980" bIns="1163930" numCol="1" spcCol="1270" anchor="ctr" anchorCtr="0">
            <a:noAutofit/>
          </a:bodyPr>
          <a:lstStyle/>
          <a:p>
            <a:pPr lvl="0" algn="ctr" defTabSz="400050" rtl="1">
              <a:lnSpc>
                <a:spcPct val="90000"/>
              </a:lnSpc>
              <a:spcBef>
                <a:spcPct val="0"/>
              </a:spcBef>
              <a:spcAft>
                <a:spcPct val="35000"/>
              </a:spcAft>
            </a:pPr>
            <a:endParaRPr lang="fa-IR" sz="900" kern="1200"/>
          </a:p>
        </p:txBody>
      </p:sp>
      <p:sp>
        <p:nvSpPr>
          <p:cNvPr id="21" name="Freeform 20"/>
          <p:cNvSpPr/>
          <p:nvPr/>
        </p:nvSpPr>
        <p:spPr>
          <a:xfrm>
            <a:off x="8103049" y="3633313"/>
            <a:ext cx="450328" cy="91440"/>
          </a:xfrm>
          <a:custGeom>
            <a:avLst/>
            <a:gdLst>
              <a:gd name="connsiteX0" fmla="*/ 450328 w 450328"/>
              <a:gd name="connsiteY0" fmla="*/ 45720 h 91440"/>
              <a:gd name="connsiteX1" fmla="*/ 0 w 450328"/>
              <a:gd name="connsiteY1" fmla="*/ 45720 h 91440"/>
            </a:gdLst>
            <a:ahLst/>
            <a:cxnLst>
              <a:cxn ang="0">
                <a:pos x="connsiteX0" y="connsiteY0"/>
              </a:cxn>
              <a:cxn ang="0">
                <a:pos x="connsiteX1" y="connsiteY1"/>
              </a:cxn>
            </a:cxnLst>
            <a:rect l="l" t="t" r="r" b="b"/>
            <a:pathLst>
              <a:path w="450328" h="91440">
                <a:moveTo>
                  <a:pt x="450328" y="45720"/>
                </a:moveTo>
                <a:lnTo>
                  <a:pt x="0" y="45720"/>
                </a:lnTo>
              </a:path>
            </a:pathLst>
          </a:custGeom>
        </p:spPr>
        <p:style>
          <a:lnRef idx="2">
            <a:schemeClr val="dk1"/>
          </a:lnRef>
          <a:fillRef idx="0">
            <a:schemeClr val="dk1"/>
          </a:fillRef>
          <a:effectRef idx="1">
            <a:schemeClr val="dk1"/>
          </a:effectRef>
          <a:fontRef idx="minor">
            <a:schemeClr val="tx1"/>
          </a:fontRef>
        </p:style>
        <p:txBody>
          <a:bodyPr spcFirstLastPara="0" vert="horz" wrap="square" lIns="226606" tIns="34461" rIns="226606" bIns="34463" numCol="1" spcCol="1270" anchor="ctr" anchorCtr="0">
            <a:noAutofit/>
          </a:bodyPr>
          <a:lstStyle/>
          <a:p>
            <a:pPr lvl="0" algn="ctr" defTabSz="222250" rtl="1">
              <a:lnSpc>
                <a:spcPct val="90000"/>
              </a:lnSpc>
              <a:spcBef>
                <a:spcPct val="0"/>
              </a:spcBef>
              <a:spcAft>
                <a:spcPct val="35000"/>
              </a:spcAft>
            </a:pPr>
            <a:endParaRPr lang="fa-IR" sz="500" kern="1200"/>
          </a:p>
        </p:txBody>
      </p:sp>
      <p:sp>
        <p:nvSpPr>
          <p:cNvPr id="22" name="Freeform 21"/>
          <p:cNvSpPr/>
          <p:nvPr/>
        </p:nvSpPr>
        <p:spPr>
          <a:xfrm rot="5400000">
            <a:off x="5943731" y="3258492"/>
            <a:ext cx="6060375" cy="841080"/>
          </a:xfrm>
          <a:custGeom>
            <a:avLst/>
            <a:gdLst>
              <a:gd name="connsiteX0" fmla="*/ 0 w 6060375"/>
              <a:gd name="connsiteY0" fmla="*/ 0 h 841080"/>
              <a:gd name="connsiteX1" fmla="*/ 6060375 w 6060375"/>
              <a:gd name="connsiteY1" fmla="*/ 0 h 841080"/>
              <a:gd name="connsiteX2" fmla="*/ 6060375 w 6060375"/>
              <a:gd name="connsiteY2" fmla="*/ 841080 h 841080"/>
              <a:gd name="connsiteX3" fmla="*/ 0 w 6060375"/>
              <a:gd name="connsiteY3" fmla="*/ 841080 h 841080"/>
              <a:gd name="connsiteX4" fmla="*/ 0 w 6060375"/>
              <a:gd name="connsiteY4" fmla="*/ 0 h 841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0375" h="841080">
                <a:moveTo>
                  <a:pt x="0" y="0"/>
                </a:moveTo>
                <a:lnTo>
                  <a:pt x="6060375" y="0"/>
                </a:lnTo>
                <a:lnTo>
                  <a:pt x="6060375" y="841080"/>
                </a:lnTo>
                <a:lnTo>
                  <a:pt x="0" y="841080"/>
                </a:lnTo>
                <a:lnTo>
                  <a:pt x="0" y="0"/>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25399" tIns="25399" rIns="25400" bIns="25400" numCol="1" spcCol="1270" anchor="ctr" anchorCtr="0">
            <a:noAutofit/>
          </a:bodyPr>
          <a:lstStyle/>
          <a:p>
            <a:pPr lvl="0" algn="ctr" defTabSz="1778000" rtl="1">
              <a:lnSpc>
                <a:spcPct val="90000"/>
              </a:lnSpc>
              <a:spcBef>
                <a:spcPct val="0"/>
              </a:spcBef>
              <a:spcAft>
                <a:spcPct val="35000"/>
              </a:spcAft>
            </a:pPr>
            <a:r>
              <a:rPr lang="fa-IR" sz="4000" b="1" kern="1200" dirty="0" smtClean="0">
                <a:cs typeface="B Zar" pitchFamily="2" charset="-78"/>
              </a:rPr>
              <a:t>بيرون رفتن از محل اقامت</a:t>
            </a:r>
            <a:endParaRPr lang="en-US" sz="4000" kern="1200" dirty="0">
              <a:cs typeface="B Zar" pitchFamily="2" charset="-78"/>
            </a:endParaRPr>
          </a:p>
        </p:txBody>
      </p:sp>
      <p:sp>
        <p:nvSpPr>
          <p:cNvPr id="23" name="Freeform 22"/>
          <p:cNvSpPr/>
          <p:nvPr/>
        </p:nvSpPr>
        <p:spPr>
          <a:xfrm>
            <a:off x="5195799" y="785794"/>
            <a:ext cx="2907249" cy="5786477"/>
          </a:xfrm>
          <a:custGeom>
            <a:avLst/>
            <a:gdLst>
              <a:gd name="connsiteX0" fmla="*/ 0 w 2907249"/>
              <a:gd name="connsiteY0" fmla="*/ 0 h 5786477"/>
              <a:gd name="connsiteX1" fmla="*/ 2907249 w 2907249"/>
              <a:gd name="connsiteY1" fmla="*/ 0 h 5786477"/>
              <a:gd name="connsiteX2" fmla="*/ 2907249 w 2907249"/>
              <a:gd name="connsiteY2" fmla="*/ 5786477 h 5786477"/>
              <a:gd name="connsiteX3" fmla="*/ 0 w 2907249"/>
              <a:gd name="connsiteY3" fmla="*/ 5786477 h 5786477"/>
              <a:gd name="connsiteX4" fmla="*/ 0 w 2907249"/>
              <a:gd name="connsiteY4" fmla="*/ 0 h 5786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7249" h="5786477">
                <a:moveTo>
                  <a:pt x="0" y="0"/>
                </a:moveTo>
                <a:lnTo>
                  <a:pt x="2907249" y="0"/>
                </a:lnTo>
                <a:lnTo>
                  <a:pt x="2907249" y="5786477"/>
                </a:lnTo>
                <a:lnTo>
                  <a:pt x="0" y="5786477"/>
                </a:lnTo>
                <a:lnTo>
                  <a:pt x="0" y="0"/>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fa-IR" sz="2800" kern="1200" dirty="0" smtClean="0">
                <a:cs typeface="B Zar" pitchFamily="2" charset="-78"/>
              </a:rPr>
              <a:t>مسافرى كه قصد ماندن ده روز در محلى را دارد، چنانچه به اطراف آنجا ـ كمتر از چهار</a:t>
            </a:r>
            <a:br>
              <a:rPr lang="fa-IR" sz="2800" kern="1200" dirty="0" smtClean="0">
                <a:cs typeface="B Zar" pitchFamily="2" charset="-78"/>
              </a:rPr>
            </a:br>
            <a:r>
              <a:rPr lang="fa-IR" sz="2800" kern="1200" dirty="0" smtClean="0">
                <a:cs typeface="B Zar" pitchFamily="2" charset="-78"/>
              </a:rPr>
              <a:t>فرسخ ـ برود و برگردد تنها در يك فرض نمازش شكسته است و آن در صورتى است كه در ابتدا قصد بيرون رفتن ـ در بين ده روز ـ  از آنجا را دارد و مى‏داند بيشتر از دو ساعت طول مى‏كشد.</a:t>
            </a:r>
            <a:br>
              <a:rPr lang="fa-IR" sz="2800" kern="1200" dirty="0" smtClean="0">
                <a:cs typeface="B Zar" pitchFamily="2" charset="-78"/>
              </a:rPr>
            </a:br>
            <a:r>
              <a:rPr lang="fa-IR" sz="2800" kern="1200" dirty="0" smtClean="0">
                <a:cs typeface="B Zar" pitchFamily="2" charset="-78"/>
              </a:rPr>
              <a:t>بنابراين در موارد ذيل نماز كامل است:</a:t>
            </a:r>
            <a:endParaRPr lang="en-US" sz="2800" kern="1200" dirty="0">
              <a:cs typeface="B Zar" pitchFamily="2" charset="-78"/>
            </a:endParaRPr>
          </a:p>
        </p:txBody>
      </p:sp>
      <p:sp>
        <p:nvSpPr>
          <p:cNvPr id="24" name="Freeform 23"/>
          <p:cNvSpPr/>
          <p:nvPr/>
        </p:nvSpPr>
        <p:spPr>
          <a:xfrm>
            <a:off x="676109" y="798477"/>
            <a:ext cx="3776826" cy="848784"/>
          </a:xfrm>
          <a:custGeom>
            <a:avLst/>
            <a:gdLst>
              <a:gd name="connsiteX0" fmla="*/ 0 w 3776826"/>
              <a:gd name="connsiteY0" fmla="*/ 0 h 848784"/>
              <a:gd name="connsiteX1" fmla="*/ 3776826 w 3776826"/>
              <a:gd name="connsiteY1" fmla="*/ 0 h 848784"/>
              <a:gd name="connsiteX2" fmla="*/ 3776826 w 3776826"/>
              <a:gd name="connsiteY2" fmla="*/ 848784 h 848784"/>
              <a:gd name="connsiteX3" fmla="*/ 0 w 3776826"/>
              <a:gd name="connsiteY3" fmla="*/ 848784 h 848784"/>
              <a:gd name="connsiteX4" fmla="*/ 0 w 3776826"/>
              <a:gd name="connsiteY4" fmla="*/ 0 h 848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6826" h="848784">
                <a:moveTo>
                  <a:pt x="0" y="0"/>
                </a:moveTo>
                <a:lnTo>
                  <a:pt x="3776826" y="0"/>
                </a:lnTo>
                <a:lnTo>
                  <a:pt x="3776826" y="848784"/>
                </a:lnTo>
                <a:lnTo>
                  <a:pt x="0" y="848784"/>
                </a:lnTo>
                <a:lnTo>
                  <a:pt x="0" y="0"/>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3335" tIns="13335" rIns="13335" bIns="13335" numCol="1" spcCol="1270" anchor="ctr" anchorCtr="0">
            <a:noAutofit/>
          </a:bodyPr>
          <a:lstStyle/>
          <a:p>
            <a:pPr lvl="0" algn="ctr" defTabSz="933450" rtl="1">
              <a:lnSpc>
                <a:spcPts val="2300"/>
              </a:lnSpc>
              <a:spcBef>
                <a:spcPct val="0"/>
              </a:spcBef>
              <a:spcAft>
                <a:spcPts val="0"/>
              </a:spcAft>
            </a:pPr>
            <a:r>
              <a:rPr lang="fa-IR" sz="2100" b="1" kern="1200" dirty="0" smtClean="0">
                <a:cs typeface="B Zar" pitchFamily="2" charset="-78"/>
              </a:rPr>
              <a:t>*  جايى كه مى‏رود جزو آن محل به حساب مى‏آيد.</a:t>
            </a:r>
            <a:endParaRPr lang="en-US" sz="2100" b="1" kern="1200" dirty="0">
              <a:cs typeface="B Zar" pitchFamily="2" charset="-78"/>
            </a:endParaRPr>
          </a:p>
        </p:txBody>
      </p:sp>
      <p:sp>
        <p:nvSpPr>
          <p:cNvPr id="25" name="Freeform 24"/>
          <p:cNvSpPr/>
          <p:nvPr/>
        </p:nvSpPr>
        <p:spPr>
          <a:xfrm>
            <a:off x="676109" y="1863692"/>
            <a:ext cx="3776826" cy="1151471"/>
          </a:xfrm>
          <a:custGeom>
            <a:avLst/>
            <a:gdLst>
              <a:gd name="connsiteX0" fmla="*/ 0 w 3776826"/>
              <a:gd name="connsiteY0" fmla="*/ 0 h 1151471"/>
              <a:gd name="connsiteX1" fmla="*/ 3776826 w 3776826"/>
              <a:gd name="connsiteY1" fmla="*/ 0 h 1151471"/>
              <a:gd name="connsiteX2" fmla="*/ 3776826 w 3776826"/>
              <a:gd name="connsiteY2" fmla="*/ 1151471 h 1151471"/>
              <a:gd name="connsiteX3" fmla="*/ 0 w 3776826"/>
              <a:gd name="connsiteY3" fmla="*/ 1151471 h 1151471"/>
              <a:gd name="connsiteX4" fmla="*/ 0 w 3776826"/>
              <a:gd name="connsiteY4" fmla="*/ 0 h 1151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6826" h="1151471">
                <a:moveTo>
                  <a:pt x="0" y="0"/>
                </a:moveTo>
                <a:lnTo>
                  <a:pt x="3776826" y="0"/>
                </a:lnTo>
                <a:lnTo>
                  <a:pt x="3776826" y="1151471"/>
                </a:lnTo>
                <a:lnTo>
                  <a:pt x="0" y="1151471"/>
                </a:lnTo>
                <a:lnTo>
                  <a:pt x="0" y="0"/>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3335" tIns="13335" rIns="13335" bIns="13335" numCol="1" spcCol="1270" anchor="ctr" anchorCtr="0">
            <a:noAutofit/>
          </a:bodyPr>
          <a:lstStyle/>
          <a:p>
            <a:pPr lvl="0" algn="ctr" defTabSz="933450" rtl="1">
              <a:lnSpc>
                <a:spcPts val="2300"/>
              </a:lnSpc>
              <a:spcBef>
                <a:spcPct val="0"/>
              </a:spcBef>
              <a:spcAft>
                <a:spcPts val="0"/>
              </a:spcAft>
            </a:pPr>
            <a:r>
              <a:rPr lang="fa-IR" sz="2100" b="1" kern="1200" dirty="0" smtClean="0">
                <a:cs typeface="B Zar" pitchFamily="2" charset="-78"/>
              </a:rPr>
              <a:t>*  جاى جدايى است ولى بنا دارد پس از آنكه ده روز در يك محل ماند برود.</a:t>
            </a:r>
            <a:endParaRPr lang="en-US" sz="2100" b="1" kern="1200" dirty="0">
              <a:cs typeface="B Zar" pitchFamily="2" charset="-78"/>
            </a:endParaRPr>
          </a:p>
        </p:txBody>
      </p:sp>
      <p:sp>
        <p:nvSpPr>
          <p:cNvPr id="26" name="Freeform 25"/>
          <p:cNvSpPr/>
          <p:nvPr/>
        </p:nvSpPr>
        <p:spPr>
          <a:xfrm>
            <a:off x="663608" y="3303031"/>
            <a:ext cx="3776826" cy="1268979"/>
          </a:xfrm>
          <a:custGeom>
            <a:avLst/>
            <a:gdLst>
              <a:gd name="connsiteX0" fmla="*/ 0 w 3776826"/>
              <a:gd name="connsiteY0" fmla="*/ 0 h 1268979"/>
              <a:gd name="connsiteX1" fmla="*/ 3776826 w 3776826"/>
              <a:gd name="connsiteY1" fmla="*/ 0 h 1268979"/>
              <a:gd name="connsiteX2" fmla="*/ 3776826 w 3776826"/>
              <a:gd name="connsiteY2" fmla="*/ 1268979 h 1268979"/>
              <a:gd name="connsiteX3" fmla="*/ 0 w 3776826"/>
              <a:gd name="connsiteY3" fmla="*/ 1268979 h 1268979"/>
              <a:gd name="connsiteX4" fmla="*/ 0 w 3776826"/>
              <a:gd name="connsiteY4" fmla="*/ 0 h 1268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6826" h="1268979">
                <a:moveTo>
                  <a:pt x="0" y="0"/>
                </a:moveTo>
                <a:lnTo>
                  <a:pt x="3776826" y="0"/>
                </a:lnTo>
                <a:lnTo>
                  <a:pt x="3776826" y="1268979"/>
                </a:lnTo>
                <a:lnTo>
                  <a:pt x="0" y="1268979"/>
                </a:lnTo>
                <a:lnTo>
                  <a:pt x="0" y="0"/>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3335" tIns="13335" rIns="13335" bIns="13335" numCol="1" spcCol="1270" anchor="ctr" anchorCtr="0">
            <a:noAutofit/>
          </a:bodyPr>
          <a:lstStyle/>
          <a:p>
            <a:pPr lvl="0" algn="ctr" defTabSz="933450" rtl="1">
              <a:lnSpc>
                <a:spcPts val="2300"/>
              </a:lnSpc>
              <a:spcBef>
                <a:spcPct val="0"/>
              </a:spcBef>
              <a:spcAft>
                <a:spcPts val="0"/>
              </a:spcAft>
            </a:pPr>
            <a:r>
              <a:rPr lang="fa-IR" sz="2100" b="1" kern="1200" dirty="0" smtClean="0">
                <a:cs typeface="B Zar" pitchFamily="2" charset="-78"/>
              </a:rPr>
              <a:t>*  بنا دارد در بين ده روز مدت كوتاهى مثلاً دو ساعتى برود و برگردد؛ هرچند موقعى كه رفت بيشتر طول بكشد.</a:t>
            </a:r>
            <a:endParaRPr lang="en-US" sz="2100" b="1" kern="1200" dirty="0">
              <a:cs typeface="B Zar" pitchFamily="2" charset="-78"/>
            </a:endParaRPr>
          </a:p>
        </p:txBody>
      </p:sp>
      <p:sp>
        <p:nvSpPr>
          <p:cNvPr id="27" name="Freeform 26"/>
          <p:cNvSpPr/>
          <p:nvPr/>
        </p:nvSpPr>
        <p:spPr>
          <a:xfrm>
            <a:off x="663608" y="4859878"/>
            <a:ext cx="3776826" cy="1771147"/>
          </a:xfrm>
          <a:custGeom>
            <a:avLst/>
            <a:gdLst>
              <a:gd name="connsiteX0" fmla="*/ 0 w 3776826"/>
              <a:gd name="connsiteY0" fmla="*/ 0 h 1771147"/>
              <a:gd name="connsiteX1" fmla="*/ 3776826 w 3776826"/>
              <a:gd name="connsiteY1" fmla="*/ 0 h 1771147"/>
              <a:gd name="connsiteX2" fmla="*/ 3776826 w 3776826"/>
              <a:gd name="connsiteY2" fmla="*/ 1771147 h 1771147"/>
              <a:gd name="connsiteX3" fmla="*/ 0 w 3776826"/>
              <a:gd name="connsiteY3" fmla="*/ 1771147 h 1771147"/>
              <a:gd name="connsiteX4" fmla="*/ 0 w 3776826"/>
              <a:gd name="connsiteY4" fmla="*/ 0 h 177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6826" h="1771147">
                <a:moveTo>
                  <a:pt x="0" y="0"/>
                </a:moveTo>
                <a:lnTo>
                  <a:pt x="3776826" y="0"/>
                </a:lnTo>
                <a:lnTo>
                  <a:pt x="3776826" y="1771147"/>
                </a:lnTo>
                <a:lnTo>
                  <a:pt x="0" y="1771147"/>
                </a:lnTo>
                <a:lnTo>
                  <a:pt x="0" y="0"/>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3335" tIns="13335" rIns="13335" bIns="13335" numCol="1" spcCol="1270" anchor="ctr" anchorCtr="0">
            <a:noAutofit/>
          </a:bodyPr>
          <a:lstStyle/>
          <a:p>
            <a:pPr lvl="0" algn="ctr" defTabSz="933450" rtl="1">
              <a:lnSpc>
                <a:spcPts val="2300"/>
              </a:lnSpc>
              <a:spcBef>
                <a:spcPct val="0"/>
              </a:spcBef>
              <a:spcAft>
                <a:spcPts val="0"/>
              </a:spcAft>
            </a:pPr>
            <a:r>
              <a:rPr lang="fa-IR" sz="2100" b="1" kern="1200" dirty="0" smtClean="0">
                <a:cs typeface="B Zar" pitchFamily="2" charset="-78"/>
              </a:rPr>
              <a:t>*  از اول بنا نداشت برود و پس از خواندن يك نماز چهار ركعتى تصميم گرفت برود و برگردد؛ در اين فرض هم اگر بيشتر از دو ساعت طول بكشد، نماز كامل است.</a:t>
            </a:r>
            <a:endParaRPr lang="en-US" sz="2100" b="1" kern="1200" dirty="0">
              <a:cs typeface="B Zar"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pic>
        <p:nvPicPr>
          <p:cNvPr id="28" name="Picture 27" descr="Picture3.png"/>
          <p:cNvPicPr>
            <a:picLocks noChangeAspect="1"/>
          </p:cNvPicPr>
          <p:nvPr/>
        </p:nvPicPr>
        <p:blipFill>
          <a:blip r:embed="rId2" cstate="print"/>
          <a:stretch>
            <a:fillRect/>
          </a:stretch>
        </p:blipFill>
        <p:spPr>
          <a:xfrm>
            <a:off x="380968" y="670123"/>
            <a:ext cx="9149340" cy="5973587"/>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39840" y="1785926"/>
            <a:ext cx="7842250" cy="4154984"/>
          </a:xfrm>
          <a:prstGeom prst="rect">
            <a:avLst/>
          </a:prstGeom>
        </p:spPr>
        <p:txBody>
          <a:bodyPr wrap="square">
            <a:spAutoFit/>
          </a:bodyPr>
          <a:lstStyle/>
          <a:p>
            <a:pPr lvl="0" algn="justLow" rtl="1"/>
            <a:r>
              <a:rPr lang="fa-IR" sz="4000" b="1" dirty="0" smtClean="0">
                <a:solidFill>
                  <a:srgbClr val="00B0F0"/>
                </a:solidFill>
                <a:cs typeface="B Zar" pitchFamily="2" charset="-78"/>
              </a:rPr>
              <a:t>سؤال: </a:t>
            </a:r>
          </a:p>
          <a:p>
            <a:pPr algn="justLow" rtl="1"/>
            <a:r>
              <a:rPr lang="fa-IR" sz="3200" b="1" dirty="0" smtClean="0">
                <a:cs typeface="B Zar" pitchFamily="2" charset="-78"/>
              </a:rPr>
              <a:t>عده‏اى كه سال‏هاست در منطقه‏اى ساكن عمارات و ساختمان‏هاى دولتى بوده و خود نيز از كاركنان دولت هستند، اخيرا در بين آنان شايع شده كه چون شما نمى‏دانيد چند مدت در اينجا خواهيد بود نماز و روزه شما قصر است و بعضى هم اكنون در خانه‏هاى مسكونى خود نمازهاى خود را شكسته مى‏خوانند، آيا در فتاواى امام امت، چنين موردى هست يا خير؟</a:t>
            </a:r>
            <a:endParaRPr lang="en-US" sz="32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13" name="Freeform 12"/>
          <p:cNvSpPr/>
          <p:nvPr/>
        </p:nvSpPr>
        <p:spPr>
          <a:xfrm>
            <a:off x="5795789" y="592793"/>
            <a:ext cx="3955856" cy="1364570"/>
          </a:xfrm>
          <a:custGeom>
            <a:avLst/>
            <a:gdLst>
              <a:gd name="connsiteX0" fmla="*/ 0 w 3955856"/>
              <a:gd name="connsiteY0" fmla="*/ 136457 h 1364570"/>
              <a:gd name="connsiteX1" fmla="*/ 39967 w 3955856"/>
              <a:gd name="connsiteY1" fmla="*/ 39967 h 1364570"/>
              <a:gd name="connsiteX2" fmla="*/ 136457 w 3955856"/>
              <a:gd name="connsiteY2" fmla="*/ 0 h 1364570"/>
              <a:gd name="connsiteX3" fmla="*/ 3819399 w 3955856"/>
              <a:gd name="connsiteY3" fmla="*/ 0 h 1364570"/>
              <a:gd name="connsiteX4" fmla="*/ 3915889 w 3955856"/>
              <a:gd name="connsiteY4" fmla="*/ 39967 h 1364570"/>
              <a:gd name="connsiteX5" fmla="*/ 3955856 w 3955856"/>
              <a:gd name="connsiteY5" fmla="*/ 136457 h 1364570"/>
              <a:gd name="connsiteX6" fmla="*/ 3955856 w 3955856"/>
              <a:gd name="connsiteY6" fmla="*/ 1228113 h 1364570"/>
              <a:gd name="connsiteX7" fmla="*/ 3915889 w 3955856"/>
              <a:gd name="connsiteY7" fmla="*/ 1324603 h 1364570"/>
              <a:gd name="connsiteX8" fmla="*/ 3819399 w 3955856"/>
              <a:gd name="connsiteY8" fmla="*/ 1364570 h 1364570"/>
              <a:gd name="connsiteX9" fmla="*/ 136457 w 3955856"/>
              <a:gd name="connsiteY9" fmla="*/ 1364570 h 1364570"/>
              <a:gd name="connsiteX10" fmla="*/ 39967 w 3955856"/>
              <a:gd name="connsiteY10" fmla="*/ 1324603 h 1364570"/>
              <a:gd name="connsiteX11" fmla="*/ 0 w 3955856"/>
              <a:gd name="connsiteY11" fmla="*/ 1228113 h 1364570"/>
              <a:gd name="connsiteX12" fmla="*/ 0 w 3955856"/>
              <a:gd name="connsiteY12" fmla="*/ 136457 h 1364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55856" h="1364570">
                <a:moveTo>
                  <a:pt x="0" y="136457"/>
                </a:moveTo>
                <a:cubicBezTo>
                  <a:pt x="0" y="100266"/>
                  <a:pt x="14377" y="65558"/>
                  <a:pt x="39967" y="39967"/>
                </a:cubicBezTo>
                <a:cubicBezTo>
                  <a:pt x="65558" y="14376"/>
                  <a:pt x="100266" y="0"/>
                  <a:pt x="136457" y="0"/>
                </a:cubicBezTo>
                <a:lnTo>
                  <a:pt x="3819399" y="0"/>
                </a:lnTo>
                <a:cubicBezTo>
                  <a:pt x="3855590" y="0"/>
                  <a:pt x="3890298" y="14377"/>
                  <a:pt x="3915889" y="39967"/>
                </a:cubicBezTo>
                <a:cubicBezTo>
                  <a:pt x="3941480" y="65558"/>
                  <a:pt x="3955856" y="100266"/>
                  <a:pt x="3955856" y="136457"/>
                </a:cubicBezTo>
                <a:lnTo>
                  <a:pt x="3955856" y="1228113"/>
                </a:lnTo>
                <a:cubicBezTo>
                  <a:pt x="3955856" y="1264304"/>
                  <a:pt x="3941479" y="1299012"/>
                  <a:pt x="3915889" y="1324603"/>
                </a:cubicBezTo>
                <a:cubicBezTo>
                  <a:pt x="3890298" y="1350194"/>
                  <a:pt x="3855590" y="1364570"/>
                  <a:pt x="3819399" y="1364570"/>
                </a:cubicBezTo>
                <a:lnTo>
                  <a:pt x="136457" y="1364570"/>
                </a:lnTo>
                <a:cubicBezTo>
                  <a:pt x="100266" y="1364570"/>
                  <a:pt x="65558" y="1350193"/>
                  <a:pt x="39967" y="1324603"/>
                </a:cubicBezTo>
                <a:cubicBezTo>
                  <a:pt x="14376" y="1299012"/>
                  <a:pt x="0" y="1264304"/>
                  <a:pt x="0" y="1228113"/>
                </a:cubicBezTo>
                <a:lnTo>
                  <a:pt x="0" y="136457"/>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116167" tIns="90767" rIns="116167" bIns="90767" numCol="1" spcCol="1270" anchor="ctr" anchorCtr="0">
            <a:noAutofit/>
          </a:bodyPr>
          <a:lstStyle/>
          <a:p>
            <a:pPr lvl="0" algn="ctr" defTabSz="1778000" rtl="1">
              <a:lnSpc>
                <a:spcPts val="4400"/>
              </a:lnSpc>
              <a:spcBef>
                <a:spcPct val="0"/>
              </a:spcBef>
              <a:spcAft>
                <a:spcPts val="0"/>
              </a:spcAft>
            </a:pPr>
            <a:r>
              <a:rPr lang="fa-IR" sz="4000" b="1" kern="1200" dirty="0" smtClean="0">
                <a:cs typeface="B Zar" pitchFamily="2" charset="-78"/>
              </a:rPr>
              <a:t>در اين مكان‏ها</a:t>
            </a:r>
            <a:endParaRPr lang="en-US" sz="4000" b="1" kern="1200" dirty="0" smtClean="0">
              <a:cs typeface="B Zar" pitchFamily="2" charset="-78"/>
            </a:endParaRPr>
          </a:p>
          <a:p>
            <a:pPr lvl="0" algn="ctr" defTabSz="1778000" rtl="1">
              <a:lnSpc>
                <a:spcPts val="4400"/>
              </a:lnSpc>
              <a:spcBef>
                <a:spcPct val="0"/>
              </a:spcBef>
              <a:spcAft>
                <a:spcPts val="0"/>
              </a:spcAft>
            </a:pPr>
            <a:r>
              <a:rPr lang="fa-IR" sz="4000" b="1" kern="1200" dirty="0" smtClean="0">
                <a:cs typeface="B Zar" pitchFamily="2" charset="-78"/>
              </a:rPr>
              <a:t>نماز تمام است:</a:t>
            </a:r>
            <a:endParaRPr lang="en-US" sz="4000" b="1" kern="1200" dirty="0">
              <a:cs typeface="B Zar" pitchFamily="2" charset="-78"/>
            </a:endParaRPr>
          </a:p>
        </p:txBody>
      </p:sp>
      <p:sp>
        <p:nvSpPr>
          <p:cNvPr id="14" name="Freeform 13"/>
          <p:cNvSpPr/>
          <p:nvPr/>
        </p:nvSpPr>
        <p:spPr>
          <a:xfrm>
            <a:off x="8960476" y="1957363"/>
            <a:ext cx="395585" cy="759804"/>
          </a:xfrm>
          <a:custGeom>
            <a:avLst/>
            <a:gdLst/>
            <a:ahLst/>
            <a:cxnLst/>
            <a:rect l="0" t="0" r="0" b="0"/>
            <a:pathLst>
              <a:path>
                <a:moveTo>
                  <a:pt x="395585" y="0"/>
                </a:moveTo>
                <a:lnTo>
                  <a:pt x="395585" y="759804"/>
                </a:lnTo>
                <a:lnTo>
                  <a:pt x="0" y="759804"/>
                </a:lnTo>
              </a:path>
            </a:pathLst>
          </a:custGeom>
        </p:spPr>
        <p:style>
          <a:lnRef idx="1">
            <a:schemeClr val="dk1"/>
          </a:lnRef>
          <a:fillRef idx="0">
            <a:schemeClr val="dk1"/>
          </a:fillRef>
          <a:effectRef idx="0">
            <a:schemeClr val="dk1"/>
          </a:effectRef>
          <a:fontRef idx="minor">
            <a:schemeClr val="tx1"/>
          </a:fontRef>
        </p:style>
      </p:sp>
      <p:sp>
        <p:nvSpPr>
          <p:cNvPr id="15" name="Freeform 14"/>
          <p:cNvSpPr/>
          <p:nvPr/>
        </p:nvSpPr>
        <p:spPr>
          <a:xfrm>
            <a:off x="249570" y="2342689"/>
            <a:ext cx="8710905" cy="748961"/>
          </a:xfrm>
          <a:custGeom>
            <a:avLst/>
            <a:gdLst>
              <a:gd name="connsiteX0" fmla="*/ 0 w 8710905"/>
              <a:gd name="connsiteY0" fmla="*/ 74896 h 748961"/>
              <a:gd name="connsiteX1" fmla="*/ 21937 w 8710905"/>
              <a:gd name="connsiteY1" fmla="*/ 21937 h 748961"/>
              <a:gd name="connsiteX2" fmla="*/ 74897 w 8710905"/>
              <a:gd name="connsiteY2" fmla="*/ 1 h 748961"/>
              <a:gd name="connsiteX3" fmla="*/ 8636009 w 8710905"/>
              <a:gd name="connsiteY3" fmla="*/ 0 h 748961"/>
              <a:gd name="connsiteX4" fmla="*/ 8688968 w 8710905"/>
              <a:gd name="connsiteY4" fmla="*/ 21937 h 748961"/>
              <a:gd name="connsiteX5" fmla="*/ 8710904 w 8710905"/>
              <a:gd name="connsiteY5" fmla="*/ 74897 h 748961"/>
              <a:gd name="connsiteX6" fmla="*/ 8710905 w 8710905"/>
              <a:gd name="connsiteY6" fmla="*/ 674065 h 748961"/>
              <a:gd name="connsiteX7" fmla="*/ 8688968 w 8710905"/>
              <a:gd name="connsiteY7" fmla="*/ 727024 h 748961"/>
              <a:gd name="connsiteX8" fmla="*/ 8636009 w 8710905"/>
              <a:gd name="connsiteY8" fmla="*/ 748961 h 748961"/>
              <a:gd name="connsiteX9" fmla="*/ 74896 w 8710905"/>
              <a:gd name="connsiteY9" fmla="*/ 748961 h 748961"/>
              <a:gd name="connsiteX10" fmla="*/ 21937 w 8710905"/>
              <a:gd name="connsiteY10" fmla="*/ 727024 h 748961"/>
              <a:gd name="connsiteX11" fmla="*/ 1 w 8710905"/>
              <a:gd name="connsiteY11" fmla="*/ 674064 h 748961"/>
              <a:gd name="connsiteX12" fmla="*/ 0 w 8710905"/>
              <a:gd name="connsiteY12" fmla="*/ 74896 h 748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10905" h="748961">
                <a:moveTo>
                  <a:pt x="0" y="74896"/>
                </a:moveTo>
                <a:cubicBezTo>
                  <a:pt x="0" y="55032"/>
                  <a:pt x="7891" y="35982"/>
                  <a:pt x="21937" y="21937"/>
                </a:cubicBezTo>
                <a:cubicBezTo>
                  <a:pt x="35983" y="7891"/>
                  <a:pt x="55033" y="1"/>
                  <a:pt x="74897" y="1"/>
                </a:cubicBezTo>
                <a:lnTo>
                  <a:pt x="8636009" y="0"/>
                </a:lnTo>
                <a:cubicBezTo>
                  <a:pt x="8655873" y="0"/>
                  <a:pt x="8674923" y="7891"/>
                  <a:pt x="8688968" y="21937"/>
                </a:cubicBezTo>
                <a:cubicBezTo>
                  <a:pt x="8703014" y="35983"/>
                  <a:pt x="8710904" y="55033"/>
                  <a:pt x="8710904" y="74897"/>
                </a:cubicBezTo>
                <a:cubicBezTo>
                  <a:pt x="8710904" y="274620"/>
                  <a:pt x="8710905" y="474342"/>
                  <a:pt x="8710905" y="674065"/>
                </a:cubicBezTo>
                <a:cubicBezTo>
                  <a:pt x="8710905" y="693929"/>
                  <a:pt x="8703014" y="712979"/>
                  <a:pt x="8688968" y="727024"/>
                </a:cubicBezTo>
                <a:cubicBezTo>
                  <a:pt x="8674922" y="741070"/>
                  <a:pt x="8655872" y="748961"/>
                  <a:pt x="8636009" y="748961"/>
                </a:cubicBezTo>
                <a:lnTo>
                  <a:pt x="74896" y="748961"/>
                </a:lnTo>
                <a:cubicBezTo>
                  <a:pt x="55032" y="748961"/>
                  <a:pt x="35982" y="741070"/>
                  <a:pt x="21937" y="727024"/>
                </a:cubicBezTo>
                <a:cubicBezTo>
                  <a:pt x="7891" y="712978"/>
                  <a:pt x="0" y="693928"/>
                  <a:pt x="1" y="674064"/>
                </a:cubicBezTo>
                <a:cubicBezTo>
                  <a:pt x="1" y="474341"/>
                  <a:pt x="0" y="274619"/>
                  <a:pt x="0" y="74896"/>
                </a:cubicBez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75276" tIns="57496" rIns="75276" bIns="57496" numCol="1" spcCol="1270" anchor="ctr" anchorCtr="0">
            <a:noAutofit/>
          </a:bodyPr>
          <a:lstStyle/>
          <a:p>
            <a:pPr lvl="0" algn="justLow" defTabSz="1244600" rtl="1">
              <a:lnSpc>
                <a:spcPct val="90000"/>
              </a:lnSpc>
              <a:spcBef>
                <a:spcPct val="0"/>
              </a:spcBef>
              <a:spcAft>
                <a:spcPct val="35000"/>
              </a:spcAft>
            </a:pPr>
            <a:r>
              <a:rPr lang="fa-IR" sz="2800" b="1" kern="1200" dirty="0" smtClean="0">
                <a:cs typeface="B Zar" pitchFamily="2" charset="-78"/>
              </a:rPr>
              <a:t>الف) در وطن، هرچند مدت كوتاهى در آنجا بماند.</a:t>
            </a:r>
            <a:endParaRPr lang="en-US" sz="2800" b="1" kern="1200" dirty="0">
              <a:cs typeface="B Zar" pitchFamily="2" charset="-78"/>
            </a:endParaRPr>
          </a:p>
        </p:txBody>
      </p:sp>
      <p:sp>
        <p:nvSpPr>
          <p:cNvPr id="16" name="Freeform 15"/>
          <p:cNvSpPr/>
          <p:nvPr/>
        </p:nvSpPr>
        <p:spPr>
          <a:xfrm>
            <a:off x="8960476" y="1957363"/>
            <a:ext cx="395585" cy="1904886"/>
          </a:xfrm>
          <a:custGeom>
            <a:avLst/>
            <a:gdLst/>
            <a:ahLst/>
            <a:cxnLst/>
            <a:rect l="0" t="0" r="0" b="0"/>
            <a:pathLst>
              <a:path>
                <a:moveTo>
                  <a:pt x="395585" y="0"/>
                </a:moveTo>
                <a:lnTo>
                  <a:pt x="395585" y="1904886"/>
                </a:lnTo>
                <a:lnTo>
                  <a:pt x="0" y="1904886"/>
                </a:lnTo>
              </a:path>
            </a:pathLst>
          </a:custGeom>
        </p:spPr>
        <p:style>
          <a:lnRef idx="1">
            <a:schemeClr val="dk1"/>
          </a:lnRef>
          <a:fillRef idx="0">
            <a:schemeClr val="dk1"/>
          </a:fillRef>
          <a:effectRef idx="0">
            <a:schemeClr val="dk1"/>
          </a:effectRef>
          <a:fontRef idx="minor">
            <a:schemeClr val="tx1"/>
          </a:fontRef>
        </p:style>
      </p:sp>
      <p:sp>
        <p:nvSpPr>
          <p:cNvPr id="17" name="Freeform 16"/>
          <p:cNvSpPr/>
          <p:nvPr/>
        </p:nvSpPr>
        <p:spPr>
          <a:xfrm>
            <a:off x="249570" y="3476972"/>
            <a:ext cx="8710905" cy="770554"/>
          </a:xfrm>
          <a:custGeom>
            <a:avLst/>
            <a:gdLst>
              <a:gd name="connsiteX0" fmla="*/ 0 w 8710905"/>
              <a:gd name="connsiteY0" fmla="*/ 77055 h 770554"/>
              <a:gd name="connsiteX1" fmla="*/ 22569 w 8710905"/>
              <a:gd name="connsiteY1" fmla="*/ 22569 h 770554"/>
              <a:gd name="connsiteX2" fmla="*/ 77055 w 8710905"/>
              <a:gd name="connsiteY2" fmla="*/ 0 h 770554"/>
              <a:gd name="connsiteX3" fmla="*/ 8633850 w 8710905"/>
              <a:gd name="connsiteY3" fmla="*/ 0 h 770554"/>
              <a:gd name="connsiteX4" fmla="*/ 8688336 w 8710905"/>
              <a:gd name="connsiteY4" fmla="*/ 22569 h 770554"/>
              <a:gd name="connsiteX5" fmla="*/ 8710905 w 8710905"/>
              <a:gd name="connsiteY5" fmla="*/ 77055 h 770554"/>
              <a:gd name="connsiteX6" fmla="*/ 8710905 w 8710905"/>
              <a:gd name="connsiteY6" fmla="*/ 693499 h 770554"/>
              <a:gd name="connsiteX7" fmla="*/ 8688336 w 8710905"/>
              <a:gd name="connsiteY7" fmla="*/ 747985 h 770554"/>
              <a:gd name="connsiteX8" fmla="*/ 8633850 w 8710905"/>
              <a:gd name="connsiteY8" fmla="*/ 770554 h 770554"/>
              <a:gd name="connsiteX9" fmla="*/ 77055 w 8710905"/>
              <a:gd name="connsiteY9" fmla="*/ 770554 h 770554"/>
              <a:gd name="connsiteX10" fmla="*/ 22569 w 8710905"/>
              <a:gd name="connsiteY10" fmla="*/ 747985 h 770554"/>
              <a:gd name="connsiteX11" fmla="*/ 0 w 8710905"/>
              <a:gd name="connsiteY11" fmla="*/ 693499 h 770554"/>
              <a:gd name="connsiteX12" fmla="*/ 0 w 8710905"/>
              <a:gd name="connsiteY12" fmla="*/ 77055 h 77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10905" h="770554">
                <a:moveTo>
                  <a:pt x="0" y="77055"/>
                </a:moveTo>
                <a:cubicBezTo>
                  <a:pt x="0" y="56619"/>
                  <a:pt x="8118" y="37019"/>
                  <a:pt x="22569" y="22569"/>
                </a:cubicBezTo>
                <a:cubicBezTo>
                  <a:pt x="37020" y="8118"/>
                  <a:pt x="56619" y="0"/>
                  <a:pt x="77055" y="0"/>
                </a:cubicBezTo>
                <a:lnTo>
                  <a:pt x="8633850" y="0"/>
                </a:lnTo>
                <a:cubicBezTo>
                  <a:pt x="8654286" y="0"/>
                  <a:pt x="8673886" y="8118"/>
                  <a:pt x="8688336" y="22569"/>
                </a:cubicBezTo>
                <a:cubicBezTo>
                  <a:pt x="8702787" y="37020"/>
                  <a:pt x="8710905" y="56619"/>
                  <a:pt x="8710905" y="77055"/>
                </a:cubicBezTo>
                <a:lnTo>
                  <a:pt x="8710905" y="693499"/>
                </a:lnTo>
                <a:cubicBezTo>
                  <a:pt x="8710905" y="713935"/>
                  <a:pt x="8702787" y="733535"/>
                  <a:pt x="8688336" y="747985"/>
                </a:cubicBezTo>
                <a:cubicBezTo>
                  <a:pt x="8673885" y="762436"/>
                  <a:pt x="8654286" y="770554"/>
                  <a:pt x="8633850" y="770554"/>
                </a:cubicBezTo>
                <a:lnTo>
                  <a:pt x="77055" y="770554"/>
                </a:lnTo>
                <a:cubicBezTo>
                  <a:pt x="56619" y="770554"/>
                  <a:pt x="37019" y="762436"/>
                  <a:pt x="22569" y="747985"/>
                </a:cubicBezTo>
                <a:cubicBezTo>
                  <a:pt x="8118" y="733534"/>
                  <a:pt x="0" y="713935"/>
                  <a:pt x="0" y="693499"/>
                </a:cubicBezTo>
                <a:lnTo>
                  <a:pt x="0" y="77055"/>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75909" tIns="58129" rIns="75909" bIns="58129" numCol="1" spcCol="1270" anchor="ctr" anchorCtr="0">
            <a:noAutofit/>
          </a:bodyPr>
          <a:lstStyle/>
          <a:p>
            <a:pPr lvl="0" algn="justLow" defTabSz="1244600" rtl="1">
              <a:lnSpc>
                <a:spcPct val="90000"/>
              </a:lnSpc>
              <a:spcBef>
                <a:spcPct val="0"/>
              </a:spcBef>
              <a:spcAft>
                <a:spcPct val="35000"/>
              </a:spcAft>
            </a:pPr>
            <a:r>
              <a:rPr lang="fa-IR" sz="2800" b="1" kern="1200" dirty="0" smtClean="0">
                <a:cs typeface="B Zar" pitchFamily="2" charset="-78"/>
              </a:rPr>
              <a:t>ب) در جايى كه مى‏داند ده روز مى‏ماند، يا تصميم دارد بماند.</a:t>
            </a:r>
            <a:endParaRPr lang="en-US" sz="2800" b="1" kern="1200" dirty="0">
              <a:cs typeface="B Zar" pitchFamily="2" charset="-78"/>
            </a:endParaRPr>
          </a:p>
        </p:txBody>
      </p:sp>
      <p:sp>
        <p:nvSpPr>
          <p:cNvPr id="18" name="Freeform 17"/>
          <p:cNvSpPr/>
          <p:nvPr/>
        </p:nvSpPr>
        <p:spPr>
          <a:xfrm>
            <a:off x="8960476" y="1957363"/>
            <a:ext cx="395585" cy="3715514"/>
          </a:xfrm>
          <a:custGeom>
            <a:avLst/>
            <a:gdLst/>
            <a:ahLst/>
            <a:cxnLst/>
            <a:rect l="0" t="0" r="0" b="0"/>
            <a:pathLst>
              <a:path>
                <a:moveTo>
                  <a:pt x="395585" y="0"/>
                </a:moveTo>
                <a:lnTo>
                  <a:pt x="395585" y="3715514"/>
                </a:lnTo>
                <a:lnTo>
                  <a:pt x="0" y="3715514"/>
                </a:lnTo>
              </a:path>
            </a:pathLst>
          </a:custGeom>
        </p:spPr>
        <p:style>
          <a:lnRef idx="1">
            <a:schemeClr val="dk1"/>
          </a:lnRef>
          <a:fillRef idx="0">
            <a:schemeClr val="dk1"/>
          </a:fillRef>
          <a:effectRef idx="0">
            <a:schemeClr val="dk1"/>
          </a:effectRef>
          <a:fontRef idx="minor">
            <a:schemeClr val="tx1"/>
          </a:fontRef>
        </p:style>
      </p:sp>
      <p:sp>
        <p:nvSpPr>
          <p:cNvPr id="19" name="Freeform 18"/>
          <p:cNvSpPr/>
          <p:nvPr/>
        </p:nvSpPr>
        <p:spPr>
          <a:xfrm>
            <a:off x="249570" y="4632851"/>
            <a:ext cx="8710905" cy="2080054"/>
          </a:xfrm>
          <a:custGeom>
            <a:avLst/>
            <a:gdLst>
              <a:gd name="connsiteX0" fmla="*/ 0 w 8710905"/>
              <a:gd name="connsiteY0" fmla="*/ 208005 h 2080054"/>
              <a:gd name="connsiteX1" fmla="*/ 60923 w 8710905"/>
              <a:gd name="connsiteY1" fmla="*/ 60923 h 2080054"/>
              <a:gd name="connsiteX2" fmla="*/ 208005 w 8710905"/>
              <a:gd name="connsiteY2" fmla="*/ 0 h 2080054"/>
              <a:gd name="connsiteX3" fmla="*/ 8502900 w 8710905"/>
              <a:gd name="connsiteY3" fmla="*/ 0 h 2080054"/>
              <a:gd name="connsiteX4" fmla="*/ 8649982 w 8710905"/>
              <a:gd name="connsiteY4" fmla="*/ 60923 h 2080054"/>
              <a:gd name="connsiteX5" fmla="*/ 8710905 w 8710905"/>
              <a:gd name="connsiteY5" fmla="*/ 208005 h 2080054"/>
              <a:gd name="connsiteX6" fmla="*/ 8710905 w 8710905"/>
              <a:gd name="connsiteY6" fmla="*/ 1872049 h 2080054"/>
              <a:gd name="connsiteX7" fmla="*/ 8649982 w 8710905"/>
              <a:gd name="connsiteY7" fmla="*/ 2019131 h 2080054"/>
              <a:gd name="connsiteX8" fmla="*/ 8502900 w 8710905"/>
              <a:gd name="connsiteY8" fmla="*/ 2080054 h 2080054"/>
              <a:gd name="connsiteX9" fmla="*/ 208005 w 8710905"/>
              <a:gd name="connsiteY9" fmla="*/ 2080054 h 2080054"/>
              <a:gd name="connsiteX10" fmla="*/ 60923 w 8710905"/>
              <a:gd name="connsiteY10" fmla="*/ 2019131 h 2080054"/>
              <a:gd name="connsiteX11" fmla="*/ 0 w 8710905"/>
              <a:gd name="connsiteY11" fmla="*/ 1872049 h 2080054"/>
              <a:gd name="connsiteX12" fmla="*/ 0 w 8710905"/>
              <a:gd name="connsiteY12" fmla="*/ 208005 h 20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10905" h="2080054">
                <a:moveTo>
                  <a:pt x="0" y="208005"/>
                </a:moveTo>
                <a:cubicBezTo>
                  <a:pt x="0" y="152839"/>
                  <a:pt x="21915" y="99932"/>
                  <a:pt x="60923" y="60923"/>
                </a:cubicBezTo>
                <a:cubicBezTo>
                  <a:pt x="99932" y="21915"/>
                  <a:pt x="152839" y="0"/>
                  <a:pt x="208005" y="0"/>
                </a:cubicBezTo>
                <a:lnTo>
                  <a:pt x="8502900" y="0"/>
                </a:lnTo>
                <a:cubicBezTo>
                  <a:pt x="8558066" y="0"/>
                  <a:pt x="8610973" y="21915"/>
                  <a:pt x="8649982" y="60923"/>
                </a:cubicBezTo>
                <a:cubicBezTo>
                  <a:pt x="8688990" y="99932"/>
                  <a:pt x="8710905" y="152839"/>
                  <a:pt x="8710905" y="208005"/>
                </a:cubicBezTo>
                <a:lnTo>
                  <a:pt x="8710905" y="1872049"/>
                </a:lnTo>
                <a:cubicBezTo>
                  <a:pt x="8710905" y="1927215"/>
                  <a:pt x="8688990" y="1980122"/>
                  <a:pt x="8649982" y="2019131"/>
                </a:cubicBezTo>
                <a:cubicBezTo>
                  <a:pt x="8610973" y="2058140"/>
                  <a:pt x="8558067" y="2080054"/>
                  <a:pt x="8502900" y="2080054"/>
                </a:cubicBezTo>
                <a:lnTo>
                  <a:pt x="208005" y="2080054"/>
                </a:lnTo>
                <a:cubicBezTo>
                  <a:pt x="152839" y="2080054"/>
                  <a:pt x="99932" y="2058139"/>
                  <a:pt x="60923" y="2019131"/>
                </a:cubicBezTo>
                <a:cubicBezTo>
                  <a:pt x="21915" y="1980122"/>
                  <a:pt x="0" y="1927216"/>
                  <a:pt x="0" y="1872049"/>
                </a:cubicBezTo>
                <a:lnTo>
                  <a:pt x="0" y="208005"/>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14263" tIns="96483" rIns="114263" bIns="96483" numCol="1" spcCol="1270" anchor="ctr" anchorCtr="0">
            <a:noAutofit/>
          </a:bodyPr>
          <a:lstStyle/>
          <a:p>
            <a:pPr lvl="0" algn="justLow" defTabSz="1244600" rtl="1">
              <a:lnSpc>
                <a:spcPct val="90000"/>
              </a:lnSpc>
              <a:spcBef>
                <a:spcPct val="0"/>
              </a:spcBef>
              <a:spcAft>
                <a:spcPct val="35000"/>
              </a:spcAft>
            </a:pPr>
            <a:r>
              <a:rPr lang="fa-IR" sz="2800" b="1" kern="1200" dirty="0" smtClean="0">
                <a:cs typeface="B Zar" pitchFamily="2" charset="-78"/>
              </a:rPr>
              <a:t>ج) در جايى كه سى روز با ترديد مانده؛ يعنى معلوم نبوده است كه مى‏ماند يا مى‏رود و تا سى روز به همين حالت مانده و از آنجا به جايى هم نرفته است، در اين صورت بايد بعد از سى روز نماز را تمام بخواند.</a:t>
            </a:r>
            <a:endParaRPr lang="en-US" sz="2800" b="1" kern="1200" dirty="0">
              <a:cs typeface="B Zar"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39840" y="1785926"/>
            <a:ext cx="7842250" cy="2554545"/>
          </a:xfrm>
          <a:prstGeom prst="rect">
            <a:avLst/>
          </a:prstGeom>
        </p:spPr>
        <p:txBody>
          <a:bodyPr wrap="square">
            <a:spAutoFit/>
          </a:bodyPr>
          <a:lstStyle/>
          <a:p>
            <a:pPr lvl="0" algn="justLow" rtl="1"/>
            <a:r>
              <a:rPr lang="fa-IR" sz="4000" b="1" dirty="0" smtClean="0">
                <a:solidFill>
                  <a:srgbClr val="00B0F0"/>
                </a:solidFill>
                <a:cs typeface="B Zar" pitchFamily="2" charset="-78"/>
              </a:rPr>
              <a:t>جواب: </a:t>
            </a:r>
          </a:p>
          <a:p>
            <a:pPr lvl="0" algn="justLow" rtl="1"/>
            <a:r>
              <a:rPr lang="fa-IR" sz="4000" b="1" dirty="0" smtClean="0">
                <a:cs typeface="B Zar" pitchFamily="2" charset="-78"/>
              </a:rPr>
              <a:t>اگر وطن اصلى آنها نيست و قصد ماندن هميشه در آنجا ندارند بدون قصد ماندن ده روز در آنجا، حكم مسافر دارند.</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37947" y="6397595"/>
            <a:ext cx="2694970" cy="461665"/>
          </a:xfrm>
          <a:prstGeom prst="rect">
            <a:avLst/>
          </a:prstGeom>
          <a:noFill/>
        </p:spPr>
        <p:txBody>
          <a:bodyPr wrap="none" lIns="91440" tIns="45720" rIns="91440" bIns="45720">
            <a:spAutoFit/>
          </a:bodyPr>
          <a:lstStyle/>
          <a:p>
            <a:pPr algn="ctr"/>
            <a:r>
              <a:rPr lang="fa-IR" sz="2400" dirty="0" smtClean="0"/>
              <a:t>درس 19:  نماز مسافر 2</a:t>
            </a:r>
            <a:endParaRPr lang="en-US" sz="2400" dirty="0">
              <a:ln w="1905"/>
              <a:solidFill>
                <a:schemeClr val="tx2">
                  <a:lumMod val="50000"/>
                </a:schemeClr>
              </a:solidFill>
              <a:effectLst>
                <a:innerShdw blurRad="69850" dist="43180" dir="5400000">
                  <a:srgbClr val="000000">
                    <a:alpha val="65000"/>
                  </a:srgbClr>
                </a:innerShdw>
              </a:effectLst>
              <a:cs typeface="B Titr" pitchFamily="2" charset="-78"/>
            </a:endParaRPr>
          </a:p>
        </p:txBody>
      </p:sp>
      <p:graphicFrame>
        <p:nvGraphicFramePr>
          <p:cNvPr id="5" name="Diagram 4"/>
          <p:cNvGraphicFramePr/>
          <p:nvPr>
            <p:extLst>
              <p:ext uri="{D42A27DB-BD31-4B8C-83A1-F6EECF244321}">
                <p14:modId xmlns="" xmlns:p14="http://schemas.microsoft.com/office/powerpoint/2010/main" val="2874040901"/>
              </p:ext>
            </p:extLst>
          </p:nvPr>
        </p:nvGraphicFramePr>
        <p:xfrm>
          <a:off x="381000" y="304800"/>
          <a:ext cx="9220200" cy="624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Oval 5">
            <a:hlinkClick r:id="rId6" action="ppaction://hlinksldjump"/>
          </p:cNvPr>
          <p:cNvSpPr/>
          <p:nvPr/>
        </p:nvSpPr>
        <p:spPr>
          <a:xfrm>
            <a:off x="4376937" y="476672"/>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 xmlns:p14="http://schemas.microsoft.com/office/powerpoint/2010/main" val="4129327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13" name="Freeform 12"/>
          <p:cNvSpPr/>
          <p:nvPr/>
        </p:nvSpPr>
        <p:spPr>
          <a:xfrm>
            <a:off x="260019" y="1168305"/>
            <a:ext cx="9550765" cy="912690"/>
          </a:xfrm>
          <a:custGeom>
            <a:avLst/>
            <a:gdLst>
              <a:gd name="connsiteX0" fmla="*/ 0 w 9550765"/>
              <a:gd name="connsiteY0" fmla="*/ 91269 h 912690"/>
              <a:gd name="connsiteX1" fmla="*/ 26732 w 9550765"/>
              <a:gd name="connsiteY1" fmla="*/ 26732 h 912690"/>
              <a:gd name="connsiteX2" fmla="*/ 91269 w 9550765"/>
              <a:gd name="connsiteY2" fmla="*/ 0 h 912690"/>
              <a:gd name="connsiteX3" fmla="*/ 9459496 w 9550765"/>
              <a:gd name="connsiteY3" fmla="*/ 0 h 912690"/>
              <a:gd name="connsiteX4" fmla="*/ 9524033 w 9550765"/>
              <a:gd name="connsiteY4" fmla="*/ 26732 h 912690"/>
              <a:gd name="connsiteX5" fmla="*/ 9550765 w 9550765"/>
              <a:gd name="connsiteY5" fmla="*/ 91269 h 912690"/>
              <a:gd name="connsiteX6" fmla="*/ 9550765 w 9550765"/>
              <a:gd name="connsiteY6" fmla="*/ 821421 h 912690"/>
              <a:gd name="connsiteX7" fmla="*/ 9524033 w 9550765"/>
              <a:gd name="connsiteY7" fmla="*/ 885958 h 912690"/>
              <a:gd name="connsiteX8" fmla="*/ 9459496 w 9550765"/>
              <a:gd name="connsiteY8" fmla="*/ 912690 h 912690"/>
              <a:gd name="connsiteX9" fmla="*/ 91269 w 9550765"/>
              <a:gd name="connsiteY9" fmla="*/ 912690 h 912690"/>
              <a:gd name="connsiteX10" fmla="*/ 26732 w 9550765"/>
              <a:gd name="connsiteY10" fmla="*/ 885958 h 912690"/>
              <a:gd name="connsiteX11" fmla="*/ 0 w 9550765"/>
              <a:gd name="connsiteY11" fmla="*/ 821421 h 912690"/>
              <a:gd name="connsiteX12" fmla="*/ 0 w 9550765"/>
              <a:gd name="connsiteY12" fmla="*/ 91269 h 912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50765" h="912690">
                <a:moveTo>
                  <a:pt x="0" y="91269"/>
                </a:moveTo>
                <a:cubicBezTo>
                  <a:pt x="0" y="67063"/>
                  <a:pt x="9616" y="43848"/>
                  <a:pt x="26732" y="26732"/>
                </a:cubicBezTo>
                <a:cubicBezTo>
                  <a:pt x="43848" y="9616"/>
                  <a:pt x="67063" y="0"/>
                  <a:pt x="91269" y="0"/>
                </a:cubicBezTo>
                <a:lnTo>
                  <a:pt x="9459496" y="0"/>
                </a:lnTo>
                <a:cubicBezTo>
                  <a:pt x="9483702" y="0"/>
                  <a:pt x="9506917" y="9616"/>
                  <a:pt x="9524033" y="26732"/>
                </a:cubicBezTo>
                <a:cubicBezTo>
                  <a:pt x="9541149" y="43848"/>
                  <a:pt x="9550765" y="67063"/>
                  <a:pt x="9550765" y="91269"/>
                </a:cubicBezTo>
                <a:lnTo>
                  <a:pt x="9550765" y="821421"/>
                </a:lnTo>
                <a:cubicBezTo>
                  <a:pt x="9550765" y="845627"/>
                  <a:pt x="9541149" y="868842"/>
                  <a:pt x="9524033" y="885958"/>
                </a:cubicBezTo>
                <a:cubicBezTo>
                  <a:pt x="9506917" y="903074"/>
                  <a:pt x="9483702" y="912690"/>
                  <a:pt x="9459496" y="912690"/>
                </a:cubicBezTo>
                <a:lnTo>
                  <a:pt x="91269" y="912690"/>
                </a:lnTo>
                <a:cubicBezTo>
                  <a:pt x="67063" y="912690"/>
                  <a:pt x="43848" y="903074"/>
                  <a:pt x="26732" y="885958"/>
                </a:cubicBezTo>
                <a:cubicBezTo>
                  <a:pt x="9616" y="868842"/>
                  <a:pt x="0" y="845627"/>
                  <a:pt x="0" y="821421"/>
                </a:cubicBezTo>
                <a:lnTo>
                  <a:pt x="0" y="91269"/>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02932" tIns="77532" rIns="102932" bIns="77532" numCol="1" spcCol="1270" anchor="ctr" anchorCtr="0">
            <a:noAutofit/>
          </a:bodyPr>
          <a:lstStyle/>
          <a:p>
            <a:pPr lvl="0" algn="ctr" defTabSz="1778000" rtl="1">
              <a:lnSpc>
                <a:spcPct val="90000"/>
              </a:lnSpc>
              <a:spcBef>
                <a:spcPct val="0"/>
              </a:spcBef>
              <a:spcAft>
                <a:spcPct val="35000"/>
              </a:spcAft>
            </a:pPr>
            <a:r>
              <a:rPr lang="fa-IR" sz="4000" b="1" kern="1200" dirty="0" smtClean="0">
                <a:solidFill>
                  <a:schemeClr val="bg1"/>
                </a:solidFill>
                <a:cs typeface="B Zar" pitchFamily="2" charset="-78"/>
              </a:rPr>
              <a:t>وظيفه غير مسافرى كه نمازش را شكسته خوانده:</a:t>
            </a:r>
            <a:endParaRPr lang="en-US" sz="4000" kern="1200" dirty="0">
              <a:solidFill>
                <a:schemeClr val="bg1"/>
              </a:solidFill>
            </a:endParaRPr>
          </a:p>
        </p:txBody>
      </p:sp>
      <p:sp>
        <p:nvSpPr>
          <p:cNvPr id="14" name="Freeform 13"/>
          <p:cNvSpPr/>
          <p:nvPr/>
        </p:nvSpPr>
        <p:spPr>
          <a:xfrm>
            <a:off x="8064498" y="2080995"/>
            <a:ext cx="791209" cy="1980429"/>
          </a:xfrm>
          <a:custGeom>
            <a:avLst/>
            <a:gdLst/>
            <a:ahLst/>
            <a:cxnLst/>
            <a:rect l="0" t="0" r="0" b="0"/>
            <a:pathLst>
              <a:path>
                <a:moveTo>
                  <a:pt x="791209" y="0"/>
                </a:moveTo>
                <a:lnTo>
                  <a:pt x="791209" y="1980429"/>
                </a:lnTo>
                <a:lnTo>
                  <a:pt x="0" y="198042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5" name="Freeform 14"/>
          <p:cNvSpPr/>
          <p:nvPr/>
        </p:nvSpPr>
        <p:spPr>
          <a:xfrm>
            <a:off x="237199" y="2479272"/>
            <a:ext cx="7827298" cy="3164306"/>
          </a:xfrm>
          <a:custGeom>
            <a:avLst/>
            <a:gdLst>
              <a:gd name="connsiteX0" fmla="*/ 0 w 7827298"/>
              <a:gd name="connsiteY0" fmla="*/ 316431 h 3164306"/>
              <a:gd name="connsiteX1" fmla="*/ 92681 w 7827298"/>
              <a:gd name="connsiteY1" fmla="*/ 92681 h 3164306"/>
              <a:gd name="connsiteX2" fmla="*/ 316432 w 7827298"/>
              <a:gd name="connsiteY2" fmla="*/ 1 h 3164306"/>
              <a:gd name="connsiteX3" fmla="*/ 7510867 w 7827298"/>
              <a:gd name="connsiteY3" fmla="*/ 0 h 3164306"/>
              <a:gd name="connsiteX4" fmla="*/ 7734617 w 7827298"/>
              <a:gd name="connsiteY4" fmla="*/ 92681 h 3164306"/>
              <a:gd name="connsiteX5" fmla="*/ 7827297 w 7827298"/>
              <a:gd name="connsiteY5" fmla="*/ 316432 h 3164306"/>
              <a:gd name="connsiteX6" fmla="*/ 7827298 w 7827298"/>
              <a:gd name="connsiteY6" fmla="*/ 2847875 h 3164306"/>
              <a:gd name="connsiteX7" fmla="*/ 7734617 w 7827298"/>
              <a:gd name="connsiteY7" fmla="*/ 3071626 h 3164306"/>
              <a:gd name="connsiteX8" fmla="*/ 7510866 w 7827298"/>
              <a:gd name="connsiteY8" fmla="*/ 3164306 h 3164306"/>
              <a:gd name="connsiteX9" fmla="*/ 316431 w 7827298"/>
              <a:gd name="connsiteY9" fmla="*/ 3164306 h 3164306"/>
              <a:gd name="connsiteX10" fmla="*/ 92680 w 7827298"/>
              <a:gd name="connsiteY10" fmla="*/ 3071625 h 3164306"/>
              <a:gd name="connsiteX11" fmla="*/ 0 w 7827298"/>
              <a:gd name="connsiteY11" fmla="*/ 2847874 h 3164306"/>
              <a:gd name="connsiteX12" fmla="*/ 0 w 7827298"/>
              <a:gd name="connsiteY12" fmla="*/ 316431 h 3164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27298" h="3164306">
                <a:moveTo>
                  <a:pt x="0" y="316431"/>
                </a:moveTo>
                <a:cubicBezTo>
                  <a:pt x="0" y="232508"/>
                  <a:pt x="33338" y="152023"/>
                  <a:pt x="92681" y="92681"/>
                </a:cubicBezTo>
                <a:cubicBezTo>
                  <a:pt x="152023" y="33339"/>
                  <a:pt x="232509" y="1"/>
                  <a:pt x="316432" y="1"/>
                </a:cubicBezTo>
                <a:lnTo>
                  <a:pt x="7510867" y="0"/>
                </a:lnTo>
                <a:cubicBezTo>
                  <a:pt x="7594790" y="0"/>
                  <a:pt x="7675275" y="33338"/>
                  <a:pt x="7734617" y="92681"/>
                </a:cubicBezTo>
                <a:cubicBezTo>
                  <a:pt x="7793959" y="152023"/>
                  <a:pt x="7827297" y="232509"/>
                  <a:pt x="7827297" y="316432"/>
                </a:cubicBezTo>
                <a:cubicBezTo>
                  <a:pt x="7827297" y="1160246"/>
                  <a:pt x="7827298" y="2004061"/>
                  <a:pt x="7827298" y="2847875"/>
                </a:cubicBezTo>
                <a:cubicBezTo>
                  <a:pt x="7827298" y="2931798"/>
                  <a:pt x="7793960" y="3012283"/>
                  <a:pt x="7734617" y="3071626"/>
                </a:cubicBezTo>
                <a:cubicBezTo>
                  <a:pt x="7675275" y="3130968"/>
                  <a:pt x="7594789" y="3164306"/>
                  <a:pt x="7510866" y="3164306"/>
                </a:cubicBezTo>
                <a:lnTo>
                  <a:pt x="316431" y="3164306"/>
                </a:lnTo>
                <a:cubicBezTo>
                  <a:pt x="232508" y="3164306"/>
                  <a:pt x="152023" y="3130968"/>
                  <a:pt x="92680" y="3071625"/>
                </a:cubicBezTo>
                <a:cubicBezTo>
                  <a:pt x="33338" y="3012283"/>
                  <a:pt x="0" y="2931797"/>
                  <a:pt x="0" y="2847874"/>
                </a:cubicBezTo>
                <a:lnTo>
                  <a:pt x="0" y="31643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91739" tIns="158719" rIns="191739" bIns="158719" numCol="1" spcCol="1270" anchor="ctr" anchorCtr="0">
            <a:noAutofit/>
          </a:bodyPr>
          <a:lstStyle/>
          <a:p>
            <a:pPr lvl="0" algn="justLow" defTabSz="2311400" rtl="1">
              <a:lnSpc>
                <a:spcPct val="90000"/>
              </a:lnSpc>
              <a:spcBef>
                <a:spcPct val="0"/>
              </a:spcBef>
              <a:spcAft>
                <a:spcPct val="35000"/>
              </a:spcAft>
            </a:pPr>
            <a:r>
              <a:rPr lang="fa-IR" sz="5200" b="1" kern="1200" dirty="0" smtClean="0">
                <a:cs typeface="B Zar" pitchFamily="2" charset="-78"/>
              </a:rPr>
              <a:t>كسى كه بايد نماز را تمام بخواند، اگر شكسته بجا آورد، در هر صورت نمازش باطل است.</a:t>
            </a:r>
            <a:endParaRPr lang="en-US" sz="5200" kern="1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13" name="Freeform 12"/>
          <p:cNvSpPr/>
          <p:nvPr/>
        </p:nvSpPr>
        <p:spPr>
          <a:xfrm>
            <a:off x="484176" y="637490"/>
            <a:ext cx="8926434" cy="776264"/>
          </a:xfrm>
          <a:custGeom>
            <a:avLst/>
            <a:gdLst>
              <a:gd name="connsiteX0" fmla="*/ 0 w 8926434"/>
              <a:gd name="connsiteY0" fmla="*/ 77626 h 776264"/>
              <a:gd name="connsiteX1" fmla="*/ 22736 w 8926434"/>
              <a:gd name="connsiteY1" fmla="*/ 22736 h 776264"/>
              <a:gd name="connsiteX2" fmla="*/ 77626 w 8926434"/>
              <a:gd name="connsiteY2" fmla="*/ 0 h 776264"/>
              <a:gd name="connsiteX3" fmla="*/ 8848808 w 8926434"/>
              <a:gd name="connsiteY3" fmla="*/ 0 h 776264"/>
              <a:gd name="connsiteX4" fmla="*/ 8903698 w 8926434"/>
              <a:gd name="connsiteY4" fmla="*/ 22736 h 776264"/>
              <a:gd name="connsiteX5" fmla="*/ 8926434 w 8926434"/>
              <a:gd name="connsiteY5" fmla="*/ 77626 h 776264"/>
              <a:gd name="connsiteX6" fmla="*/ 8926434 w 8926434"/>
              <a:gd name="connsiteY6" fmla="*/ 698638 h 776264"/>
              <a:gd name="connsiteX7" fmla="*/ 8903698 w 8926434"/>
              <a:gd name="connsiteY7" fmla="*/ 753528 h 776264"/>
              <a:gd name="connsiteX8" fmla="*/ 8848808 w 8926434"/>
              <a:gd name="connsiteY8" fmla="*/ 776264 h 776264"/>
              <a:gd name="connsiteX9" fmla="*/ 77626 w 8926434"/>
              <a:gd name="connsiteY9" fmla="*/ 776264 h 776264"/>
              <a:gd name="connsiteX10" fmla="*/ 22736 w 8926434"/>
              <a:gd name="connsiteY10" fmla="*/ 753528 h 776264"/>
              <a:gd name="connsiteX11" fmla="*/ 0 w 8926434"/>
              <a:gd name="connsiteY11" fmla="*/ 698638 h 776264"/>
              <a:gd name="connsiteX12" fmla="*/ 0 w 8926434"/>
              <a:gd name="connsiteY12" fmla="*/ 77626 h 776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26434" h="776264">
                <a:moveTo>
                  <a:pt x="0" y="77626"/>
                </a:moveTo>
                <a:cubicBezTo>
                  <a:pt x="0" y="57038"/>
                  <a:pt x="8178" y="37294"/>
                  <a:pt x="22736" y="22736"/>
                </a:cubicBezTo>
                <a:cubicBezTo>
                  <a:pt x="37294" y="8178"/>
                  <a:pt x="57038" y="0"/>
                  <a:pt x="77626" y="0"/>
                </a:cubicBezTo>
                <a:lnTo>
                  <a:pt x="8848808" y="0"/>
                </a:lnTo>
                <a:cubicBezTo>
                  <a:pt x="8869396" y="0"/>
                  <a:pt x="8889140" y="8178"/>
                  <a:pt x="8903698" y="22736"/>
                </a:cubicBezTo>
                <a:cubicBezTo>
                  <a:pt x="8918256" y="37294"/>
                  <a:pt x="8926434" y="57038"/>
                  <a:pt x="8926434" y="77626"/>
                </a:cubicBezTo>
                <a:lnTo>
                  <a:pt x="8926434" y="698638"/>
                </a:lnTo>
                <a:cubicBezTo>
                  <a:pt x="8926434" y="719226"/>
                  <a:pt x="8918256" y="738970"/>
                  <a:pt x="8903698" y="753528"/>
                </a:cubicBezTo>
                <a:cubicBezTo>
                  <a:pt x="8889140" y="768086"/>
                  <a:pt x="8869396" y="776264"/>
                  <a:pt x="8848808" y="776264"/>
                </a:cubicBezTo>
                <a:lnTo>
                  <a:pt x="77626" y="776264"/>
                </a:lnTo>
                <a:cubicBezTo>
                  <a:pt x="57038" y="776264"/>
                  <a:pt x="37294" y="768086"/>
                  <a:pt x="22736" y="753528"/>
                </a:cubicBezTo>
                <a:cubicBezTo>
                  <a:pt x="8178" y="738970"/>
                  <a:pt x="0" y="719226"/>
                  <a:pt x="0" y="698638"/>
                </a:cubicBezTo>
                <a:lnTo>
                  <a:pt x="0" y="77626"/>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87506" tIns="65916" rIns="87506" bIns="65916" numCol="1" spcCol="1270" anchor="ctr" anchorCtr="0">
            <a:noAutofit/>
          </a:bodyPr>
          <a:lstStyle/>
          <a:p>
            <a:pPr lvl="0" algn="ctr" defTabSz="1511300" rtl="1">
              <a:lnSpc>
                <a:spcPct val="90000"/>
              </a:lnSpc>
              <a:spcBef>
                <a:spcPct val="0"/>
              </a:spcBef>
              <a:spcAft>
                <a:spcPct val="35000"/>
              </a:spcAft>
            </a:pPr>
            <a:r>
              <a:rPr lang="fa-IR" sz="3400" b="1" kern="1200" dirty="0" smtClean="0">
                <a:solidFill>
                  <a:schemeClr val="bg1"/>
                </a:solidFill>
                <a:cs typeface="B Zar" pitchFamily="2" charset="-78"/>
              </a:rPr>
              <a:t>وظيفه مسافرى كه نمازش را تمام خوانده:</a:t>
            </a:r>
            <a:endParaRPr lang="en-US" sz="3400" kern="1200" dirty="0">
              <a:solidFill>
                <a:schemeClr val="bg1"/>
              </a:solidFill>
            </a:endParaRPr>
          </a:p>
        </p:txBody>
      </p:sp>
      <p:sp>
        <p:nvSpPr>
          <p:cNvPr id="14" name="Freeform 13"/>
          <p:cNvSpPr/>
          <p:nvPr/>
        </p:nvSpPr>
        <p:spPr>
          <a:xfrm>
            <a:off x="7949308" y="1413754"/>
            <a:ext cx="568658" cy="1003304"/>
          </a:xfrm>
          <a:custGeom>
            <a:avLst/>
            <a:gdLst/>
            <a:ahLst/>
            <a:cxnLst/>
            <a:rect l="0" t="0" r="0" b="0"/>
            <a:pathLst>
              <a:path>
                <a:moveTo>
                  <a:pt x="568658" y="0"/>
                </a:moveTo>
                <a:lnTo>
                  <a:pt x="568658" y="1003304"/>
                </a:lnTo>
                <a:lnTo>
                  <a:pt x="0" y="100330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5" name="Freeform 14"/>
          <p:cNvSpPr/>
          <p:nvPr/>
        </p:nvSpPr>
        <p:spPr>
          <a:xfrm>
            <a:off x="433378" y="1658293"/>
            <a:ext cx="7515930" cy="1517530"/>
          </a:xfrm>
          <a:custGeom>
            <a:avLst/>
            <a:gdLst>
              <a:gd name="connsiteX0" fmla="*/ 0 w 7515930"/>
              <a:gd name="connsiteY0" fmla="*/ 151753 h 1517530"/>
              <a:gd name="connsiteX1" fmla="*/ 44448 w 7515930"/>
              <a:gd name="connsiteY1" fmla="*/ 44447 h 1517530"/>
              <a:gd name="connsiteX2" fmla="*/ 151754 w 7515930"/>
              <a:gd name="connsiteY2" fmla="*/ 0 h 1517530"/>
              <a:gd name="connsiteX3" fmla="*/ 7364177 w 7515930"/>
              <a:gd name="connsiteY3" fmla="*/ 0 h 1517530"/>
              <a:gd name="connsiteX4" fmla="*/ 7471483 w 7515930"/>
              <a:gd name="connsiteY4" fmla="*/ 44448 h 1517530"/>
              <a:gd name="connsiteX5" fmla="*/ 7515930 w 7515930"/>
              <a:gd name="connsiteY5" fmla="*/ 151754 h 1517530"/>
              <a:gd name="connsiteX6" fmla="*/ 7515930 w 7515930"/>
              <a:gd name="connsiteY6" fmla="*/ 1365777 h 1517530"/>
              <a:gd name="connsiteX7" fmla="*/ 7471483 w 7515930"/>
              <a:gd name="connsiteY7" fmla="*/ 1473083 h 1517530"/>
              <a:gd name="connsiteX8" fmla="*/ 7364177 w 7515930"/>
              <a:gd name="connsiteY8" fmla="*/ 1517530 h 1517530"/>
              <a:gd name="connsiteX9" fmla="*/ 151753 w 7515930"/>
              <a:gd name="connsiteY9" fmla="*/ 1517530 h 1517530"/>
              <a:gd name="connsiteX10" fmla="*/ 44447 w 7515930"/>
              <a:gd name="connsiteY10" fmla="*/ 1473082 h 1517530"/>
              <a:gd name="connsiteX11" fmla="*/ 0 w 7515930"/>
              <a:gd name="connsiteY11" fmla="*/ 1365776 h 1517530"/>
              <a:gd name="connsiteX12" fmla="*/ 0 w 7515930"/>
              <a:gd name="connsiteY12" fmla="*/ 151753 h 1517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5930" h="1517530">
                <a:moveTo>
                  <a:pt x="0" y="151753"/>
                </a:moveTo>
                <a:cubicBezTo>
                  <a:pt x="0" y="111506"/>
                  <a:pt x="15988" y="72907"/>
                  <a:pt x="44448" y="44447"/>
                </a:cubicBezTo>
                <a:cubicBezTo>
                  <a:pt x="72907" y="15988"/>
                  <a:pt x="111506" y="0"/>
                  <a:pt x="151754" y="0"/>
                </a:cubicBezTo>
                <a:lnTo>
                  <a:pt x="7364177" y="0"/>
                </a:lnTo>
                <a:cubicBezTo>
                  <a:pt x="7404424" y="0"/>
                  <a:pt x="7443023" y="15988"/>
                  <a:pt x="7471483" y="44448"/>
                </a:cubicBezTo>
                <a:cubicBezTo>
                  <a:pt x="7499942" y="72907"/>
                  <a:pt x="7515930" y="111506"/>
                  <a:pt x="7515930" y="151754"/>
                </a:cubicBezTo>
                <a:lnTo>
                  <a:pt x="7515930" y="1365777"/>
                </a:lnTo>
                <a:cubicBezTo>
                  <a:pt x="7515930" y="1406024"/>
                  <a:pt x="7499942" y="1444623"/>
                  <a:pt x="7471483" y="1473083"/>
                </a:cubicBezTo>
                <a:cubicBezTo>
                  <a:pt x="7443024" y="1501542"/>
                  <a:pt x="7404425" y="1517530"/>
                  <a:pt x="7364177" y="1517530"/>
                </a:cubicBezTo>
                <a:lnTo>
                  <a:pt x="151753" y="1517530"/>
                </a:lnTo>
                <a:cubicBezTo>
                  <a:pt x="111506" y="1517530"/>
                  <a:pt x="72907" y="1501542"/>
                  <a:pt x="44447" y="1473082"/>
                </a:cubicBezTo>
                <a:cubicBezTo>
                  <a:pt x="15988" y="1444623"/>
                  <a:pt x="0" y="1406024"/>
                  <a:pt x="0" y="1365776"/>
                </a:cubicBezTo>
                <a:lnTo>
                  <a:pt x="0" y="15175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7787" tIns="80007" rIns="97787" bIns="80007"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الف) اگر نمى‏دانست كه مسافر بايد نماز را شكسته بخواند : نمازى كه خوانده صحيح است.</a:t>
            </a:r>
            <a:endParaRPr lang="en-US" sz="2800" kern="1200" dirty="0"/>
          </a:p>
        </p:txBody>
      </p:sp>
      <p:sp>
        <p:nvSpPr>
          <p:cNvPr id="16" name="Freeform 15"/>
          <p:cNvSpPr/>
          <p:nvPr/>
        </p:nvSpPr>
        <p:spPr>
          <a:xfrm>
            <a:off x="7949308" y="1413754"/>
            <a:ext cx="568658" cy="2765373"/>
          </a:xfrm>
          <a:custGeom>
            <a:avLst/>
            <a:gdLst/>
            <a:ahLst/>
            <a:cxnLst/>
            <a:rect l="0" t="0" r="0" b="0"/>
            <a:pathLst>
              <a:path>
                <a:moveTo>
                  <a:pt x="568658" y="0"/>
                </a:moveTo>
                <a:lnTo>
                  <a:pt x="568658" y="2765373"/>
                </a:lnTo>
                <a:lnTo>
                  <a:pt x="0" y="276537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Freeform 16"/>
          <p:cNvSpPr/>
          <p:nvPr/>
        </p:nvSpPr>
        <p:spPr>
          <a:xfrm>
            <a:off x="433378" y="3420362"/>
            <a:ext cx="7515930" cy="1517530"/>
          </a:xfrm>
          <a:custGeom>
            <a:avLst/>
            <a:gdLst>
              <a:gd name="connsiteX0" fmla="*/ 0 w 7515930"/>
              <a:gd name="connsiteY0" fmla="*/ 151753 h 1517530"/>
              <a:gd name="connsiteX1" fmla="*/ 44448 w 7515930"/>
              <a:gd name="connsiteY1" fmla="*/ 44447 h 1517530"/>
              <a:gd name="connsiteX2" fmla="*/ 151754 w 7515930"/>
              <a:gd name="connsiteY2" fmla="*/ 0 h 1517530"/>
              <a:gd name="connsiteX3" fmla="*/ 7364177 w 7515930"/>
              <a:gd name="connsiteY3" fmla="*/ 0 h 1517530"/>
              <a:gd name="connsiteX4" fmla="*/ 7471483 w 7515930"/>
              <a:gd name="connsiteY4" fmla="*/ 44448 h 1517530"/>
              <a:gd name="connsiteX5" fmla="*/ 7515930 w 7515930"/>
              <a:gd name="connsiteY5" fmla="*/ 151754 h 1517530"/>
              <a:gd name="connsiteX6" fmla="*/ 7515930 w 7515930"/>
              <a:gd name="connsiteY6" fmla="*/ 1365777 h 1517530"/>
              <a:gd name="connsiteX7" fmla="*/ 7471483 w 7515930"/>
              <a:gd name="connsiteY7" fmla="*/ 1473083 h 1517530"/>
              <a:gd name="connsiteX8" fmla="*/ 7364177 w 7515930"/>
              <a:gd name="connsiteY8" fmla="*/ 1517530 h 1517530"/>
              <a:gd name="connsiteX9" fmla="*/ 151753 w 7515930"/>
              <a:gd name="connsiteY9" fmla="*/ 1517530 h 1517530"/>
              <a:gd name="connsiteX10" fmla="*/ 44447 w 7515930"/>
              <a:gd name="connsiteY10" fmla="*/ 1473082 h 1517530"/>
              <a:gd name="connsiteX11" fmla="*/ 0 w 7515930"/>
              <a:gd name="connsiteY11" fmla="*/ 1365776 h 1517530"/>
              <a:gd name="connsiteX12" fmla="*/ 0 w 7515930"/>
              <a:gd name="connsiteY12" fmla="*/ 151753 h 1517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5930" h="1517530">
                <a:moveTo>
                  <a:pt x="0" y="151753"/>
                </a:moveTo>
                <a:cubicBezTo>
                  <a:pt x="0" y="111506"/>
                  <a:pt x="15988" y="72907"/>
                  <a:pt x="44448" y="44447"/>
                </a:cubicBezTo>
                <a:cubicBezTo>
                  <a:pt x="72907" y="15988"/>
                  <a:pt x="111506" y="0"/>
                  <a:pt x="151754" y="0"/>
                </a:cubicBezTo>
                <a:lnTo>
                  <a:pt x="7364177" y="0"/>
                </a:lnTo>
                <a:cubicBezTo>
                  <a:pt x="7404424" y="0"/>
                  <a:pt x="7443023" y="15988"/>
                  <a:pt x="7471483" y="44448"/>
                </a:cubicBezTo>
                <a:cubicBezTo>
                  <a:pt x="7499942" y="72907"/>
                  <a:pt x="7515930" y="111506"/>
                  <a:pt x="7515930" y="151754"/>
                </a:cubicBezTo>
                <a:lnTo>
                  <a:pt x="7515930" y="1365777"/>
                </a:lnTo>
                <a:cubicBezTo>
                  <a:pt x="7515930" y="1406024"/>
                  <a:pt x="7499942" y="1444623"/>
                  <a:pt x="7471483" y="1473083"/>
                </a:cubicBezTo>
                <a:cubicBezTo>
                  <a:pt x="7443024" y="1501542"/>
                  <a:pt x="7404425" y="1517530"/>
                  <a:pt x="7364177" y="1517530"/>
                </a:cubicBezTo>
                <a:lnTo>
                  <a:pt x="151753" y="1517530"/>
                </a:lnTo>
                <a:cubicBezTo>
                  <a:pt x="111506" y="1517530"/>
                  <a:pt x="72907" y="1501542"/>
                  <a:pt x="44447" y="1473082"/>
                </a:cubicBezTo>
                <a:cubicBezTo>
                  <a:pt x="15988" y="1444623"/>
                  <a:pt x="0" y="1406024"/>
                  <a:pt x="0" y="1365776"/>
                </a:cubicBezTo>
                <a:lnTo>
                  <a:pt x="0" y="15175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7787" tIns="80007" rIns="97787" bIns="80007"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ب) اگر حكم سفر را مى‏دانست ولى بعضى از جزئيّات را نمى‏دانست، يا نمى‏دانست كه مسافر است: نمازى را كه خوانده، بايد دوباره بخواند.</a:t>
            </a:r>
            <a:endParaRPr lang="en-US" sz="2800" kern="1200" dirty="0"/>
          </a:p>
        </p:txBody>
      </p:sp>
      <p:sp>
        <p:nvSpPr>
          <p:cNvPr id="18" name="Freeform 17"/>
          <p:cNvSpPr/>
          <p:nvPr/>
        </p:nvSpPr>
        <p:spPr>
          <a:xfrm>
            <a:off x="7949308" y="1413754"/>
            <a:ext cx="568658" cy="4527443"/>
          </a:xfrm>
          <a:custGeom>
            <a:avLst/>
            <a:gdLst/>
            <a:ahLst/>
            <a:cxnLst/>
            <a:rect l="0" t="0" r="0" b="0"/>
            <a:pathLst>
              <a:path>
                <a:moveTo>
                  <a:pt x="568658" y="0"/>
                </a:moveTo>
                <a:lnTo>
                  <a:pt x="568658" y="4527443"/>
                </a:lnTo>
                <a:lnTo>
                  <a:pt x="0" y="452744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Freeform 18"/>
          <p:cNvSpPr/>
          <p:nvPr/>
        </p:nvSpPr>
        <p:spPr>
          <a:xfrm>
            <a:off x="433378" y="5182432"/>
            <a:ext cx="7515930" cy="1517530"/>
          </a:xfrm>
          <a:custGeom>
            <a:avLst/>
            <a:gdLst>
              <a:gd name="connsiteX0" fmla="*/ 0 w 7515930"/>
              <a:gd name="connsiteY0" fmla="*/ 151753 h 1517530"/>
              <a:gd name="connsiteX1" fmla="*/ 44448 w 7515930"/>
              <a:gd name="connsiteY1" fmla="*/ 44447 h 1517530"/>
              <a:gd name="connsiteX2" fmla="*/ 151754 w 7515930"/>
              <a:gd name="connsiteY2" fmla="*/ 0 h 1517530"/>
              <a:gd name="connsiteX3" fmla="*/ 7364177 w 7515930"/>
              <a:gd name="connsiteY3" fmla="*/ 0 h 1517530"/>
              <a:gd name="connsiteX4" fmla="*/ 7471483 w 7515930"/>
              <a:gd name="connsiteY4" fmla="*/ 44448 h 1517530"/>
              <a:gd name="connsiteX5" fmla="*/ 7515930 w 7515930"/>
              <a:gd name="connsiteY5" fmla="*/ 151754 h 1517530"/>
              <a:gd name="connsiteX6" fmla="*/ 7515930 w 7515930"/>
              <a:gd name="connsiteY6" fmla="*/ 1365777 h 1517530"/>
              <a:gd name="connsiteX7" fmla="*/ 7471483 w 7515930"/>
              <a:gd name="connsiteY7" fmla="*/ 1473083 h 1517530"/>
              <a:gd name="connsiteX8" fmla="*/ 7364177 w 7515930"/>
              <a:gd name="connsiteY8" fmla="*/ 1517530 h 1517530"/>
              <a:gd name="connsiteX9" fmla="*/ 151753 w 7515930"/>
              <a:gd name="connsiteY9" fmla="*/ 1517530 h 1517530"/>
              <a:gd name="connsiteX10" fmla="*/ 44447 w 7515930"/>
              <a:gd name="connsiteY10" fmla="*/ 1473082 h 1517530"/>
              <a:gd name="connsiteX11" fmla="*/ 0 w 7515930"/>
              <a:gd name="connsiteY11" fmla="*/ 1365776 h 1517530"/>
              <a:gd name="connsiteX12" fmla="*/ 0 w 7515930"/>
              <a:gd name="connsiteY12" fmla="*/ 151753 h 1517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5930" h="1517530">
                <a:moveTo>
                  <a:pt x="0" y="151753"/>
                </a:moveTo>
                <a:cubicBezTo>
                  <a:pt x="0" y="111506"/>
                  <a:pt x="15988" y="72907"/>
                  <a:pt x="44448" y="44447"/>
                </a:cubicBezTo>
                <a:cubicBezTo>
                  <a:pt x="72907" y="15988"/>
                  <a:pt x="111506" y="0"/>
                  <a:pt x="151754" y="0"/>
                </a:cubicBezTo>
                <a:lnTo>
                  <a:pt x="7364177" y="0"/>
                </a:lnTo>
                <a:cubicBezTo>
                  <a:pt x="7404424" y="0"/>
                  <a:pt x="7443023" y="15988"/>
                  <a:pt x="7471483" y="44448"/>
                </a:cubicBezTo>
                <a:cubicBezTo>
                  <a:pt x="7499942" y="72907"/>
                  <a:pt x="7515930" y="111506"/>
                  <a:pt x="7515930" y="151754"/>
                </a:cubicBezTo>
                <a:lnTo>
                  <a:pt x="7515930" y="1365777"/>
                </a:lnTo>
                <a:cubicBezTo>
                  <a:pt x="7515930" y="1406024"/>
                  <a:pt x="7499942" y="1444623"/>
                  <a:pt x="7471483" y="1473083"/>
                </a:cubicBezTo>
                <a:cubicBezTo>
                  <a:pt x="7443024" y="1501542"/>
                  <a:pt x="7404425" y="1517530"/>
                  <a:pt x="7364177" y="1517530"/>
                </a:cubicBezTo>
                <a:lnTo>
                  <a:pt x="151753" y="1517530"/>
                </a:lnTo>
                <a:cubicBezTo>
                  <a:pt x="111506" y="1517530"/>
                  <a:pt x="72907" y="1501542"/>
                  <a:pt x="44447" y="1473082"/>
                </a:cubicBezTo>
                <a:cubicBezTo>
                  <a:pt x="15988" y="1444623"/>
                  <a:pt x="0" y="1406024"/>
                  <a:pt x="0" y="1365776"/>
                </a:cubicBezTo>
                <a:lnTo>
                  <a:pt x="0" y="15175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7787" tIns="80007" rIns="97787" bIns="80007"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ج) اگر فراموش كند مسافر است و نماز را تمام بخواند، بايد دوباره نمازش را شكسته بخواند.</a:t>
            </a:r>
            <a:endParaRPr lang="en-US" sz="2800" kern="12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pic>
        <p:nvPicPr>
          <p:cNvPr id="10" name="Picture 9" descr="Picture4.png"/>
          <p:cNvPicPr>
            <a:picLocks noChangeAspect="1"/>
          </p:cNvPicPr>
          <p:nvPr/>
        </p:nvPicPr>
        <p:blipFill>
          <a:blip r:embed="rId2" cstate="print"/>
          <a:stretch>
            <a:fillRect/>
          </a:stretch>
        </p:blipFill>
        <p:spPr>
          <a:xfrm>
            <a:off x="337426" y="644050"/>
            <a:ext cx="9289537" cy="6028446"/>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595282" y="1571612"/>
            <a:ext cx="8715436" cy="4857784"/>
          </a:xfrm>
          <a:prstGeom prst="roundRect">
            <a:avLst>
              <a:gd name="adj" fmla="val 8600"/>
            </a:avLst>
          </a:prstGeom>
          <a:ln/>
        </p:spPr>
        <p:style>
          <a:lnRef idx="2">
            <a:schemeClr val="accent1"/>
          </a:lnRef>
          <a:fillRef idx="1">
            <a:schemeClr val="lt1"/>
          </a:fillRef>
          <a:effectRef idx="0">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8" name="Rectangle 7"/>
          <p:cNvSpPr/>
          <p:nvPr/>
        </p:nvSpPr>
        <p:spPr>
          <a:xfrm>
            <a:off x="881033" y="1713356"/>
            <a:ext cx="8215371" cy="3785652"/>
          </a:xfrm>
          <a:prstGeom prst="rect">
            <a:avLst/>
          </a:prstGeom>
        </p:spPr>
        <p:txBody>
          <a:bodyPr wrap="square">
            <a:spAutoFit/>
          </a:bodyPr>
          <a:lstStyle/>
          <a:p>
            <a:pPr lvl="0" algn="justLow" rtl="1">
              <a:lnSpc>
                <a:spcPts val="4800"/>
              </a:lnSpc>
            </a:pPr>
            <a:r>
              <a:rPr lang="fa-IR" sz="3600" b="1" dirty="0" smtClean="0">
                <a:solidFill>
                  <a:srgbClr val="0070C0"/>
                </a:solidFill>
                <a:cs typeface="B Zar" pitchFamily="2" charset="-78"/>
              </a:rPr>
              <a:t>مسافر در اين مكان‏ها مى‏تواند نماز را تمام يا شكسته بخواند:</a:t>
            </a:r>
            <a:endParaRPr lang="en-US" sz="3600" b="1" dirty="0" smtClean="0">
              <a:solidFill>
                <a:srgbClr val="0070C0"/>
              </a:solidFill>
              <a:cs typeface="B Zar" pitchFamily="2" charset="-78"/>
            </a:endParaRPr>
          </a:p>
          <a:p>
            <a:pPr algn="justLow" rtl="1">
              <a:lnSpc>
                <a:spcPts val="4800"/>
              </a:lnSpc>
            </a:pPr>
            <a:r>
              <a:rPr lang="fa-IR" sz="3600" b="1" dirty="0" smtClean="0">
                <a:cs typeface="B Zar" pitchFamily="2" charset="-78"/>
              </a:rPr>
              <a:t>* مسجدالحرام</a:t>
            </a:r>
            <a:endParaRPr lang="en-US" sz="3600" b="1" dirty="0" smtClean="0">
              <a:cs typeface="B Zar" pitchFamily="2" charset="-78"/>
            </a:endParaRPr>
          </a:p>
          <a:p>
            <a:pPr algn="justLow" rtl="1">
              <a:lnSpc>
                <a:spcPts val="4800"/>
              </a:lnSpc>
            </a:pPr>
            <a:r>
              <a:rPr lang="fa-IR" sz="3600" b="1" dirty="0" smtClean="0">
                <a:cs typeface="B Zar" pitchFamily="2" charset="-78"/>
              </a:rPr>
              <a:t>* مسجدالنبى صلى‏الله‏عليه‏و‏آله</a:t>
            </a:r>
            <a:endParaRPr lang="en-US" sz="3600" b="1" dirty="0" smtClean="0">
              <a:cs typeface="B Zar" pitchFamily="2" charset="-78"/>
            </a:endParaRPr>
          </a:p>
          <a:p>
            <a:pPr algn="justLow" rtl="1">
              <a:lnSpc>
                <a:spcPts val="4800"/>
              </a:lnSpc>
            </a:pPr>
            <a:r>
              <a:rPr lang="fa-IR" sz="3600" b="1" dirty="0" smtClean="0">
                <a:cs typeface="B Zar" pitchFamily="2" charset="-78"/>
              </a:rPr>
              <a:t>* مسجد كوفه</a:t>
            </a:r>
            <a:endParaRPr lang="en-US" sz="3600" b="1" dirty="0" smtClean="0">
              <a:cs typeface="B Zar" pitchFamily="2" charset="-78"/>
            </a:endParaRPr>
          </a:p>
          <a:p>
            <a:pPr algn="justLow" rtl="1">
              <a:lnSpc>
                <a:spcPts val="4800"/>
              </a:lnSpc>
            </a:pPr>
            <a:r>
              <a:rPr lang="fa-IR" sz="3600" b="1" dirty="0" smtClean="0">
                <a:cs typeface="B Zar" pitchFamily="2" charset="-78"/>
              </a:rPr>
              <a:t>* حرم امام حسين عليه‏السلام</a:t>
            </a:r>
            <a:endParaRPr lang="en-US" sz="3600" b="1" dirty="0" smtClean="0">
              <a:cs typeface="B Zar" pitchFamily="2" charset="-78"/>
            </a:endParaRPr>
          </a:p>
        </p:txBody>
      </p:sp>
      <p:sp>
        <p:nvSpPr>
          <p:cNvPr id="11" name="TextBox 10"/>
          <p:cNvSpPr txBox="1"/>
          <p:nvPr/>
        </p:nvSpPr>
        <p:spPr>
          <a:xfrm>
            <a:off x="1666852" y="714356"/>
            <a:ext cx="7000924" cy="769441"/>
          </a:xfrm>
          <a:prstGeom prst="rect">
            <a:avLst/>
          </a:prstGeom>
          <a:noFill/>
        </p:spPr>
        <p:txBody>
          <a:bodyPr wrap="square" rtlCol="0">
            <a:spAutoFit/>
          </a:bodyPr>
          <a:lstStyle/>
          <a:p>
            <a:pPr lvl="0" algn="r" rtl="1"/>
            <a:r>
              <a:rPr lang="fa-IR" sz="4400" b="1" dirty="0" smtClean="0">
                <a:solidFill>
                  <a:srgbClr val="C00000"/>
                </a:solidFill>
                <a:cs typeface="B Zar" pitchFamily="2" charset="-78"/>
              </a:rPr>
              <a:t>اماكن تخيير</a:t>
            </a:r>
            <a:endParaRPr lang="en-US" sz="4400" dirty="0" smtClean="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slide(fromBottom)">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nodeType="clickEffect">
                                  <p:stCondLst>
                                    <p:cond delay="0"/>
                                  </p:stCondLst>
                                  <p:iterate type="lt">
                                    <p:tmPct val="50000"/>
                                  </p:iterate>
                                  <p:childTnLst>
                                    <p:set>
                                      <p:cBhvr>
                                        <p:cTn id="16"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7"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8">
                                            <p:txEl>
                                              <p:pRg st="0" end="0"/>
                                            </p:txEl>
                                          </p:spTgt>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24"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26" dur="80"/>
                                        <p:tgtEl>
                                          <p:spTgt spid="8">
                                            <p:txEl>
                                              <p:pRg st="1" end="1"/>
                                            </p:txEl>
                                          </p:spTgt>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nodeType="clickEffect">
                                  <p:stCondLst>
                                    <p:cond delay="0"/>
                                  </p:stCondLst>
                                  <p:iterate type="lt">
                                    <p:tmPct val="50000"/>
                                  </p:iterate>
                                  <p:childTnLst>
                                    <p:set>
                                      <p:cBhvr>
                                        <p:cTn id="30" dur="1" fill="hold">
                                          <p:stCondLst>
                                            <p:cond delay="0"/>
                                          </p:stCondLst>
                                        </p:cTn>
                                        <p:tgtEl>
                                          <p:spTgt spid="8">
                                            <p:txEl>
                                              <p:pRg st="2" end="2"/>
                                            </p:txEl>
                                          </p:spTgt>
                                        </p:tgtEl>
                                        <p:attrNameLst>
                                          <p:attrName>style.visibility</p:attrName>
                                        </p:attrNameLst>
                                      </p:cBhvr>
                                      <p:to>
                                        <p:strVal val="visible"/>
                                      </p:to>
                                    </p:set>
                                    <p:anim calcmode="discrete" valueType="clr">
                                      <p:cBhvr override="childStyle">
                                        <p:cTn id="31" dur="80"/>
                                        <p:tgtEl>
                                          <p:spTgt spid="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8">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8">
                                            <p:txEl>
                                              <p:pRg st="2" end="2"/>
                                            </p:txEl>
                                          </p:spTgt>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nodeType="clickEffect">
                                  <p:stCondLst>
                                    <p:cond delay="0"/>
                                  </p:stCondLst>
                                  <p:iterate type="lt">
                                    <p:tmPct val="50000"/>
                                  </p:iterate>
                                  <p:childTnLst>
                                    <p:set>
                                      <p:cBhvr>
                                        <p:cTn id="37" dur="1" fill="hold">
                                          <p:stCondLst>
                                            <p:cond delay="0"/>
                                          </p:stCondLst>
                                        </p:cTn>
                                        <p:tgtEl>
                                          <p:spTgt spid="8">
                                            <p:txEl>
                                              <p:pRg st="3" end="3"/>
                                            </p:txEl>
                                          </p:spTgt>
                                        </p:tgtEl>
                                        <p:attrNameLst>
                                          <p:attrName>style.visibility</p:attrName>
                                        </p:attrNameLst>
                                      </p:cBhvr>
                                      <p:to>
                                        <p:strVal val="visible"/>
                                      </p:to>
                                    </p:set>
                                    <p:anim calcmode="discrete" valueType="clr">
                                      <p:cBhvr override="childStyle">
                                        <p:cTn id="38" dur="80"/>
                                        <p:tgtEl>
                                          <p:spTgt spid="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8">
                                            <p:txEl>
                                              <p:pRg st="3" end="3"/>
                                            </p:txEl>
                                          </p:spTgt>
                                        </p:tgtEl>
                                        <p:attrNameLst>
                                          <p:attrName>fillcolor</p:attrName>
                                        </p:attrNameLst>
                                      </p:cBhvr>
                                      <p:tavLst>
                                        <p:tav tm="0">
                                          <p:val>
                                            <p:clrVal>
                                              <a:schemeClr val="accent2"/>
                                            </p:clrVal>
                                          </p:val>
                                        </p:tav>
                                        <p:tav tm="50000">
                                          <p:val>
                                            <p:clrVal>
                                              <a:schemeClr val="hlink"/>
                                            </p:clrVal>
                                          </p:val>
                                        </p:tav>
                                      </p:tavLst>
                                    </p:anim>
                                    <p:set>
                                      <p:cBhvr>
                                        <p:cTn id="40" dur="80"/>
                                        <p:tgtEl>
                                          <p:spTgt spid="8">
                                            <p:txEl>
                                              <p:pRg st="3" end="3"/>
                                            </p:txEl>
                                          </p:spTgt>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nodeType="clickEffect">
                                  <p:stCondLst>
                                    <p:cond delay="0"/>
                                  </p:stCondLst>
                                  <p:iterate type="lt">
                                    <p:tmPct val="50000"/>
                                  </p:iterate>
                                  <p:childTnLst>
                                    <p:set>
                                      <p:cBhvr>
                                        <p:cTn id="44" dur="1" fill="hold">
                                          <p:stCondLst>
                                            <p:cond delay="0"/>
                                          </p:stCondLst>
                                        </p:cTn>
                                        <p:tgtEl>
                                          <p:spTgt spid="8">
                                            <p:txEl>
                                              <p:pRg st="4" end="4"/>
                                            </p:txEl>
                                          </p:spTgt>
                                        </p:tgtEl>
                                        <p:attrNameLst>
                                          <p:attrName>style.visibility</p:attrName>
                                        </p:attrNameLst>
                                      </p:cBhvr>
                                      <p:to>
                                        <p:strVal val="visible"/>
                                      </p:to>
                                    </p:set>
                                    <p:anim calcmode="discrete" valueType="clr">
                                      <p:cBhvr override="childStyle">
                                        <p:cTn id="45" dur="80"/>
                                        <p:tgtEl>
                                          <p:spTgt spid="8">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8">
                                            <p:txEl>
                                              <p:pRg st="4" end="4"/>
                                            </p:txEl>
                                          </p:spTgt>
                                        </p:tgtEl>
                                        <p:attrNameLst>
                                          <p:attrName>fillcolor</p:attrName>
                                        </p:attrNameLst>
                                      </p:cBhvr>
                                      <p:tavLst>
                                        <p:tav tm="0">
                                          <p:val>
                                            <p:clrVal>
                                              <a:schemeClr val="accent2"/>
                                            </p:clrVal>
                                          </p:val>
                                        </p:tav>
                                        <p:tav tm="50000">
                                          <p:val>
                                            <p:clrVal>
                                              <a:schemeClr val="hlink"/>
                                            </p:clrVal>
                                          </p:val>
                                        </p:tav>
                                      </p:tavLst>
                                    </p:anim>
                                    <p:set>
                                      <p:cBhvr>
                                        <p:cTn id="47" dur="80"/>
                                        <p:tgtEl>
                                          <p:spTgt spid="8">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pic>
        <p:nvPicPr>
          <p:cNvPr id="10" name="Picture 9" descr="Picture1.png"/>
          <p:cNvPicPr>
            <a:picLocks noChangeAspect="1"/>
          </p:cNvPicPr>
          <p:nvPr/>
        </p:nvPicPr>
        <p:blipFill>
          <a:blip r:embed="rId2" cstate="print"/>
          <a:stretch>
            <a:fillRect/>
          </a:stretch>
        </p:blipFill>
        <p:spPr>
          <a:xfrm>
            <a:off x="207656" y="529070"/>
            <a:ext cx="9490688" cy="6235693"/>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595282" y="1571612"/>
            <a:ext cx="8715436" cy="4857784"/>
          </a:xfrm>
          <a:prstGeom prst="roundRect">
            <a:avLst>
              <a:gd name="adj" fmla="val 8600"/>
            </a:avLst>
          </a:prstGeom>
          <a:ln/>
        </p:spPr>
        <p:style>
          <a:lnRef idx="2">
            <a:schemeClr val="accent1"/>
          </a:lnRef>
          <a:fillRef idx="1">
            <a:schemeClr val="lt1"/>
          </a:fillRef>
          <a:effectRef idx="0">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8" name="Rectangle 7"/>
          <p:cNvSpPr/>
          <p:nvPr/>
        </p:nvSpPr>
        <p:spPr>
          <a:xfrm>
            <a:off x="881033" y="1713356"/>
            <a:ext cx="8215371" cy="4401205"/>
          </a:xfrm>
          <a:prstGeom prst="rect">
            <a:avLst/>
          </a:prstGeom>
        </p:spPr>
        <p:txBody>
          <a:bodyPr wrap="square">
            <a:spAutoFit/>
          </a:bodyPr>
          <a:lstStyle/>
          <a:p>
            <a:pPr lvl="0" algn="justLow" rtl="1">
              <a:lnSpc>
                <a:spcPts val="4800"/>
              </a:lnSpc>
            </a:pPr>
            <a:r>
              <a:rPr lang="fa-IR" sz="4000" b="1" dirty="0" smtClean="0">
                <a:cs typeface="B Zar" pitchFamily="2" charset="-78"/>
              </a:rPr>
              <a:t>اين حكم اختصاص به نماز دارد و مسافر در اين مكان‏ها نمى‏تواند روزه بگيرد، به جز در مدينه منوره كه سه روز روزه گرفتن براى برآورده شدن حاجت مستحب است، و مسافر هم مى‏تواند اين روزه‏ها را بجا آورد و احتياط آن است كه روزهاى چهارشنبه، پنجشنبه و جمعه باشد.</a:t>
            </a:r>
            <a:endParaRPr lang="en-US" sz="4000" b="1" dirty="0" smtClean="0">
              <a:cs typeface="B Zar" pitchFamily="2" charset="-78"/>
            </a:endParaRPr>
          </a:p>
        </p:txBody>
      </p:sp>
      <p:sp>
        <p:nvSpPr>
          <p:cNvPr id="11" name="TextBox 10"/>
          <p:cNvSpPr txBox="1"/>
          <p:nvPr/>
        </p:nvSpPr>
        <p:spPr>
          <a:xfrm>
            <a:off x="1666852" y="714356"/>
            <a:ext cx="7000924" cy="769441"/>
          </a:xfrm>
          <a:prstGeom prst="rect">
            <a:avLst/>
          </a:prstGeom>
          <a:noFill/>
        </p:spPr>
        <p:txBody>
          <a:bodyPr wrap="square" rtlCol="0">
            <a:spAutoFit/>
          </a:bodyPr>
          <a:lstStyle/>
          <a:p>
            <a:pPr algn="r" rtl="1"/>
            <a:r>
              <a:rPr lang="fa-IR" sz="4400" b="1" dirty="0" smtClean="0">
                <a:solidFill>
                  <a:srgbClr val="C00000"/>
                </a:solidFill>
                <a:cs typeface="B Zar" pitchFamily="2" charset="-78"/>
              </a:rPr>
              <a:t>يادآورى:</a:t>
            </a:r>
            <a:endParaRPr lang="en-US" sz="4400" b="1" dirty="0" smtClean="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slide(fromBottom)">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nodeType="clickEffect">
                                  <p:stCondLst>
                                    <p:cond delay="0"/>
                                  </p:stCondLst>
                                  <p:iterate type="lt">
                                    <p:tmPct val="50000"/>
                                  </p:iterate>
                                  <p:childTnLst>
                                    <p:set>
                                      <p:cBhvr>
                                        <p:cTn id="16"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7"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37947" y="6397595"/>
            <a:ext cx="2694969" cy="461665"/>
          </a:xfrm>
          <a:prstGeom prst="rect">
            <a:avLst/>
          </a:prstGeom>
          <a:noFill/>
        </p:spPr>
        <p:txBody>
          <a:bodyPr wrap="none" lIns="91440" tIns="45720" rIns="91440" bIns="45720">
            <a:spAutoFit/>
          </a:bodyPr>
          <a:lstStyle/>
          <a:p>
            <a:pPr algn="ctr"/>
            <a:r>
              <a:rPr lang="fa-IR" sz="2400" dirty="0" smtClean="0"/>
              <a:t>درس 29:  نماز مسافر 2</a:t>
            </a:r>
            <a:endParaRPr lang="en-US" sz="2400" dirty="0">
              <a:ln w="1905"/>
              <a:solidFill>
                <a:schemeClr val="tx2">
                  <a:lumMod val="50000"/>
                </a:schemeClr>
              </a:solidFill>
              <a:effectLst>
                <a:innerShdw blurRad="69850" dist="43180" dir="5400000">
                  <a:srgbClr val="000000">
                    <a:alpha val="65000"/>
                  </a:srgbClr>
                </a:innerShdw>
              </a:effectLst>
              <a:cs typeface="B Titr" pitchFamily="2" charset="-78"/>
            </a:endParaRPr>
          </a:p>
        </p:txBody>
      </p:sp>
      <p:graphicFrame>
        <p:nvGraphicFramePr>
          <p:cNvPr id="5" name="Diagram 4"/>
          <p:cNvGraphicFramePr/>
          <p:nvPr>
            <p:extLst>
              <p:ext uri="{D42A27DB-BD31-4B8C-83A1-F6EECF244321}">
                <p14:modId xmlns="" xmlns:p14="http://schemas.microsoft.com/office/powerpoint/2010/main" val="186932400"/>
              </p:ext>
            </p:extLst>
          </p:nvPr>
        </p:nvGraphicFramePr>
        <p:xfrm>
          <a:off x="381000" y="304800"/>
          <a:ext cx="9220200" cy="624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Oval 5">
            <a:hlinkClick r:id="rId6" action="ppaction://hlinksldjump"/>
          </p:cNvPr>
          <p:cNvSpPr/>
          <p:nvPr/>
        </p:nvSpPr>
        <p:spPr>
          <a:xfrm>
            <a:off x="7401272" y="2060848"/>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Oval 6">
            <a:hlinkClick r:id="rId7" action="ppaction://hlinksldjump"/>
          </p:cNvPr>
          <p:cNvSpPr/>
          <p:nvPr/>
        </p:nvSpPr>
        <p:spPr>
          <a:xfrm>
            <a:off x="7401272" y="3356992"/>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 xmlns:p14="http://schemas.microsoft.com/office/powerpoint/2010/main" val="4129327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8" name="Rectangle 7"/>
          <p:cNvSpPr/>
          <p:nvPr/>
        </p:nvSpPr>
        <p:spPr>
          <a:xfrm>
            <a:off x="738159" y="2204390"/>
            <a:ext cx="8429684" cy="3170099"/>
          </a:xfrm>
          <a:prstGeom prst="rect">
            <a:avLst/>
          </a:prstGeom>
        </p:spPr>
        <p:txBody>
          <a:bodyPr wrap="square">
            <a:spAutoFit/>
          </a:bodyPr>
          <a:lstStyle/>
          <a:p>
            <a:pPr lvl="0" algn="justLow" rtl="1"/>
            <a:r>
              <a:rPr lang="fa-IR" sz="4000" b="1" dirty="0" smtClean="0">
                <a:cs typeface="B Zar" pitchFamily="2" charset="-78"/>
              </a:rPr>
              <a:t>1 ـ وطن، جايى است كه انسان براى اقامت وزندگى خود اختيار كرده است، مثلاً يك شهر يا روستا، خواه در آنجا به دنيا آمده و وطن پدر و مادرش باشد يا خودش آن جا را براى زندگى اختيار كرده باشد.</a:t>
            </a:r>
            <a:endParaRPr lang="en-US" sz="4000" b="1" dirty="0">
              <a:cs typeface="B Zar" pitchFamily="2" charset="-78"/>
            </a:endParaRPr>
          </a:p>
        </p:txBody>
      </p:sp>
      <p:sp>
        <p:nvSpPr>
          <p:cNvPr id="11" name="TextBox 10"/>
          <p:cNvSpPr txBox="1"/>
          <p:nvPr/>
        </p:nvSpPr>
        <p:spPr>
          <a:xfrm>
            <a:off x="7024702" y="857234"/>
            <a:ext cx="1785950" cy="769441"/>
          </a:xfrm>
          <a:prstGeom prst="rect">
            <a:avLst/>
          </a:prstGeom>
          <a:noFill/>
        </p:spPr>
        <p:txBody>
          <a:bodyPr wrap="square" rtlCol="0">
            <a:spAutoFit/>
          </a:bodyPr>
          <a:lstStyle/>
          <a:p>
            <a:pPr lvl="0" algn="r" rtl="1"/>
            <a:r>
              <a:rPr lang="fa-IR" sz="4400" b="1" dirty="0" smtClean="0">
                <a:solidFill>
                  <a:srgbClr val="C00000"/>
                </a:solidFill>
                <a:cs typeface="B Zar" pitchFamily="2" charset="-78"/>
              </a:rPr>
              <a:t>وطـن</a:t>
            </a:r>
            <a:endParaRPr lang="en-US" sz="4400" b="1" dirty="0" smtClean="0">
              <a:solidFill>
                <a:srgbClr val="C00000"/>
              </a:solidFill>
              <a:cs typeface="B Zar" pitchFamily="2" charset="-78"/>
            </a:endParaRPr>
          </a:p>
        </p:txBody>
      </p:sp>
      <p:sp>
        <p:nvSpPr>
          <p:cNvPr id="9" name="Rounded Rectangle 8"/>
          <p:cNvSpPr/>
          <p:nvPr/>
        </p:nvSpPr>
        <p:spPr>
          <a:xfrm>
            <a:off x="595282" y="1857364"/>
            <a:ext cx="8715436" cy="4572032"/>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slide(fromBottom)">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nodeType="clickEffect">
                                  <p:stCondLst>
                                    <p:cond delay="0"/>
                                  </p:stCondLst>
                                  <p:iterate type="lt">
                                    <p:tmPct val="50000"/>
                                  </p:iterate>
                                  <p:childTnLst>
                                    <p:set>
                                      <p:cBhvr>
                                        <p:cTn id="16"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7"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8" name="Rectangle 7"/>
          <p:cNvSpPr/>
          <p:nvPr/>
        </p:nvSpPr>
        <p:spPr>
          <a:xfrm>
            <a:off x="738158" y="2167964"/>
            <a:ext cx="8358246" cy="2554545"/>
          </a:xfrm>
          <a:prstGeom prst="rect">
            <a:avLst/>
          </a:prstGeom>
        </p:spPr>
        <p:txBody>
          <a:bodyPr wrap="square">
            <a:spAutoFit/>
          </a:bodyPr>
          <a:lstStyle/>
          <a:p>
            <a:pPr algn="justLow" rtl="1"/>
            <a:r>
              <a:rPr lang="fa-IR" sz="4000" b="1" dirty="0" smtClean="0">
                <a:cs typeface="B Zar" pitchFamily="2" charset="-78"/>
              </a:rPr>
              <a:t>2 ـ تا انسان قصد ماندنِ هميشگى در غير وطن اصلى خودش را نداشته باشد، آنجا وطن او نيست؛ مانند دانشجويى كه مدتى براى تحصيل در جايى مى‏ماند.</a:t>
            </a:r>
            <a:endParaRPr lang="en-US" sz="4000" b="1" dirty="0">
              <a:cs typeface="B Zar" pitchFamily="2" charset="-78"/>
            </a:endParaRPr>
          </a:p>
        </p:txBody>
      </p:sp>
      <p:sp>
        <p:nvSpPr>
          <p:cNvPr id="9" name="Rounded Rectangle 8"/>
          <p:cNvSpPr/>
          <p:nvPr/>
        </p:nvSpPr>
        <p:spPr>
          <a:xfrm>
            <a:off x="595282" y="1857364"/>
            <a:ext cx="8715436" cy="4572032"/>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TextBox 11"/>
          <p:cNvSpPr txBox="1"/>
          <p:nvPr/>
        </p:nvSpPr>
        <p:spPr>
          <a:xfrm>
            <a:off x="7024702" y="857234"/>
            <a:ext cx="1785950" cy="769441"/>
          </a:xfrm>
          <a:prstGeom prst="rect">
            <a:avLst/>
          </a:prstGeom>
          <a:noFill/>
        </p:spPr>
        <p:txBody>
          <a:bodyPr wrap="square" rtlCol="0">
            <a:spAutoFit/>
          </a:bodyPr>
          <a:lstStyle/>
          <a:p>
            <a:pPr lvl="0" algn="r" rtl="1"/>
            <a:r>
              <a:rPr lang="fa-IR" sz="4400" b="1" dirty="0" smtClean="0">
                <a:solidFill>
                  <a:srgbClr val="C00000"/>
                </a:solidFill>
                <a:cs typeface="B Zar" pitchFamily="2" charset="-78"/>
              </a:rPr>
              <a:t>وطـن</a:t>
            </a:r>
            <a:endParaRPr lang="en-US" sz="4400" b="1" dirty="0" smtClean="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2"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8">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slide(fromBottom)">
                                      <p:cBhvr>
                                        <p:cTn id="1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8" name="Rectangle 7"/>
          <p:cNvSpPr/>
          <p:nvPr/>
        </p:nvSpPr>
        <p:spPr>
          <a:xfrm>
            <a:off x="738159" y="2143117"/>
            <a:ext cx="8429684" cy="3785652"/>
          </a:xfrm>
          <a:prstGeom prst="rect">
            <a:avLst/>
          </a:prstGeom>
        </p:spPr>
        <p:txBody>
          <a:bodyPr wrap="square">
            <a:spAutoFit/>
          </a:bodyPr>
          <a:lstStyle/>
          <a:p>
            <a:pPr algn="justLow" rtl="1"/>
            <a:r>
              <a:rPr lang="fa-IR" sz="4000" b="1" dirty="0" smtClean="0">
                <a:cs typeface="B Zar" pitchFamily="2" charset="-78"/>
              </a:rPr>
              <a:t>3.كسى كه در دو محل زندگى مى‏كند؛ مثلاً شش ماه در شهرى وشش ماه درشهر ديگر مى‏ماند وهر دورا براى زندگى هميشگى اختيار كرده است، هر دو وطن اوست. اگر بيشتر از دو محل را براى زندگى خود اختيار كرده باشد اشكال دارد و بايد احتياط مراعات شود.</a:t>
            </a:r>
            <a:endParaRPr lang="en-US" sz="4000" b="1" dirty="0">
              <a:cs typeface="B Zar" pitchFamily="2" charset="-78"/>
            </a:endParaRPr>
          </a:p>
        </p:txBody>
      </p:sp>
      <p:sp>
        <p:nvSpPr>
          <p:cNvPr id="9" name="Rounded Rectangle 8"/>
          <p:cNvSpPr/>
          <p:nvPr/>
        </p:nvSpPr>
        <p:spPr>
          <a:xfrm>
            <a:off x="595282" y="1857364"/>
            <a:ext cx="8715436" cy="4572032"/>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TextBox 9"/>
          <p:cNvSpPr txBox="1"/>
          <p:nvPr/>
        </p:nvSpPr>
        <p:spPr>
          <a:xfrm>
            <a:off x="7024702" y="857234"/>
            <a:ext cx="1785950" cy="769441"/>
          </a:xfrm>
          <a:prstGeom prst="rect">
            <a:avLst/>
          </a:prstGeom>
          <a:noFill/>
        </p:spPr>
        <p:txBody>
          <a:bodyPr wrap="square" rtlCol="0">
            <a:spAutoFit/>
          </a:bodyPr>
          <a:lstStyle/>
          <a:p>
            <a:pPr lvl="0" algn="r" rtl="1"/>
            <a:r>
              <a:rPr lang="fa-IR" sz="4400" b="1" dirty="0" smtClean="0">
                <a:solidFill>
                  <a:srgbClr val="C00000"/>
                </a:solidFill>
                <a:cs typeface="B Zar" pitchFamily="2" charset="-78"/>
              </a:rPr>
              <a:t>وطـن</a:t>
            </a:r>
            <a:endParaRPr lang="en-US" sz="4400" b="1" dirty="0" smtClean="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2"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8">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slide(fromBottom)">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8" name="Rectangle 7"/>
          <p:cNvSpPr/>
          <p:nvPr/>
        </p:nvSpPr>
        <p:spPr>
          <a:xfrm>
            <a:off x="738159" y="2071679"/>
            <a:ext cx="8429684" cy="1938992"/>
          </a:xfrm>
          <a:prstGeom prst="rect">
            <a:avLst/>
          </a:prstGeom>
        </p:spPr>
        <p:txBody>
          <a:bodyPr wrap="square">
            <a:spAutoFit/>
          </a:bodyPr>
          <a:lstStyle/>
          <a:p>
            <a:pPr algn="justLow" rtl="1"/>
            <a:r>
              <a:rPr lang="fa-IR" sz="4000" b="1" dirty="0" smtClean="0">
                <a:cs typeface="B Zar" pitchFamily="2" charset="-78"/>
              </a:rPr>
              <a:t>4 ـ اگر انسان بدون قصد ماندن هميشگى در جايى، آن قدر بماند كه مردم، او را اهل آنجا بدانند، آنجا براى او حكم وطن را دارد.</a:t>
            </a:r>
            <a:endParaRPr lang="en-US" sz="4000" b="1" dirty="0">
              <a:cs typeface="B Zar" pitchFamily="2" charset="-78"/>
            </a:endParaRPr>
          </a:p>
        </p:txBody>
      </p:sp>
      <p:sp>
        <p:nvSpPr>
          <p:cNvPr id="9" name="Rounded Rectangle 8"/>
          <p:cNvSpPr/>
          <p:nvPr/>
        </p:nvSpPr>
        <p:spPr>
          <a:xfrm>
            <a:off x="595282" y="1857364"/>
            <a:ext cx="8715436" cy="4572032"/>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TextBox 9"/>
          <p:cNvSpPr txBox="1"/>
          <p:nvPr/>
        </p:nvSpPr>
        <p:spPr>
          <a:xfrm>
            <a:off x="7024702" y="857234"/>
            <a:ext cx="1785950" cy="769441"/>
          </a:xfrm>
          <a:prstGeom prst="rect">
            <a:avLst/>
          </a:prstGeom>
          <a:noFill/>
        </p:spPr>
        <p:txBody>
          <a:bodyPr wrap="square" rtlCol="0">
            <a:spAutoFit/>
          </a:bodyPr>
          <a:lstStyle/>
          <a:p>
            <a:pPr lvl="0" algn="r" rtl="1"/>
            <a:r>
              <a:rPr lang="fa-IR" sz="4400" b="1" dirty="0" smtClean="0">
                <a:solidFill>
                  <a:srgbClr val="C00000"/>
                </a:solidFill>
                <a:cs typeface="B Zar" pitchFamily="2" charset="-78"/>
              </a:rPr>
              <a:t>وطـن</a:t>
            </a:r>
            <a:endParaRPr lang="en-US" sz="4400" b="1" dirty="0" smtClean="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2"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8">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slide(fromBottom)">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sp>
        <p:nvSpPr>
          <p:cNvPr id="8" name="Rectangle 7"/>
          <p:cNvSpPr/>
          <p:nvPr/>
        </p:nvSpPr>
        <p:spPr>
          <a:xfrm>
            <a:off x="666720" y="2143118"/>
            <a:ext cx="8501123" cy="2554545"/>
          </a:xfrm>
          <a:prstGeom prst="rect">
            <a:avLst/>
          </a:prstGeom>
        </p:spPr>
        <p:txBody>
          <a:bodyPr wrap="square">
            <a:spAutoFit/>
          </a:bodyPr>
          <a:lstStyle/>
          <a:p>
            <a:pPr algn="justLow" rtl="1"/>
            <a:r>
              <a:rPr lang="fa-IR" sz="4000" b="1" dirty="0" smtClean="0">
                <a:cs typeface="B Zar" pitchFamily="2" charset="-78"/>
              </a:rPr>
              <a:t>5 ـ اگر به جايى برود كه پيشتر وطن او بوده ولى هم اكنون از آنجا صرف نظر كرده است، نبايد نماز را تمام بخواند، اگر چه وطن ديگرى هم براى خود اختيار نكرده باشد.</a:t>
            </a:r>
            <a:endParaRPr lang="fa-IR" sz="4000" b="1" dirty="0">
              <a:cs typeface="B Zar" pitchFamily="2" charset="-78"/>
            </a:endParaRPr>
          </a:p>
        </p:txBody>
      </p:sp>
      <p:sp>
        <p:nvSpPr>
          <p:cNvPr id="9" name="Rounded Rectangle 8"/>
          <p:cNvSpPr/>
          <p:nvPr/>
        </p:nvSpPr>
        <p:spPr>
          <a:xfrm>
            <a:off x="595282" y="1857364"/>
            <a:ext cx="8715436" cy="4572032"/>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TextBox 9"/>
          <p:cNvSpPr txBox="1"/>
          <p:nvPr/>
        </p:nvSpPr>
        <p:spPr>
          <a:xfrm>
            <a:off x="7024702" y="857234"/>
            <a:ext cx="1785950" cy="769441"/>
          </a:xfrm>
          <a:prstGeom prst="rect">
            <a:avLst/>
          </a:prstGeom>
          <a:noFill/>
        </p:spPr>
        <p:txBody>
          <a:bodyPr wrap="square" rtlCol="0">
            <a:spAutoFit/>
          </a:bodyPr>
          <a:lstStyle/>
          <a:p>
            <a:pPr lvl="0" algn="r" rtl="1"/>
            <a:r>
              <a:rPr lang="fa-IR" sz="4400" b="1" dirty="0" smtClean="0">
                <a:solidFill>
                  <a:srgbClr val="C00000"/>
                </a:solidFill>
                <a:cs typeface="B Zar" pitchFamily="2" charset="-78"/>
              </a:rPr>
              <a:t>وطـن</a:t>
            </a:r>
            <a:endParaRPr lang="en-US" sz="4400" b="1" dirty="0" smtClean="0">
              <a:solidFill>
                <a:srgbClr val="C00000"/>
              </a:solidFill>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12"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8">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slide(fromBottom)">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02062"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19</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5" y="3"/>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(2)</a:t>
            </a:r>
            <a:endParaRPr lang="en-US" sz="2400" dirty="0">
              <a:solidFill>
                <a:schemeClr val="bg1"/>
              </a:solidFill>
            </a:endParaRPr>
          </a:p>
        </p:txBody>
      </p:sp>
      <p:pic>
        <p:nvPicPr>
          <p:cNvPr id="10" name="Picture 9" descr="Picture1.png"/>
          <p:cNvPicPr>
            <a:picLocks noChangeAspect="1"/>
          </p:cNvPicPr>
          <p:nvPr/>
        </p:nvPicPr>
        <p:blipFill>
          <a:blip r:embed="rId2" cstate="print"/>
          <a:stretch>
            <a:fillRect/>
          </a:stretch>
        </p:blipFill>
        <p:spPr>
          <a:xfrm>
            <a:off x="380969" y="714356"/>
            <a:ext cx="9076194" cy="590653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3278</TotalTime>
  <Words>1548</Words>
  <Application>Microsoft Office PowerPoint</Application>
  <PresentationFormat>A4 Paper (210x297 mm)</PresentationFormat>
  <Paragraphs>122</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Enjavi</dc:creator>
  <cp:lastModifiedBy>ebrahim</cp:lastModifiedBy>
  <cp:revision>138</cp:revision>
  <dcterms:created xsi:type="dcterms:W3CDTF">2012-01-30T04:56:41Z</dcterms:created>
  <dcterms:modified xsi:type="dcterms:W3CDTF">2014-08-13T19:27:57Z</dcterms:modified>
</cp:coreProperties>
</file>