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handoutMasterIdLst>
    <p:handoutMasterId r:id="rId19"/>
  </p:handoutMasterIdLst>
  <p:sldIdLst>
    <p:sldId id="280" r:id="rId2"/>
    <p:sldId id="281" r:id="rId3"/>
    <p:sldId id="282" r:id="rId4"/>
    <p:sldId id="283" r:id="rId5"/>
    <p:sldId id="285" r:id="rId6"/>
    <p:sldId id="294" r:id="rId7"/>
    <p:sldId id="286" r:id="rId8"/>
    <p:sldId id="293" r:id="rId9"/>
    <p:sldId id="287" r:id="rId10"/>
    <p:sldId id="295" r:id="rId11"/>
    <p:sldId id="288" r:id="rId12"/>
    <p:sldId id="296" r:id="rId13"/>
    <p:sldId id="289" r:id="rId14"/>
    <p:sldId id="290" r:id="rId15"/>
    <p:sldId id="297" r:id="rId16"/>
    <p:sldId id="298" r:id="rId17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njavi" initials="E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50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4F3BC-5D1D-43A2-B95E-9E96C6E61EF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6065C-C831-4162-A068-FBA83AD10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9474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5ED36-D1DA-47DC-BAFC-888B9044119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202DF-8F3E-42BD-B816-71EC232D8D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24604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96C-88B2-40CF-AC65-98F4E739A3A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D4C7D-C41F-451D-9075-E264E20652F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8601E-64F5-473C-BEBE-9EB422177030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F6BB-1DCB-47E5-BF08-96DBEA5ECA2E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B076-8993-4A96-9E63-81874FB8665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2464-CC3B-4EC0-A488-DCB6FFF56FC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A349-B0D0-4F37-8A07-2831A012521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34F5-84A2-488F-8FE3-729FB5E17721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3167-FB96-41D8-BE0F-2173429BCB39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6E157-8721-4094-BBB3-06BF06B1E28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3191-8944-4A32-A476-972FC1CE441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479C-B2A5-4978-A0C5-F87D98805D56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2753" y="1943111"/>
            <a:ext cx="6918087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1144250" y="-838200"/>
            <a:ext cx="11167790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521450" y="2295942"/>
            <a:ext cx="22288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14</a:t>
            </a:r>
            <a:endParaRPr lang="en-US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158" y="2214554"/>
            <a:ext cx="4540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</a:t>
            </a:r>
            <a:endParaRPr lang="en-US" sz="7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4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2" name="Snip Single Corner Rectangle 11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658" y="905464"/>
            <a:ext cx="9016090" cy="5309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 rot="5400000">
            <a:off x="7884198" y="3265431"/>
            <a:ext cx="2588293" cy="827181"/>
          </a:xfrm>
          <a:custGeom>
            <a:avLst/>
            <a:gdLst>
              <a:gd name="connsiteX0" fmla="*/ 0 w 2588293"/>
              <a:gd name="connsiteY0" fmla="*/ 0 h 827181"/>
              <a:gd name="connsiteX1" fmla="*/ 2588293 w 2588293"/>
              <a:gd name="connsiteY1" fmla="*/ 0 h 827181"/>
              <a:gd name="connsiteX2" fmla="*/ 2588293 w 2588293"/>
              <a:gd name="connsiteY2" fmla="*/ 827181 h 827181"/>
              <a:gd name="connsiteX3" fmla="*/ 0 w 2588293"/>
              <a:gd name="connsiteY3" fmla="*/ 827181 h 827181"/>
              <a:gd name="connsiteX4" fmla="*/ 0 w 2588293"/>
              <a:gd name="connsiteY4" fmla="*/ 0 h 827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8293" h="827181">
                <a:moveTo>
                  <a:pt x="0" y="0"/>
                </a:moveTo>
                <a:lnTo>
                  <a:pt x="2588293" y="0"/>
                </a:lnTo>
                <a:lnTo>
                  <a:pt x="2588293" y="827181"/>
                </a:lnTo>
                <a:lnTo>
                  <a:pt x="0" y="8271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26035" tIns="26034" rIns="26035" bIns="26036" numCol="1" spcCol="1270" anchor="ctr" anchorCtr="0">
            <a:noAutofit/>
          </a:bodyPr>
          <a:lstStyle/>
          <a:p>
            <a:pPr lvl="0" algn="ctr" defTabSz="18224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100" b="1" kern="1200" dirty="0" smtClean="0">
                <a:cs typeface="B Zar" pitchFamily="2" charset="-78"/>
              </a:rPr>
              <a:t>ترتيـب</a:t>
            </a:r>
            <a:endParaRPr lang="en-US" sz="4100" b="1" kern="1200" dirty="0">
              <a:cs typeface="B Zar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14067" y="574694"/>
            <a:ext cx="8450685" cy="3104326"/>
            <a:chOff x="314067" y="574694"/>
            <a:chExt cx="8450685" cy="3104326"/>
          </a:xfrm>
        </p:grpSpPr>
        <p:sp>
          <p:nvSpPr>
            <p:cNvPr id="23" name="Freeform 22"/>
            <p:cNvSpPr/>
            <p:nvPr/>
          </p:nvSpPr>
          <p:spPr>
            <a:xfrm>
              <a:off x="8222122" y="1273226"/>
              <a:ext cx="542630" cy="2405794"/>
            </a:xfrm>
            <a:custGeom>
              <a:avLst/>
              <a:gdLst>
                <a:gd name="connsiteX0" fmla="*/ 542630 w 542630"/>
                <a:gd name="connsiteY0" fmla="*/ 2405794 h 2405794"/>
                <a:gd name="connsiteX1" fmla="*/ 271315 w 542630"/>
                <a:gd name="connsiteY1" fmla="*/ 2405794 h 2405794"/>
                <a:gd name="connsiteX2" fmla="*/ 271315 w 542630"/>
                <a:gd name="connsiteY2" fmla="*/ 0 h 2405794"/>
                <a:gd name="connsiteX3" fmla="*/ 0 w 542630"/>
                <a:gd name="connsiteY3" fmla="*/ 0 h 240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630" h="2405794">
                  <a:moveTo>
                    <a:pt x="542630" y="2405794"/>
                  </a:moveTo>
                  <a:lnTo>
                    <a:pt x="271315" y="2405794"/>
                  </a:lnTo>
                  <a:lnTo>
                    <a:pt x="271315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2360" tIns="1141242" rIns="222359" bIns="1141241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4067" y="574694"/>
              <a:ext cx="7908057" cy="1397067"/>
            </a:xfrm>
            <a:custGeom>
              <a:avLst/>
              <a:gdLst>
                <a:gd name="connsiteX0" fmla="*/ 0 w 7908057"/>
                <a:gd name="connsiteY0" fmla="*/ 0 h 1397067"/>
                <a:gd name="connsiteX1" fmla="*/ 7908057 w 7908057"/>
                <a:gd name="connsiteY1" fmla="*/ 0 h 1397067"/>
                <a:gd name="connsiteX2" fmla="*/ 7908057 w 7908057"/>
                <a:gd name="connsiteY2" fmla="*/ 1397067 h 1397067"/>
                <a:gd name="connsiteX3" fmla="*/ 0 w 7908057"/>
                <a:gd name="connsiteY3" fmla="*/ 1397067 h 1397067"/>
                <a:gd name="connsiteX4" fmla="*/ 0 w 7908057"/>
                <a:gd name="connsiteY4" fmla="*/ 0 h 139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8057" h="1397067">
                  <a:moveTo>
                    <a:pt x="0" y="0"/>
                  </a:moveTo>
                  <a:lnTo>
                    <a:pt x="7908057" y="0"/>
                  </a:lnTo>
                  <a:lnTo>
                    <a:pt x="7908057" y="1397067"/>
                  </a:lnTo>
                  <a:lnTo>
                    <a:pt x="0" y="13970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نماز بايد بدين ترتيب خوانده شود: تكبيره‏الاحرام، قرائت، ركوع، سجود، و در ركعت دوم پس از سجود، تشهد بخواند و در كعت آخر، پس از تشهد، سلام دهد.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4067" y="2178557"/>
            <a:ext cx="8450685" cy="1500465"/>
            <a:chOff x="314067" y="2178557"/>
            <a:chExt cx="8450685" cy="1500465"/>
          </a:xfrm>
        </p:grpSpPr>
        <p:sp>
          <p:nvSpPr>
            <p:cNvPr id="22" name="Freeform 21"/>
            <p:cNvSpPr/>
            <p:nvPr/>
          </p:nvSpPr>
          <p:spPr>
            <a:xfrm>
              <a:off x="8222122" y="2877091"/>
              <a:ext cx="542630" cy="801931"/>
            </a:xfrm>
            <a:custGeom>
              <a:avLst/>
              <a:gdLst>
                <a:gd name="connsiteX0" fmla="*/ 542630 w 542630"/>
                <a:gd name="connsiteY0" fmla="*/ 801931 h 801931"/>
                <a:gd name="connsiteX1" fmla="*/ 271315 w 542630"/>
                <a:gd name="connsiteY1" fmla="*/ 801931 h 801931"/>
                <a:gd name="connsiteX2" fmla="*/ 271315 w 542630"/>
                <a:gd name="connsiteY2" fmla="*/ 0 h 801931"/>
                <a:gd name="connsiteX3" fmla="*/ 0 w 542630"/>
                <a:gd name="connsiteY3" fmla="*/ 0 h 80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630" h="801931">
                  <a:moveTo>
                    <a:pt x="542630" y="801931"/>
                  </a:moveTo>
                  <a:lnTo>
                    <a:pt x="271315" y="801931"/>
                  </a:lnTo>
                  <a:lnTo>
                    <a:pt x="271315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9809" tIns="376759" rIns="259808" bIns="376759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4067" y="2178557"/>
              <a:ext cx="7908057" cy="1397067"/>
            </a:xfrm>
            <a:custGeom>
              <a:avLst/>
              <a:gdLst>
                <a:gd name="connsiteX0" fmla="*/ 0 w 7908057"/>
                <a:gd name="connsiteY0" fmla="*/ 0 h 1397067"/>
                <a:gd name="connsiteX1" fmla="*/ 7908057 w 7908057"/>
                <a:gd name="connsiteY1" fmla="*/ 0 h 1397067"/>
                <a:gd name="connsiteX2" fmla="*/ 7908057 w 7908057"/>
                <a:gd name="connsiteY2" fmla="*/ 1397067 h 1397067"/>
                <a:gd name="connsiteX3" fmla="*/ 0 w 7908057"/>
                <a:gd name="connsiteY3" fmla="*/ 1397067 h 1397067"/>
                <a:gd name="connsiteX4" fmla="*/ 0 w 7908057"/>
                <a:gd name="connsiteY4" fmla="*/ 0 h 139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8057" h="1397067">
                  <a:moveTo>
                    <a:pt x="0" y="0"/>
                  </a:moveTo>
                  <a:lnTo>
                    <a:pt x="7908057" y="0"/>
                  </a:lnTo>
                  <a:lnTo>
                    <a:pt x="7908057" y="1397067"/>
                  </a:lnTo>
                  <a:lnTo>
                    <a:pt x="0" y="13970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 rtl="1">
                <a:lnSpc>
                  <a:spcPts val="2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 2 ـ اگر ركنى از نماز را فراموش كند و ركن بعد از آن را بجا آورد؛ مثلاً پيش از ركوع، دو سجده نمايد، نماز باطل است.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4067" y="3679023"/>
            <a:ext cx="8450685" cy="1500464"/>
            <a:chOff x="314067" y="3679023"/>
            <a:chExt cx="8450685" cy="1500464"/>
          </a:xfrm>
        </p:grpSpPr>
        <p:sp>
          <p:nvSpPr>
            <p:cNvPr id="21" name="Freeform 20"/>
            <p:cNvSpPr/>
            <p:nvPr/>
          </p:nvSpPr>
          <p:spPr>
            <a:xfrm>
              <a:off x="8222122" y="3679023"/>
              <a:ext cx="542630" cy="801931"/>
            </a:xfrm>
            <a:custGeom>
              <a:avLst/>
              <a:gdLst>
                <a:gd name="connsiteX0" fmla="*/ 542630 w 542630"/>
                <a:gd name="connsiteY0" fmla="*/ 0 h 801931"/>
                <a:gd name="connsiteX1" fmla="*/ 271315 w 542630"/>
                <a:gd name="connsiteY1" fmla="*/ 0 h 801931"/>
                <a:gd name="connsiteX2" fmla="*/ 271315 w 542630"/>
                <a:gd name="connsiteY2" fmla="*/ 801931 h 801931"/>
                <a:gd name="connsiteX3" fmla="*/ 0 w 542630"/>
                <a:gd name="connsiteY3" fmla="*/ 801931 h 80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630" h="801931">
                  <a:moveTo>
                    <a:pt x="542630" y="0"/>
                  </a:moveTo>
                  <a:lnTo>
                    <a:pt x="271315" y="0"/>
                  </a:lnTo>
                  <a:lnTo>
                    <a:pt x="271315" y="801931"/>
                  </a:lnTo>
                  <a:lnTo>
                    <a:pt x="0" y="80193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9809" tIns="376759" rIns="259808" bIns="376759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4067" y="3782420"/>
              <a:ext cx="7908057" cy="1397067"/>
            </a:xfrm>
            <a:custGeom>
              <a:avLst/>
              <a:gdLst>
                <a:gd name="connsiteX0" fmla="*/ 0 w 7908057"/>
                <a:gd name="connsiteY0" fmla="*/ 0 h 1397067"/>
                <a:gd name="connsiteX1" fmla="*/ 7908057 w 7908057"/>
                <a:gd name="connsiteY1" fmla="*/ 0 h 1397067"/>
                <a:gd name="connsiteX2" fmla="*/ 7908057 w 7908057"/>
                <a:gd name="connsiteY2" fmla="*/ 1397067 h 1397067"/>
                <a:gd name="connsiteX3" fmla="*/ 0 w 7908057"/>
                <a:gd name="connsiteY3" fmla="*/ 1397067 h 1397067"/>
                <a:gd name="connsiteX4" fmla="*/ 0 w 7908057"/>
                <a:gd name="connsiteY4" fmla="*/ 0 h 139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8057" h="1397067">
                  <a:moveTo>
                    <a:pt x="0" y="0"/>
                  </a:moveTo>
                  <a:lnTo>
                    <a:pt x="7908057" y="0"/>
                  </a:lnTo>
                  <a:lnTo>
                    <a:pt x="7908057" y="1397067"/>
                  </a:lnTo>
                  <a:lnTo>
                    <a:pt x="0" y="13970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 rtl="1">
                <a:lnSpc>
                  <a:spcPts val="2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3  ـ اگر ركنى را فراموش كند و چيزى را كه بعد از آن است و ركن نيست بجا آورد؛ مثلاً پيش از دو سجده، تشهد بخواند، بايد ركن را بجا آورد و آنچه را كه به اشتباه پيش از آن خوانده دوباره بخواند.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14067" y="3679021"/>
            <a:ext cx="8450685" cy="3104329"/>
            <a:chOff x="314067" y="3679021"/>
            <a:chExt cx="8450685" cy="3104329"/>
          </a:xfrm>
        </p:grpSpPr>
        <p:sp>
          <p:nvSpPr>
            <p:cNvPr id="20" name="Freeform 19"/>
            <p:cNvSpPr/>
            <p:nvPr/>
          </p:nvSpPr>
          <p:spPr>
            <a:xfrm>
              <a:off x="8222122" y="3679021"/>
              <a:ext cx="542630" cy="2405794"/>
            </a:xfrm>
            <a:custGeom>
              <a:avLst/>
              <a:gdLst>
                <a:gd name="connsiteX0" fmla="*/ 542630 w 542630"/>
                <a:gd name="connsiteY0" fmla="*/ 0 h 2405794"/>
                <a:gd name="connsiteX1" fmla="*/ 271315 w 542630"/>
                <a:gd name="connsiteY1" fmla="*/ 0 h 2405794"/>
                <a:gd name="connsiteX2" fmla="*/ 271315 w 542630"/>
                <a:gd name="connsiteY2" fmla="*/ 2405794 h 2405794"/>
                <a:gd name="connsiteX3" fmla="*/ 0 w 542630"/>
                <a:gd name="connsiteY3" fmla="*/ 2405794 h 240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630" h="2405794">
                  <a:moveTo>
                    <a:pt x="542630" y="0"/>
                  </a:moveTo>
                  <a:lnTo>
                    <a:pt x="271315" y="0"/>
                  </a:lnTo>
                  <a:lnTo>
                    <a:pt x="271315" y="2405794"/>
                  </a:lnTo>
                  <a:lnTo>
                    <a:pt x="0" y="24057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2360" tIns="1141241" rIns="222359" bIns="1141242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4067" y="5386283"/>
              <a:ext cx="7908057" cy="1397067"/>
            </a:xfrm>
            <a:custGeom>
              <a:avLst/>
              <a:gdLst>
                <a:gd name="connsiteX0" fmla="*/ 0 w 7908057"/>
                <a:gd name="connsiteY0" fmla="*/ 0 h 1397067"/>
                <a:gd name="connsiteX1" fmla="*/ 7908057 w 7908057"/>
                <a:gd name="connsiteY1" fmla="*/ 0 h 1397067"/>
                <a:gd name="connsiteX2" fmla="*/ 7908057 w 7908057"/>
                <a:gd name="connsiteY2" fmla="*/ 1397067 h 1397067"/>
                <a:gd name="connsiteX3" fmla="*/ 0 w 7908057"/>
                <a:gd name="connsiteY3" fmla="*/ 1397067 h 1397067"/>
                <a:gd name="connsiteX4" fmla="*/ 0 w 7908057"/>
                <a:gd name="connsiteY4" fmla="*/ 0 h 139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8057" h="1397067">
                  <a:moveTo>
                    <a:pt x="0" y="0"/>
                  </a:moveTo>
                  <a:lnTo>
                    <a:pt x="7908057" y="0"/>
                  </a:lnTo>
                  <a:lnTo>
                    <a:pt x="7908057" y="1397067"/>
                  </a:lnTo>
                  <a:lnTo>
                    <a:pt x="0" y="13970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 rtl="1">
                <a:lnSpc>
                  <a:spcPts val="29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   4 ـ اگر غير ركنى را فراموش كند و ركن بعد را بجا آورد؛ مثلاً حمد را فراموش كند و مشغول ركوع شود، نمازش صحيح است.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sp>
        <p:nvSpPr>
          <p:cNvPr id="19" name="4-Point Star 18">
            <a:hlinkClick r:id="rId3" action="ppaction://hlinksldjump"/>
          </p:cNvPr>
          <p:cNvSpPr/>
          <p:nvPr/>
        </p:nvSpPr>
        <p:spPr>
          <a:xfrm>
            <a:off x="452406" y="5429264"/>
            <a:ext cx="285752" cy="28575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 animBg="1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2" name="Snip Single Corner Rectangle 11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331" y="736202"/>
            <a:ext cx="9149340" cy="5693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503317" y="3072465"/>
            <a:ext cx="2160025" cy="1336943"/>
          </a:xfrm>
          <a:custGeom>
            <a:avLst/>
            <a:gdLst>
              <a:gd name="connsiteX0" fmla="*/ 0 w 2160025"/>
              <a:gd name="connsiteY0" fmla="*/ 133694 h 1336943"/>
              <a:gd name="connsiteX1" fmla="*/ 39158 w 2160025"/>
              <a:gd name="connsiteY1" fmla="*/ 39158 h 1336943"/>
              <a:gd name="connsiteX2" fmla="*/ 133694 w 2160025"/>
              <a:gd name="connsiteY2" fmla="*/ 0 h 1336943"/>
              <a:gd name="connsiteX3" fmla="*/ 2026331 w 2160025"/>
              <a:gd name="connsiteY3" fmla="*/ 0 h 1336943"/>
              <a:gd name="connsiteX4" fmla="*/ 2120867 w 2160025"/>
              <a:gd name="connsiteY4" fmla="*/ 39158 h 1336943"/>
              <a:gd name="connsiteX5" fmla="*/ 2160025 w 2160025"/>
              <a:gd name="connsiteY5" fmla="*/ 133694 h 1336943"/>
              <a:gd name="connsiteX6" fmla="*/ 2160025 w 2160025"/>
              <a:gd name="connsiteY6" fmla="*/ 1203249 h 1336943"/>
              <a:gd name="connsiteX7" fmla="*/ 2120867 w 2160025"/>
              <a:gd name="connsiteY7" fmla="*/ 1297785 h 1336943"/>
              <a:gd name="connsiteX8" fmla="*/ 2026331 w 2160025"/>
              <a:gd name="connsiteY8" fmla="*/ 1336943 h 1336943"/>
              <a:gd name="connsiteX9" fmla="*/ 133694 w 2160025"/>
              <a:gd name="connsiteY9" fmla="*/ 1336943 h 1336943"/>
              <a:gd name="connsiteX10" fmla="*/ 39158 w 2160025"/>
              <a:gd name="connsiteY10" fmla="*/ 1297785 h 1336943"/>
              <a:gd name="connsiteX11" fmla="*/ 0 w 2160025"/>
              <a:gd name="connsiteY11" fmla="*/ 1203249 h 1336943"/>
              <a:gd name="connsiteX12" fmla="*/ 0 w 2160025"/>
              <a:gd name="connsiteY12" fmla="*/ 133694 h 1336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0025" h="1336943">
                <a:moveTo>
                  <a:pt x="0" y="133694"/>
                </a:moveTo>
                <a:cubicBezTo>
                  <a:pt x="0" y="98236"/>
                  <a:pt x="14086" y="64231"/>
                  <a:pt x="39158" y="39158"/>
                </a:cubicBezTo>
                <a:cubicBezTo>
                  <a:pt x="64231" y="14086"/>
                  <a:pt x="98236" y="0"/>
                  <a:pt x="133694" y="0"/>
                </a:cubicBezTo>
                <a:lnTo>
                  <a:pt x="2026331" y="0"/>
                </a:lnTo>
                <a:cubicBezTo>
                  <a:pt x="2061789" y="0"/>
                  <a:pt x="2095794" y="14086"/>
                  <a:pt x="2120867" y="39158"/>
                </a:cubicBezTo>
                <a:cubicBezTo>
                  <a:pt x="2145939" y="64231"/>
                  <a:pt x="2160025" y="98236"/>
                  <a:pt x="2160025" y="133694"/>
                </a:cubicBezTo>
                <a:lnTo>
                  <a:pt x="2160025" y="1203249"/>
                </a:lnTo>
                <a:cubicBezTo>
                  <a:pt x="2160025" y="1238707"/>
                  <a:pt x="2145939" y="1272712"/>
                  <a:pt x="2120867" y="1297785"/>
                </a:cubicBezTo>
                <a:cubicBezTo>
                  <a:pt x="2095794" y="1322857"/>
                  <a:pt x="2061789" y="1336943"/>
                  <a:pt x="2026331" y="1336943"/>
                </a:cubicBezTo>
                <a:lnTo>
                  <a:pt x="133694" y="1336943"/>
                </a:lnTo>
                <a:cubicBezTo>
                  <a:pt x="98236" y="1336943"/>
                  <a:pt x="64231" y="1322857"/>
                  <a:pt x="39158" y="1297785"/>
                </a:cubicBezTo>
                <a:cubicBezTo>
                  <a:pt x="14086" y="1272712"/>
                  <a:pt x="0" y="1238707"/>
                  <a:pt x="0" y="1203249"/>
                </a:cubicBezTo>
                <a:lnTo>
                  <a:pt x="0" y="133694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spcFirstLastPara="0" vert="horz" wrap="square" lIns="59478" tIns="59478" rIns="59478" bIns="59478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800" b="1" kern="1200" dirty="0" smtClean="0">
                <a:cs typeface="B Zar" pitchFamily="2" charset="-78"/>
              </a:rPr>
              <a:t>مُوالات</a:t>
            </a:r>
            <a:endParaRPr lang="en-US" sz="4800" b="1" kern="1200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37874" y="934162"/>
            <a:ext cx="6512231" cy="3020165"/>
            <a:chOff x="337874" y="934162"/>
            <a:chExt cx="6512231" cy="3020165"/>
          </a:xfrm>
        </p:grpSpPr>
        <p:sp>
          <p:nvSpPr>
            <p:cNvPr id="11" name="Freeform 10"/>
            <p:cNvSpPr/>
            <p:nvPr/>
          </p:nvSpPr>
          <p:spPr>
            <a:xfrm rot="24910531">
              <a:off x="5631373" y="2735595"/>
              <a:ext cx="2383024" cy="54440"/>
            </a:xfrm>
            <a:custGeom>
              <a:avLst/>
              <a:gdLst>
                <a:gd name="connsiteX0" fmla="*/ 0 w 2383024"/>
                <a:gd name="connsiteY0" fmla="*/ 27219 h 54438"/>
                <a:gd name="connsiteX1" fmla="*/ 2383024 w 2383024"/>
                <a:gd name="connsiteY1" fmla="*/ 27219 h 5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3024" h="54438">
                  <a:moveTo>
                    <a:pt x="2383024" y="27219"/>
                  </a:moveTo>
                  <a:lnTo>
                    <a:pt x="0" y="2721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144636" tIns="-32355" rIns="1144636" bIns="-32357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874" y="934162"/>
              <a:ext cx="5804580" cy="1701075"/>
            </a:xfrm>
            <a:custGeom>
              <a:avLst/>
              <a:gdLst>
                <a:gd name="connsiteX0" fmla="*/ 0 w 5804580"/>
                <a:gd name="connsiteY0" fmla="*/ 170108 h 1701075"/>
                <a:gd name="connsiteX1" fmla="*/ 49824 w 5804580"/>
                <a:gd name="connsiteY1" fmla="*/ 49824 h 1701075"/>
                <a:gd name="connsiteX2" fmla="*/ 170109 w 5804580"/>
                <a:gd name="connsiteY2" fmla="*/ 1 h 1701075"/>
                <a:gd name="connsiteX3" fmla="*/ 5634472 w 5804580"/>
                <a:gd name="connsiteY3" fmla="*/ 0 h 1701075"/>
                <a:gd name="connsiteX4" fmla="*/ 5754756 w 5804580"/>
                <a:gd name="connsiteY4" fmla="*/ 49824 h 1701075"/>
                <a:gd name="connsiteX5" fmla="*/ 5804579 w 5804580"/>
                <a:gd name="connsiteY5" fmla="*/ 170109 h 1701075"/>
                <a:gd name="connsiteX6" fmla="*/ 5804580 w 5804580"/>
                <a:gd name="connsiteY6" fmla="*/ 1530967 h 1701075"/>
                <a:gd name="connsiteX7" fmla="*/ 5754756 w 5804580"/>
                <a:gd name="connsiteY7" fmla="*/ 1651252 h 1701075"/>
                <a:gd name="connsiteX8" fmla="*/ 5634471 w 5804580"/>
                <a:gd name="connsiteY8" fmla="*/ 1701075 h 1701075"/>
                <a:gd name="connsiteX9" fmla="*/ 170108 w 5804580"/>
                <a:gd name="connsiteY9" fmla="*/ 1701075 h 1701075"/>
                <a:gd name="connsiteX10" fmla="*/ 49823 w 5804580"/>
                <a:gd name="connsiteY10" fmla="*/ 1651251 h 1701075"/>
                <a:gd name="connsiteX11" fmla="*/ 0 w 5804580"/>
                <a:gd name="connsiteY11" fmla="*/ 1530966 h 1701075"/>
                <a:gd name="connsiteX12" fmla="*/ 0 w 5804580"/>
                <a:gd name="connsiteY12" fmla="*/ 170108 h 170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4580" h="1701075">
                  <a:moveTo>
                    <a:pt x="0" y="170108"/>
                  </a:moveTo>
                  <a:cubicBezTo>
                    <a:pt x="0" y="124993"/>
                    <a:pt x="17922" y="81725"/>
                    <a:pt x="49824" y="49824"/>
                  </a:cubicBezTo>
                  <a:cubicBezTo>
                    <a:pt x="81725" y="17923"/>
                    <a:pt x="124993" y="1"/>
                    <a:pt x="170109" y="1"/>
                  </a:cubicBezTo>
                  <a:lnTo>
                    <a:pt x="5634472" y="0"/>
                  </a:lnTo>
                  <a:cubicBezTo>
                    <a:pt x="5679587" y="0"/>
                    <a:pt x="5722855" y="17922"/>
                    <a:pt x="5754756" y="49824"/>
                  </a:cubicBezTo>
                  <a:cubicBezTo>
                    <a:pt x="5786657" y="81725"/>
                    <a:pt x="5804579" y="124993"/>
                    <a:pt x="5804579" y="170109"/>
                  </a:cubicBezTo>
                  <a:cubicBezTo>
                    <a:pt x="5804579" y="623728"/>
                    <a:pt x="5804580" y="1077348"/>
                    <a:pt x="5804580" y="1530967"/>
                  </a:cubicBezTo>
                  <a:cubicBezTo>
                    <a:pt x="5804580" y="1576082"/>
                    <a:pt x="5786658" y="1619350"/>
                    <a:pt x="5754756" y="1651252"/>
                  </a:cubicBezTo>
                  <a:cubicBezTo>
                    <a:pt x="5722855" y="1683153"/>
                    <a:pt x="5679587" y="1701075"/>
                    <a:pt x="5634471" y="1701075"/>
                  </a:cubicBezTo>
                  <a:lnTo>
                    <a:pt x="170108" y="1701075"/>
                  </a:lnTo>
                  <a:cubicBezTo>
                    <a:pt x="124993" y="1701075"/>
                    <a:pt x="81725" y="1683153"/>
                    <a:pt x="49823" y="1651251"/>
                  </a:cubicBezTo>
                  <a:cubicBezTo>
                    <a:pt x="17922" y="1619350"/>
                    <a:pt x="0" y="1576082"/>
                    <a:pt x="0" y="1530966"/>
                  </a:cubicBezTo>
                  <a:lnTo>
                    <a:pt x="0" y="170108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70143" tIns="70143" rIns="70143" bIns="70143" numCol="1" spcCol="1270" anchor="ctr" anchorCtr="0">
              <a:noAutofit/>
            </a:bodyPr>
            <a:lstStyle/>
            <a:p>
              <a:pPr lvl="0" algn="ctr" defTabSz="1422400" rtl="1">
                <a:lnSpc>
                  <a:spcPts val="34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1 ـ پشت سرهم بودن اجزاى نماز و فاصله نينداختن بين آنها.</a:t>
              </a:r>
              <a:endParaRPr lang="en-US" sz="3200" b="1" kern="1200" dirty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37874" y="2890399"/>
            <a:ext cx="7165441" cy="1701075"/>
            <a:chOff x="337874" y="2890399"/>
            <a:chExt cx="7165441" cy="1701075"/>
          </a:xfrm>
        </p:grpSpPr>
        <p:sp>
          <p:nvSpPr>
            <p:cNvPr id="13" name="Freeform 12"/>
            <p:cNvSpPr/>
            <p:nvPr/>
          </p:nvSpPr>
          <p:spPr>
            <a:xfrm rot="21600000">
              <a:off x="6142455" y="3713715"/>
              <a:ext cx="1360860" cy="54438"/>
            </a:xfrm>
            <a:custGeom>
              <a:avLst/>
              <a:gdLst>
                <a:gd name="connsiteX0" fmla="*/ 0 w 1360860"/>
                <a:gd name="connsiteY0" fmla="*/ 27219 h 54438"/>
                <a:gd name="connsiteX1" fmla="*/ 1360860 w 1360860"/>
                <a:gd name="connsiteY1" fmla="*/ 27219 h 5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0860" h="54438">
                  <a:moveTo>
                    <a:pt x="1360860" y="27219"/>
                  </a:moveTo>
                  <a:lnTo>
                    <a:pt x="0" y="2721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59108" tIns="-6802" rIns="659109" bIns="-680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7874" y="2890399"/>
              <a:ext cx="5804580" cy="1701075"/>
            </a:xfrm>
            <a:custGeom>
              <a:avLst/>
              <a:gdLst>
                <a:gd name="connsiteX0" fmla="*/ 0 w 5804580"/>
                <a:gd name="connsiteY0" fmla="*/ 170108 h 1701075"/>
                <a:gd name="connsiteX1" fmla="*/ 49824 w 5804580"/>
                <a:gd name="connsiteY1" fmla="*/ 49824 h 1701075"/>
                <a:gd name="connsiteX2" fmla="*/ 170109 w 5804580"/>
                <a:gd name="connsiteY2" fmla="*/ 1 h 1701075"/>
                <a:gd name="connsiteX3" fmla="*/ 5634472 w 5804580"/>
                <a:gd name="connsiteY3" fmla="*/ 0 h 1701075"/>
                <a:gd name="connsiteX4" fmla="*/ 5754756 w 5804580"/>
                <a:gd name="connsiteY4" fmla="*/ 49824 h 1701075"/>
                <a:gd name="connsiteX5" fmla="*/ 5804579 w 5804580"/>
                <a:gd name="connsiteY5" fmla="*/ 170109 h 1701075"/>
                <a:gd name="connsiteX6" fmla="*/ 5804580 w 5804580"/>
                <a:gd name="connsiteY6" fmla="*/ 1530967 h 1701075"/>
                <a:gd name="connsiteX7" fmla="*/ 5754756 w 5804580"/>
                <a:gd name="connsiteY7" fmla="*/ 1651252 h 1701075"/>
                <a:gd name="connsiteX8" fmla="*/ 5634471 w 5804580"/>
                <a:gd name="connsiteY8" fmla="*/ 1701075 h 1701075"/>
                <a:gd name="connsiteX9" fmla="*/ 170108 w 5804580"/>
                <a:gd name="connsiteY9" fmla="*/ 1701075 h 1701075"/>
                <a:gd name="connsiteX10" fmla="*/ 49823 w 5804580"/>
                <a:gd name="connsiteY10" fmla="*/ 1651251 h 1701075"/>
                <a:gd name="connsiteX11" fmla="*/ 0 w 5804580"/>
                <a:gd name="connsiteY11" fmla="*/ 1530966 h 1701075"/>
                <a:gd name="connsiteX12" fmla="*/ 0 w 5804580"/>
                <a:gd name="connsiteY12" fmla="*/ 170108 h 170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4580" h="1701075">
                  <a:moveTo>
                    <a:pt x="0" y="170108"/>
                  </a:moveTo>
                  <a:cubicBezTo>
                    <a:pt x="0" y="124993"/>
                    <a:pt x="17922" y="81725"/>
                    <a:pt x="49824" y="49824"/>
                  </a:cubicBezTo>
                  <a:cubicBezTo>
                    <a:pt x="81725" y="17923"/>
                    <a:pt x="124993" y="1"/>
                    <a:pt x="170109" y="1"/>
                  </a:cubicBezTo>
                  <a:lnTo>
                    <a:pt x="5634472" y="0"/>
                  </a:lnTo>
                  <a:cubicBezTo>
                    <a:pt x="5679587" y="0"/>
                    <a:pt x="5722855" y="17922"/>
                    <a:pt x="5754756" y="49824"/>
                  </a:cubicBezTo>
                  <a:cubicBezTo>
                    <a:pt x="5786657" y="81725"/>
                    <a:pt x="5804579" y="124993"/>
                    <a:pt x="5804579" y="170109"/>
                  </a:cubicBezTo>
                  <a:cubicBezTo>
                    <a:pt x="5804579" y="623728"/>
                    <a:pt x="5804580" y="1077348"/>
                    <a:pt x="5804580" y="1530967"/>
                  </a:cubicBezTo>
                  <a:cubicBezTo>
                    <a:pt x="5804580" y="1576082"/>
                    <a:pt x="5786658" y="1619350"/>
                    <a:pt x="5754756" y="1651252"/>
                  </a:cubicBezTo>
                  <a:cubicBezTo>
                    <a:pt x="5722855" y="1683153"/>
                    <a:pt x="5679587" y="1701075"/>
                    <a:pt x="5634471" y="1701075"/>
                  </a:cubicBezTo>
                  <a:lnTo>
                    <a:pt x="170108" y="1701075"/>
                  </a:lnTo>
                  <a:cubicBezTo>
                    <a:pt x="124993" y="1701075"/>
                    <a:pt x="81725" y="1683153"/>
                    <a:pt x="49823" y="1651251"/>
                  </a:cubicBezTo>
                  <a:cubicBezTo>
                    <a:pt x="17922" y="1619350"/>
                    <a:pt x="0" y="1576082"/>
                    <a:pt x="0" y="1530966"/>
                  </a:cubicBezTo>
                  <a:lnTo>
                    <a:pt x="0" y="170108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70143" tIns="70143" rIns="70143" bIns="70143" numCol="1" spcCol="1270" anchor="ctr" anchorCtr="0">
              <a:noAutofit/>
            </a:bodyPr>
            <a:lstStyle/>
            <a:p>
              <a:pPr lvl="0" algn="ctr" defTabSz="1422400" rtl="1">
                <a:lnSpc>
                  <a:spcPts val="34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2 ـ اگر به قدرى بين اجزاى نـماز فاصله بيندازد كه نگويند نـماز مى‏خواند، نمازش باطل است.</a:t>
              </a:r>
              <a:endParaRPr lang="en-US" sz="3200" b="1" kern="1200" dirty="0"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37874" y="3527541"/>
            <a:ext cx="6512230" cy="3020170"/>
            <a:chOff x="337874" y="3527541"/>
            <a:chExt cx="6512230" cy="3020170"/>
          </a:xfrm>
        </p:grpSpPr>
        <p:sp>
          <p:nvSpPr>
            <p:cNvPr id="15" name="Freeform 14"/>
            <p:cNvSpPr/>
            <p:nvPr/>
          </p:nvSpPr>
          <p:spPr>
            <a:xfrm rot="18289469">
              <a:off x="5631373" y="4691834"/>
              <a:ext cx="2383024" cy="54438"/>
            </a:xfrm>
            <a:custGeom>
              <a:avLst/>
              <a:gdLst>
                <a:gd name="connsiteX0" fmla="*/ 0 w 2383024"/>
                <a:gd name="connsiteY0" fmla="*/ 27219 h 54438"/>
                <a:gd name="connsiteX1" fmla="*/ 2383024 w 2383024"/>
                <a:gd name="connsiteY1" fmla="*/ 27219 h 5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3024" h="54438">
                  <a:moveTo>
                    <a:pt x="2383024" y="27219"/>
                  </a:moveTo>
                  <a:lnTo>
                    <a:pt x="0" y="2721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144636" tIns="-32358" rIns="1144636" bIns="-32356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874" y="4846636"/>
              <a:ext cx="5804580" cy="1701075"/>
            </a:xfrm>
            <a:custGeom>
              <a:avLst/>
              <a:gdLst>
                <a:gd name="connsiteX0" fmla="*/ 0 w 5804580"/>
                <a:gd name="connsiteY0" fmla="*/ 170108 h 1701075"/>
                <a:gd name="connsiteX1" fmla="*/ 49824 w 5804580"/>
                <a:gd name="connsiteY1" fmla="*/ 49824 h 1701075"/>
                <a:gd name="connsiteX2" fmla="*/ 170109 w 5804580"/>
                <a:gd name="connsiteY2" fmla="*/ 1 h 1701075"/>
                <a:gd name="connsiteX3" fmla="*/ 5634472 w 5804580"/>
                <a:gd name="connsiteY3" fmla="*/ 0 h 1701075"/>
                <a:gd name="connsiteX4" fmla="*/ 5754756 w 5804580"/>
                <a:gd name="connsiteY4" fmla="*/ 49824 h 1701075"/>
                <a:gd name="connsiteX5" fmla="*/ 5804579 w 5804580"/>
                <a:gd name="connsiteY5" fmla="*/ 170109 h 1701075"/>
                <a:gd name="connsiteX6" fmla="*/ 5804580 w 5804580"/>
                <a:gd name="connsiteY6" fmla="*/ 1530967 h 1701075"/>
                <a:gd name="connsiteX7" fmla="*/ 5754756 w 5804580"/>
                <a:gd name="connsiteY7" fmla="*/ 1651252 h 1701075"/>
                <a:gd name="connsiteX8" fmla="*/ 5634471 w 5804580"/>
                <a:gd name="connsiteY8" fmla="*/ 1701075 h 1701075"/>
                <a:gd name="connsiteX9" fmla="*/ 170108 w 5804580"/>
                <a:gd name="connsiteY9" fmla="*/ 1701075 h 1701075"/>
                <a:gd name="connsiteX10" fmla="*/ 49823 w 5804580"/>
                <a:gd name="connsiteY10" fmla="*/ 1651251 h 1701075"/>
                <a:gd name="connsiteX11" fmla="*/ 0 w 5804580"/>
                <a:gd name="connsiteY11" fmla="*/ 1530966 h 1701075"/>
                <a:gd name="connsiteX12" fmla="*/ 0 w 5804580"/>
                <a:gd name="connsiteY12" fmla="*/ 170108 h 170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4580" h="1701075">
                  <a:moveTo>
                    <a:pt x="0" y="170108"/>
                  </a:moveTo>
                  <a:cubicBezTo>
                    <a:pt x="0" y="124993"/>
                    <a:pt x="17922" y="81725"/>
                    <a:pt x="49824" y="49824"/>
                  </a:cubicBezTo>
                  <a:cubicBezTo>
                    <a:pt x="81725" y="17923"/>
                    <a:pt x="124993" y="1"/>
                    <a:pt x="170109" y="1"/>
                  </a:cubicBezTo>
                  <a:lnTo>
                    <a:pt x="5634472" y="0"/>
                  </a:lnTo>
                  <a:cubicBezTo>
                    <a:pt x="5679587" y="0"/>
                    <a:pt x="5722855" y="17922"/>
                    <a:pt x="5754756" y="49824"/>
                  </a:cubicBezTo>
                  <a:cubicBezTo>
                    <a:pt x="5786657" y="81725"/>
                    <a:pt x="5804579" y="124993"/>
                    <a:pt x="5804579" y="170109"/>
                  </a:cubicBezTo>
                  <a:cubicBezTo>
                    <a:pt x="5804579" y="623728"/>
                    <a:pt x="5804580" y="1077348"/>
                    <a:pt x="5804580" y="1530967"/>
                  </a:cubicBezTo>
                  <a:cubicBezTo>
                    <a:pt x="5804580" y="1576082"/>
                    <a:pt x="5786658" y="1619350"/>
                    <a:pt x="5754756" y="1651252"/>
                  </a:cubicBezTo>
                  <a:cubicBezTo>
                    <a:pt x="5722855" y="1683153"/>
                    <a:pt x="5679587" y="1701075"/>
                    <a:pt x="5634471" y="1701075"/>
                  </a:cubicBezTo>
                  <a:lnTo>
                    <a:pt x="170108" y="1701075"/>
                  </a:lnTo>
                  <a:cubicBezTo>
                    <a:pt x="124993" y="1701075"/>
                    <a:pt x="81725" y="1683153"/>
                    <a:pt x="49823" y="1651251"/>
                  </a:cubicBezTo>
                  <a:cubicBezTo>
                    <a:pt x="17922" y="1619350"/>
                    <a:pt x="0" y="1576082"/>
                    <a:pt x="0" y="1530966"/>
                  </a:cubicBezTo>
                  <a:lnTo>
                    <a:pt x="0" y="170108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70143" tIns="70143" rIns="70143" bIns="70143" numCol="1" spcCol="1270" anchor="ctr" anchorCtr="0">
              <a:noAutofit/>
            </a:bodyPr>
            <a:lstStyle/>
            <a:p>
              <a:pPr lvl="0" algn="ctr" defTabSz="1422400" rtl="1">
                <a:lnSpc>
                  <a:spcPts val="34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3 ـ طول دادن ركوع و سجود و خواندن سوره‏هاى بزرگ، موالات را به‏هم نمى‏زند.</a:t>
              </a:r>
              <a:endParaRPr lang="fa-IR" sz="32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265181" y="714111"/>
            <a:ext cx="3284264" cy="803790"/>
          </a:xfrm>
          <a:custGeom>
            <a:avLst/>
            <a:gdLst>
              <a:gd name="connsiteX0" fmla="*/ 0 w 3284264"/>
              <a:gd name="connsiteY0" fmla="*/ 80379 h 803790"/>
              <a:gd name="connsiteX1" fmla="*/ 23543 w 3284264"/>
              <a:gd name="connsiteY1" fmla="*/ 23542 h 803790"/>
              <a:gd name="connsiteX2" fmla="*/ 80380 w 3284264"/>
              <a:gd name="connsiteY2" fmla="*/ 0 h 803790"/>
              <a:gd name="connsiteX3" fmla="*/ 3203885 w 3284264"/>
              <a:gd name="connsiteY3" fmla="*/ 0 h 803790"/>
              <a:gd name="connsiteX4" fmla="*/ 3260722 w 3284264"/>
              <a:gd name="connsiteY4" fmla="*/ 23543 h 803790"/>
              <a:gd name="connsiteX5" fmla="*/ 3284264 w 3284264"/>
              <a:gd name="connsiteY5" fmla="*/ 80380 h 803790"/>
              <a:gd name="connsiteX6" fmla="*/ 3284264 w 3284264"/>
              <a:gd name="connsiteY6" fmla="*/ 723411 h 803790"/>
              <a:gd name="connsiteX7" fmla="*/ 3260722 w 3284264"/>
              <a:gd name="connsiteY7" fmla="*/ 780248 h 803790"/>
              <a:gd name="connsiteX8" fmla="*/ 3203885 w 3284264"/>
              <a:gd name="connsiteY8" fmla="*/ 803790 h 803790"/>
              <a:gd name="connsiteX9" fmla="*/ 80379 w 3284264"/>
              <a:gd name="connsiteY9" fmla="*/ 803790 h 803790"/>
              <a:gd name="connsiteX10" fmla="*/ 23542 w 3284264"/>
              <a:gd name="connsiteY10" fmla="*/ 780247 h 803790"/>
              <a:gd name="connsiteX11" fmla="*/ 0 w 3284264"/>
              <a:gd name="connsiteY11" fmla="*/ 723410 h 803790"/>
              <a:gd name="connsiteX12" fmla="*/ 0 w 3284264"/>
              <a:gd name="connsiteY12" fmla="*/ 80379 h 80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4264" h="803790">
                <a:moveTo>
                  <a:pt x="0" y="80379"/>
                </a:moveTo>
                <a:cubicBezTo>
                  <a:pt x="0" y="59061"/>
                  <a:pt x="8469" y="38616"/>
                  <a:pt x="23543" y="23542"/>
                </a:cubicBezTo>
                <a:cubicBezTo>
                  <a:pt x="38617" y="8468"/>
                  <a:pt x="59062" y="0"/>
                  <a:pt x="80380" y="0"/>
                </a:cubicBezTo>
                <a:lnTo>
                  <a:pt x="3203885" y="0"/>
                </a:lnTo>
                <a:cubicBezTo>
                  <a:pt x="3225203" y="0"/>
                  <a:pt x="3245648" y="8469"/>
                  <a:pt x="3260722" y="23543"/>
                </a:cubicBezTo>
                <a:cubicBezTo>
                  <a:pt x="3275796" y="38617"/>
                  <a:pt x="3284264" y="59062"/>
                  <a:pt x="3284264" y="80380"/>
                </a:cubicBezTo>
                <a:lnTo>
                  <a:pt x="3284264" y="723411"/>
                </a:lnTo>
                <a:cubicBezTo>
                  <a:pt x="3284264" y="744729"/>
                  <a:pt x="3275796" y="765174"/>
                  <a:pt x="3260722" y="780248"/>
                </a:cubicBezTo>
                <a:cubicBezTo>
                  <a:pt x="3245648" y="795322"/>
                  <a:pt x="3225203" y="803790"/>
                  <a:pt x="3203885" y="803790"/>
                </a:cubicBezTo>
                <a:lnTo>
                  <a:pt x="80379" y="803790"/>
                </a:lnTo>
                <a:cubicBezTo>
                  <a:pt x="59061" y="803790"/>
                  <a:pt x="38616" y="795321"/>
                  <a:pt x="23542" y="780247"/>
                </a:cubicBezTo>
                <a:cubicBezTo>
                  <a:pt x="8468" y="765173"/>
                  <a:pt x="0" y="744728"/>
                  <a:pt x="0" y="723410"/>
                </a:cubicBezTo>
                <a:lnTo>
                  <a:pt x="0" y="8037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90217" tIns="67992" rIns="90217" bIns="67992" numCol="1" spcCol="1270" anchor="ctr" anchorCtr="0">
            <a:noAutofit/>
          </a:bodyPr>
          <a:lstStyle/>
          <a:p>
            <a:pPr lvl="0" algn="ctr" defTabSz="15557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قنــوت</a:t>
            </a:r>
            <a:endParaRPr lang="en-US" sz="4000" kern="1200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56553" y="1517902"/>
            <a:ext cx="8864466" cy="2278625"/>
            <a:chOff x="356553" y="1517902"/>
            <a:chExt cx="8864466" cy="2278625"/>
          </a:xfrm>
        </p:grpSpPr>
        <p:sp>
          <p:nvSpPr>
            <p:cNvPr id="11" name="Freeform 10"/>
            <p:cNvSpPr/>
            <p:nvPr/>
          </p:nvSpPr>
          <p:spPr>
            <a:xfrm>
              <a:off x="8892593" y="1517902"/>
              <a:ext cx="328426" cy="12800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28426" y="0"/>
                  </a:moveTo>
                  <a:lnTo>
                    <a:pt x="328426" y="1280042"/>
                  </a:lnTo>
                  <a:lnTo>
                    <a:pt x="0" y="128004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56553" y="1799366"/>
              <a:ext cx="8536041" cy="1997161"/>
            </a:xfrm>
            <a:custGeom>
              <a:avLst/>
              <a:gdLst>
                <a:gd name="connsiteX0" fmla="*/ 0 w 8536040"/>
                <a:gd name="connsiteY0" fmla="*/ 199716 h 1997161"/>
                <a:gd name="connsiteX1" fmla="*/ 58496 w 8536040"/>
                <a:gd name="connsiteY1" fmla="*/ 58495 h 1997161"/>
                <a:gd name="connsiteX2" fmla="*/ 199717 w 8536040"/>
                <a:gd name="connsiteY2" fmla="*/ 0 h 1997161"/>
                <a:gd name="connsiteX3" fmla="*/ 8336324 w 8536040"/>
                <a:gd name="connsiteY3" fmla="*/ 0 h 1997161"/>
                <a:gd name="connsiteX4" fmla="*/ 8477545 w 8536040"/>
                <a:gd name="connsiteY4" fmla="*/ 58496 h 1997161"/>
                <a:gd name="connsiteX5" fmla="*/ 8536040 w 8536040"/>
                <a:gd name="connsiteY5" fmla="*/ 199717 h 1997161"/>
                <a:gd name="connsiteX6" fmla="*/ 8536040 w 8536040"/>
                <a:gd name="connsiteY6" fmla="*/ 1797445 h 1997161"/>
                <a:gd name="connsiteX7" fmla="*/ 8477544 w 8536040"/>
                <a:gd name="connsiteY7" fmla="*/ 1938666 h 1997161"/>
                <a:gd name="connsiteX8" fmla="*/ 8336323 w 8536040"/>
                <a:gd name="connsiteY8" fmla="*/ 1997161 h 1997161"/>
                <a:gd name="connsiteX9" fmla="*/ 199716 w 8536040"/>
                <a:gd name="connsiteY9" fmla="*/ 1997161 h 1997161"/>
                <a:gd name="connsiteX10" fmla="*/ 58495 w 8536040"/>
                <a:gd name="connsiteY10" fmla="*/ 1938665 h 1997161"/>
                <a:gd name="connsiteX11" fmla="*/ 0 w 8536040"/>
                <a:gd name="connsiteY11" fmla="*/ 1797444 h 1997161"/>
                <a:gd name="connsiteX12" fmla="*/ 0 w 8536040"/>
                <a:gd name="connsiteY12" fmla="*/ 199716 h 199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36040" h="1997161">
                  <a:moveTo>
                    <a:pt x="0" y="199716"/>
                  </a:moveTo>
                  <a:cubicBezTo>
                    <a:pt x="0" y="146748"/>
                    <a:pt x="21042" y="95949"/>
                    <a:pt x="58496" y="58495"/>
                  </a:cubicBezTo>
                  <a:cubicBezTo>
                    <a:pt x="95950" y="21041"/>
                    <a:pt x="146749" y="0"/>
                    <a:pt x="199717" y="0"/>
                  </a:cubicBezTo>
                  <a:lnTo>
                    <a:pt x="8336324" y="0"/>
                  </a:lnTo>
                  <a:cubicBezTo>
                    <a:pt x="8389292" y="0"/>
                    <a:pt x="8440091" y="21042"/>
                    <a:pt x="8477545" y="58496"/>
                  </a:cubicBezTo>
                  <a:cubicBezTo>
                    <a:pt x="8514999" y="95950"/>
                    <a:pt x="8536040" y="146749"/>
                    <a:pt x="8536040" y="199717"/>
                  </a:cubicBezTo>
                  <a:lnTo>
                    <a:pt x="8536040" y="1797445"/>
                  </a:lnTo>
                  <a:cubicBezTo>
                    <a:pt x="8536040" y="1850413"/>
                    <a:pt x="8514999" y="1901212"/>
                    <a:pt x="8477544" y="1938666"/>
                  </a:cubicBezTo>
                  <a:cubicBezTo>
                    <a:pt x="8440090" y="1976120"/>
                    <a:pt x="8389291" y="1997161"/>
                    <a:pt x="8336323" y="1997161"/>
                  </a:cubicBezTo>
                  <a:lnTo>
                    <a:pt x="199716" y="1997161"/>
                  </a:lnTo>
                  <a:cubicBezTo>
                    <a:pt x="146748" y="1997161"/>
                    <a:pt x="95949" y="1976119"/>
                    <a:pt x="58495" y="1938665"/>
                  </a:cubicBezTo>
                  <a:cubicBezTo>
                    <a:pt x="21041" y="1901211"/>
                    <a:pt x="0" y="1850412"/>
                    <a:pt x="0" y="1797444"/>
                  </a:cubicBezTo>
                  <a:lnTo>
                    <a:pt x="0" y="19971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8500" tIns="85165" rIns="98500" bIns="85165" numCol="1" spcCol="1270" anchor="t" anchorCtr="0">
              <a:noAutofit/>
            </a:bodyPr>
            <a:lstStyle/>
            <a:p>
              <a:pPr lvl="0" algn="justLow" defTabSz="9334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1. مستحب است در ركعت دوم نمازهاى يوميّه، بعد از حمد و سوره و پيش از ركوع، قنوت بخواند.</a:t>
              </a:r>
              <a:endParaRPr lang="en-US" sz="2400" b="1" kern="1200" dirty="0">
                <a:cs typeface="B Zar" pitchFamily="2" charset="-78"/>
              </a:endParaRPr>
            </a:p>
            <a:p>
              <a:pPr marL="171450" lvl="1" indent="-171450" algn="justLow" defTabSz="711200" rt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a-IR" sz="2400" kern="1200" dirty="0" smtClean="0">
                  <a:cs typeface="B Zar" pitchFamily="2" charset="-78"/>
                </a:rPr>
                <a:t>* در نماز جمعه، در هر ركعت يك قنوت، در نماز آيات، پنج قنوت، در نماز عيد فطر و قربان، در ركعت اوّل پنج قنوت و در ركعت دوّم چهار قنوت و در نماز وتر كه يك ركعت است، خواندن قنوت پيش از ركوع مستحب است.</a:t>
              </a:r>
              <a:endParaRPr lang="en-US" sz="2400" kern="1200" dirty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56553" y="1517904"/>
            <a:ext cx="8864466" cy="3799383"/>
            <a:chOff x="356553" y="1517904"/>
            <a:chExt cx="8864466" cy="3799383"/>
          </a:xfrm>
        </p:grpSpPr>
        <p:sp>
          <p:nvSpPr>
            <p:cNvPr id="13" name="Freeform 12"/>
            <p:cNvSpPr/>
            <p:nvPr/>
          </p:nvSpPr>
          <p:spPr>
            <a:xfrm>
              <a:off x="8892593" y="1517904"/>
              <a:ext cx="328426" cy="317281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28426" y="0"/>
                  </a:moveTo>
                  <a:lnTo>
                    <a:pt x="328426" y="3172813"/>
                  </a:lnTo>
                  <a:lnTo>
                    <a:pt x="0" y="317281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356553" y="4064143"/>
              <a:ext cx="8536041" cy="1253144"/>
            </a:xfrm>
            <a:custGeom>
              <a:avLst/>
              <a:gdLst>
                <a:gd name="connsiteX0" fmla="*/ 0 w 8536040"/>
                <a:gd name="connsiteY0" fmla="*/ 125314 h 1253144"/>
                <a:gd name="connsiteX1" fmla="*/ 36704 w 8536040"/>
                <a:gd name="connsiteY1" fmla="*/ 36704 h 1253144"/>
                <a:gd name="connsiteX2" fmla="*/ 125314 w 8536040"/>
                <a:gd name="connsiteY2" fmla="*/ 1 h 1253144"/>
                <a:gd name="connsiteX3" fmla="*/ 8410726 w 8536040"/>
                <a:gd name="connsiteY3" fmla="*/ 0 h 1253144"/>
                <a:gd name="connsiteX4" fmla="*/ 8499336 w 8536040"/>
                <a:gd name="connsiteY4" fmla="*/ 36704 h 1253144"/>
                <a:gd name="connsiteX5" fmla="*/ 8536039 w 8536040"/>
                <a:gd name="connsiteY5" fmla="*/ 125314 h 1253144"/>
                <a:gd name="connsiteX6" fmla="*/ 8536040 w 8536040"/>
                <a:gd name="connsiteY6" fmla="*/ 1127830 h 1253144"/>
                <a:gd name="connsiteX7" fmla="*/ 8499336 w 8536040"/>
                <a:gd name="connsiteY7" fmla="*/ 1216440 h 1253144"/>
                <a:gd name="connsiteX8" fmla="*/ 8410726 w 8536040"/>
                <a:gd name="connsiteY8" fmla="*/ 1253144 h 1253144"/>
                <a:gd name="connsiteX9" fmla="*/ 125314 w 8536040"/>
                <a:gd name="connsiteY9" fmla="*/ 1253144 h 1253144"/>
                <a:gd name="connsiteX10" fmla="*/ 36704 w 8536040"/>
                <a:gd name="connsiteY10" fmla="*/ 1216440 h 1253144"/>
                <a:gd name="connsiteX11" fmla="*/ 0 w 8536040"/>
                <a:gd name="connsiteY11" fmla="*/ 1127830 h 1253144"/>
                <a:gd name="connsiteX12" fmla="*/ 0 w 8536040"/>
                <a:gd name="connsiteY12" fmla="*/ 125314 h 125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36040" h="1253144">
                  <a:moveTo>
                    <a:pt x="0" y="125314"/>
                  </a:moveTo>
                  <a:cubicBezTo>
                    <a:pt x="0" y="92079"/>
                    <a:pt x="13203" y="60205"/>
                    <a:pt x="36704" y="36704"/>
                  </a:cubicBezTo>
                  <a:cubicBezTo>
                    <a:pt x="60205" y="13203"/>
                    <a:pt x="92079" y="0"/>
                    <a:pt x="125314" y="1"/>
                  </a:cubicBezTo>
                  <a:lnTo>
                    <a:pt x="8410726" y="0"/>
                  </a:lnTo>
                  <a:cubicBezTo>
                    <a:pt x="8443961" y="0"/>
                    <a:pt x="8475835" y="13203"/>
                    <a:pt x="8499336" y="36704"/>
                  </a:cubicBezTo>
                  <a:cubicBezTo>
                    <a:pt x="8522837" y="60205"/>
                    <a:pt x="8536040" y="92079"/>
                    <a:pt x="8536039" y="125314"/>
                  </a:cubicBezTo>
                  <a:cubicBezTo>
                    <a:pt x="8536039" y="459486"/>
                    <a:pt x="8536040" y="793658"/>
                    <a:pt x="8536040" y="1127830"/>
                  </a:cubicBezTo>
                  <a:cubicBezTo>
                    <a:pt x="8536040" y="1161065"/>
                    <a:pt x="8522837" y="1192939"/>
                    <a:pt x="8499336" y="1216440"/>
                  </a:cubicBezTo>
                  <a:cubicBezTo>
                    <a:pt x="8475835" y="1239941"/>
                    <a:pt x="8443961" y="1253144"/>
                    <a:pt x="8410726" y="1253144"/>
                  </a:cubicBezTo>
                  <a:lnTo>
                    <a:pt x="125314" y="1253144"/>
                  </a:lnTo>
                  <a:cubicBezTo>
                    <a:pt x="92079" y="1253144"/>
                    <a:pt x="60205" y="1239941"/>
                    <a:pt x="36704" y="1216440"/>
                  </a:cubicBezTo>
                  <a:cubicBezTo>
                    <a:pt x="13203" y="1192939"/>
                    <a:pt x="0" y="1161065"/>
                    <a:pt x="0" y="1127830"/>
                  </a:cubicBezTo>
                  <a:lnTo>
                    <a:pt x="0" y="125314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6708" tIns="63373" rIns="76708" bIns="63373" numCol="1" spcCol="1270" anchor="t" anchorCtr="0">
              <a:noAutofit/>
            </a:bodyPr>
            <a:lstStyle/>
            <a:p>
              <a:pPr lvl="0" algn="justLow" defTabSz="9334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2. در قنوت، هر دعا يا ذكرى بگويد، اگر چه يك «سُبْحانَ اللّه‏ِ» باشد كافى است و مى‏تواند اين دعا را بخواند.</a:t>
              </a:r>
              <a:endParaRPr lang="en-US" sz="2400" b="1" dirty="0">
                <a:cs typeface="B Zar" pitchFamily="2" charset="-78"/>
              </a:endParaRPr>
            </a:p>
            <a:p>
              <a:pPr marL="171450" lvl="1" indent="-171450" algn="r" defTabSz="711200" rtl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400" b="1" dirty="0" smtClean="0">
                  <a:solidFill>
                    <a:srgbClr val="0070C0"/>
                  </a:solidFill>
                  <a:cs typeface="B Zar" pitchFamily="2" charset="-78"/>
                </a:rPr>
                <a:t>« رَبَّنا اتِنا فِى‏الدُّنْيا حَسَنَةً وَ فِى‏الآخِرَةِ حَسَنَةً وَ قِنا عَذابَ النَّارِ »</a:t>
              </a:r>
              <a:endParaRPr lang="en-US" sz="2400" b="1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6553" y="1517902"/>
            <a:ext cx="8864466" cy="5122585"/>
            <a:chOff x="356553" y="1517902"/>
            <a:chExt cx="8864466" cy="5122585"/>
          </a:xfrm>
        </p:grpSpPr>
        <p:sp>
          <p:nvSpPr>
            <p:cNvPr id="15" name="Freeform 14"/>
            <p:cNvSpPr/>
            <p:nvPr/>
          </p:nvSpPr>
          <p:spPr>
            <a:xfrm>
              <a:off x="8892593" y="1517902"/>
              <a:ext cx="328426" cy="45539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28426" y="0"/>
                  </a:moveTo>
                  <a:lnTo>
                    <a:pt x="328426" y="4553944"/>
                  </a:lnTo>
                  <a:lnTo>
                    <a:pt x="0" y="4553944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356553" y="5503212"/>
              <a:ext cx="8536041" cy="1137275"/>
            </a:xfrm>
            <a:custGeom>
              <a:avLst/>
              <a:gdLst>
                <a:gd name="connsiteX0" fmla="*/ 0 w 8536040"/>
                <a:gd name="connsiteY0" fmla="*/ 113728 h 1137275"/>
                <a:gd name="connsiteX1" fmla="*/ 33310 w 8536040"/>
                <a:gd name="connsiteY1" fmla="*/ 33310 h 1137275"/>
                <a:gd name="connsiteX2" fmla="*/ 113728 w 8536040"/>
                <a:gd name="connsiteY2" fmla="*/ 0 h 1137275"/>
                <a:gd name="connsiteX3" fmla="*/ 8422312 w 8536040"/>
                <a:gd name="connsiteY3" fmla="*/ 0 h 1137275"/>
                <a:gd name="connsiteX4" fmla="*/ 8502730 w 8536040"/>
                <a:gd name="connsiteY4" fmla="*/ 33310 h 1137275"/>
                <a:gd name="connsiteX5" fmla="*/ 8536040 w 8536040"/>
                <a:gd name="connsiteY5" fmla="*/ 113728 h 1137275"/>
                <a:gd name="connsiteX6" fmla="*/ 8536040 w 8536040"/>
                <a:gd name="connsiteY6" fmla="*/ 1023547 h 1137275"/>
                <a:gd name="connsiteX7" fmla="*/ 8502730 w 8536040"/>
                <a:gd name="connsiteY7" fmla="*/ 1103965 h 1137275"/>
                <a:gd name="connsiteX8" fmla="*/ 8422312 w 8536040"/>
                <a:gd name="connsiteY8" fmla="*/ 1137275 h 1137275"/>
                <a:gd name="connsiteX9" fmla="*/ 113728 w 8536040"/>
                <a:gd name="connsiteY9" fmla="*/ 1137275 h 1137275"/>
                <a:gd name="connsiteX10" fmla="*/ 33310 w 8536040"/>
                <a:gd name="connsiteY10" fmla="*/ 1103965 h 1137275"/>
                <a:gd name="connsiteX11" fmla="*/ 0 w 8536040"/>
                <a:gd name="connsiteY11" fmla="*/ 1023547 h 1137275"/>
                <a:gd name="connsiteX12" fmla="*/ 0 w 8536040"/>
                <a:gd name="connsiteY12" fmla="*/ 113728 h 113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36040" h="1137275">
                  <a:moveTo>
                    <a:pt x="0" y="113728"/>
                  </a:moveTo>
                  <a:cubicBezTo>
                    <a:pt x="0" y="83565"/>
                    <a:pt x="11982" y="54638"/>
                    <a:pt x="33310" y="33310"/>
                  </a:cubicBezTo>
                  <a:cubicBezTo>
                    <a:pt x="54638" y="11982"/>
                    <a:pt x="83565" y="0"/>
                    <a:pt x="113728" y="0"/>
                  </a:cubicBezTo>
                  <a:lnTo>
                    <a:pt x="8422312" y="0"/>
                  </a:lnTo>
                  <a:cubicBezTo>
                    <a:pt x="8452475" y="0"/>
                    <a:pt x="8481402" y="11982"/>
                    <a:pt x="8502730" y="33310"/>
                  </a:cubicBezTo>
                  <a:cubicBezTo>
                    <a:pt x="8524058" y="54638"/>
                    <a:pt x="8536040" y="83565"/>
                    <a:pt x="8536040" y="113728"/>
                  </a:cubicBezTo>
                  <a:lnTo>
                    <a:pt x="8536040" y="1023547"/>
                  </a:lnTo>
                  <a:cubicBezTo>
                    <a:pt x="8536040" y="1053710"/>
                    <a:pt x="8524058" y="1082637"/>
                    <a:pt x="8502730" y="1103965"/>
                  </a:cubicBezTo>
                  <a:cubicBezTo>
                    <a:pt x="8481402" y="1125293"/>
                    <a:pt x="8452475" y="1137275"/>
                    <a:pt x="8422312" y="1137275"/>
                  </a:cubicBezTo>
                  <a:lnTo>
                    <a:pt x="113728" y="1137275"/>
                  </a:lnTo>
                  <a:cubicBezTo>
                    <a:pt x="83565" y="1137275"/>
                    <a:pt x="54638" y="1125293"/>
                    <a:pt x="33310" y="1103965"/>
                  </a:cubicBezTo>
                  <a:cubicBezTo>
                    <a:pt x="11982" y="1082637"/>
                    <a:pt x="0" y="1053710"/>
                    <a:pt x="0" y="1023547"/>
                  </a:cubicBezTo>
                  <a:lnTo>
                    <a:pt x="0" y="113728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3315" tIns="59980" rIns="73315" bIns="59980" numCol="1" spcCol="1270" anchor="ctr" anchorCtr="0">
              <a:noAutofit/>
            </a:bodyPr>
            <a:lstStyle/>
            <a:p>
              <a:pPr lvl="0" algn="justLow" defTabSz="9334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3. هنگام قنوت، بنابراحتياط واجب بايد دست‏ها را بلند كند و مستحب است دست‏ها را تا مقابل صورت بالا آورد و كف دست‏ها رو به آسمان باشد.</a:t>
              </a:r>
              <a:endParaRPr lang="en-US" sz="2400" b="1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742950" y="1676400"/>
            <a:ext cx="850265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38950" y="914401"/>
            <a:ext cx="197522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تعقيب نماز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3150" y="1928802"/>
            <a:ext cx="784225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/>
            <a:r>
              <a:rPr lang="fa-IR" sz="3600" b="1" dirty="0" smtClean="0">
                <a:solidFill>
                  <a:schemeClr val="dk1"/>
                </a:solidFill>
                <a:cs typeface="B Zar" pitchFamily="2" charset="-78"/>
              </a:rPr>
              <a:t>مستحب است انسان پس از نماز مشغول تعقيب شود؛ يعنى ذكر و دعا و قرآن بخواند.</a:t>
            </a:r>
            <a:endParaRPr lang="en-US" sz="3600" b="1" dirty="0" smtClean="0">
              <a:solidFill>
                <a:schemeClr val="dk1"/>
              </a:solidFill>
              <a:cs typeface="B Zar" pitchFamily="2" charset="-78"/>
            </a:endParaRPr>
          </a:p>
          <a:p>
            <a:pPr lvl="0" algn="justLow" rtl="1"/>
            <a:r>
              <a:rPr lang="fa-IR" sz="3200" b="1" dirty="0" smtClean="0">
                <a:solidFill>
                  <a:schemeClr val="dk1"/>
                </a:solidFill>
                <a:cs typeface="B Zar" pitchFamily="2" charset="-78"/>
              </a:rPr>
              <a:t>1 ـ بهتر است در حال تعقيب رو به قبله باشد.</a:t>
            </a:r>
            <a:endParaRPr lang="en-US" sz="3200" b="1" dirty="0" smtClean="0">
              <a:solidFill>
                <a:schemeClr val="dk1"/>
              </a:solidFill>
              <a:cs typeface="B Zar" pitchFamily="2" charset="-78"/>
            </a:endParaRPr>
          </a:p>
          <a:p>
            <a:pPr lvl="0" algn="justLow" rtl="1"/>
            <a:r>
              <a:rPr lang="fa-IR" sz="3200" b="1" dirty="0" smtClean="0">
                <a:solidFill>
                  <a:schemeClr val="dk1"/>
                </a:solidFill>
                <a:cs typeface="B Zar" pitchFamily="2" charset="-78"/>
              </a:rPr>
              <a:t>2 ـ لازم نيست تعقيب به عربى باشد، ولى بهتر است آنچه را كه در كتاب‏هاى دعا دستور داده‏اند بخواند.</a:t>
            </a:r>
            <a:endParaRPr lang="en-US" sz="3200" b="1" dirty="0" smtClean="0">
              <a:solidFill>
                <a:schemeClr val="dk1"/>
              </a:solidFill>
              <a:cs typeface="B Zar" pitchFamily="2" charset="-78"/>
            </a:endParaRPr>
          </a:p>
          <a:p>
            <a:pPr lvl="0" algn="justLow" rtl="1"/>
            <a:r>
              <a:rPr lang="fa-IR" sz="3200" b="1" dirty="0" smtClean="0">
                <a:solidFill>
                  <a:schemeClr val="dk1"/>
                </a:solidFill>
                <a:cs typeface="B Zar" pitchFamily="2" charset="-78"/>
              </a:rPr>
              <a:t>3 ـ گفتن تسبيح حضرت زهرا عليهاالسلام؛ يعنى 34 مرتبه «اَللّه‏ُ اكبر» و 33 مرتبه «اَلحمدُللّه‏» و 33 مرتبه «سُبْحانَ اللّه‏» مستحب است.</a:t>
            </a:r>
            <a:endParaRPr lang="en-US" sz="3200" b="1" dirty="0" smtClean="0">
              <a:solidFill>
                <a:schemeClr val="dk1"/>
              </a:solidFill>
              <a:cs typeface="B Za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742950" y="1676400"/>
            <a:ext cx="850265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313966" y="830764"/>
            <a:ext cx="152477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استفتا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3150" y="1828801"/>
            <a:ext cx="78422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ts val="4400"/>
              </a:lnSpc>
            </a:pPr>
            <a:r>
              <a:rPr lang="fa-IR" sz="3600" b="1" dirty="0" smtClean="0">
                <a:solidFill>
                  <a:schemeClr val="dk1"/>
                </a:solidFill>
                <a:cs typeface="B Zar" pitchFamily="2" charset="-78"/>
              </a:rPr>
              <a:t>س ـ آيا بعد از نمازها شعارهاى اسلامى بگوييم يا تسبيحات حضرت زهرا عليهاالسلام را؟ با توجه به تأكيدفراوان روايات درباره تسبيحات حضرت زهرا عليهاالسلام بعد از نماز.</a:t>
            </a:r>
            <a:endParaRPr lang="en-US" sz="3600" b="1" dirty="0" smtClean="0">
              <a:solidFill>
                <a:schemeClr val="dk1"/>
              </a:solidFill>
              <a:cs typeface="B Zar" pitchFamily="2" charset="-78"/>
            </a:endParaRPr>
          </a:p>
          <a:p>
            <a:pPr algn="justLow" rtl="1">
              <a:lnSpc>
                <a:spcPts val="4400"/>
              </a:lnSpc>
            </a:pPr>
            <a:r>
              <a:rPr lang="fa-IR" sz="3600" b="1" dirty="0" smtClean="0">
                <a:solidFill>
                  <a:srgbClr val="0070C0"/>
                </a:solidFill>
                <a:cs typeface="B Zar" pitchFamily="2" charset="-78"/>
              </a:rPr>
              <a:t>ج ـ اختيار با نمازگزار است و جمع بين هر دو بهتر است.</a:t>
            </a:r>
            <a:endParaRPr lang="en-US" sz="3600" b="1" dirty="0" smtClean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7694059" y="3767873"/>
            <a:ext cx="2086198" cy="636290"/>
          </a:xfrm>
          <a:custGeom>
            <a:avLst/>
            <a:gdLst>
              <a:gd name="connsiteX0" fmla="*/ 0 w 2086198"/>
              <a:gd name="connsiteY0" fmla="*/ 0 h 636290"/>
              <a:gd name="connsiteX1" fmla="*/ 2086198 w 2086198"/>
              <a:gd name="connsiteY1" fmla="*/ 0 h 636290"/>
              <a:gd name="connsiteX2" fmla="*/ 2086198 w 2086198"/>
              <a:gd name="connsiteY2" fmla="*/ 636290 h 636290"/>
              <a:gd name="connsiteX3" fmla="*/ 0 w 2086198"/>
              <a:gd name="connsiteY3" fmla="*/ 636290 h 636290"/>
              <a:gd name="connsiteX4" fmla="*/ 0 w 2086198"/>
              <a:gd name="connsiteY4" fmla="*/ 0 h 63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198" h="636290">
                <a:moveTo>
                  <a:pt x="0" y="0"/>
                </a:moveTo>
                <a:lnTo>
                  <a:pt x="2086198" y="0"/>
                </a:lnTo>
                <a:lnTo>
                  <a:pt x="2086198" y="636290"/>
                </a:lnTo>
                <a:lnTo>
                  <a:pt x="0" y="6362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واجبات نماز</a:t>
            </a:r>
            <a:endParaRPr lang="fa-IR" sz="2400" b="1" kern="1200" dirty="0">
              <a:cs typeface="B Zar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190622" y="1973743"/>
            <a:ext cx="2503438" cy="2112275"/>
            <a:chOff x="5190622" y="1973743"/>
            <a:chExt cx="2503438" cy="2112275"/>
          </a:xfrm>
        </p:grpSpPr>
        <p:sp>
          <p:nvSpPr>
            <p:cNvPr id="18" name="Freeform 17"/>
            <p:cNvSpPr/>
            <p:nvPr/>
          </p:nvSpPr>
          <p:spPr>
            <a:xfrm>
              <a:off x="7276821" y="2291888"/>
              <a:ext cx="417239" cy="179413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1794130"/>
                  </a:moveTo>
                  <a:lnTo>
                    <a:pt x="208619" y="1794130"/>
                  </a:lnTo>
                  <a:lnTo>
                    <a:pt x="208619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5190622" y="1973743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سجود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87184" y="1212970"/>
            <a:ext cx="2503437" cy="1078918"/>
            <a:chOff x="2687184" y="1212970"/>
            <a:chExt cx="2503437" cy="1078918"/>
          </a:xfrm>
        </p:grpSpPr>
        <p:sp>
          <p:nvSpPr>
            <p:cNvPr id="17" name="Freeform 16"/>
            <p:cNvSpPr/>
            <p:nvPr/>
          </p:nvSpPr>
          <p:spPr>
            <a:xfrm>
              <a:off x="4773382" y="1531115"/>
              <a:ext cx="417239" cy="7607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760773"/>
                  </a:moveTo>
                  <a:lnTo>
                    <a:pt x="208619" y="760773"/>
                  </a:lnTo>
                  <a:lnTo>
                    <a:pt x="208619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2687184" y="1212970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کم وزیاد شدن سجده</a:t>
              </a:r>
              <a:endParaRPr lang="fa-IR" sz="20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83747" y="764437"/>
            <a:ext cx="2503436" cy="766677"/>
            <a:chOff x="183747" y="764437"/>
            <a:chExt cx="2503436" cy="766677"/>
          </a:xfrm>
        </p:grpSpPr>
        <p:sp>
          <p:nvSpPr>
            <p:cNvPr id="15" name="Freeform 14"/>
            <p:cNvSpPr/>
            <p:nvPr/>
          </p:nvSpPr>
          <p:spPr>
            <a:xfrm>
              <a:off x="2269944" y="1082582"/>
              <a:ext cx="417239" cy="448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448532"/>
                  </a:moveTo>
                  <a:lnTo>
                    <a:pt x="208619" y="448532"/>
                  </a:lnTo>
                  <a:lnTo>
                    <a:pt x="208619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183747" y="764437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عمدا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3747" y="1531115"/>
            <a:ext cx="2503436" cy="766677"/>
            <a:chOff x="183747" y="1531115"/>
            <a:chExt cx="2503436" cy="766677"/>
          </a:xfrm>
        </p:grpSpPr>
        <p:sp>
          <p:nvSpPr>
            <p:cNvPr id="14" name="Freeform 13"/>
            <p:cNvSpPr/>
            <p:nvPr/>
          </p:nvSpPr>
          <p:spPr>
            <a:xfrm>
              <a:off x="2269944" y="1531115"/>
              <a:ext cx="417239" cy="448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0"/>
                  </a:moveTo>
                  <a:lnTo>
                    <a:pt x="208619" y="0"/>
                  </a:lnTo>
                  <a:lnTo>
                    <a:pt x="208619" y="448532"/>
                  </a:lnTo>
                  <a:lnTo>
                    <a:pt x="0" y="44853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183747" y="1661502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سهوا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87184" y="2110037"/>
            <a:ext cx="2503437" cy="1260771"/>
            <a:chOff x="2687184" y="2110037"/>
            <a:chExt cx="2503437" cy="1260771"/>
          </a:xfrm>
        </p:grpSpPr>
        <p:sp>
          <p:nvSpPr>
            <p:cNvPr id="13" name="Freeform 12"/>
            <p:cNvSpPr/>
            <p:nvPr/>
          </p:nvSpPr>
          <p:spPr>
            <a:xfrm>
              <a:off x="4773382" y="2291888"/>
              <a:ext cx="417239" cy="44853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0"/>
                  </a:moveTo>
                  <a:lnTo>
                    <a:pt x="208619" y="0"/>
                  </a:lnTo>
                  <a:lnTo>
                    <a:pt x="208619" y="448532"/>
                  </a:lnTo>
                  <a:lnTo>
                    <a:pt x="0" y="448532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2687184" y="2110037"/>
              <a:ext cx="2086198" cy="1260771"/>
            </a:xfrm>
            <a:custGeom>
              <a:avLst/>
              <a:gdLst>
                <a:gd name="connsiteX0" fmla="*/ 0 w 2086198"/>
                <a:gd name="connsiteY0" fmla="*/ 0 h 1260771"/>
                <a:gd name="connsiteX1" fmla="*/ 2086198 w 2086198"/>
                <a:gd name="connsiteY1" fmla="*/ 0 h 1260771"/>
                <a:gd name="connsiteX2" fmla="*/ 2086198 w 2086198"/>
                <a:gd name="connsiteY2" fmla="*/ 1260771 h 1260771"/>
                <a:gd name="connsiteX3" fmla="*/ 0 w 2086198"/>
                <a:gd name="connsiteY3" fmla="*/ 1260771 h 1260771"/>
                <a:gd name="connsiteX4" fmla="*/ 0 w 2086198"/>
                <a:gd name="connsiteY4" fmla="*/ 0 h 126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1260771">
                  <a:moveTo>
                    <a:pt x="0" y="0"/>
                  </a:moveTo>
                  <a:lnTo>
                    <a:pt x="2086198" y="0"/>
                  </a:lnTo>
                  <a:lnTo>
                    <a:pt x="2086198" y="1260771"/>
                  </a:lnTo>
                  <a:lnTo>
                    <a:pt x="0" y="126077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وظیفه کسی که نمی تواند به طور معمول سجده کند</a:t>
              </a:r>
              <a:endParaRPr lang="fa-IR" sz="2000" b="1" kern="1200" dirty="0">
                <a:cs typeface="B Zar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190622" y="2870808"/>
            <a:ext cx="2503438" cy="1215212"/>
            <a:chOff x="5190622" y="2870808"/>
            <a:chExt cx="2503438" cy="1215212"/>
          </a:xfrm>
        </p:grpSpPr>
        <p:sp>
          <p:nvSpPr>
            <p:cNvPr id="12" name="Freeform 11"/>
            <p:cNvSpPr/>
            <p:nvPr/>
          </p:nvSpPr>
          <p:spPr>
            <a:xfrm>
              <a:off x="7276821" y="3188955"/>
              <a:ext cx="417239" cy="89706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897065"/>
                  </a:moveTo>
                  <a:lnTo>
                    <a:pt x="208619" y="897065"/>
                  </a:lnTo>
                  <a:lnTo>
                    <a:pt x="208619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5190622" y="2870808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تشهد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90622" y="3767873"/>
            <a:ext cx="2503438" cy="636290"/>
            <a:chOff x="5190622" y="3767873"/>
            <a:chExt cx="2503438" cy="636290"/>
          </a:xfrm>
        </p:grpSpPr>
        <p:sp>
          <p:nvSpPr>
            <p:cNvPr id="11" name="Freeform 10"/>
            <p:cNvSpPr/>
            <p:nvPr/>
          </p:nvSpPr>
          <p:spPr>
            <a:xfrm>
              <a:off x="7276821" y="4040298"/>
              <a:ext cx="417239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5190622" y="3767873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سلام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190622" y="4086020"/>
            <a:ext cx="2503438" cy="1215208"/>
            <a:chOff x="5190622" y="4086020"/>
            <a:chExt cx="2503438" cy="1215208"/>
          </a:xfrm>
        </p:grpSpPr>
        <p:sp>
          <p:nvSpPr>
            <p:cNvPr id="10" name="Freeform 9"/>
            <p:cNvSpPr/>
            <p:nvPr/>
          </p:nvSpPr>
          <p:spPr>
            <a:xfrm>
              <a:off x="7276821" y="4086020"/>
              <a:ext cx="417239" cy="89706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0"/>
                  </a:moveTo>
                  <a:lnTo>
                    <a:pt x="208619" y="0"/>
                  </a:lnTo>
                  <a:lnTo>
                    <a:pt x="208619" y="897065"/>
                  </a:lnTo>
                  <a:lnTo>
                    <a:pt x="0" y="89706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5190622" y="4664938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ترتیب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90622" y="4086018"/>
            <a:ext cx="2503438" cy="2112276"/>
            <a:chOff x="5190622" y="4086018"/>
            <a:chExt cx="2503438" cy="2112276"/>
          </a:xfrm>
        </p:grpSpPr>
        <p:sp>
          <p:nvSpPr>
            <p:cNvPr id="9" name="Freeform 8"/>
            <p:cNvSpPr/>
            <p:nvPr/>
          </p:nvSpPr>
          <p:spPr>
            <a:xfrm>
              <a:off x="7276821" y="4086018"/>
              <a:ext cx="417239" cy="179413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17239" y="0"/>
                  </a:moveTo>
                  <a:lnTo>
                    <a:pt x="208619" y="0"/>
                  </a:lnTo>
                  <a:lnTo>
                    <a:pt x="208619" y="1794130"/>
                  </a:lnTo>
                  <a:lnTo>
                    <a:pt x="0" y="179413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5190622" y="5562004"/>
              <a:ext cx="2086198" cy="636290"/>
            </a:xfrm>
            <a:custGeom>
              <a:avLst/>
              <a:gdLst>
                <a:gd name="connsiteX0" fmla="*/ 0 w 2086198"/>
                <a:gd name="connsiteY0" fmla="*/ 0 h 636290"/>
                <a:gd name="connsiteX1" fmla="*/ 2086198 w 2086198"/>
                <a:gd name="connsiteY1" fmla="*/ 0 h 636290"/>
                <a:gd name="connsiteX2" fmla="*/ 2086198 w 2086198"/>
                <a:gd name="connsiteY2" fmla="*/ 636290 h 636290"/>
                <a:gd name="connsiteX3" fmla="*/ 0 w 2086198"/>
                <a:gd name="connsiteY3" fmla="*/ 636290 h 636290"/>
                <a:gd name="connsiteX4" fmla="*/ 0 w 2086198"/>
                <a:gd name="connsiteY4" fmla="*/ 0 h 6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6198" h="636290">
                  <a:moveTo>
                    <a:pt x="0" y="0"/>
                  </a:moveTo>
                  <a:lnTo>
                    <a:pt x="2086198" y="0"/>
                  </a:lnTo>
                  <a:lnTo>
                    <a:pt x="2086198" y="636290"/>
                  </a:lnTo>
                  <a:lnTo>
                    <a:pt x="0" y="63629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موالات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sp>
        <p:nvSpPr>
          <p:cNvPr id="29" name="Freeform 28"/>
          <p:cNvSpPr/>
          <p:nvPr/>
        </p:nvSpPr>
        <p:spPr>
          <a:xfrm>
            <a:off x="7694059" y="4664938"/>
            <a:ext cx="2086198" cy="636290"/>
          </a:xfrm>
          <a:custGeom>
            <a:avLst/>
            <a:gdLst>
              <a:gd name="connsiteX0" fmla="*/ 0 w 2086198"/>
              <a:gd name="connsiteY0" fmla="*/ 0 h 636290"/>
              <a:gd name="connsiteX1" fmla="*/ 2086198 w 2086198"/>
              <a:gd name="connsiteY1" fmla="*/ 0 h 636290"/>
              <a:gd name="connsiteX2" fmla="*/ 2086198 w 2086198"/>
              <a:gd name="connsiteY2" fmla="*/ 636290 h 636290"/>
              <a:gd name="connsiteX3" fmla="*/ 0 w 2086198"/>
              <a:gd name="connsiteY3" fmla="*/ 636290 h 636290"/>
              <a:gd name="connsiteX4" fmla="*/ 0 w 2086198"/>
              <a:gd name="connsiteY4" fmla="*/ 0 h 63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198" h="636290">
                <a:moveTo>
                  <a:pt x="0" y="0"/>
                </a:moveTo>
                <a:lnTo>
                  <a:pt x="2086198" y="0"/>
                </a:lnTo>
                <a:lnTo>
                  <a:pt x="2086198" y="636290"/>
                </a:lnTo>
                <a:lnTo>
                  <a:pt x="0" y="6362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قنوت</a:t>
            </a:r>
            <a:endParaRPr lang="fa-IR" sz="2400" b="1" kern="1200" dirty="0">
              <a:cs typeface="B Zar" pitchFamily="2" charset="-78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694059" y="5562004"/>
            <a:ext cx="2086198" cy="636290"/>
          </a:xfrm>
          <a:custGeom>
            <a:avLst/>
            <a:gdLst>
              <a:gd name="connsiteX0" fmla="*/ 0 w 2086198"/>
              <a:gd name="connsiteY0" fmla="*/ 0 h 636290"/>
              <a:gd name="connsiteX1" fmla="*/ 2086198 w 2086198"/>
              <a:gd name="connsiteY1" fmla="*/ 0 h 636290"/>
              <a:gd name="connsiteX2" fmla="*/ 2086198 w 2086198"/>
              <a:gd name="connsiteY2" fmla="*/ 636290 h 636290"/>
              <a:gd name="connsiteX3" fmla="*/ 0 w 2086198"/>
              <a:gd name="connsiteY3" fmla="*/ 636290 h 636290"/>
              <a:gd name="connsiteX4" fmla="*/ 0 w 2086198"/>
              <a:gd name="connsiteY4" fmla="*/ 0 h 63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6198" h="636290">
                <a:moveTo>
                  <a:pt x="0" y="0"/>
                </a:moveTo>
                <a:lnTo>
                  <a:pt x="2086198" y="0"/>
                </a:lnTo>
                <a:lnTo>
                  <a:pt x="2086198" y="636290"/>
                </a:lnTo>
                <a:lnTo>
                  <a:pt x="0" y="6362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تعقیب نماز</a:t>
            </a:r>
            <a:endParaRPr lang="fa-IR" sz="2400" b="1" kern="1200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5789485" y="561909"/>
            <a:ext cx="3131141" cy="642245"/>
          </a:xfrm>
          <a:custGeom>
            <a:avLst/>
            <a:gdLst>
              <a:gd name="connsiteX0" fmla="*/ 0 w 3131141"/>
              <a:gd name="connsiteY0" fmla="*/ 64225 h 642245"/>
              <a:gd name="connsiteX1" fmla="*/ 18811 w 3131141"/>
              <a:gd name="connsiteY1" fmla="*/ 18811 h 642245"/>
              <a:gd name="connsiteX2" fmla="*/ 64225 w 3131141"/>
              <a:gd name="connsiteY2" fmla="*/ 0 h 642245"/>
              <a:gd name="connsiteX3" fmla="*/ 3066916 w 3131141"/>
              <a:gd name="connsiteY3" fmla="*/ 0 h 642245"/>
              <a:gd name="connsiteX4" fmla="*/ 3112330 w 3131141"/>
              <a:gd name="connsiteY4" fmla="*/ 18811 h 642245"/>
              <a:gd name="connsiteX5" fmla="*/ 3131141 w 3131141"/>
              <a:gd name="connsiteY5" fmla="*/ 64225 h 642245"/>
              <a:gd name="connsiteX6" fmla="*/ 3131141 w 3131141"/>
              <a:gd name="connsiteY6" fmla="*/ 578020 h 642245"/>
              <a:gd name="connsiteX7" fmla="*/ 3112330 w 3131141"/>
              <a:gd name="connsiteY7" fmla="*/ 623434 h 642245"/>
              <a:gd name="connsiteX8" fmla="*/ 3066916 w 3131141"/>
              <a:gd name="connsiteY8" fmla="*/ 642245 h 642245"/>
              <a:gd name="connsiteX9" fmla="*/ 64225 w 3131141"/>
              <a:gd name="connsiteY9" fmla="*/ 642245 h 642245"/>
              <a:gd name="connsiteX10" fmla="*/ 18811 w 3131141"/>
              <a:gd name="connsiteY10" fmla="*/ 623434 h 642245"/>
              <a:gd name="connsiteX11" fmla="*/ 0 w 3131141"/>
              <a:gd name="connsiteY11" fmla="*/ 578020 h 642245"/>
              <a:gd name="connsiteX12" fmla="*/ 0 w 3131141"/>
              <a:gd name="connsiteY12" fmla="*/ 64225 h 64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31141" h="642245">
                <a:moveTo>
                  <a:pt x="0" y="64225"/>
                </a:moveTo>
                <a:cubicBezTo>
                  <a:pt x="0" y="47191"/>
                  <a:pt x="6767" y="30856"/>
                  <a:pt x="18811" y="18811"/>
                </a:cubicBezTo>
                <a:cubicBezTo>
                  <a:pt x="30856" y="6766"/>
                  <a:pt x="47191" y="0"/>
                  <a:pt x="64225" y="0"/>
                </a:cubicBezTo>
                <a:lnTo>
                  <a:pt x="3066916" y="0"/>
                </a:lnTo>
                <a:cubicBezTo>
                  <a:pt x="3083950" y="0"/>
                  <a:pt x="3100285" y="6767"/>
                  <a:pt x="3112330" y="18811"/>
                </a:cubicBezTo>
                <a:cubicBezTo>
                  <a:pt x="3124375" y="30856"/>
                  <a:pt x="3131141" y="47191"/>
                  <a:pt x="3131141" y="64225"/>
                </a:cubicBezTo>
                <a:lnTo>
                  <a:pt x="3131141" y="578020"/>
                </a:lnTo>
                <a:cubicBezTo>
                  <a:pt x="3131141" y="595054"/>
                  <a:pt x="3124374" y="611389"/>
                  <a:pt x="3112330" y="623434"/>
                </a:cubicBezTo>
                <a:cubicBezTo>
                  <a:pt x="3100285" y="635479"/>
                  <a:pt x="3083950" y="642245"/>
                  <a:pt x="3066916" y="642245"/>
                </a:cubicBezTo>
                <a:lnTo>
                  <a:pt x="64225" y="642245"/>
                </a:lnTo>
                <a:cubicBezTo>
                  <a:pt x="47191" y="642245"/>
                  <a:pt x="30856" y="635478"/>
                  <a:pt x="18811" y="623434"/>
                </a:cubicBezTo>
                <a:cubicBezTo>
                  <a:pt x="6766" y="611389"/>
                  <a:pt x="0" y="595054"/>
                  <a:pt x="0" y="578020"/>
                </a:cubicBezTo>
                <a:lnTo>
                  <a:pt x="0" y="64225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10251" tIns="110251" rIns="110251" bIns="110251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کم وزیاد شدن سجده</a:t>
            </a:r>
            <a:endParaRPr lang="fa-IR" sz="2400" b="1" kern="1200" dirty="0">
              <a:cs typeface="B Zar" pitchFamily="2" charset="-78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7355054" y="1204152"/>
            <a:ext cx="2434660" cy="1009573"/>
            <a:chOff x="7355054" y="1204152"/>
            <a:chExt cx="2434660" cy="1009573"/>
          </a:xfrm>
        </p:grpSpPr>
        <p:sp>
          <p:nvSpPr>
            <p:cNvPr id="35" name="Freeform 34"/>
            <p:cNvSpPr/>
            <p:nvPr/>
          </p:nvSpPr>
          <p:spPr>
            <a:xfrm>
              <a:off x="7355054" y="1204152"/>
              <a:ext cx="1746609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3480"/>
                  </a:lnTo>
                  <a:lnTo>
                    <a:pt x="1746608" y="183480"/>
                  </a:lnTo>
                  <a:lnTo>
                    <a:pt x="1746608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413612" y="1571113"/>
              <a:ext cx="1376102" cy="642612"/>
            </a:xfrm>
            <a:custGeom>
              <a:avLst/>
              <a:gdLst>
                <a:gd name="connsiteX0" fmla="*/ 0 w 1376102"/>
                <a:gd name="connsiteY0" fmla="*/ 64261 h 642612"/>
                <a:gd name="connsiteX1" fmla="*/ 18822 w 1376102"/>
                <a:gd name="connsiteY1" fmla="*/ 18822 h 642612"/>
                <a:gd name="connsiteX2" fmla="*/ 64261 w 1376102"/>
                <a:gd name="connsiteY2" fmla="*/ 0 h 642612"/>
                <a:gd name="connsiteX3" fmla="*/ 1311841 w 1376102"/>
                <a:gd name="connsiteY3" fmla="*/ 0 h 642612"/>
                <a:gd name="connsiteX4" fmla="*/ 1357280 w 1376102"/>
                <a:gd name="connsiteY4" fmla="*/ 18822 h 642612"/>
                <a:gd name="connsiteX5" fmla="*/ 1376102 w 1376102"/>
                <a:gd name="connsiteY5" fmla="*/ 64261 h 642612"/>
                <a:gd name="connsiteX6" fmla="*/ 1376102 w 1376102"/>
                <a:gd name="connsiteY6" fmla="*/ 578351 h 642612"/>
                <a:gd name="connsiteX7" fmla="*/ 1357280 w 1376102"/>
                <a:gd name="connsiteY7" fmla="*/ 623790 h 642612"/>
                <a:gd name="connsiteX8" fmla="*/ 1311841 w 1376102"/>
                <a:gd name="connsiteY8" fmla="*/ 642612 h 642612"/>
                <a:gd name="connsiteX9" fmla="*/ 64261 w 1376102"/>
                <a:gd name="connsiteY9" fmla="*/ 642612 h 642612"/>
                <a:gd name="connsiteX10" fmla="*/ 18822 w 1376102"/>
                <a:gd name="connsiteY10" fmla="*/ 623790 h 642612"/>
                <a:gd name="connsiteX11" fmla="*/ 0 w 1376102"/>
                <a:gd name="connsiteY11" fmla="*/ 578351 h 642612"/>
                <a:gd name="connsiteX12" fmla="*/ 0 w 1376102"/>
                <a:gd name="connsiteY12" fmla="*/ 64261 h 64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42612">
                  <a:moveTo>
                    <a:pt x="0" y="64261"/>
                  </a:moveTo>
                  <a:cubicBezTo>
                    <a:pt x="0" y="47218"/>
                    <a:pt x="6770" y="30873"/>
                    <a:pt x="18822" y="18822"/>
                  </a:cubicBezTo>
                  <a:cubicBezTo>
                    <a:pt x="30873" y="6771"/>
                    <a:pt x="47218" y="0"/>
                    <a:pt x="64261" y="0"/>
                  </a:cubicBezTo>
                  <a:lnTo>
                    <a:pt x="1311841" y="0"/>
                  </a:lnTo>
                  <a:cubicBezTo>
                    <a:pt x="1328884" y="0"/>
                    <a:pt x="1345229" y="6770"/>
                    <a:pt x="1357280" y="18822"/>
                  </a:cubicBezTo>
                  <a:cubicBezTo>
                    <a:pt x="1369331" y="30873"/>
                    <a:pt x="1376102" y="47218"/>
                    <a:pt x="1376102" y="64261"/>
                  </a:cubicBezTo>
                  <a:lnTo>
                    <a:pt x="1376102" y="578351"/>
                  </a:lnTo>
                  <a:cubicBezTo>
                    <a:pt x="1376102" y="595394"/>
                    <a:pt x="1369332" y="611739"/>
                    <a:pt x="1357280" y="623790"/>
                  </a:cubicBezTo>
                  <a:cubicBezTo>
                    <a:pt x="1345229" y="635841"/>
                    <a:pt x="1328884" y="642612"/>
                    <a:pt x="1311841" y="642612"/>
                  </a:cubicBezTo>
                  <a:lnTo>
                    <a:pt x="64261" y="642612"/>
                  </a:lnTo>
                  <a:cubicBezTo>
                    <a:pt x="47218" y="642612"/>
                    <a:pt x="30873" y="635842"/>
                    <a:pt x="18822" y="623790"/>
                  </a:cubicBezTo>
                  <a:cubicBezTo>
                    <a:pt x="6771" y="611739"/>
                    <a:pt x="0" y="595394"/>
                    <a:pt x="0" y="578351"/>
                  </a:cubicBezTo>
                  <a:lnTo>
                    <a:pt x="0" y="64261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10261" tIns="110261" rIns="110261" bIns="110261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عمدا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413612" y="2213725"/>
            <a:ext cx="1376102" cy="1041464"/>
            <a:chOff x="8413612" y="2213725"/>
            <a:chExt cx="1376102" cy="1041464"/>
          </a:xfrm>
        </p:grpSpPr>
        <p:sp>
          <p:nvSpPr>
            <p:cNvPr id="37" name="Freeform 36"/>
            <p:cNvSpPr/>
            <p:nvPr/>
          </p:nvSpPr>
          <p:spPr>
            <a:xfrm>
              <a:off x="9055943" y="2213725"/>
              <a:ext cx="91440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8413612" y="2580688"/>
              <a:ext cx="1376102" cy="674501"/>
            </a:xfrm>
            <a:custGeom>
              <a:avLst/>
              <a:gdLst>
                <a:gd name="connsiteX0" fmla="*/ 0 w 1376102"/>
                <a:gd name="connsiteY0" fmla="*/ 67450 h 674501"/>
                <a:gd name="connsiteX1" fmla="*/ 19756 w 1376102"/>
                <a:gd name="connsiteY1" fmla="*/ 19756 h 674501"/>
                <a:gd name="connsiteX2" fmla="*/ 67450 w 1376102"/>
                <a:gd name="connsiteY2" fmla="*/ 0 h 674501"/>
                <a:gd name="connsiteX3" fmla="*/ 1308652 w 1376102"/>
                <a:gd name="connsiteY3" fmla="*/ 0 h 674501"/>
                <a:gd name="connsiteX4" fmla="*/ 1356346 w 1376102"/>
                <a:gd name="connsiteY4" fmla="*/ 19756 h 674501"/>
                <a:gd name="connsiteX5" fmla="*/ 1376102 w 1376102"/>
                <a:gd name="connsiteY5" fmla="*/ 67450 h 674501"/>
                <a:gd name="connsiteX6" fmla="*/ 1376102 w 1376102"/>
                <a:gd name="connsiteY6" fmla="*/ 607051 h 674501"/>
                <a:gd name="connsiteX7" fmla="*/ 1356346 w 1376102"/>
                <a:gd name="connsiteY7" fmla="*/ 654745 h 674501"/>
                <a:gd name="connsiteX8" fmla="*/ 1308652 w 1376102"/>
                <a:gd name="connsiteY8" fmla="*/ 674501 h 674501"/>
                <a:gd name="connsiteX9" fmla="*/ 67450 w 1376102"/>
                <a:gd name="connsiteY9" fmla="*/ 674501 h 674501"/>
                <a:gd name="connsiteX10" fmla="*/ 19756 w 1376102"/>
                <a:gd name="connsiteY10" fmla="*/ 654745 h 674501"/>
                <a:gd name="connsiteX11" fmla="*/ 0 w 1376102"/>
                <a:gd name="connsiteY11" fmla="*/ 607051 h 674501"/>
                <a:gd name="connsiteX12" fmla="*/ 0 w 1376102"/>
                <a:gd name="connsiteY12" fmla="*/ 67450 h 67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74501">
                  <a:moveTo>
                    <a:pt x="0" y="67450"/>
                  </a:moveTo>
                  <a:cubicBezTo>
                    <a:pt x="0" y="49561"/>
                    <a:pt x="7106" y="32405"/>
                    <a:pt x="19756" y="19756"/>
                  </a:cubicBezTo>
                  <a:cubicBezTo>
                    <a:pt x="32405" y="7107"/>
                    <a:pt x="49562" y="0"/>
                    <a:pt x="67450" y="0"/>
                  </a:cubicBezTo>
                  <a:lnTo>
                    <a:pt x="1308652" y="0"/>
                  </a:lnTo>
                  <a:cubicBezTo>
                    <a:pt x="1326541" y="0"/>
                    <a:pt x="1343697" y="7106"/>
                    <a:pt x="1356346" y="19756"/>
                  </a:cubicBezTo>
                  <a:cubicBezTo>
                    <a:pt x="1368995" y="32405"/>
                    <a:pt x="1376102" y="49562"/>
                    <a:pt x="1376102" y="67450"/>
                  </a:cubicBezTo>
                  <a:lnTo>
                    <a:pt x="1376102" y="607051"/>
                  </a:lnTo>
                  <a:cubicBezTo>
                    <a:pt x="1376102" y="624940"/>
                    <a:pt x="1368996" y="642096"/>
                    <a:pt x="1356346" y="654745"/>
                  </a:cubicBezTo>
                  <a:cubicBezTo>
                    <a:pt x="1343697" y="667394"/>
                    <a:pt x="1326540" y="674501"/>
                    <a:pt x="1308652" y="674501"/>
                  </a:cubicBezTo>
                  <a:lnTo>
                    <a:pt x="67450" y="674501"/>
                  </a:lnTo>
                  <a:cubicBezTo>
                    <a:pt x="49561" y="674501"/>
                    <a:pt x="32405" y="667395"/>
                    <a:pt x="19756" y="654745"/>
                  </a:cubicBezTo>
                  <a:cubicBezTo>
                    <a:pt x="7107" y="642096"/>
                    <a:pt x="0" y="624939"/>
                    <a:pt x="0" y="607051"/>
                  </a:cubicBezTo>
                  <a:lnTo>
                    <a:pt x="0" y="6745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11195" tIns="111195" rIns="111195" bIns="111195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باطل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33962" y="1204152"/>
            <a:ext cx="2621093" cy="1009573"/>
            <a:chOff x="4733962" y="1204152"/>
            <a:chExt cx="2621093" cy="1009573"/>
          </a:xfrm>
        </p:grpSpPr>
        <p:sp>
          <p:nvSpPr>
            <p:cNvPr id="39" name="Freeform 38"/>
            <p:cNvSpPr/>
            <p:nvPr/>
          </p:nvSpPr>
          <p:spPr>
            <a:xfrm>
              <a:off x="5422013" y="1204152"/>
              <a:ext cx="1933042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33042" y="0"/>
                  </a:moveTo>
                  <a:lnTo>
                    <a:pt x="1933042" y="183480"/>
                  </a:lnTo>
                  <a:lnTo>
                    <a:pt x="0" y="183480"/>
                  </a:lnTo>
                  <a:lnTo>
                    <a:pt x="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40" name="Freeform 39"/>
            <p:cNvSpPr/>
            <p:nvPr/>
          </p:nvSpPr>
          <p:spPr>
            <a:xfrm>
              <a:off x="4733962" y="1571113"/>
              <a:ext cx="1376102" cy="642612"/>
            </a:xfrm>
            <a:custGeom>
              <a:avLst/>
              <a:gdLst>
                <a:gd name="connsiteX0" fmla="*/ 0 w 1376102"/>
                <a:gd name="connsiteY0" fmla="*/ 64261 h 642612"/>
                <a:gd name="connsiteX1" fmla="*/ 18822 w 1376102"/>
                <a:gd name="connsiteY1" fmla="*/ 18822 h 642612"/>
                <a:gd name="connsiteX2" fmla="*/ 64261 w 1376102"/>
                <a:gd name="connsiteY2" fmla="*/ 0 h 642612"/>
                <a:gd name="connsiteX3" fmla="*/ 1311841 w 1376102"/>
                <a:gd name="connsiteY3" fmla="*/ 0 h 642612"/>
                <a:gd name="connsiteX4" fmla="*/ 1357280 w 1376102"/>
                <a:gd name="connsiteY4" fmla="*/ 18822 h 642612"/>
                <a:gd name="connsiteX5" fmla="*/ 1376102 w 1376102"/>
                <a:gd name="connsiteY5" fmla="*/ 64261 h 642612"/>
                <a:gd name="connsiteX6" fmla="*/ 1376102 w 1376102"/>
                <a:gd name="connsiteY6" fmla="*/ 578351 h 642612"/>
                <a:gd name="connsiteX7" fmla="*/ 1357280 w 1376102"/>
                <a:gd name="connsiteY7" fmla="*/ 623790 h 642612"/>
                <a:gd name="connsiteX8" fmla="*/ 1311841 w 1376102"/>
                <a:gd name="connsiteY8" fmla="*/ 642612 h 642612"/>
                <a:gd name="connsiteX9" fmla="*/ 64261 w 1376102"/>
                <a:gd name="connsiteY9" fmla="*/ 642612 h 642612"/>
                <a:gd name="connsiteX10" fmla="*/ 18822 w 1376102"/>
                <a:gd name="connsiteY10" fmla="*/ 623790 h 642612"/>
                <a:gd name="connsiteX11" fmla="*/ 0 w 1376102"/>
                <a:gd name="connsiteY11" fmla="*/ 578351 h 642612"/>
                <a:gd name="connsiteX12" fmla="*/ 0 w 1376102"/>
                <a:gd name="connsiteY12" fmla="*/ 64261 h 642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42612">
                  <a:moveTo>
                    <a:pt x="0" y="64261"/>
                  </a:moveTo>
                  <a:cubicBezTo>
                    <a:pt x="0" y="47218"/>
                    <a:pt x="6770" y="30873"/>
                    <a:pt x="18822" y="18822"/>
                  </a:cubicBezTo>
                  <a:cubicBezTo>
                    <a:pt x="30873" y="6771"/>
                    <a:pt x="47218" y="0"/>
                    <a:pt x="64261" y="0"/>
                  </a:cubicBezTo>
                  <a:lnTo>
                    <a:pt x="1311841" y="0"/>
                  </a:lnTo>
                  <a:cubicBezTo>
                    <a:pt x="1328884" y="0"/>
                    <a:pt x="1345229" y="6770"/>
                    <a:pt x="1357280" y="18822"/>
                  </a:cubicBezTo>
                  <a:cubicBezTo>
                    <a:pt x="1369331" y="30873"/>
                    <a:pt x="1376102" y="47218"/>
                    <a:pt x="1376102" y="64261"/>
                  </a:cubicBezTo>
                  <a:lnTo>
                    <a:pt x="1376102" y="578351"/>
                  </a:lnTo>
                  <a:cubicBezTo>
                    <a:pt x="1376102" y="595394"/>
                    <a:pt x="1369332" y="611739"/>
                    <a:pt x="1357280" y="623790"/>
                  </a:cubicBezTo>
                  <a:cubicBezTo>
                    <a:pt x="1345229" y="635841"/>
                    <a:pt x="1328884" y="642612"/>
                    <a:pt x="1311841" y="642612"/>
                  </a:cubicBezTo>
                  <a:lnTo>
                    <a:pt x="64261" y="642612"/>
                  </a:lnTo>
                  <a:cubicBezTo>
                    <a:pt x="47218" y="642612"/>
                    <a:pt x="30873" y="635842"/>
                    <a:pt x="18822" y="623790"/>
                  </a:cubicBezTo>
                  <a:cubicBezTo>
                    <a:pt x="6771" y="611739"/>
                    <a:pt x="0" y="595394"/>
                    <a:pt x="0" y="578351"/>
                  </a:cubicBezTo>
                  <a:lnTo>
                    <a:pt x="0" y="64261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10261" tIns="110261" rIns="110261" bIns="110261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سهوا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22014" y="2213725"/>
            <a:ext cx="2765201" cy="1041464"/>
            <a:chOff x="5422014" y="2213725"/>
            <a:chExt cx="2765201" cy="1041464"/>
          </a:xfrm>
        </p:grpSpPr>
        <p:sp>
          <p:nvSpPr>
            <p:cNvPr id="41" name="Freeform 40"/>
            <p:cNvSpPr/>
            <p:nvPr/>
          </p:nvSpPr>
          <p:spPr>
            <a:xfrm>
              <a:off x="5422014" y="2213725"/>
              <a:ext cx="1939493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3480"/>
                  </a:lnTo>
                  <a:lnTo>
                    <a:pt x="1939493" y="183480"/>
                  </a:lnTo>
                  <a:lnTo>
                    <a:pt x="1939493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42" name="Freeform 41"/>
            <p:cNvSpPr/>
            <p:nvPr/>
          </p:nvSpPr>
          <p:spPr>
            <a:xfrm>
              <a:off x="6535797" y="2580688"/>
              <a:ext cx="1651418" cy="674501"/>
            </a:xfrm>
            <a:custGeom>
              <a:avLst/>
              <a:gdLst>
                <a:gd name="connsiteX0" fmla="*/ 0 w 1651418"/>
                <a:gd name="connsiteY0" fmla="*/ 67450 h 674501"/>
                <a:gd name="connsiteX1" fmla="*/ 19756 w 1651418"/>
                <a:gd name="connsiteY1" fmla="*/ 19756 h 674501"/>
                <a:gd name="connsiteX2" fmla="*/ 67450 w 1651418"/>
                <a:gd name="connsiteY2" fmla="*/ 0 h 674501"/>
                <a:gd name="connsiteX3" fmla="*/ 1583968 w 1651418"/>
                <a:gd name="connsiteY3" fmla="*/ 0 h 674501"/>
                <a:gd name="connsiteX4" fmla="*/ 1631662 w 1651418"/>
                <a:gd name="connsiteY4" fmla="*/ 19756 h 674501"/>
                <a:gd name="connsiteX5" fmla="*/ 1651418 w 1651418"/>
                <a:gd name="connsiteY5" fmla="*/ 67450 h 674501"/>
                <a:gd name="connsiteX6" fmla="*/ 1651418 w 1651418"/>
                <a:gd name="connsiteY6" fmla="*/ 607051 h 674501"/>
                <a:gd name="connsiteX7" fmla="*/ 1631662 w 1651418"/>
                <a:gd name="connsiteY7" fmla="*/ 654745 h 674501"/>
                <a:gd name="connsiteX8" fmla="*/ 1583968 w 1651418"/>
                <a:gd name="connsiteY8" fmla="*/ 674501 h 674501"/>
                <a:gd name="connsiteX9" fmla="*/ 67450 w 1651418"/>
                <a:gd name="connsiteY9" fmla="*/ 674501 h 674501"/>
                <a:gd name="connsiteX10" fmla="*/ 19756 w 1651418"/>
                <a:gd name="connsiteY10" fmla="*/ 654745 h 674501"/>
                <a:gd name="connsiteX11" fmla="*/ 0 w 1651418"/>
                <a:gd name="connsiteY11" fmla="*/ 607051 h 674501"/>
                <a:gd name="connsiteX12" fmla="*/ 0 w 1651418"/>
                <a:gd name="connsiteY12" fmla="*/ 67450 h 67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1418" h="674501">
                  <a:moveTo>
                    <a:pt x="0" y="67450"/>
                  </a:moveTo>
                  <a:cubicBezTo>
                    <a:pt x="0" y="49561"/>
                    <a:pt x="7106" y="32405"/>
                    <a:pt x="19756" y="19756"/>
                  </a:cubicBezTo>
                  <a:cubicBezTo>
                    <a:pt x="32405" y="7107"/>
                    <a:pt x="49562" y="0"/>
                    <a:pt x="67450" y="0"/>
                  </a:cubicBezTo>
                  <a:lnTo>
                    <a:pt x="1583968" y="0"/>
                  </a:lnTo>
                  <a:cubicBezTo>
                    <a:pt x="1601857" y="0"/>
                    <a:pt x="1619013" y="7106"/>
                    <a:pt x="1631662" y="19756"/>
                  </a:cubicBezTo>
                  <a:cubicBezTo>
                    <a:pt x="1644311" y="32405"/>
                    <a:pt x="1651418" y="49562"/>
                    <a:pt x="1651418" y="67450"/>
                  </a:cubicBezTo>
                  <a:lnTo>
                    <a:pt x="1651418" y="607051"/>
                  </a:lnTo>
                  <a:cubicBezTo>
                    <a:pt x="1651418" y="624940"/>
                    <a:pt x="1644312" y="642096"/>
                    <a:pt x="1631662" y="654745"/>
                  </a:cubicBezTo>
                  <a:cubicBezTo>
                    <a:pt x="1619013" y="667394"/>
                    <a:pt x="1601856" y="674501"/>
                    <a:pt x="1583968" y="674501"/>
                  </a:cubicBezTo>
                  <a:lnTo>
                    <a:pt x="67450" y="674501"/>
                  </a:lnTo>
                  <a:cubicBezTo>
                    <a:pt x="49561" y="674501"/>
                    <a:pt x="32405" y="667395"/>
                    <a:pt x="19756" y="654745"/>
                  </a:cubicBezTo>
                  <a:cubicBezTo>
                    <a:pt x="7107" y="642096"/>
                    <a:pt x="0" y="624939"/>
                    <a:pt x="0" y="607051"/>
                  </a:cubicBezTo>
                  <a:lnTo>
                    <a:pt x="0" y="6745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11195" tIns="111195" rIns="111195" bIns="111195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دو سجده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673455" y="3255187"/>
            <a:ext cx="1376102" cy="995214"/>
            <a:chOff x="6673455" y="3255187"/>
            <a:chExt cx="1376102" cy="995214"/>
          </a:xfrm>
        </p:grpSpPr>
        <p:sp>
          <p:nvSpPr>
            <p:cNvPr id="43" name="Freeform 42"/>
            <p:cNvSpPr/>
            <p:nvPr/>
          </p:nvSpPr>
          <p:spPr>
            <a:xfrm>
              <a:off x="7315786" y="3255187"/>
              <a:ext cx="91440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44" name="Freeform 43"/>
            <p:cNvSpPr/>
            <p:nvPr/>
          </p:nvSpPr>
          <p:spPr>
            <a:xfrm>
              <a:off x="6673455" y="3622147"/>
              <a:ext cx="1376102" cy="628254"/>
            </a:xfrm>
            <a:custGeom>
              <a:avLst/>
              <a:gdLst>
                <a:gd name="connsiteX0" fmla="*/ 0 w 1376102"/>
                <a:gd name="connsiteY0" fmla="*/ 62825 h 628254"/>
                <a:gd name="connsiteX1" fmla="*/ 18401 w 1376102"/>
                <a:gd name="connsiteY1" fmla="*/ 18401 h 628254"/>
                <a:gd name="connsiteX2" fmla="*/ 62825 w 1376102"/>
                <a:gd name="connsiteY2" fmla="*/ 0 h 628254"/>
                <a:gd name="connsiteX3" fmla="*/ 1313277 w 1376102"/>
                <a:gd name="connsiteY3" fmla="*/ 0 h 628254"/>
                <a:gd name="connsiteX4" fmla="*/ 1357701 w 1376102"/>
                <a:gd name="connsiteY4" fmla="*/ 18401 h 628254"/>
                <a:gd name="connsiteX5" fmla="*/ 1376102 w 1376102"/>
                <a:gd name="connsiteY5" fmla="*/ 62825 h 628254"/>
                <a:gd name="connsiteX6" fmla="*/ 1376102 w 1376102"/>
                <a:gd name="connsiteY6" fmla="*/ 565429 h 628254"/>
                <a:gd name="connsiteX7" fmla="*/ 1357701 w 1376102"/>
                <a:gd name="connsiteY7" fmla="*/ 609853 h 628254"/>
                <a:gd name="connsiteX8" fmla="*/ 1313277 w 1376102"/>
                <a:gd name="connsiteY8" fmla="*/ 628254 h 628254"/>
                <a:gd name="connsiteX9" fmla="*/ 62825 w 1376102"/>
                <a:gd name="connsiteY9" fmla="*/ 628254 h 628254"/>
                <a:gd name="connsiteX10" fmla="*/ 18401 w 1376102"/>
                <a:gd name="connsiteY10" fmla="*/ 609853 h 628254"/>
                <a:gd name="connsiteX11" fmla="*/ 0 w 1376102"/>
                <a:gd name="connsiteY11" fmla="*/ 565429 h 628254"/>
                <a:gd name="connsiteX12" fmla="*/ 0 w 1376102"/>
                <a:gd name="connsiteY12" fmla="*/ 62825 h 62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28254">
                  <a:moveTo>
                    <a:pt x="0" y="62825"/>
                  </a:moveTo>
                  <a:cubicBezTo>
                    <a:pt x="0" y="46163"/>
                    <a:pt x="6619" y="30183"/>
                    <a:pt x="18401" y="18401"/>
                  </a:cubicBezTo>
                  <a:cubicBezTo>
                    <a:pt x="30183" y="6619"/>
                    <a:pt x="46163" y="0"/>
                    <a:pt x="62825" y="0"/>
                  </a:cubicBezTo>
                  <a:lnTo>
                    <a:pt x="1313277" y="0"/>
                  </a:lnTo>
                  <a:cubicBezTo>
                    <a:pt x="1329939" y="0"/>
                    <a:pt x="1345919" y="6619"/>
                    <a:pt x="1357701" y="18401"/>
                  </a:cubicBezTo>
                  <a:cubicBezTo>
                    <a:pt x="1369483" y="30183"/>
                    <a:pt x="1376102" y="46163"/>
                    <a:pt x="1376102" y="62825"/>
                  </a:cubicBezTo>
                  <a:lnTo>
                    <a:pt x="1376102" y="565429"/>
                  </a:lnTo>
                  <a:cubicBezTo>
                    <a:pt x="1376102" y="582091"/>
                    <a:pt x="1369483" y="598071"/>
                    <a:pt x="1357701" y="609853"/>
                  </a:cubicBezTo>
                  <a:cubicBezTo>
                    <a:pt x="1345919" y="621635"/>
                    <a:pt x="1329939" y="628254"/>
                    <a:pt x="1313277" y="628254"/>
                  </a:cubicBezTo>
                  <a:lnTo>
                    <a:pt x="62825" y="628254"/>
                  </a:lnTo>
                  <a:cubicBezTo>
                    <a:pt x="46163" y="628254"/>
                    <a:pt x="30183" y="621635"/>
                    <a:pt x="18401" y="609853"/>
                  </a:cubicBezTo>
                  <a:cubicBezTo>
                    <a:pt x="6619" y="598071"/>
                    <a:pt x="0" y="582091"/>
                    <a:pt x="0" y="565429"/>
                  </a:cubicBezTo>
                  <a:lnTo>
                    <a:pt x="0" y="62825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94601" tIns="94601" rIns="94601" bIns="94601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باطل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43367" y="2213725"/>
            <a:ext cx="2478645" cy="1041464"/>
            <a:chOff x="2943367" y="2213725"/>
            <a:chExt cx="2478645" cy="1041464"/>
          </a:xfrm>
        </p:grpSpPr>
        <p:sp>
          <p:nvSpPr>
            <p:cNvPr id="45" name="Freeform 44"/>
            <p:cNvSpPr/>
            <p:nvPr/>
          </p:nvSpPr>
          <p:spPr>
            <a:xfrm>
              <a:off x="3905168" y="2213725"/>
              <a:ext cx="1516844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16844" y="0"/>
                  </a:moveTo>
                  <a:lnTo>
                    <a:pt x="1516844" y="183480"/>
                  </a:lnTo>
                  <a:lnTo>
                    <a:pt x="0" y="183480"/>
                  </a:lnTo>
                  <a:lnTo>
                    <a:pt x="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46" name="Freeform 45"/>
            <p:cNvSpPr/>
            <p:nvPr/>
          </p:nvSpPr>
          <p:spPr>
            <a:xfrm>
              <a:off x="2943367" y="2580688"/>
              <a:ext cx="1923602" cy="674501"/>
            </a:xfrm>
            <a:custGeom>
              <a:avLst/>
              <a:gdLst>
                <a:gd name="connsiteX0" fmla="*/ 0 w 2496716"/>
                <a:gd name="connsiteY0" fmla="*/ 67450 h 674501"/>
                <a:gd name="connsiteX1" fmla="*/ 19756 w 2496716"/>
                <a:gd name="connsiteY1" fmla="*/ 19756 h 674501"/>
                <a:gd name="connsiteX2" fmla="*/ 67450 w 2496716"/>
                <a:gd name="connsiteY2" fmla="*/ 0 h 674501"/>
                <a:gd name="connsiteX3" fmla="*/ 2429266 w 2496716"/>
                <a:gd name="connsiteY3" fmla="*/ 0 h 674501"/>
                <a:gd name="connsiteX4" fmla="*/ 2476960 w 2496716"/>
                <a:gd name="connsiteY4" fmla="*/ 19756 h 674501"/>
                <a:gd name="connsiteX5" fmla="*/ 2496716 w 2496716"/>
                <a:gd name="connsiteY5" fmla="*/ 67450 h 674501"/>
                <a:gd name="connsiteX6" fmla="*/ 2496716 w 2496716"/>
                <a:gd name="connsiteY6" fmla="*/ 607051 h 674501"/>
                <a:gd name="connsiteX7" fmla="*/ 2476960 w 2496716"/>
                <a:gd name="connsiteY7" fmla="*/ 654745 h 674501"/>
                <a:gd name="connsiteX8" fmla="*/ 2429266 w 2496716"/>
                <a:gd name="connsiteY8" fmla="*/ 674501 h 674501"/>
                <a:gd name="connsiteX9" fmla="*/ 67450 w 2496716"/>
                <a:gd name="connsiteY9" fmla="*/ 674501 h 674501"/>
                <a:gd name="connsiteX10" fmla="*/ 19756 w 2496716"/>
                <a:gd name="connsiteY10" fmla="*/ 654745 h 674501"/>
                <a:gd name="connsiteX11" fmla="*/ 0 w 2496716"/>
                <a:gd name="connsiteY11" fmla="*/ 607051 h 674501"/>
                <a:gd name="connsiteX12" fmla="*/ 0 w 2496716"/>
                <a:gd name="connsiteY12" fmla="*/ 67450 h 67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6716" h="674501">
                  <a:moveTo>
                    <a:pt x="0" y="67450"/>
                  </a:moveTo>
                  <a:cubicBezTo>
                    <a:pt x="0" y="49561"/>
                    <a:pt x="7106" y="32405"/>
                    <a:pt x="19756" y="19756"/>
                  </a:cubicBezTo>
                  <a:cubicBezTo>
                    <a:pt x="32405" y="7107"/>
                    <a:pt x="49562" y="0"/>
                    <a:pt x="67450" y="0"/>
                  </a:cubicBezTo>
                  <a:lnTo>
                    <a:pt x="2429266" y="0"/>
                  </a:lnTo>
                  <a:cubicBezTo>
                    <a:pt x="2447155" y="0"/>
                    <a:pt x="2464311" y="7106"/>
                    <a:pt x="2476960" y="19756"/>
                  </a:cubicBezTo>
                  <a:cubicBezTo>
                    <a:pt x="2489609" y="32405"/>
                    <a:pt x="2496716" y="49562"/>
                    <a:pt x="2496716" y="67450"/>
                  </a:cubicBezTo>
                  <a:lnTo>
                    <a:pt x="2496716" y="607051"/>
                  </a:lnTo>
                  <a:cubicBezTo>
                    <a:pt x="2496716" y="624940"/>
                    <a:pt x="2489610" y="642096"/>
                    <a:pt x="2476960" y="654745"/>
                  </a:cubicBezTo>
                  <a:cubicBezTo>
                    <a:pt x="2464311" y="667394"/>
                    <a:pt x="2447154" y="674501"/>
                    <a:pt x="2429266" y="674501"/>
                  </a:cubicBezTo>
                  <a:lnTo>
                    <a:pt x="67450" y="674501"/>
                  </a:lnTo>
                  <a:cubicBezTo>
                    <a:pt x="49561" y="674501"/>
                    <a:pt x="32405" y="667395"/>
                    <a:pt x="19756" y="654745"/>
                  </a:cubicBezTo>
                  <a:cubicBezTo>
                    <a:pt x="7107" y="642096"/>
                    <a:pt x="0" y="624939"/>
                    <a:pt x="0" y="607051"/>
                  </a:cubicBezTo>
                  <a:lnTo>
                    <a:pt x="0" y="6745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11195" tIns="111195" rIns="111195" bIns="111195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يك سجده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905169" y="3255187"/>
            <a:ext cx="2355456" cy="995214"/>
            <a:chOff x="3905169" y="3255187"/>
            <a:chExt cx="2355456" cy="995214"/>
          </a:xfrm>
        </p:grpSpPr>
        <p:sp>
          <p:nvSpPr>
            <p:cNvPr id="47" name="Freeform 46"/>
            <p:cNvSpPr/>
            <p:nvPr/>
          </p:nvSpPr>
          <p:spPr>
            <a:xfrm>
              <a:off x="3905169" y="3255187"/>
              <a:ext cx="1667405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3480"/>
                  </a:lnTo>
                  <a:lnTo>
                    <a:pt x="1667405" y="183480"/>
                  </a:lnTo>
                  <a:lnTo>
                    <a:pt x="1667405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48" name="Freeform 47"/>
            <p:cNvSpPr/>
            <p:nvPr/>
          </p:nvSpPr>
          <p:spPr>
            <a:xfrm>
              <a:off x="4884523" y="3622147"/>
              <a:ext cx="1376102" cy="628254"/>
            </a:xfrm>
            <a:custGeom>
              <a:avLst/>
              <a:gdLst>
                <a:gd name="connsiteX0" fmla="*/ 0 w 1376102"/>
                <a:gd name="connsiteY0" fmla="*/ 62825 h 628254"/>
                <a:gd name="connsiteX1" fmla="*/ 18401 w 1376102"/>
                <a:gd name="connsiteY1" fmla="*/ 18401 h 628254"/>
                <a:gd name="connsiteX2" fmla="*/ 62825 w 1376102"/>
                <a:gd name="connsiteY2" fmla="*/ 0 h 628254"/>
                <a:gd name="connsiteX3" fmla="*/ 1313277 w 1376102"/>
                <a:gd name="connsiteY3" fmla="*/ 0 h 628254"/>
                <a:gd name="connsiteX4" fmla="*/ 1357701 w 1376102"/>
                <a:gd name="connsiteY4" fmla="*/ 18401 h 628254"/>
                <a:gd name="connsiteX5" fmla="*/ 1376102 w 1376102"/>
                <a:gd name="connsiteY5" fmla="*/ 62825 h 628254"/>
                <a:gd name="connsiteX6" fmla="*/ 1376102 w 1376102"/>
                <a:gd name="connsiteY6" fmla="*/ 565429 h 628254"/>
                <a:gd name="connsiteX7" fmla="*/ 1357701 w 1376102"/>
                <a:gd name="connsiteY7" fmla="*/ 609853 h 628254"/>
                <a:gd name="connsiteX8" fmla="*/ 1313277 w 1376102"/>
                <a:gd name="connsiteY8" fmla="*/ 628254 h 628254"/>
                <a:gd name="connsiteX9" fmla="*/ 62825 w 1376102"/>
                <a:gd name="connsiteY9" fmla="*/ 628254 h 628254"/>
                <a:gd name="connsiteX10" fmla="*/ 18401 w 1376102"/>
                <a:gd name="connsiteY10" fmla="*/ 609853 h 628254"/>
                <a:gd name="connsiteX11" fmla="*/ 0 w 1376102"/>
                <a:gd name="connsiteY11" fmla="*/ 565429 h 628254"/>
                <a:gd name="connsiteX12" fmla="*/ 0 w 1376102"/>
                <a:gd name="connsiteY12" fmla="*/ 62825 h 62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28254">
                  <a:moveTo>
                    <a:pt x="0" y="62825"/>
                  </a:moveTo>
                  <a:cubicBezTo>
                    <a:pt x="0" y="46163"/>
                    <a:pt x="6619" y="30183"/>
                    <a:pt x="18401" y="18401"/>
                  </a:cubicBezTo>
                  <a:cubicBezTo>
                    <a:pt x="30183" y="6619"/>
                    <a:pt x="46163" y="0"/>
                    <a:pt x="62825" y="0"/>
                  </a:cubicBezTo>
                  <a:lnTo>
                    <a:pt x="1313277" y="0"/>
                  </a:lnTo>
                  <a:cubicBezTo>
                    <a:pt x="1329939" y="0"/>
                    <a:pt x="1345919" y="6619"/>
                    <a:pt x="1357701" y="18401"/>
                  </a:cubicBezTo>
                  <a:cubicBezTo>
                    <a:pt x="1369483" y="30183"/>
                    <a:pt x="1376102" y="46163"/>
                    <a:pt x="1376102" y="62825"/>
                  </a:cubicBezTo>
                  <a:lnTo>
                    <a:pt x="1376102" y="565429"/>
                  </a:lnTo>
                  <a:cubicBezTo>
                    <a:pt x="1376102" y="582091"/>
                    <a:pt x="1369483" y="598071"/>
                    <a:pt x="1357701" y="609853"/>
                  </a:cubicBezTo>
                  <a:cubicBezTo>
                    <a:pt x="1345919" y="621635"/>
                    <a:pt x="1329939" y="628254"/>
                    <a:pt x="1313277" y="628254"/>
                  </a:cubicBezTo>
                  <a:lnTo>
                    <a:pt x="62825" y="628254"/>
                  </a:lnTo>
                  <a:cubicBezTo>
                    <a:pt x="46163" y="628254"/>
                    <a:pt x="30183" y="621635"/>
                    <a:pt x="18401" y="609853"/>
                  </a:cubicBezTo>
                  <a:cubicBezTo>
                    <a:pt x="6619" y="598071"/>
                    <a:pt x="0" y="582091"/>
                    <a:pt x="0" y="565429"/>
                  </a:cubicBezTo>
                  <a:lnTo>
                    <a:pt x="0" y="6282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4601" tIns="94601" rIns="94601" bIns="94601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زياد شود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04194" y="4250402"/>
            <a:ext cx="1536761" cy="1009949"/>
            <a:chOff x="4804194" y="4250402"/>
            <a:chExt cx="1536761" cy="1009949"/>
          </a:xfrm>
        </p:grpSpPr>
        <p:sp>
          <p:nvSpPr>
            <p:cNvPr id="49" name="Freeform 48"/>
            <p:cNvSpPr/>
            <p:nvPr/>
          </p:nvSpPr>
          <p:spPr>
            <a:xfrm>
              <a:off x="5526854" y="4250402"/>
              <a:ext cx="91440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50" name="Freeform 49"/>
            <p:cNvSpPr/>
            <p:nvPr/>
          </p:nvSpPr>
          <p:spPr>
            <a:xfrm>
              <a:off x="4804194" y="4617363"/>
              <a:ext cx="1536761" cy="642988"/>
            </a:xfrm>
            <a:custGeom>
              <a:avLst/>
              <a:gdLst>
                <a:gd name="connsiteX0" fmla="*/ 0 w 1536761"/>
                <a:gd name="connsiteY0" fmla="*/ 64299 h 642988"/>
                <a:gd name="connsiteX1" fmla="*/ 18833 w 1536761"/>
                <a:gd name="connsiteY1" fmla="*/ 18833 h 642988"/>
                <a:gd name="connsiteX2" fmla="*/ 64299 w 1536761"/>
                <a:gd name="connsiteY2" fmla="*/ 0 h 642988"/>
                <a:gd name="connsiteX3" fmla="*/ 1472462 w 1536761"/>
                <a:gd name="connsiteY3" fmla="*/ 0 h 642988"/>
                <a:gd name="connsiteX4" fmla="*/ 1517928 w 1536761"/>
                <a:gd name="connsiteY4" fmla="*/ 18833 h 642988"/>
                <a:gd name="connsiteX5" fmla="*/ 1536761 w 1536761"/>
                <a:gd name="connsiteY5" fmla="*/ 64299 h 642988"/>
                <a:gd name="connsiteX6" fmla="*/ 1536761 w 1536761"/>
                <a:gd name="connsiteY6" fmla="*/ 578689 h 642988"/>
                <a:gd name="connsiteX7" fmla="*/ 1517928 w 1536761"/>
                <a:gd name="connsiteY7" fmla="*/ 624155 h 642988"/>
                <a:gd name="connsiteX8" fmla="*/ 1472462 w 1536761"/>
                <a:gd name="connsiteY8" fmla="*/ 642988 h 642988"/>
                <a:gd name="connsiteX9" fmla="*/ 64299 w 1536761"/>
                <a:gd name="connsiteY9" fmla="*/ 642988 h 642988"/>
                <a:gd name="connsiteX10" fmla="*/ 18833 w 1536761"/>
                <a:gd name="connsiteY10" fmla="*/ 624155 h 642988"/>
                <a:gd name="connsiteX11" fmla="*/ 0 w 1536761"/>
                <a:gd name="connsiteY11" fmla="*/ 578689 h 642988"/>
                <a:gd name="connsiteX12" fmla="*/ 0 w 1536761"/>
                <a:gd name="connsiteY12" fmla="*/ 64299 h 64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6761" h="642988">
                  <a:moveTo>
                    <a:pt x="0" y="64299"/>
                  </a:moveTo>
                  <a:cubicBezTo>
                    <a:pt x="0" y="47246"/>
                    <a:pt x="6774" y="30891"/>
                    <a:pt x="18833" y="18833"/>
                  </a:cubicBezTo>
                  <a:cubicBezTo>
                    <a:pt x="30891" y="6775"/>
                    <a:pt x="47246" y="0"/>
                    <a:pt x="64299" y="0"/>
                  </a:cubicBezTo>
                  <a:lnTo>
                    <a:pt x="1472462" y="0"/>
                  </a:lnTo>
                  <a:cubicBezTo>
                    <a:pt x="1489515" y="0"/>
                    <a:pt x="1505870" y="6774"/>
                    <a:pt x="1517928" y="18833"/>
                  </a:cubicBezTo>
                  <a:cubicBezTo>
                    <a:pt x="1529986" y="30891"/>
                    <a:pt x="1536761" y="47246"/>
                    <a:pt x="1536761" y="64299"/>
                  </a:cubicBezTo>
                  <a:lnTo>
                    <a:pt x="1536761" y="578689"/>
                  </a:lnTo>
                  <a:cubicBezTo>
                    <a:pt x="1536761" y="595742"/>
                    <a:pt x="1529987" y="612097"/>
                    <a:pt x="1517928" y="624155"/>
                  </a:cubicBezTo>
                  <a:cubicBezTo>
                    <a:pt x="1505870" y="636213"/>
                    <a:pt x="1489515" y="642988"/>
                    <a:pt x="1472462" y="642988"/>
                  </a:cubicBezTo>
                  <a:lnTo>
                    <a:pt x="64299" y="642988"/>
                  </a:lnTo>
                  <a:cubicBezTo>
                    <a:pt x="47246" y="642988"/>
                    <a:pt x="30891" y="636214"/>
                    <a:pt x="18833" y="624155"/>
                  </a:cubicBezTo>
                  <a:cubicBezTo>
                    <a:pt x="6775" y="612097"/>
                    <a:pt x="0" y="595742"/>
                    <a:pt x="0" y="578689"/>
                  </a:cubicBezTo>
                  <a:lnTo>
                    <a:pt x="0" y="64299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95032" tIns="95032" rIns="95032" bIns="95032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صحيح است.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549711" y="3255187"/>
            <a:ext cx="2355457" cy="995214"/>
            <a:chOff x="1549711" y="3255187"/>
            <a:chExt cx="2355457" cy="995214"/>
          </a:xfrm>
        </p:grpSpPr>
        <p:sp>
          <p:nvSpPr>
            <p:cNvPr id="51" name="Freeform 50"/>
            <p:cNvSpPr/>
            <p:nvPr/>
          </p:nvSpPr>
          <p:spPr>
            <a:xfrm>
              <a:off x="2237763" y="3255187"/>
              <a:ext cx="1667405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67405" y="0"/>
                  </a:moveTo>
                  <a:lnTo>
                    <a:pt x="1667405" y="183480"/>
                  </a:lnTo>
                  <a:lnTo>
                    <a:pt x="0" y="183480"/>
                  </a:lnTo>
                  <a:lnTo>
                    <a:pt x="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52" name="Freeform 51"/>
            <p:cNvSpPr/>
            <p:nvPr/>
          </p:nvSpPr>
          <p:spPr>
            <a:xfrm>
              <a:off x="1549711" y="3622147"/>
              <a:ext cx="1376102" cy="628254"/>
            </a:xfrm>
            <a:custGeom>
              <a:avLst/>
              <a:gdLst>
                <a:gd name="connsiteX0" fmla="*/ 0 w 1376102"/>
                <a:gd name="connsiteY0" fmla="*/ 62825 h 628254"/>
                <a:gd name="connsiteX1" fmla="*/ 18401 w 1376102"/>
                <a:gd name="connsiteY1" fmla="*/ 18401 h 628254"/>
                <a:gd name="connsiteX2" fmla="*/ 62825 w 1376102"/>
                <a:gd name="connsiteY2" fmla="*/ 0 h 628254"/>
                <a:gd name="connsiteX3" fmla="*/ 1313277 w 1376102"/>
                <a:gd name="connsiteY3" fmla="*/ 0 h 628254"/>
                <a:gd name="connsiteX4" fmla="*/ 1357701 w 1376102"/>
                <a:gd name="connsiteY4" fmla="*/ 18401 h 628254"/>
                <a:gd name="connsiteX5" fmla="*/ 1376102 w 1376102"/>
                <a:gd name="connsiteY5" fmla="*/ 62825 h 628254"/>
                <a:gd name="connsiteX6" fmla="*/ 1376102 w 1376102"/>
                <a:gd name="connsiteY6" fmla="*/ 565429 h 628254"/>
                <a:gd name="connsiteX7" fmla="*/ 1357701 w 1376102"/>
                <a:gd name="connsiteY7" fmla="*/ 609853 h 628254"/>
                <a:gd name="connsiteX8" fmla="*/ 1313277 w 1376102"/>
                <a:gd name="connsiteY8" fmla="*/ 628254 h 628254"/>
                <a:gd name="connsiteX9" fmla="*/ 62825 w 1376102"/>
                <a:gd name="connsiteY9" fmla="*/ 628254 h 628254"/>
                <a:gd name="connsiteX10" fmla="*/ 18401 w 1376102"/>
                <a:gd name="connsiteY10" fmla="*/ 609853 h 628254"/>
                <a:gd name="connsiteX11" fmla="*/ 0 w 1376102"/>
                <a:gd name="connsiteY11" fmla="*/ 565429 h 628254"/>
                <a:gd name="connsiteX12" fmla="*/ 0 w 1376102"/>
                <a:gd name="connsiteY12" fmla="*/ 62825 h 62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6102" h="628254">
                  <a:moveTo>
                    <a:pt x="0" y="62825"/>
                  </a:moveTo>
                  <a:cubicBezTo>
                    <a:pt x="0" y="46163"/>
                    <a:pt x="6619" y="30183"/>
                    <a:pt x="18401" y="18401"/>
                  </a:cubicBezTo>
                  <a:cubicBezTo>
                    <a:pt x="30183" y="6619"/>
                    <a:pt x="46163" y="0"/>
                    <a:pt x="62825" y="0"/>
                  </a:cubicBezTo>
                  <a:lnTo>
                    <a:pt x="1313277" y="0"/>
                  </a:lnTo>
                  <a:cubicBezTo>
                    <a:pt x="1329939" y="0"/>
                    <a:pt x="1345919" y="6619"/>
                    <a:pt x="1357701" y="18401"/>
                  </a:cubicBezTo>
                  <a:cubicBezTo>
                    <a:pt x="1369483" y="30183"/>
                    <a:pt x="1376102" y="46163"/>
                    <a:pt x="1376102" y="62825"/>
                  </a:cubicBezTo>
                  <a:lnTo>
                    <a:pt x="1376102" y="565429"/>
                  </a:lnTo>
                  <a:cubicBezTo>
                    <a:pt x="1376102" y="582091"/>
                    <a:pt x="1369483" y="598071"/>
                    <a:pt x="1357701" y="609853"/>
                  </a:cubicBezTo>
                  <a:cubicBezTo>
                    <a:pt x="1345919" y="621635"/>
                    <a:pt x="1329939" y="628254"/>
                    <a:pt x="1313277" y="628254"/>
                  </a:cubicBezTo>
                  <a:lnTo>
                    <a:pt x="62825" y="628254"/>
                  </a:lnTo>
                  <a:cubicBezTo>
                    <a:pt x="46163" y="628254"/>
                    <a:pt x="30183" y="621635"/>
                    <a:pt x="18401" y="609853"/>
                  </a:cubicBezTo>
                  <a:cubicBezTo>
                    <a:pt x="6619" y="598071"/>
                    <a:pt x="0" y="582091"/>
                    <a:pt x="0" y="565429"/>
                  </a:cubicBezTo>
                  <a:lnTo>
                    <a:pt x="0" y="6282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94601" tIns="94601" rIns="94601" bIns="94601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كم شود     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237763" y="4250402"/>
            <a:ext cx="2153599" cy="2545782"/>
            <a:chOff x="2237763" y="4250402"/>
            <a:chExt cx="2153599" cy="2545782"/>
          </a:xfrm>
        </p:grpSpPr>
        <p:sp>
          <p:nvSpPr>
            <p:cNvPr id="53" name="Freeform 52"/>
            <p:cNvSpPr/>
            <p:nvPr/>
          </p:nvSpPr>
          <p:spPr>
            <a:xfrm>
              <a:off x="2237763" y="4250402"/>
              <a:ext cx="1180007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3480"/>
                  </a:lnTo>
                  <a:lnTo>
                    <a:pt x="1180007" y="183480"/>
                  </a:lnTo>
                  <a:lnTo>
                    <a:pt x="1180007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54" name="Freeform 53"/>
            <p:cNvSpPr/>
            <p:nvPr/>
          </p:nvSpPr>
          <p:spPr>
            <a:xfrm>
              <a:off x="2444178" y="4617365"/>
              <a:ext cx="1947184" cy="2178819"/>
            </a:xfrm>
            <a:custGeom>
              <a:avLst/>
              <a:gdLst>
                <a:gd name="connsiteX0" fmla="*/ 0 w 1947184"/>
                <a:gd name="connsiteY0" fmla="*/ 194718 h 2178819"/>
                <a:gd name="connsiteX1" fmla="*/ 57032 w 1947184"/>
                <a:gd name="connsiteY1" fmla="*/ 57032 h 2178819"/>
                <a:gd name="connsiteX2" fmla="*/ 194719 w 1947184"/>
                <a:gd name="connsiteY2" fmla="*/ 1 h 2178819"/>
                <a:gd name="connsiteX3" fmla="*/ 1752466 w 1947184"/>
                <a:gd name="connsiteY3" fmla="*/ 0 h 2178819"/>
                <a:gd name="connsiteX4" fmla="*/ 1890152 w 1947184"/>
                <a:gd name="connsiteY4" fmla="*/ 57032 h 2178819"/>
                <a:gd name="connsiteX5" fmla="*/ 1947183 w 1947184"/>
                <a:gd name="connsiteY5" fmla="*/ 194719 h 2178819"/>
                <a:gd name="connsiteX6" fmla="*/ 1947184 w 1947184"/>
                <a:gd name="connsiteY6" fmla="*/ 1984101 h 2178819"/>
                <a:gd name="connsiteX7" fmla="*/ 1890152 w 1947184"/>
                <a:gd name="connsiteY7" fmla="*/ 2121787 h 2178819"/>
                <a:gd name="connsiteX8" fmla="*/ 1752466 w 1947184"/>
                <a:gd name="connsiteY8" fmla="*/ 2178819 h 2178819"/>
                <a:gd name="connsiteX9" fmla="*/ 194718 w 1947184"/>
                <a:gd name="connsiteY9" fmla="*/ 2178819 h 2178819"/>
                <a:gd name="connsiteX10" fmla="*/ 57032 w 1947184"/>
                <a:gd name="connsiteY10" fmla="*/ 2121787 h 2178819"/>
                <a:gd name="connsiteX11" fmla="*/ 1 w 1947184"/>
                <a:gd name="connsiteY11" fmla="*/ 1984100 h 2178819"/>
                <a:gd name="connsiteX12" fmla="*/ 0 w 1947184"/>
                <a:gd name="connsiteY12" fmla="*/ 194718 h 217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7184" h="2178819">
                  <a:moveTo>
                    <a:pt x="0" y="194718"/>
                  </a:moveTo>
                  <a:cubicBezTo>
                    <a:pt x="0" y="143076"/>
                    <a:pt x="20515" y="93548"/>
                    <a:pt x="57032" y="57032"/>
                  </a:cubicBezTo>
                  <a:cubicBezTo>
                    <a:pt x="93549" y="20515"/>
                    <a:pt x="143076" y="1"/>
                    <a:pt x="194719" y="1"/>
                  </a:cubicBezTo>
                  <a:lnTo>
                    <a:pt x="1752466" y="0"/>
                  </a:lnTo>
                  <a:cubicBezTo>
                    <a:pt x="1804108" y="0"/>
                    <a:pt x="1853636" y="20515"/>
                    <a:pt x="1890152" y="57032"/>
                  </a:cubicBezTo>
                  <a:cubicBezTo>
                    <a:pt x="1926669" y="93549"/>
                    <a:pt x="1947183" y="143076"/>
                    <a:pt x="1947183" y="194719"/>
                  </a:cubicBezTo>
                  <a:cubicBezTo>
                    <a:pt x="1947183" y="791180"/>
                    <a:pt x="1947184" y="1387640"/>
                    <a:pt x="1947184" y="1984101"/>
                  </a:cubicBezTo>
                  <a:cubicBezTo>
                    <a:pt x="1947184" y="2035743"/>
                    <a:pt x="1926669" y="2085271"/>
                    <a:pt x="1890152" y="2121787"/>
                  </a:cubicBezTo>
                  <a:cubicBezTo>
                    <a:pt x="1853635" y="2158304"/>
                    <a:pt x="1804108" y="2178819"/>
                    <a:pt x="1752466" y="2178819"/>
                  </a:cubicBezTo>
                  <a:lnTo>
                    <a:pt x="194718" y="2178819"/>
                  </a:lnTo>
                  <a:cubicBezTo>
                    <a:pt x="143076" y="2178819"/>
                    <a:pt x="93548" y="2158304"/>
                    <a:pt x="57032" y="2121787"/>
                  </a:cubicBezTo>
                  <a:cubicBezTo>
                    <a:pt x="20515" y="2085270"/>
                    <a:pt x="0" y="2035743"/>
                    <a:pt x="1" y="1984100"/>
                  </a:cubicBezTo>
                  <a:cubicBezTo>
                    <a:pt x="1" y="1387639"/>
                    <a:pt x="0" y="791179"/>
                    <a:pt x="0" y="194718"/>
                  </a:cubicBez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25611" tIns="125611" rIns="125611" bIns="125611" numCol="1" spcCol="1270" anchor="ctr" anchorCtr="0">
              <a:noAutofit/>
            </a:bodyPr>
            <a:lstStyle/>
            <a:p>
              <a:pPr lvl="0" algn="ct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800" b="1" kern="1200" dirty="0" smtClean="0">
                  <a:cs typeface="B Zar" pitchFamily="2" charset="-78"/>
                </a:rPr>
                <a:t>   1 ـ   قبل از ركوع ركعت بعد يادش بيايد، بايد برگردد و بجا آورد و نماز صحيح است.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164" y="4250402"/>
            <a:ext cx="2153599" cy="2545782"/>
            <a:chOff x="84164" y="4250402"/>
            <a:chExt cx="2153599" cy="2545782"/>
          </a:xfrm>
        </p:grpSpPr>
        <p:sp>
          <p:nvSpPr>
            <p:cNvPr id="55" name="Freeform 54"/>
            <p:cNvSpPr/>
            <p:nvPr/>
          </p:nvSpPr>
          <p:spPr>
            <a:xfrm>
              <a:off x="1057756" y="4250402"/>
              <a:ext cx="1180007" cy="3669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180007" y="0"/>
                  </a:moveTo>
                  <a:lnTo>
                    <a:pt x="1180007" y="183480"/>
                  </a:lnTo>
                  <a:lnTo>
                    <a:pt x="0" y="183480"/>
                  </a:lnTo>
                  <a:lnTo>
                    <a:pt x="0" y="36696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56" name="Freeform 55"/>
            <p:cNvSpPr/>
            <p:nvPr/>
          </p:nvSpPr>
          <p:spPr>
            <a:xfrm>
              <a:off x="84164" y="4617365"/>
              <a:ext cx="1947184" cy="2178819"/>
            </a:xfrm>
            <a:custGeom>
              <a:avLst/>
              <a:gdLst>
                <a:gd name="connsiteX0" fmla="*/ 0 w 1947184"/>
                <a:gd name="connsiteY0" fmla="*/ 194718 h 2178819"/>
                <a:gd name="connsiteX1" fmla="*/ 57032 w 1947184"/>
                <a:gd name="connsiteY1" fmla="*/ 57032 h 2178819"/>
                <a:gd name="connsiteX2" fmla="*/ 194719 w 1947184"/>
                <a:gd name="connsiteY2" fmla="*/ 1 h 2178819"/>
                <a:gd name="connsiteX3" fmla="*/ 1752466 w 1947184"/>
                <a:gd name="connsiteY3" fmla="*/ 0 h 2178819"/>
                <a:gd name="connsiteX4" fmla="*/ 1890152 w 1947184"/>
                <a:gd name="connsiteY4" fmla="*/ 57032 h 2178819"/>
                <a:gd name="connsiteX5" fmla="*/ 1947183 w 1947184"/>
                <a:gd name="connsiteY5" fmla="*/ 194719 h 2178819"/>
                <a:gd name="connsiteX6" fmla="*/ 1947184 w 1947184"/>
                <a:gd name="connsiteY6" fmla="*/ 1984101 h 2178819"/>
                <a:gd name="connsiteX7" fmla="*/ 1890152 w 1947184"/>
                <a:gd name="connsiteY7" fmla="*/ 2121787 h 2178819"/>
                <a:gd name="connsiteX8" fmla="*/ 1752466 w 1947184"/>
                <a:gd name="connsiteY8" fmla="*/ 2178819 h 2178819"/>
                <a:gd name="connsiteX9" fmla="*/ 194718 w 1947184"/>
                <a:gd name="connsiteY9" fmla="*/ 2178819 h 2178819"/>
                <a:gd name="connsiteX10" fmla="*/ 57032 w 1947184"/>
                <a:gd name="connsiteY10" fmla="*/ 2121787 h 2178819"/>
                <a:gd name="connsiteX11" fmla="*/ 1 w 1947184"/>
                <a:gd name="connsiteY11" fmla="*/ 1984100 h 2178819"/>
                <a:gd name="connsiteX12" fmla="*/ 0 w 1947184"/>
                <a:gd name="connsiteY12" fmla="*/ 194718 h 217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7184" h="2178819">
                  <a:moveTo>
                    <a:pt x="0" y="194718"/>
                  </a:moveTo>
                  <a:cubicBezTo>
                    <a:pt x="0" y="143076"/>
                    <a:pt x="20515" y="93548"/>
                    <a:pt x="57032" y="57032"/>
                  </a:cubicBezTo>
                  <a:cubicBezTo>
                    <a:pt x="93549" y="20515"/>
                    <a:pt x="143076" y="1"/>
                    <a:pt x="194719" y="1"/>
                  </a:cubicBezTo>
                  <a:lnTo>
                    <a:pt x="1752466" y="0"/>
                  </a:lnTo>
                  <a:cubicBezTo>
                    <a:pt x="1804108" y="0"/>
                    <a:pt x="1853636" y="20515"/>
                    <a:pt x="1890152" y="57032"/>
                  </a:cubicBezTo>
                  <a:cubicBezTo>
                    <a:pt x="1926669" y="93549"/>
                    <a:pt x="1947183" y="143076"/>
                    <a:pt x="1947183" y="194719"/>
                  </a:cubicBezTo>
                  <a:cubicBezTo>
                    <a:pt x="1947183" y="791180"/>
                    <a:pt x="1947184" y="1387640"/>
                    <a:pt x="1947184" y="1984101"/>
                  </a:cubicBezTo>
                  <a:cubicBezTo>
                    <a:pt x="1947184" y="2035743"/>
                    <a:pt x="1926669" y="2085271"/>
                    <a:pt x="1890152" y="2121787"/>
                  </a:cubicBezTo>
                  <a:cubicBezTo>
                    <a:pt x="1853635" y="2158304"/>
                    <a:pt x="1804108" y="2178819"/>
                    <a:pt x="1752466" y="2178819"/>
                  </a:cubicBezTo>
                  <a:lnTo>
                    <a:pt x="194718" y="2178819"/>
                  </a:lnTo>
                  <a:cubicBezTo>
                    <a:pt x="143076" y="2178819"/>
                    <a:pt x="93548" y="2158304"/>
                    <a:pt x="57032" y="2121787"/>
                  </a:cubicBezTo>
                  <a:cubicBezTo>
                    <a:pt x="20515" y="2085270"/>
                    <a:pt x="0" y="2035743"/>
                    <a:pt x="1" y="1984100"/>
                  </a:cubicBezTo>
                  <a:cubicBezTo>
                    <a:pt x="1" y="1387639"/>
                    <a:pt x="0" y="791179"/>
                    <a:pt x="0" y="194718"/>
                  </a:cubicBez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17991" tIns="117991" rIns="117991" bIns="117991" numCol="1" spcCol="1270" anchor="ctr" anchorCtr="0">
              <a:noAutofit/>
            </a:bodyPr>
            <a:lstStyle/>
            <a:p>
              <a:pPr lvl="0" algn="ctr" defTabSz="711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kern="1200" dirty="0" smtClean="0">
                  <a:cs typeface="B Zar" pitchFamily="2" charset="-78"/>
                </a:rPr>
                <a:t>2 ـ در ركوع ركعت بعد يا پس از آن يادش بياييد، نماز صحيح است ولى پس از سلام نماز بايد آن را قضا كند و دو سجده سهو بجا آورد.</a:t>
              </a:r>
              <a:endParaRPr lang="en-US" sz="16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036458" y="936410"/>
            <a:ext cx="5835949" cy="726038"/>
          </a:xfrm>
          <a:custGeom>
            <a:avLst/>
            <a:gdLst>
              <a:gd name="connsiteX0" fmla="*/ 0 w 5835949"/>
              <a:gd name="connsiteY0" fmla="*/ 72604 h 726038"/>
              <a:gd name="connsiteX1" fmla="*/ 21265 w 5835949"/>
              <a:gd name="connsiteY1" fmla="*/ 21265 h 726038"/>
              <a:gd name="connsiteX2" fmla="*/ 72604 w 5835949"/>
              <a:gd name="connsiteY2" fmla="*/ 0 h 726038"/>
              <a:gd name="connsiteX3" fmla="*/ 5763345 w 5835949"/>
              <a:gd name="connsiteY3" fmla="*/ 0 h 726038"/>
              <a:gd name="connsiteX4" fmla="*/ 5814684 w 5835949"/>
              <a:gd name="connsiteY4" fmla="*/ 21265 h 726038"/>
              <a:gd name="connsiteX5" fmla="*/ 5835949 w 5835949"/>
              <a:gd name="connsiteY5" fmla="*/ 72604 h 726038"/>
              <a:gd name="connsiteX6" fmla="*/ 5835949 w 5835949"/>
              <a:gd name="connsiteY6" fmla="*/ 653434 h 726038"/>
              <a:gd name="connsiteX7" fmla="*/ 5814684 w 5835949"/>
              <a:gd name="connsiteY7" fmla="*/ 704773 h 726038"/>
              <a:gd name="connsiteX8" fmla="*/ 5763345 w 5835949"/>
              <a:gd name="connsiteY8" fmla="*/ 726038 h 726038"/>
              <a:gd name="connsiteX9" fmla="*/ 72604 w 5835949"/>
              <a:gd name="connsiteY9" fmla="*/ 726038 h 726038"/>
              <a:gd name="connsiteX10" fmla="*/ 21265 w 5835949"/>
              <a:gd name="connsiteY10" fmla="*/ 704773 h 726038"/>
              <a:gd name="connsiteX11" fmla="*/ 0 w 5835949"/>
              <a:gd name="connsiteY11" fmla="*/ 653434 h 726038"/>
              <a:gd name="connsiteX12" fmla="*/ 0 w 5835949"/>
              <a:gd name="connsiteY12" fmla="*/ 72604 h 7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35949" h="726038">
                <a:moveTo>
                  <a:pt x="0" y="72604"/>
                </a:moveTo>
                <a:cubicBezTo>
                  <a:pt x="0" y="53348"/>
                  <a:pt x="7649" y="34881"/>
                  <a:pt x="21265" y="21265"/>
                </a:cubicBezTo>
                <a:cubicBezTo>
                  <a:pt x="34881" y="7649"/>
                  <a:pt x="53348" y="0"/>
                  <a:pt x="72604" y="0"/>
                </a:cubicBezTo>
                <a:lnTo>
                  <a:pt x="5763345" y="0"/>
                </a:lnTo>
                <a:cubicBezTo>
                  <a:pt x="5782601" y="0"/>
                  <a:pt x="5801068" y="7649"/>
                  <a:pt x="5814684" y="21265"/>
                </a:cubicBezTo>
                <a:cubicBezTo>
                  <a:pt x="5828300" y="34881"/>
                  <a:pt x="5835949" y="53348"/>
                  <a:pt x="5835949" y="72604"/>
                </a:cubicBezTo>
                <a:lnTo>
                  <a:pt x="5835949" y="653434"/>
                </a:lnTo>
                <a:cubicBezTo>
                  <a:pt x="5835949" y="672690"/>
                  <a:pt x="5828300" y="691157"/>
                  <a:pt x="5814684" y="704773"/>
                </a:cubicBezTo>
                <a:cubicBezTo>
                  <a:pt x="5801068" y="718389"/>
                  <a:pt x="5782601" y="726038"/>
                  <a:pt x="5763345" y="726038"/>
                </a:cubicBezTo>
                <a:lnTo>
                  <a:pt x="72604" y="726038"/>
                </a:lnTo>
                <a:cubicBezTo>
                  <a:pt x="53348" y="726038"/>
                  <a:pt x="34881" y="718389"/>
                  <a:pt x="21265" y="704773"/>
                </a:cubicBezTo>
                <a:cubicBezTo>
                  <a:pt x="7649" y="691157"/>
                  <a:pt x="0" y="672690"/>
                  <a:pt x="0" y="653434"/>
                </a:cubicBezTo>
                <a:lnTo>
                  <a:pt x="0" y="7260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112705" tIns="112705" rIns="112705" bIns="112705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وظيفه كسى كه نمى‏تواند به طور معمول سجده كند</a:t>
            </a:r>
            <a:endParaRPr lang="en-US" sz="2400" b="1" kern="1200" dirty="0">
              <a:cs typeface="B Zar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954432" y="1662449"/>
            <a:ext cx="4146943" cy="1274954"/>
            <a:chOff x="4954432" y="1662449"/>
            <a:chExt cx="4146943" cy="1274954"/>
          </a:xfrm>
        </p:grpSpPr>
        <p:sp>
          <p:nvSpPr>
            <p:cNvPr id="11" name="Freeform 10"/>
            <p:cNvSpPr/>
            <p:nvPr/>
          </p:nvSpPr>
          <p:spPr>
            <a:xfrm>
              <a:off x="4954432" y="1662449"/>
              <a:ext cx="2481301" cy="36751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3755"/>
                  </a:lnTo>
                  <a:lnTo>
                    <a:pt x="2481301" y="183755"/>
                  </a:lnTo>
                  <a:lnTo>
                    <a:pt x="2481301" y="36751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5770092" y="2029962"/>
              <a:ext cx="3331283" cy="907441"/>
            </a:xfrm>
            <a:custGeom>
              <a:avLst/>
              <a:gdLst>
                <a:gd name="connsiteX0" fmla="*/ 0 w 3331282"/>
                <a:gd name="connsiteY0" fmla="*/ 90744 h 907441"/>
                <a:gd name="connsiteX1" fmla="*/ 26578 w 3331282"/>
                <a:gd name="connsiteY1" fmla="*/ 26578 h 907441"/>
                <a:gd name="connsiteX2" fmla="*/ 90744 w 3331282"/>
                <a:gd name="connsiteY2" fmla="*/ 0 h 907441"/>
                <a:gd name="connsiteX3" fmla="*/ 3240538 w 3331282"/>
                <a:gd name="connsiteY3" fmla="*/ 0 h 907441"/>
                <a:gd name="connsiteX4" fmla="*/ 3304704 w 3331282"/>
                <a:gd name="connsiteY4" fmla="*/ 26578 h 907441"/>
                <a:gd name="connsiteX5" fmla="*/ 3331282 w 3331282"/>
                <a:gd name="connsiteY5" fmla="*/ 90744 h 907441"/>
                <a:gd name="connsiteX6" fmla="*/ 3331282 w 3331282"/>
                <a:gd name="connsiteY6" fmla="*/ 816697 h 907441"/>
                <a:gd name="connsiteX7" fmla="*/ 3304704 w 3331282"/>
                <a:gd name="connsiteY7" fmla="*/ 880863 h 907441"/>
                <a:gd name="connsiteX8" fmla="*/ 3240538 w 3331282"/>
                <a:gd name="connsiteY8" fmla="*/ 907441 h 907441"/>
                <a:gd name="connsiteX9" fmla="*/ 90744 w 3331282"/>
                <a:gd name="connsiteY9" fmla="*/ 907441 h 907441"/>
                <a:gd name="connsiteX10" fmla="*/ 26578 w 3331282"/>
                <a:gd name="connsiteY10" fmla="*/ 880863 h 907441"/>
                <a:gd name="connsiteX11" fmla="*/ 0 w 3331282"/>
                <a:gd name="connsiteY11" fmla="*/ 816697 h 907441"/>
                <a:gd name="connsiteX12" fmla="*/ 0 w 3331282"/>
                <a:gd name="connsiteY12" fmla="*/ 90744 h 90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1282" h="907441">
                  <a:moveTo>
                    <a:pt x="0" y="90744"/>
                  </a:moveTo>
                  <a:cubicBezTo>
                    <a:pt x="0" y="66677"/>
                    <a:pt x="9561" y="43596"/>
                    <a:pt x="26578" y="26578"/>
                  </a:cubicBezTo>
                  <a:cubicBezTo>
                    <a:pt x="43596" y="9560"/>
                    <a:pt x="66677" y="0"/>
                    <a:pt x="90744" y="0"/>
                  </a:cubicBezTo>
                  <a:lnTo>
                    <a:pt x="3240538" y="0"/>
                  </a:lnTo>
                  <a:cubicBezTo>
                    <a:pt x="3264605" y="0"/>
                    <a:pt x="3287686" y="9561"/>
                    <a:pt x="3304704" y="26578"/>
                  </a:cubicBezTo>
                  <a:cubicBezTo>
                    <a:pt x="3321722" y="43596"/>
                    <a:pt x="3331282" y="66677"/>
                    <a:pt x="3331282" y="90744"/>
                  </a:cubicBezTo>
                  <a:lnTo>
                    <a:pt x="3331282" y="816697"/>
                  </a:lnTo>
                  <a:cubicBezTo>
                    <a:pt x="3331282" y="840764"/>
                    <a:pt x="3321721" y="863845"/>
                    <a:pt x="3304704" y="880863"/>
                  </a:cubicBezTo>
                  <a:cubicBezTo>
                    <a:pt x="3287686" y="897881"/>
                    <a:pt x="3264605" y="907441"/>
                    <a:pt x="3240538" y="907441"/>
                  </a:cubicBezTo>
                  <a:lnTo>
                    <a:pt x="90744" y="907441"/>
                  </a:lnTo>
                  <a:cubicBezTo>
                    <a:pt x="66677" y="907441"/>
                    <a:pt x="43596" y="897880"/>
                    <a:pt x="26578" y="880863"/>
                  </a:cubicBezTo>
                  <a:cubicBezTo>
                    <a:pt x="9560" y="863845"/>
                    <a:pt x="0" y="840764"/>
                    <a:pt x="0" y="816697"/>
                  </a:cubicBezTo>
                  <a:lnTo>
                    <a:pt x="0" y="9074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18018" tIns="118018" rIns="118018" bIns="11801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كسى كه نمى‏تواند پيشانى را به زمين برساند، 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435734" y="2937403"/>
            <a:ext cx="2354175" cy="3020040"/>
            <a:chOff x="7435734" y="2937403"/>
            <a:chExt cx="2354175" cy="3020040"/>
          </a:xfrm>
        </p:grpSpPr>
        <p:sp>
          <p:nvSpPr>
            <p:cNvPr id="13" name="Freeform 12"/>
            <p:cNvSpPr/>
            <p:nvPr/>
          </p:nvSpPr>
          <p:spPr>
            <a:xfrm>
              <a:off x="7435734" y="2937403"/>
              <a:ext cx="1253281" cy="4097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4886"/>
                  </a:lnTo>
                  <a:lnTo>
                    <a:pt x="1253281" y="204886"/>
                  </a:lnTo>
                  <a:lnTo>
                    <a:pt x="1253281" y="40977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7499633" y="3347175"/>
              <a:ext cx="2290276" cy="2610268"/>
            </a:xfrm>
            <a:custGeom>
              <a:avLst/>
              <a:gdLst>
                <a:gd name="connsiteX0" fmla="*/ 0 w 2290276"/>
                <a:gd name="connsiteY0" fmla="*/ 229028 h 2610268"/>
                <a:gd name="connsiteX1" fmla="*/ 67081 w 2290276"/>
                <a:gd name="connsiteY1" fmla="*/ 67081 h 2610268"/>
                <a:gd name="connsiteX2" fmla="*/ 229028 w 2290276"/>
                <a:gd name="connsiteY2" fmla="*/ 0 h 2610268"/>
                <a:gd name="connsiteX3" fmla="*/ 2061248 w 2290276"/>
                <a:gd name="connsiteY3" fmla="*/ 0 h 2610268"/>
                <a:gd name="connsiteX4" fmla="*/ 2223195 w 2290276"/>
                <a:gd name="connsiteY4" fmla="*/ 67081 h 2610268"/>
                <a:gd name="connsiteX5" fmla="*/ 2290276 w 2290276"/>
                <a:gd name="connsiteY5" fmla="*/ 229028 h 2610268"/>
                <a:gd name="connsiteX6" fmla="*/ 2290276 w 2290276"/>
                <a:gd name="connsiteY6" fmla="*/ 2381240 h 2610268"/>
                <a:gd name="connsiteX7" fmla="*/ 2223195 w 2290276"/>
                <a:gd name="connsiteY7" fmla="*/ 2543187 h 2610268"/>
                <a:gd name="connsiteX8" fmla="*/ 2061248 w 2290276"/>
                <a:gd name="connsiteY8" fmla="*/ 2610268 h 2610268"/>
                <a:gd name="connsiteX9" fmla="*/ 229028 w 2290276"/>
                <a:gd name="connsiteY9" fmla="*/ 2610268 h 2610268"/>
                <a:gd name="connsiteX10" fmla="*/ 67081 w 2290276"/>
                <a:gd name="connsiteY10" fmla="*/ 2543187 h 2610268"/>
                <a:gd name="connsiteX11" fmla="*/ 0 w 2290276"/>
                <a:gd name="connsiteY11" fmla="*/ 2381240 h 2610268"/>
                <a:gd name="connsiteX12" fmla="*/ 0 w 2290276"/>
                <a:gd name="connsiteY12" fmla="*/ 229028 h 26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276" h="2610268">
                  <a:moveTo>
                    <a:pt x="0" y="229028"/>
                  </a:moveTo>
                  <a:cubicBezTo>
                    <a:pt x="0" y="168286"/>
                    <a:pt x="24130" y="110032"/>
                    <a:pt x="67081" y="67081"/>
                  </a:cubicBezTo>
                  <a:cubicBezTo>
                    <a:pt x="110032" y="24130"/>
                    <a:pt x="168286" y="0"/>
                    <a:pt x="229028" y="0"/>
                  </a:cubicBezTo>
                  <a:lnTo>
                    <a:pt x="2061248" y="0"/>
                  </a:lnTo>
                  <a:cubicBezTo>
                    <a:pt x="2121990" y="0"/>
                    <a:pt x="2180244" y="24130"/>
                    <a:pt x="2223195" y="67081"/>
                  </a:cubicBezTo>
                  <a:cubicBezTo>
                    <a:pt x="2266146" y="110032"/>
                    <a:pt x="2290276" y="168286"/>
                    <a:pt x="2290276" y="229028"/>
                  </a:cubicBezTo>
                  <a:lnTo>
                    <a:pt x="2290276" y="2381240"/>
                  </a:lnTo>
                  <a:cubicBezTo>
                    <a:pt x="2290276" y="2441982"/>
                    <a:pt x="2266146" y="2500236"/>
                    <a:pt x="2223195" y="2543187"/>
                  </a:cubicBezTo>
                  <a:cubicBezTo>
                    <a:pt x="2180244" y="2586138"/>
                    <a:pt x="2121990" y="2610268"/>
                    <a:pt x="2061248" y="2610268"/>
                  </a:cubicBezTo>
                  <a:lnTo>
                    <a:pt x="229028" y="2610268"/>
                  </a:lnTo>
                  <a:cubicBezTo>
                    <a:pt x="168286" y="2610268"/>
                    <a:pt x="110032" y="2586138"/>
                    <a:pt x="67081" y="2543187"/>
                  </a:cubicBezTo>
                  <a:cubicBezTo>
                    <a:pt x="24130" y="2500236"/>
                    <a:pt x="0" y="2441982"/>
                    <a:pt x="0" y="2381240"/>
                  </a:cubicBezTo>
                  <a:lnTo>
                    <a:pt x="0" y="229028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35660" tIns="135660" rIns="135660" bIns="135660" numCol="1" spcCol="1270" anchor="ctr" anchorCtr="0">
              <a:noAutofit/>
            </a:bodyPr>
            <a:lstStyle/>
            <a:p>
              <a:pPr lvl="0" algn="ct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800" b="1" kern="1200" dirty="0" smtClean="0">
                  <a:cs typeface="B Zar" pitchFamily="2" charset="-78"/>
                </a:rPr>
                <a:t>بايد به قدرى كه مى‏تواند خم شود و مهر را برجاى بلندى؛ مثل بالش بگذارد و پيشانى را طورى بر آن بگذارد كه بگويند سجده كرده است،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111054" y="2937403"/>
            <a:ext cx="2324679" cy="3020040"/>
            <a:chOff x="5111054" y="2937403"/>
            <a:chExt cx="2324679" cy="3020040"/>
          </a:xfrm>
        </p:grpSpPr>
        <p:sp>
          <p:nvSpPr>
            <p:cNvPr id="15" name="Freeform 14"/>
            <p:cNvSpPr/>
            <p:nvPr/>
          </p:nvSpPr>
          <p:spPr>
            <a:xfrm>
              <a:off x="6182452" y="2937403"/>
              <a:ext cx="1253281" cy="4097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53281" y="0"/>
                  </a:moveTo>
                  <a:lnTo>
                    <a:pt x="1253281" y="204886"/>
                  </a:lnTo>
                  <a:lnTo>
                    <a:pt x="0" y="204886"/>
                  </a:lnTo>
                  <a:lnTo>
                    <a:pt x="0" y="40977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5111054" y="3347175"/>
              <a:ext cx="2290276" cy="2610268"/>
            </a:xfrm>
            <a:custGeom>
              <a:avLst/>
              <a:gdLst>
                <a:gd name="connsiteX0" fmla="*/ 0 w 2290276"/>
                <a:gd name="connsiteY0" fmla="*/ 229028 h 2610268"/>
                <a:gd name="connsiteX1" fmla="*/ 67081 w 2290276"/>
                <a:gd name="connsiteY1" fmla="*/ 67081 h 2610268"/>
                <a:gd name="connsiteX2" fmla="*/ 229028 w 2290276"/>
                <a:gd name="connsiteY2" fmla="*/ 0 h 2610268"/>
                <a:gd name="connsiteX3" fmla="*/ 2061248 w 2290276"/>
                <a:gd name="connsiteY3" fmla="*/ 0 h 2610268"/>
                <a:gd name="connsiteX4" fmla="*/ 2223195 w 2290276"/>
                <a:gd name="connsiteY4" fmla="*/ 67081 h 2610268"/>
                <a:gd name="connsiteX5" fmla="*/ 2290276 w 2290276"/>
                <a:gd name="connsiteY5" fmla="*/ 229028 h 2610268"/>
                <a:gd name="connsiteX6" fmla="*/ 2290276 w 2290276"/>
                <a:gd name="connsiteY6" fmla="*/ 2381240 h 2610268"/>
                <a:gd name="connsiteX7" fmla="*/ 2223195 w 2290276"/>
                <a:gd name="connsiteY7" fmla="*/ 2543187 h 2610268"/>
                <a:gd name="connsiteX8" fmla="*/ 2061248 w 2290276"/>
                <a:gd name="connsiteY8" fmla="*/ 2610268 h 2610268"/>
                <a:gd name="connsiteX9" fmla="*/ 229028 w 2290276"/>
                <a:gd name="connsiteY9" fmla="*/ 2610268 h 2610268"/>
                <a:gd name="connsiteX10" fmla="*/ 67081 w 2290276"/>
                <a:gd name="connsiteY10" fmla="*/ 2543187 h 2610268"/>
                <a:gd name="connsiteX11" fmla="*/ 0 w 2290276"/>
                <a:gd name="connsiteY11" fmla="*/ 2381240 h 2610268"/>
                <a:gd name="connsiteX12" fmla="*/ 0 w 2290276"/>
                <a:gd name="connsiteY12" fmla="*/ 229028 h 26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276" h="2610268">
                  <a:moveTo>
                    <a:pt x="0" y="229028"/>
                  </a:moveTo>
                  <a:cubicBezTo>
                    <a:pt x="0" y="168286"/>
                    <a:pt x="24130" y="110032"/>
                    <a:pt x="67081" y="67081"/>
                  </a:cubicBezTo>
                  <a:cubicBezTo>
                    <a:pt x="110032" y="24130"/>
                    <a:pt x="168286" y="0"/>
                    <a:pt x="229028" y="0"/>
                  </a:cubicBezTo>
                  <a:lnTo>
                    <a:pt x="2061248" y="0"/>
                  </a:lnTo>
                  <a:cubicBezTo>
                    <a:pt x="2121990" y="0"/>
                    <a:pt x="2180244" y="24130"/>
                    <a:pt x="2223195" y="67081"/>
                  </a:cubicBezTo>
                  <a:cubicBezTo>
                    <a:pt x="2266146" y="110032"/>
                    <a:pt x="2290276" y="168286"/>
                    <a:pt x="2290276" y="229028"/>
                  </a:cubicBezTo>
                  <a:lnTo>
                    <a:pt x="2290276" y="2381240"/>
                  </a:lnTo>
                  <a:cubicBezTo>
                    <a:pt x="2290276" y="2441982"/>
                    <a:pt x="2266146" y="2500236"/>
                    <a:pt x="2223195" y="2543187"/>
                  </a:cubicBezTo>
                  <a:cubicBezTo>
                    <a:pt x="2180244" y="2586138"/>
                    <a:pt x="2121990" y="2610268"/>
                    <a:pt x="2061248" y="2610268"/>
                  </a:cubicBezTo>
                  <a:lnTo>
                    <a:pt x="229028" y="2610268"/>
                  </a:lnTo>
                  <a:cubicBezTo>
                    <a:pt x="168286" y="2610268"/>
                    <a:pt x="110032" y="2586138"/>
                    <a:pt x="67081" y="2543187"/>
                  </a:cubicBezTo>
                  <a:cubicBezTo>
                    <a:pt x="24130" y="2500236"/>
                    <a:pt x="0" y="2441982"/>
                    <a:pt x="0" y="2381240"/>
                  </a:cubicBezTo>
                  <a:lnTo>
                    <a:pt x="0" y="229028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35660" tIns="135660" rIns="135660" bIns="135660" numCol="1" spcCol="1270" anchor="ctr" anchorCtr="0">
              <a:noAutofit/>
            </a:bodyPr>
            <a:lstStyle/>
            <a:p>
              <a:pPr lvl="0" algn="ct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800" b="1" kern="1200" dirty="0" smtClean="0">
                  <a:cs typeface="B Zar" pitchFamily="2" charset="-78"/>
                </a:rPr>
                <a:t>ولى بايد كف دست‏ها و زانوها و انگشتان پا را به طور معمول بر زمين بگذارد.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56965" y="1662449"/>
            <a:ext cx="4197467" cy="1274954"/>
            <a:chOff x="756965" y="1662449"/>
            <a:chExt cx="4197467" cy="1274954"/>
          </a:xfrm>
        </p:grpSpPr>
        <p:sp>
          <p:nvSpPr>
            <p:cNvPr id="17" name="Freeform 16"/>
            <p:cNvSpPr/>
            <p:nvPr/>
          </p:nvSpPr>
          <p:spPr>
            <a:xfrm>
              <a:off x="2422607" y="1662449"/>
              <a:ext cx="2531825" cy="36751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531825" y="0"/>
                  </a:moveTo>
                  <a:lnTo>
                    <a:pt x="2531825" y="183755"/>
                  </a:lnTo>
                  <a:lnTo>
                    <a:pt x="0" y="183755"/>
                  </a:lnTo>
                  <a:lnTo>
                    <a:pt x="0" y="36751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756965" y="2029962"/>
              <a:ext cx="3331283" cy="907441"/>
            </a:xfrm>
            <a:custGeom>
              <a:avLst/>
              <a:gdLst>
                <a:gd name="connsiteX0" fmla="*/ 0 w 3331282"/>
                <a:gd name="connsiteY0" fmla="*/ 90744 h 907441"/>
                <a:gd name="connsiteX1" fmla="*/ 26578 w 3331282"/>
                <a:gd name="connsiteY1" fmla="*/ 26578 h 907441"/>
                <a:gd name="connsiteX2" fmla="*/ 90744 w 3331282"/>
                <a:gd name="connsiteY2" fmla="*/ 0 h 907441"/>
                <a:gd name="connsiteX3" fmla="*/ 3240538 w 3331282"/>
                <a:gd name="connsiteY3" fmla="*/ 0 h 907441"/>
                <a:gd name="connsiteX4" fmla="*/ 3304704 w 3331282"/>
                <a:gd name="connsiteY4" fmla="*/ 26578 h 907441"/>
                <a:gd name="connsiteX5" fmla="*/ 3331282 w 3331282"/>
                <a:gd name="connsiteY5" fmla="*/ 90744 h 907441"/>
                <a:gd name="connsiteX6" fmla="*/ 3331282 w 3331282"/>
                <a:gd name="connsiteY6" fmla="*/ 816697 h 907441"/>
                <a:gd name="connsiteX7" fmla="*/ 3304704 w 3331282"/>
                <a:gd name="connsiteY7" fmla="*/ 880863 h 907441"/>
                <a:gd name="connsiteX8" fmla="*/ 3240538 w 3331282"/>
                <a:gd name="connsiteY8" fmla="*/ 907441 h 907441"/>
                <a:gd name="connsiteX9" fmla="*/ 90744 w 3331282"/>
                <a:gd name="connsiteY9" fmla="*/ 907441 h 907441"/>
                <a:gd name="connsiteX10" fmla="*/ 26578 w 3331282"/>
                <a:gd name="connsiteY10" fmla="*/ 880863 h 907441"/>
                <a:gd name="connsiteX11" fmla="*/ 0 w 3331282"/>
                <a:gd name="connsiteY11" fmla="*/ 816697 h 907441"/>
                <a:gd name="connsiteX12" fmla="*/ 0 w 3331282"/>
                <a:gd name="connsiteY12" fmla="*/ 90744 h 90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1282" h="907441">
                  <a:moveTo>
                    <a:pt x="0" y="90744"/>
                  </a:moveTo>
                  <a:cubicBezTo>
                    <a:pt x="0" y="66677"/>
                    <a:pt x="9561" y="43596"/>
                    <a:pt x="26578" y="26578"/>
                  </a:cubicBezTo>
                  <a:cubicBezTo>
                    <a:pt x="43596" y="9560"/>
                    <a:pt x="66677" y="0"/>
                    <a:pt x="90744" y="0"/>
                  </a:cubicBezTo>
                  <a:lnTo>
                    <a:pt x="3240538" y="0"/>
                  </a:lnTo>
                  <a:cubicBezTo>
                    <a:pt x="3264605" y="0"/>
                    <a:pt x="3287686" y="9561"/>
                    <a:pt x="3304704" y="26578"/>
                  </a:cubicBezTo>
                  <a:cubicBezTo>
                    <a:pt x="3321722" y="43596"/>
                    <a:pt x="3331282" y="66677"/>
                    <a:pt x="3331282" y="90744"/>
                  </a:cubicBezTo>
                  <a:lnTo>
                    <a:pt x="3331282" y="816697"/>
                  </a:lnTo>
                  <a:cubicBezTo>
                    <a:pt x="3331282" y="840764"/>
                    <a:pt x="3321721" y="863845"/>
                    <a:pt x="3304704" y="880863"/>
                  </a:cubicBezTo>
                  <a:cubicBezTo>
                    <a:pt x="3287686" y="897881"/>
                    <a:pt x="3264605" y="907441"/>
                    <a:pt x="3240538" y="907441"/>
                  </a:cubicBezTo>
                  <a:lnTo>
                    <a:pt x="90744" y="907441"/>
                  </a:lnTo>
                  <a:cubicBezTo>
                    <a:pt x="66677" y="907441"/>
                    <a:pt x="43596" y="897880"/>
                    <a:pt x="26578" y="880863"/>
                  </a:cubicBezTo>
                  <a:cubicBezTo>
                    <a:pt x="9560" y="863845"/>
                    <a:pt x="0" y="840764"/>
                    <a:pt x="0" y="816697"/>
                  </a:cubicBezTo>
                  <a:lnTo>
                    <a:pt x="0" y="9074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18018" tIns="118018" rIns="118018" bIns="11801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2 ـ اگر نمى‏تواند خم شود، 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22607" y="2937403"/>
            <a:ext cx="2368924" cy="3020040"/>
            <a:chOff x="2422607" y="2937403"/>
            <a:chExt cx="2368924" cy="3020040"/>
          </a:xfrm>
        </p:grpSpPr>
        <p:sp>
          <p:nvSpPr>
            <p:cNvPr id="19" name="Freeform 18"/>
            <p:cNvSpPr/>
            <p:nvPr/>
          </p:nvSpPr>
          <p:spPr>
            <a:xfrm>
              <a:off x="2422607" y="2937403"/>
              <a:ext cx="1253281" cy="4097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04886"/>
                  </a:lnTo>
                  <a:lnTo>
                    <a:pt x="1253281" y="204886"/>
                  </a:lnTo>
                  <a:lnTo>
                    <a:pt x="1253281" y="40977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2501255" y="3347175"/>
              <a:ext cx="2290276" cy="2610268"/>
            </a:xfrm>
            <a:custGeom>
              <a:avLst/>
              <a:gdLst>
                <a:gd name="connsiteX0" fmla="*/ 0 w 2290276"/>
                <a:gd name="connsiteY0" fmla="*/ 229028 h 2610268"/>
                <a:gd name="connsiteX1" fmla="*/ 67081 w 2290276"/>
                <a:gd name="connsiteY1" fmla="*/ 67081 h 2610268"/>
                <a:gd name="connsiteX2" fmla="*/ 229028 w 2290276"/>
                <a:gd name="connsiteY2" fmla="*/ 0 h 2610268"/>
                <a:gd name="connsiteX3" fmla="*/ 2061248 w 2290276"/>
                <a:gd name="connsiteY3" fmla="*/ 0 h 2610268"/>
                <a:gd name="connsiteX4" fmla="*/ 2223195 w 2290276"/>
                <a:gd name="connsiteY4" fmla="*/ 67081 h 2610268"/>
                <a:gd name="connsiteX5" fmla="*/ 2290276 w 2290276"/>
                <a:gd name="connsiteY5" fmla="*/ 229028 h 2610268"/>
                <a:gd name="connsiteX6" fmla="*/ 2290276 w 2290276"/>
                <a:gd name="connsiteY6" fmla="*/ 2381240 h 2610268"/>
                <a:gd name="connsiteX7" fmla="*/ 2223195 w 2290276"/>
                <a:gd name="connsiteY7" fmla="*/ 2543187 h 2610268"/>
                <a:gd name="connsiteX8" fmla="*/ 2061248 w 2290276"/>
                <a:gd name="connsiteY8" fmla="*/ 2610268 h 2610268"/>
                <a:gd name="connsiteX9" fmla="*/ 229028 w 2290276"/>
                <a:gd name="connsiteY9" fmla="*/ 2610268 h 2610268"/>
                <a:gd name="connsiteX10" fmla="*/ 67081 w 2290276"/>
                <a:gd name="connsiteY10" fmla="*/ 2543187 h 2610268"/>
                <a:gd name="connsiteX11" fmla="*/ 0 w 2290276"/>
                <a:gd name="connsiteY11" fmla="*/ 2381240 h 2610268"/>
                <a:gd name="connsiteX12" fmla="*/ 0 w 2290276"/>
                <a:gd name="connsiteY12" fmla="*/ 229028 h 26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276" h="2610268">
                  <a:moveTo>
                    <a:pt x="0" y="229028"/>
                  </a:moveTo>
                  <a:cubicBezTo>
                    <a:pt x="0" y="168286"/>
                    <a:pt x="24130" y="110032"/>
                    <a:pt x="67081" y="67081"/>
                  </a:cubicBezTo>
                  <a:cubicBezTo>
                    <a:pt x="110032" y="24130"/>
                    <a:pt x="168286" y="0"/>
                    <a:pt x="229028" y="0"/>
                  </a:cubicBezTo>
                  <a:lnTo>
                    <a:pt x="2061248" y="0"/>
                  </a:lnTo>
                  <a:cubicBezTo>
                    <a:pt x="2121990" y="0"/>
                    <a:pt x="2180244" y="24130"/>
                    <a:pt x="2223195" y="67081"/>
                  </a:cubicBezTo>
                  <a:cubicBezTo>
                    <a:pt x="2266146" y="110032"/>
                    <a:pt x="2290276" y="168286"/>
                    <a:pt x="2290276" y="229028"/>
                  </a:cubicBezTo>
                  <a:lnTo>
                    <a:pt x="2290276" y="2381240"/>
                  </a:lnTo>
                  <a:cubicBezTo>
                    <a:pt x="2290276" y="2441982"/>
                    <a:pt x="2266146" y="2500236"/>
                    <a:pt x="2223195" y="2543187"/>
                  </a:cubicBezTo>
                  <a:cubicBezTo>
                    <a:pt x="2180244" y="2586138"/>
                    <a:pt x="2121990" y="2610268"/>
                    <a:pt x="2061248" y="2610268"/>
                  </a:cubicBezTo>
                  <a:lnTo>
                    <a:pt x="229028" y="2610268"/>
                  </a:lnTo>
                  <a:cubicBezTo>
                    <a:pt x="168286" y="2610268"/>
                    <a:pt x="110032" y="2586138"/>
                    <a:pt x="67081" y="2543187"/>
                  </a:cubicBezTo>
                  <a:cubicBezTo>
                    <a:pt x="24130" y="2500236"/>
                    <a:pt x="0" y="2441982"/>
                    <a:pt x="0" y="2381240"/>
                  </a:cubicBezTo>
                  <a:lnTo>
                    <a:pt x="0" y="229028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35660" tIns="135660" rIns="135660" bIns="135660" numCol="1" spcCol="1270" anchor="ctr" anchorCtr="0">
              <a:noAutofit/>
            </a:bodyPr>
            <a:lstStyle/>
            <a:p>
              <a:pPr lvl="0" algn="ct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800" b="1" kern="1200" dirty="0" smtClean="0">
                  <a:cs typeface="B Zar" pitchFamily="2" charset="-78"/>
                </a:rPr>
                <a:t>بايد براى سجده بنشيند و با سر اشاره كند، 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7926" y="2937403"/>
            <a:ext cx="2324680" cy="3020040"/>
            <a:chOff x="97926" y="2937403"/>
            <a:chExt cx="2324680" cy="3020040"/>
          </a:xfrm>
        </p:grpSpPr>
        <p:sp>
          <p:nvSpPr>
            <p:cNvPr id="21" name="Freeform 20"/>
            <p:cNvSpPr/>
            <p:nvPr/>
          </p:nvSpPr>
          <p:spPr>
            <a:xfrm>
              <a:off x="1169325" y="2937403"/>
              <a:ext cx="1253281" cy="4097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53281" y="0"/>
                  </a:moveTo>
                  <a:lnTo>
                    <a:pt x="1253281" y="204886"/>
                  </a:lnTo>
                  <a:lnTo>
                    <a:pt x="0" y="204886"/>
                  </a:lnTo>
                  <a:lnTo>
                    <a:pt x="0" y="40977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97926" y="3347175"/>
              <a:ext cx="2290276" cy="2610268"/>
            </a:xfrm>
            <a:custGeom>
              <a:avLst/>
              <a:gdLst>
                <a:gd name="connsiteX0" fmla="*/ 0 w 2290276"/>
                <a:gd name="connsiteY0" fmla="*/ 229028 h 2610268"/>
                <a:gd name="connsiteX1" fmla="*/ 67081 w 2290276"/>
                <a:gd name="connsiteY1" fmla="*/ 67081 h 2610268"/>
                <a:gd name="connsiteX2" fmla="*/ 229028 w 2290276"/>
                <a:gd name="connsiteY2" fmla="*/ 0 h 2610268"/>
                <a:gd name="connsiteX3" fmla="*/ 2061248 w 2290276"/>
                <a:gd name="connsiteY3" fmla="*/ 0 h 2610268"/>
                <a:gd name="connsiteX4" fmla="*/ 2223195 w 2290276"/>
                <a:gd name="connsiteY4" fmla="*/ 67081 h 2610268"/>
                <a:gd name="connsiteX5" fmla="*/ 2290276 w 2290276"/>
                <a:gd name="connsiteY5" fmla="*/ 229028 h 2610268"/>
                <a:gd name="connsiteX6" fmla="*/ 2290276 w 2290276"/>
                <a:gd name="connsiteY6" fmla="*/ 2381240 h 2610268"/>
                <a:gd name="connsiteX7" fmla="*/ 2223195 w 2290276"/>
                <a:gd name="connsiteY7" fmla="*/ 2543187 h 2610268"/>
                <a:gd name="connsiteX8" fmla="*/ 2061248 w 2290276"/>
                <a:gd name="connsiteY8" fmla="*/ 2610268 h 2610268"/>
                <a:gd name="connsiteX9" fmla="*/ 229028 w 2290276"/>
                <a:gd name="connsiteY9" fmla="*/ 2610268 h 2610268"/>
                <a:gd name="connsiteX10" fmla="*/ 67081 w 2290276"/>
                <a:gd name="connsiteY10" fmla="*/ 2543187 h 2610268"/>
                <a:gd name="connsiteX11" fmla="*/ 0 w 2290276"/>
                <a:gd name="connsiteY11" fmla="*/ 2381240 h 2610268"/>
                <a:gd name="connsiteX12" fmla="*/ 0 w 2290276"/>
                <a:gd name="connsiteY12" fmla="*/ 229028 h 26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90276" h="2610268">
                  <a:moveTo>
                    <a:pt x="0" y="229028"/>
                  </a:moveTo>
                  <a:cubicBezTo>
                    <a:pt x="0" y="168286"/>
                    <a:pt x="24130" y="110032"/>
                    <a:pt x="67081" y="67081"/>
                  </a:cubicBezTo>
                  <a:cubicBezTo>
                    <a:pt x="110032" y="24130"/>
                    <a:pt x="168286" y="0"/>
                    <a:pt x="229028" y="0"/>
                  </a:cubicBezTo>
                  <a:lnTo>
                    <a:pt x="2061248" y="0"/>
                  </a:lnTo>
                  <a:cubicBezTo>
                    <a:pt x="2121990" y="0"/>
                    <a:pt x="2180244" y="24130"/>
                    <a:pt x="2223195" y="67081"/>
                  </a:cubicBezTo>
                  <a:cubicBezTo>
                    <a:pt x="2266146" y="110032"/>
                    <a:pt x="2290276" y="168286"/>
                    <a:pt x="2290276" y="229028"/>
                  </a:cubicBezTo>
                  <a:lnTo>
                    <a:pt x="2290276" y="2381240"/>
                  </a:lnTo>
                  <a:cubicBezTo>
                    <a:pt x="2290276" y="2441982"/>
                    <a:pt x="2266146" y="2500236"/>
                    <a:pt x="2223195" y="2543187"/>
                  </a:cubicBezTo>
                  <a:cubicBezTo>
                    <a:pt x="2180244" y="2586138"/>
                    <a:pt x="2121990" y="2610268"/>
                    <a:pt x="2061248" y="2610268"/>
                  </a:cubicBezTo>
                  <a:lnTo>
                    <a:pt x="229028" y="2610268"/>
                  </a:lnTo>
                  <a:cubicBezTo>
                    <a:pt x="168286" y="2610268"/>
                    <a:pt x="110032" y="2586138"/>
                    <a:pt x="67081" y="2543187"/>
                  </a:cubicBezTo>
                  <a:cubicBezTo>
                    <a:pt x="24130" y="2500236"/>
                    <a:pt x="0" y="2441982"/>
                    <a:pt x="0" y="2381240"/>
                  </a:cubicBezTo>
                  <a:lnTo>
                    <a:pt x="0" y="229028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35660" tIns="135660" rIns="135660" bIns="135660" numCol="1" spcCol="1270" anchor="ctr" anchorCtr="0">
              <a:noAutofit/>
            </a:bodyPr>
            <a:lstStyle/>
            <a:p>
              <a:pPr lvl="0" algn="ct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800" b="1" kern="1200" dirty="0" smtClean="0">
                  <a:cs typeface="B Zar" pitchFamily="2" charset="-78"/>
                </a:rPr>
                <a:t>ولى احتياط واجب آن است كه مهر را بالا بياورد و پيشانى را بر آن بگذارد.</a:t>
              </a:r>
              <a:endParaRPr lang="en-US" sz="18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588" y="1071546"/>
            <a:ext cx="9358378" cy="5643602"/>
          </a:xfrm>
          <a:prstGeom prst="roundRect">
            <a:avLst>
              <a:gd name="adj" fmla="val 699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1. در چهار سوره قرآن، آيه سجده وجود دارد كه اگر انسان آن آيه را بخواند يا وقتى كه ديگرى آن را مى‏خواند به آن گوش دهد، بعد از تمام شدن آن آيه، بايد فورى سجده‏كند.</a:t>
            </a:r>
            <a:endParaRPr lang="en-US" sz="2400" b="1" dirty="0" smtClean="0">
              <a:cs typeface="B Zar" pitchFamily="2" charset="-78"/>
            </a:endParaRPr>
          </a:p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2. چنانچه سجده را فراموش كند، هر وقت يادش آمد بايد سجده كند.</a:t>
            </a:r>
            <a:endParaRPr lang="en-US" sz="2400" b="1" dirty="0" smtClean="0">
              <a:cs typeface="B Zar" pitchFamily="2" charset="-78"/>
            </a:endParaRPr>
          </a:p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3. اگر انسان آيه سجده را از ضبط صوت بشنود، لازم نيست سجده كند.</a:t>
            </a:r>
            <a:endParaRPr lang="en-US" sz="2400" b="1" dirty="0" smtClean="0">
              <a:cs typeface="B Zar" pitchFamily="2" charset="-78"/>
            </a:endParaRPr>
          </a:p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4. اگر آيه سجده از بلندگو يا راديو يا تلويزيون شنيده شود، چنانچه صداى انسان به صورت زنده پخش مى‏شود، سجده واجب است.</a:t>
            </a:r>
            <a:endParaRPr lang="en-US" sz="2400" b="1" dirty="0" smtClean="0">
              <a:cs typeface="B Zar" pitchFamily="2" charset="-78"/>
            </a:endParaRPr>
          </a:p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5. هنگام سجده براى اين آيه‏ها، بر چيزهاى خوراكى و پوشاكى نمى‏توان سجده كرد ولى مراعات سايرشرايط سجده، لازم نيست.</a:t>
            </a:r>
            <a:endParaRPr lang="en-US" sz="2400" b="1" dirty="0" smtClean="0">
              <a:cs typeface="B Zar" pitchFamily="2" charset="-78"/>
            </a:endParaRPr>
          </a:p>
          <a:p>
            <a:pPr marL="114300" lvl="1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400" b="1" dirty="0" smtClean="0">
                <a:cs typeface="B Zar" pitchFamily="2" charset="-78"/>
              </a:rPr>
              <a:t>6. گفتن ذكر در اين سجده واجب نيست، بلكه مستحب است و بهتر است بگويد:</a:t>
            </a:r>
            <a:endParaRPr lang="en-US" sz="2400" b="1" dirty="0" smtClean="0">
              <a:cs typeface="B Zar" pitchFamily="2" charset="-78"/>
            </a:endParaRPr>
          </a:p>
          <a:p>
            <a:pPr marL="228600" lvl="2" indent="-114300" algn="justLow" defTabSz="66675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لا اِلـهَ اِلاَّ اللّه‏ُ حَقًّا حَقًّا، لا اِلـهَ اِلاَّ اللّه‏ُ ايمانًا وَ تَصْديقًا، لا اِلـهَ اِلاَّ اللّه‏ُ عُبُودِيَّةً وَ رِقًّا، َجَدْتُ لَكَ يا رَبِّ تَعَبُّدًا وَ رِقًّا، لا مُسْتَنْكِفًا وَ لا ُمسْتَكْبِرًا، بَلْ اَنَا عَبْدٌ ذَليلٌ خائِفٌ مُسْتَجيرٌ.</a:t>
            </a:r>
            <a:endParaRPr lang="fa-IR" sz="2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5374595" y="613424"/>
            <a:ext cx="3920502" cy="771127"/>
          </a:xfrm>
          <a:custGeom>
            <a:avLst/>
            <a:gdLst>
              <a:gd name="connsiteX0" fmla="*/ 0 w 3920502"/>
              <a:gd name="connsiteY0" fmla="*/ 128524 h 771127"/>
              <a:gd name="connsiteX1" fmla="*/ 37644 w 3920502"/>
              <a:gd name="connsiteY1" fmla="*/ 37644 h 771127"/>
              <a:gd name="connsiteX2" fmla="*/ 128524 w 3920502"/>
              <a:gd name="connsiteY2" fmla="*/ 0 h 771127"/>
              <a:gd name="connsiteX3" fmla="*/ 3791978 w 3920502"/>
              <a:gd name="connsiteY3" fmla="*/ 0 h 771127"/>
              <a:gd name="connsiteX4" fmla="*/ 3882858 w 3920502"/>
              <a:gd name="connsiteY4" fmla="*/ 37644 h 771127"/>
              <a:gd name="connsiteX5" fmla="*/ 3920502 w 3920502"/>
              <a:gd name="connsiteY5" fmla="*/ 128524 h 771127"/>
              <a:gd name="connsiteX6" fmla="*/ 3920502 w 3920502"/>
              <a:gd name="connsiteY6" fmla="*/ 642603 h 771127"/>
              <a:gd name="connsiteX7" fmla="*/ 3882858 w 3920502"/>
              <a:gd name="connsiteY7" fmla="*/ 733483 h 771127"/>
              <a:gd name="connsiteX8" fmla="*/ 3791978 w 3920502"/>
              <a:gd name="connsiteY8" fmla="*/ 771127 h 771127"/>
              <a:gd name="connsiteX9" fmla="*/ 128524 w 3920502"/>
              <a:gd name="connsiteY9" fmla="*/ 771127 h 771127"/>
              <a:gd name="connsiteX10" fmla="*/ 37644 w 3920502"/>
              <a:gd name="connsiteY10" fmla="*/ 733483 h 771127"/>
              <a:gd name="connsiteX11" fmla="*/ 0 w 3920502"/>
              <a:gd name="connsiteY11" fmla="*/ 642603 h 771127"/>
              <a:gd name="connsiteX12" fmla="*/ 0 w 3920502"/>
              <a:gd name="connsiteY12" fmla="*/ 128524 h 77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20502" h="771127">
                <a:moveTo>
                  <a:pt x="0" y="128524"/>
                </a:moveTo>
                <a:cubicBezTo>
                  <a:pt x="0" y="94437"/>
                  <a:pt x="13541" y="61747"/>
                  <a:pt x="37644" y="37644"/>
                </a:cubicBezTo>
                <a:cubicBezTo>
                  <a:pt x="61747" y="13541"/>
                  <a:pt x="94438" y="0"/>
                  <a:pt x="128524" y="0"/>
                </a:cubicBezTo>
                <a:lnTo>
                  <a:pt x="3791978" y="0"/>
                </a:lnTo>
                <a:cubicBezTo>
                  <a:pt x="3826065" y="0"/>
                  <a:pt x="3858755" y="13541"/>
                  <a:pt x="3882858" y="37644"/>
                </a:cubicBezTo>
                <a:cubicBezTo>
                  <a:pt x="3906961" y="61747"/>
                  <a:pt x="3920502" y="94438"/>
                  <a:pt x="3920502" y="128524"/>
                </a:cubicBezTo>
                <a:lnTo>
                  <a:pt x="3920502" y="642603"/>
                </a:lnTo>
                <a:cubicBezTo>
                  <a:pt x="3920502" y="676690"/>
                  <a:pt x="3906961" y="709380"/>
                  <a:pt x="3882858" y="733483"/>
                </a:cubicBezTo>
                <a:cubicBezTo>
                  <a:pt x="3858755" y="757586"/>
                  <a:pt x="3826064" y="771127"/>
                  <a:pt x="3791978" y="771127"/>
                </a:cubicBezTo>
                <a:lnTo>
                  <a:pt x="128524" y="771127"/>
                </a:lnTo>
                <a:cubicBezTo>
                  <a:pt x="94437" y="771127"/>
                  <a:pt x="61747" y="757586"/>
                  <a:pt x="37644" y="733483"/>
                </a:cubicBezTo>
                <a:cubicBezTo>
                  <a:pt x="13541" y="709380"/>
                  <a:pt x="0" y="676689"/>
                  <a:pt x="0" y="642603"/>
                </a:cubicBezTo>
                <a:lnTo>
                  <a:pt x="0" y="12852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281594" tIns="37643" rIns="281594" bIns="37643" numCol="1" spcCol="1270" anchor="ctr" anchorCtr="0">
            <a:noAutofit/>
          </a:bodyPr>
          <a:lstStyle/>
          <a:p>
            <a:pPr lvl="0" algn="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سجده واجب قرآن</a:t>
            </a:r>
            <a:endParaRPr lang="en-US" sz="3600" kern="1200" dirty="0">
              <a:cs typeface="B Zar" pitchFamily="2" charset="-78"/>
            </a:endParaRPr>
          </a:p>
        </p:txBody>
      </p:sp>
      <p:sp>
        <p:nvSpPr>
          <p:cNvPr id="8" name="4-Point Star 7">
            <a:hlinkClick r:id="rId3" action="ppaction://hlinksldjump"/>
          </p:cNvPr>
          <p:cNvSpPr/>
          <p:nvPr/>
        </p:nvSpPr>
        <p:spPr>
          <a:xfrm>
            <a:off x="3929912" y="3688284"/>
            <a:ext cx="285752" cy="28575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6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2" name="Snip Single Corner Rectangle 11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376" y="1011400"/>
            <a:ext cx="9286843" cy="5203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193947" y="642920"/>
            <a:ext cx="2336528" cy="797807"/>
          </a:xfrm>
          <a:custGeom>
            <a:avLst/>
            <a:gdLst>
              <a:gd name="connsiteX0" fmla="*/ 0 w 2336528"/>
              <a:gd name="connsiteY0" fmla="*/ 79781 h 797807"/>
              <a:gd name="connsiteX1" fmla="*/ 23367 w 2336528"/>
              <a:gd name="connsiteY1" fmla="*/ 23367 h 797807"/>
              <a:gd name="connsiteX2" fmla="*/ 79781 w 2336528"/>
              <a:gd name="connsiteY2" fmla="*/ 0 h 797807"/>
              <a:gd name="connsiteX3" fmla="*/ 2256747 w 2336528"/>
              <a:gd name="connsiteY3" fmla="*/ 0 h 797807"/>
              <a:gd name="connsiteX4" fmla="*/ 2313161 w 2336528"/>
              <a:gd name="connsiteY4" fmla="*/ 23367 h 797807"/>
              <a:gd name="connsiteX5" fmla="*/ 2336528 w 2336528"/>
              <a:gd name="connsiteY5" fmla="*/ 79781 h 797807"/>
              <a:gd name="connsiteX6" fmla="*/ 2336528 w 2336528"/>
              <a:gd name="connsiteY6" fmla="*/ 718026 h 797807"/>
              <a:gd name="connsiteX7" fmla="*/ 2313161 w 2336528"/>
              <a:gd name="connsiteY7" fmla="*/ 774440 h 797807"/>
              <a:gd name="connsiteX8" fmla="*/ 2256747 w 2336528"/>
              <a:gd name="connsiteY8" fmla="*/ 797807 h 797807"/>
              <a:gd name="connsiteX9" fmla="*/ 79781 w 2336528"/>
              <a:gd name="connsiteY9" fmla="*/ 797807 h 797807"/>
              <a:gd name="connsiteX10" fmla="*/ 23367 w 2336528"/>
              <a:gd name="connsiteY10" fmla="*/ 774440 h 797807"/>
              <a:gd name="connsiteX11" fmla="*/ 0 w 2336528"/>
              <a:gd name="connsiteY11" fmla="*/ 718026 h 797807"/>
              <a:gd name="connsiteX12" fmla="*/ 0 w 2336528"/>
              <a:gd name="connsiteY12" fmla="*/ 79781 h 79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6528" h="797807">
                <a:moveTo>
                  <a:pt x="0" y="79781"/>
                </a:moveTo>
                <a:cubicBezTo>
                  <a:pt x="0" y="58622"/>
                  <a:pt x="8406" y="38329"/>
                  <a:pt x="23367" y="23367"/>
                </a:cubicBezTo>
                <a:cubicBezTo>
                  <a:pt x="38329" y="8405"/>
                  <a:pt x="58621" y="0"/>
                  <a:pt x="79781" y="0"/>
                </a:cubicBezTo>
                <a:lnTo>
                  <a:pt x="2256747" y="0"/>
                </a:lnTo>
                <a:cubicBezTo>
                  <a:pt x="2277906" y="0"/>
                  <a:pt x="2298199" y="8406"/>
                  <a:pt x="2313161" y="23367"/>
                </a:cubicBezTo>
                <a:cubicBezTo>
                  <a:pt x="2328123" y="38329"/>
                  <a:pt x="2336528" y="58621"/>
                  <a:pt x="2336528" y="79781"/>
                </a:cubicBezTo>
                <a:lnTo>
                  <a:pt x="2336528" y="718026"/>
                </a:lnTo>
                <a:cubicBezTo>
                  <a:pt x="2336528" y="739185"/>
                  <a:pt x="2328123" y="759478"/>
                  <a:pt x="2313161" y="774440"/>
                </a:cubicBezTo>
                <a:cubicBezTo>
                  <a:pt x="2298199" y="789402"/>
                  <a:pt x="2277907" y="797807"/>
                  <a:pt x="2256747" y="797807"/>
                </a:cubicBezTo>
                <a:lnTo>
                  <a:pt x="79781" y="797807"/>
                </a:lnTo>
                <a:cubicBezTo>
                  <a:pt x="58622" y="797807"/>
                  <a:pt x="38329" y="789401"/>
                  <a:pt x="23367" y="774440"/>
                </a:cubicBezTo>
                <a:cubicBezTo>
                  <a:pt x="8405" y="759478"/>
                  <a:pt x="0" y="739186"/>
                  <a:pt x="0" y="718026"/>
                </a:cubicBezTo>
                <a:lnTo>
                  <a:pt x="0" y="7978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4327" tIns="64007" rIns="84327" bIns="64007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تشهّـد</a:t>
            </a:r>
            <a:endParaRPr lang="en-US" sz="3200" b="1" kern="1200" dirty="0">
              <a:cs typeface="B Zar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96097" y="1440727"/>
            <a:ext cx="8900724" cy="2541645"/>
            <a:chOff x="396097" y="1440727"/>
            <a:chExt cx="8900724" cy="2541645"/>
          </a:xfrm>
        </p:grpSpPr>
        <p:sp>
          <p:nvSpPr>
            <p:cNvPr id="11" name="Freeform 10"/>
            <p:cNvSpPr/>
            <p:nvPr/>
          </p:nvSpPr>
          <p:spPr>
            <a:xfrm>
              <a:off x="9003662" y="1440727"/>
              <a:ext cx="293159" cy="141688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93159" y="0"/>
                  </a:moveTo>
                  <a:lnTo>
                    <a:pt x="293159" y="1416881"/>
                  </a:lnTo>
                  <a:lnTo>
                    <a:pt x="0" y="141688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96097" y="1732845"/>
              <a:ext cx="8607564" cy="2249527"/>
            </a:xfrm>
            <a:custGeom>
              <a:avLst/>
              <a:gdLst>
                <a:gd name="connsiteX0" fmla="*/ 0 w 8607564"/>
                <a:gd name="connsiteY0" fmla="*/ 224953 h 2249527"/>
                <a:gd name="connsiteX1" fmla="*/ 65887 w 8607564"/>
                <a:gd name="connsiteY1" fmla="*/ 65887 h 2249527"/>
                <a:gd name="connsiteX2" fmla="*/ 224953 w 8607564"/>
                <a:gd name="connsiteY2" fmla="*/ 0 h 2249527"/>
                <a:gd name="connsiteX3" fmla="*/ 8382611 w 8607564"/>
                <a:gd name="connsiteY3" fmla="*/ 0 h 2249527"/>
                <a:gd name="connsiteX4" fmla="*/ 8541677 w 8607564"/>
                <a:gd name="connsiteY4" fmla="*/ 65887 h 2249527"/>
                <a:gd name="connsiteX5" fmla="*/ 8607564 w 8607564"/>
                <a:gd name="connsiteY5" fmla="*/ 224953 h 2249527"/>
                <a:gd name="connsiteX6" fmla="*/ 8607564 w 8607564"/>
                <a:gd name="connsiteY6" fmla="*/ 2024574 h 2249527"/>
                <a:gd name="connsiteX7" fmla="*/ 8541677 w 8607564"/>
                <a:gd name="connsiteY7" fmla="*/ 2183640 h 2249527"/>
                <a:gd name="connsiteX8" fmla="*/ 8382611 w 8607564"/>
                <a:gd name="connsiteY8" fmla="*/ 2249527 h 2249527"/>
                <a:gd name="connsiteX9" fmla="*/ 224953 w 8607564"/>
                <a:gd name="connsiteY9" fmla="*/ 2249527 h 2249527"/>
                <a:gd name="connsiteX10" fmla="*/ 65887 w 8607564"/>
                <a:gd name="connsiteY10" fmla="*/ 2183640 h 2249527"/>
                <a:gd name="connsiteX11" fmla="*/ 0 w 8607564"/>
                <a:gd name="connsiteY11" fmla="*/ 2024574 h 2249527"/>
                <a:gd name="connsiteX12" fmla="*/ 0 w 8607564"/>
                <a:gd name="connsiteY12" fmla="*/ 224953 h 224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07564" h="2249527">
                  <a:moveTo>
                    <a:pt x="0" y="224953"/>
                  </a:moveTo>
                  <a:cubicBezTo>
                    <a:pt x="0" y="165292"/>
                    <a:pt x="23700" y="108074"/>
                    <a:pt x="65887" y="65887"/>
                  </a:cubicBezTo>
                  <a:cubicBezTo>
                    <a:pt x="108074" y="23700"/>
                    <a:pt x="165292" y="0"/>
                    <a:pt x="224953" y="0"/>
                  </a:cubicBezTo>
                  <a:lnTo>
                    <a:pt x="8382611" y="0"/>
                  </a:lnTo>
                  <a:cubicBezTo>
                    <a:pt x="8442272" y="0"/>
                    <a:pt x="8499490" y="23700"/>
                    <a:pt x="8541677" y="65887"/>
                  </a:cubicBezTo>
                  <a:cubicBezTo>
                    <a:pt x="8583864" y="108074"/>
                    <a:pt x="8607564" y="165292"/>
                    <a:pt x="8607564" y="224953"/>
                  </a:cubicBezTo>
                  <a:lnTo>
                    <a:pt x="8607564" y="2024574"/>
                  </a:lnTo>
                  <a:cubicBezTo>
                    <a:pt x="8607564" y="2084235"/>
                    <a:pt x="8583864" y="2141453"/>
                    <a:pt x="8541677" y="2183640"/>
                  </a:cubicBezTo>
                  <a:cubicBezTo>
                    <a:pt x="8499490" y="2225827"/>
                    <a:pt x="8442272" y="2249527"/>
                    <a:pt x="8382611" y="2249527"/>
                  </a:cubicBezTo>
                  <a:lnTo>
                    <a:pt x="224953" y="2249527"/>
                  </a:lnTo>
                  <a:cubicBezTo>
                    <a:pt x="165292" y="2249527"/>
                    <a:pt x="108074" y="2225827"/>
                    <a:pt x="65887" y="2183640"/>
                  </a:cubicBezTo>
                  <a:cubicBezTo>
                    <a:pt x="23700" y="2141453"/>
                    <a:pt x="0" y="2084235"/>
                    <a:pt x="0" y="2024574"/>
                  </a:cubicBezTo>
                  <a:lnTo>
                    <a:pt x="0" y="224953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606" tIns="96366" rIns="111606" bIns="96366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نمازگزار در ركعت دوم و آخر نماز، بايد بعد از سجده دوم بنشيند و در حال آرام بودن بدن، تشهد بخواند، يعنى بگويد:</a:t>
              </a:r>
            </a:p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solidFill>
                    <a:srgbClr val="0070C0"/>
                  </a:solidFill>
                  <a:cs typeface="B Zar" pitchFamily="2" charset="-78"/>
                </a:rPr>
                <a:t>اَشْهَـدُ اَنْ لا اِلـهَ اِلاَّ اللّه‏ُ وَحْـدَهُ لا شَـريـكَ لَـهُ وَ اَشْهَـدُ اَنَّ مُحمَّـداً عَبْـدُهُ و رَسُـولُـهُ اَلّلهُـمَّ صَـلِّ عَلـى مُحمَّـدٍ وَ الِ مُحمَّـدٍ.</a:t>
              </a:r>
              <a:endParaRPr lang="en-US" sz="2400" b="1" kern="1200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6097" y="1440727"/>
            <a:ext cx="8900724" cy="5112420"/>
            <a:chOff x="396097" y="1440727"/>
            <a:chExt cx="8900724" cy="5112420"/>
          </a:xfrm>
        </p:grpSpPr>
        <p:sp>
          <p:nvSpPr>
            <p:cNvPr id="13" name="Freeform 12"/>
            <p:cNvSpPr/>
            <p:nvPr/>
          </p:nvSpPr>
          <p:spPr>
            <a:xfrm>
              <a:off x="9047327" y="1440727"/>
              <a:ext cx="249494" cy="397306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49494" y="0"/>
                  </a:moveTo>
                  <a:lnTo>
                    <a:pt x="249494" y="3973067"/>
                  </a:lnTo>
                  <a:lnTo>
                    <a:pt x="0" y="397306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396097" y="4274437"/>
              <a:ext cx="8651229" cy="2278710"/>
            </a:xfrm>
            <a:custGeom>
              <a:avLst/>
              <a:gdLst>
                <a:gd name="connsiteX0" fmla="*/ 0 w 8651229"/>
                <a:gd name="connsiteY0" fmla="*/ 227871 h 2278710"/>
                <a:gd name="connsiteX1" fmla="*/ 66742 w 8651229"/>
                <a:gd name="connsiteY1" fmla="*/ 66742 h 2278710"/>
                <a:gd name="connsiteX2" fmla="*/ 227871 w 8651229"/>
                <a:gd name="connsiteY2" fmla="*/ 0 h 2278710"/>
                <a:gd name="connsiteX3" fmla="*/ 8423358 w 8651229"/>
                <a:gd name="connsiteY3" fmla="*/ 0 h 2278710"/>
                <a:gd name="connsiteX4" fmla="*/ 8584487 w 8651229"/>
                <a:gd name="connsiteY4" fmla="*/ 66742 h 2278710"/>
                <a:gd name="connsiteX5" fmla="*/ 8651229 w 8651229"/>
                <a:gd name="connsiteY5" fmla="*/ 227871 h 2278710"/>
                <a:gd name="connsiteX6" fmla="*/ 8651229 w 8651229"/>
                <a:gd name="connsiteY6" fmla="*/ 2050839 h 2278710"/>
                <a:gd name="connsiteX7" fmla="*/ 8584487 w 8651229"/>
                <a:gd name="connsiteY7" fmla="*/ 2211968 h 2278710"/>
                <a:gd name="connsiteX8" fmla="*/ 8423358 w 8651229"/>
                <a:gd name="connsiteY8" fmla="*/ 2278710 h 2278710"/>
                <a:gd name="connsiteX9" fmla="*/ 227871 w 8651229"/>
                <a:gd name="connsiteY9" fmla="*/ 2278710 h 2278710"/>
                <a:gd name="connsiteX10" fmla="*/ 66742 w 8651229"/>
                <a:gd name="connsiteY10" fmla="*/ 2211968 h 2278710"/>
                <a:gd name="connsiteX11" fmla="*/ 0 w 8651229"/>
                <a:gd name="connsiteY11" fmla="*/ 2050839 h 2278710"/>
                <a:gd name="connsiteX12" fmla="*/ 0 w 8651229"/>
                <a:gd name="connsiteY12" fmla="*/ 227871 h 227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51229" h="2278710">
                  <a:moveTo>
                    <a:pt x="0" y="227871"/>
                  </a:moveTo>
                  <a:cubicBezTo>
                    <a:pt x="0" y="167436"/>
                    <a:pt x="24008" y="109476"/>
                    <a:pt x="66742" y="66742"/>
                  </a:cubicBezTo>
                  <a:cubicBezTo>
                    <a:pt x="109476" y="24008"/>
                    <a:pt x="167436" y="0"/>
                    <a:pt x="227871" y="0"/>
                  </a:cubicBezTo>
                  <a:lnTo>
                    <a:pt x="8423358" y="0"/>
                  </a:lnTo>
                  <a:cubicBezTo>
                    <a:pt x="8483793" y="0"/>
                    <a:pt x="8541753" y="24008"/>
                    <a:pt x="8584487" y="66742"/>
                  </a:cubicBezTo>
                  <a:cubicBezTo>
                    <a:pt x="8627221" y="109476"/>
                    <a:pt x="8651229" y="167436"/>
                    <a:pt x="8651229" y="227871"/>
                  </a:cubicBezTo>
                  <a:lnTo>
                    <a:pt x="8651229" y="2050839"/>
                  </a:lnTo>
                  <a:cubicBezTo>
                    <a:pt x="8651229" y="2111274"/>
                    <a:pt x="8627221" y="2169234"/>
                    <a:pt x="8584487" y="2211968"/>
                  </a:cubicBezTo>
                  <a:cubicBezTo>
                    <a:pt x="8541753" y="2254702"/>
                    <a:pt x="8483793" y="2278710"/>
                    <a:pt x="8423358" y="2278710"/>
                  </a:cubicBezTo>
                  <a:lnTo>
                    <a:pt x="227871" y="2278710"/>
                  </a:lnTo>
                  <a:cubicBezTo>
                    <a:pt x="167436" y="2278710"/>
                    <a:pt x="109476" y="2254702"/>
                    <a:pt x="66742" y="2211968"/>
                  </a:cubicBezTo>
                  <a:cubicBezTo>
                    <a:pt x="24008" y="2169234"/>
                    <a:pt x="0" y="2111274"/>
                    <a:pt x="0" y="2050839"/>
                  </a:cubicBezTo>
                  <a:lnTo>
                    <a:pt x="0" y="227871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461" tIns="97221" rIns="112461" bIns="97221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2 ـ اگر نمازگزار تشهد را فراموش كند و بايستد و پيش از ركوع يادش بيايد كه تشهد را نخوانده، بايد بنشيند و تشهد را بخواند و دوباره بايستد و آنچه بايد در آن ركعت خوانده شود، بخواند و نماز را تمام كند  و اگر در ركوع يا بعد از آن يادش بيايد، بايد نماز را تمام كند و بعد از سلام نماز، تشهد را قضا كند و بنابر احتياط واجب دو سجده سهو بجا آورد.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sp>
        <p:nvSpPr>
          <p:cNvPr id="17" name="4-Point Star 16">
            <a:hlinkClick r:id="rId3" action="ppaction://hlinksldjump"/>
          </p:cNvPr>
          <p:cNvSpPr/>
          <p:nvPr/>
        </p:nvSpPr>
        <p:spPr>
          <a:xfrm>
            <a:off x="2238356" y="5929330"/>
            <a:ext cx="285752" cy="28575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2" name="Snip Single Corner Rectangle 11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8" name="Picture 17" descr="Picture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282" y="571480"/>
            <a:ext cx="8823037" cy="6022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21604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14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810520" y="3132089"/>
            <a:ext cx="2044859" cy="1022429"/>
          </a:xfrm>
          <a:custGeom>
            <a:avLst/>
            <a:gdLst>
              <a:gd name="connsiteX0" fmla="*/ 0 w 2044859"/>
              <a:gd name="connsiteY0" fmla="*/ 102243 h 1022429"/>
              <a:gd name="connsiteX1" fmla="*/ 29946 w 2044859"/>
              <a:gd name="connsiteY1" fmla="*/ 29946 h 1022429"/>
              <a:gd name="connsiteX2" fmla="*/ 102243 w 2044859"/>
              <a:gd name="connsiteY2" fmla="*/ 0 h 1022429"/>
              <a:gd name="connsiteX3" fmla="*/ 1942616 w 2044859"/>
              <a:gd name="connsiteY3" fmla="*/ 0 h 1022429"/>
              <a:gd name="connsiteX4" fmla="*/ 2014913 w 2044859"/>
              <a:gd name="connsiteY4" fmla="*/ 29946 h 1022429"/>
              <a:gd name="connsiteX5" fmla="*/ 2044859 w 2044859"/>
              <a:gd name="connsiteY5" fmla="*/ 102243 h 1022429"/>
              <a:gd name="connsiteX6" fmla="*/ 2044859 w 2044859"/>
              <a:gd name="connsiteY6" fmla="*/ 920186 h 1022429"/>
              <a:gd name="connsiteX7" fmla="*/ 2014913 w 2044859"/>
              <a:gd name="connsiteY7" fmla="*/ 992483 h 1022429"/>
              <a:gd name="connsiteX8" fmla="*/ 1942616 w 2044859"/>
              <a:gd name="connsiteY8" fmla="*/ 1022429 h 1022429"/>
              <a:gd name="connsiteX9" fmla="*/ 102243 w 2044859"/>
              <a:gd name="connsiteY9" fmla="*/ 1022429 h 1022429"/>
              <a:gd name="connsiteX10" fmla="*/ 29946 w 2044859"/>
              <a:gd name="connsiteY10" fmla="*/ 992483 h 1022429"/>
              <a:gd name="connsiteX11" fmla="*/ 0 w 2044859"/>
              <a:gd name="connsiteY11" fmla="*/ 920186 h 1022429"/>
              <a:gd name="connsiteX12" fmla="*/ 0 w 2044859"/>
              <a:gd name="connsiteY12" fmla="*/ 102243 h 102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44859" h="1022429">
                <a:moveTo>
                  <a:pt x="0" y="102243"/>
                </a:moveTo>
                <a:cubicBezTo>
                  <a:pt x="0" y="75126"/>
                  <a:pt x="10772" y="49121"/>
                  <a:pt x="29946" y="29946"/>
                </a:cubicBezTo>
                <a:cubicBezTo>
                  <a:pt x="49120" y="10772"/>
                  <a:pt x="75126" y="0"/>
                  <a:pt x="102243" y="0"/>
                </a:cubicBezTo>
                <a:lnTo>
                  <a:pt x="1942616" y="0"/>
                </a:lnTo>
                <a:cubicBezTo>
                  <a:pt x="1969733" y="0"/>
                  <a:pt x="1995738" y="10772"/>
                  <a:pt x="2014913" y="29946"/>
                </a:cubicBezTo>
                <a:cubicBezTo>
                  <a:pt x="2034087" y="49120"/>
                  <a:pt x="2044859" y="75126"/>
                  <a:pt x="2044859" y="102243"/>
                </a:cubicBezTo>
                <a:lnTo>
                  <a:pt x="2044859" y="920186"/>
                </a:lnTo>
                <a:cubicBezTo>
                  <a:pt x="2044859" y="947303"/>
                  <a:pt x="2034087" y="973308"/>
                  <a:pt x="2014913" y="992483"/>
                </a:cubicBezTo>
                <a:cubicBezTo>
                  <a:pt x="1995739" y="1011657"/>
                  <a:pt x="1969733" y="1022429"/>
                  <a:pt x="1942616" y="1022429"/>
                </a:cubicBezTo>
                <a:lnTo>
                  <a:pt x="102243" y="1022429"/>
                </a:lnTo>
                <a:cubicBezTo>
                  <a:pt x="75126" y="1022429"/>
                  <a:pt x="49121" y="1011657"/>
                  <a:pt x="29946" y="992483"/>
                </a:cubicBezTo>
                <a:cubicBezTo>
                  <a:pt x="10772" y="973309"/>
                  <a:pt x="0" y="947303"/>
                  <a:pt x="0" y="920186"/>
                </a:cubicBezTo>
                <a:lnTo>
                  <a:pt x="0" y="102243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0266" tIns="50266" rIns="50266" bIns="50266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سـلام</a:t>
            </a:r>
            <a:endParaRPr lang="en-US" sz="3200" b="1" kern="1200" dirty="0">
              <a:cs typeface="B Zar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498743" y="854386"/>
            <a:ext cx="4097671" cy="2821557"/>
            <a:chOff x="3498743" y="854386"/>
            <a:chExt cx="4097671" cy="2821557"/>
          </a:xfrm>
        </p:grpSpPr>
        <p:sp>
          <p:nvSpPr>
            <p:cNvPr id="11" name="Freeform 10"/>
            <p:cNvSpPr/>
            <p:nvPr/>
          </p:nvSpPr>
          <p:spPr>
            <a:xfrm rot="26175589">
              <a:off x="6441466" y="2520995"/>
              <a:ext cx="2281272" cy="28624"/>
            </a:xfrm>
            <a:custGeom>
              <a:avLst/>
              <a:gdLst>
                <a:gd name="connsiteX0" fmla="*/ 0 w 2281272"/>
                <a:gd name="connsiteY0" fmla="*/ 14312 h 28624"/>
                <a:gd name="connsiteX1" fmla="*/ 2281272 w 2281272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1272" h="28624">
                  <a:moveTo>
                    <a:pt x="2281272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96304" tIns="-42721" rIns="1096304" bIns="-42719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8743" y="854386"/>
              <a:ext cx="3812436" cy="1145857"/>
            </a:xfrm>
            <a:custGeom>
              <a:avLst/>
              <a:gdLst>
                <a:gd name="connsiteX0" fmla="*/ 0 w 3812436"/>
                <a:gd name="connsiteY0" fmla="*/ 114586 h 1145857"/>
                <a:gd name="connsiteX1" fmla="*/ 33562 w 3812436"/>
                <a:gd name="connsiteY1" fmla="*/ 33561 h 1145857"/>
                <a:gd name="connsiteX2" fmla="*/ 114587 w 3812436"/>
                <a:gd name="connsiteY2" fmla="*/ 0 h 1145857"/>
                <a:gd name="connsiteX3" fmla="*/ 3697850 w 3812436"/>
                <a:gd name="connsiteY3" fmla="*/ 0 h 1145857"/>
                <a:gd name="connsiteX4" fmla="*/ 3778875 w 3812436"/>
                <a:gd name="connsiteY4" fmla="*/ 33562 h 1145857"/>
                <a:gd name="connsiteX5" fmla="*/ 3812436 w 3812436"/>
                <a:gd name="connsiteY5" fmla="*/ 114587 h 1145857"/>
                <a:gd name="connsiteX6" fmla="*/ 3812436 w 3812436"/>
                <a:gd name="connsiteY6" fmla="*/ 1031271 h 1145857"/>
                <a:gd name="connsiteX7" fmla="*/ 3778875 w 3812436"/>
                <a:gd name="connsiteY7" fmla="*/ 1112296 h 1145857"/>
                <a:gd name="connsiteX8" fmla="*/ 3697850 w 3812436"/>
                <a:gd name="connsiteY8" fmla="*/ 1145857 h 1145857"/>
                <a:gd name="connsiteX9" fmla="*/ 114586 w 3812436"/>
                <a:gd name="connsiteY9" fmla="*/ 1145857 h 1145857"/>
                <a:gd name="connsiteX10" fmla="*/ 33561 w 3812436"/>
                <a:gd name="connsiteY10" fmla="*/ 1112295 h 1145857"/>
                <a:gd name="connsiteX11" fmla="*/ 0 w 3812436"/>
                <a:gd name="connsiteY11" fmla="*/ 1031270 h 1145857"/>
                <a:gd name="connsiteX12" fmla="*/ 0 w 3812436"/>
                <a:gd name="connsiteY12" fmla="*/ 114586 h 114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2436" h="1145857">
                  <a:moveTo>
                    <a:pt x="0" y="114586"/>
                  </a:moveTo>
                  <a:cubicBezTo>
                    <a:pt x="0" y="84196"/>
                    <a:pt x="12072" y="55050"/>
                    <a:pt x="33562" y="33561"/>
                  </a:cubicBezTo>
                  <a:cubicBezTo>
                    <a:pt x="55051" y="12072"/>
                    <a:pt x="84197" y="0"/>
                    <a:pt x="114587" y="0"/>
                  </a:cubicBezTo>
                  <a:lnTo>
                    <a:pt x="3697850" y="0"/>
                  </a:lnTo>
                  <a:cubicBezTo>
                    <a:pt x="3728240" y="0"/>
                    <a:pt x="3757386" y="12072"/>
                    <a:pt x="3778875" y="33562"/>
                  </a:cubicBezTo>
                  <a:cubicBezTo>
                    <a:pt x="3800364" y="55051"/>
                    <a:pt x="3812436" y="84197"/>
                    <a:pt x="3812436" y="114587"/>
                  </a:cubicBezTo>
                  <a:lnTo>
                    <a:pt x="3812436" y="1031271"/>
                  </a:lnTo>
                  <a:cubicBezTo>
                    <a:pt x="3812436" y="1061661"/>
                    <a:pt x="3800364" y="1090807"/>
                    <a:pt x="3778875" y="1112296"/>
                  </a:cubicBezTo>
                  <a:cubicBezTo>
                    <a:pt x="3757386" y="1133785"/>
                    <a:pt x="3728241" y="1145857"/>
                    <a:pt x="3697850" y="1145857"/>
                  </a:cubicBezTo>
                  <a:lnTo>
                    <a:pt x="114586" y="1145857"/>
                  </a:lnTo>
                  <a:cubicBezTo>
                    <a:pt x="84196" y="1145857"/>
                    <a:pt x="55050" y="1133785"/>
                    <a:pt x="33561" y="1112295"/>
                  </a:cubicBezTo>
                  <a:cubicBezTo>
                    <a:pt x="12072" y="1090806"/>
                    <a:pt x="0" y="1061661"/>
                    <a:pt x="0" y="1031270"/>
                  </a:cubicBezTo>
                  <a:lnTo>
                    <a:pt x="0" y="114586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8801" tIns="48801" rIns="48801" bIns="48801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نمازگزار بايد در ركعت آخر هر نماز، پس از تشهد، سلام بگويد و نماز را پايان دهد.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98743" y="2153608"/>
            <a:ext cx="4097673" cy="1559698"/>
            <a:chOff x="3498743" y="2153608"/>
            <a:chExt cx="4097673" cy="1559698"/>
          </a:xfrm>
        </p:grpSpPr>
        <p:sp>
          <p:nvSpPr>
            <p:cNvPr id="13" name="Freeform 12"/>
            <p:cNvSpPr/>
            <p:nvPr/>
          </p:nvSpPr>
          <p:spPr>
            <a:xfrm rot="25261435">
              <a:off x="7022858" y="3139749"/>
              <a:ext cx="1118491" cy="28624"/>
            </a:xfrm>
            <a:custGeom>
              <a:avLst/>
              <a:gdLst>
                <a:gd name="connsiteX0" fmla="*/ 0 w 1118491"/>
                <a:gd name="connsiteY0" fmla="*/ 14312 h 28624"/>
                <a:gd name="connsiteX1" fmla="*/ 1118491 w 1118491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8491" h="28624">
                  <a:moveTo>
                    <a:pt x="1118491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3983" tIns="-13650" rIns="543984" bIns="-13650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8743" y="2153608"/>
              <a:ext cx="3812436" cy="1022429"/>
            </a:xfrm>
            <a:custGeom>
              <a:avLst/>
              <a:gdLst>
                <a:gd name="connsiteX0" fmla="*/ 0 w 3812436"/>
                <a:gd name="connsiteY0" fmla="*/ 102243 h 1022429"/>
                <a:gd name="connsiteX1" fmla="*/ 29946 w 3812436"/>
                <a:gd name="connsiteY1" fmla="*/ 29946 h 1022429"/>
                <a:gd name="connsiteX2" fmla="*/ 102243 w 3812436"/>
                <a:gd name="connsiteY2" fmla="*/ 0 h 1022429"/>
                <a:gd name="connsiteX3" fmla="*/ 3710193 w 3812436"/>
                <a:gd name="connsiteY3" fmla="*/ 0 h 1022429"/>
                <a:gd name="connsiteX4" fmla="*/ 3782490 w 3812436"/>
                <a:gd name="connsiteY4" fmla="*/ 29946 h 1022429"/>
                <a:gd name="connsiteX5" fmla="*/ 3812436 w 3812436"/>
                <a:gd name="connsiteY5" fmla="*/ 102243 h 1022429"/>
                <a:gd name="connsiteX6" fmla="*/ 3812436 w 3812436"/>
                <a:gd name="connsiteY6" fmla="*/ 920186 h 1022429"/>
                <a:gd name="connsiteX7" fmla="*/ 3782490 w 3812436"/>
                <a:gd name="connsiteY7" fmla="*/ 992483 h 1022429"/>
                <a:gd name="connsiteX8" fmla="*/ 3710193 w 3812436"/>
                <a:gd name="connsiteY8" fmla="*/ 1022429 h 1022429"/>
                <a:gd name="connsiteX9" fmla="*/ 102243 w 3812436"/>
                <a:gd name="connsiteY9" fmla="*/ 1022429 h 1022429"/>
                <a:gd name="connsiteX10" fmla="*/ 29946 w 3812436"/>
                <a:gd name="connsiteY10" fmla="*/ 992483 h 1022429"/>
                <a:gd name="connsiteX11" fmla="*/ 0 w 3812436"/>
                <a:gd name="connsiteY11" fmla="*/ 920186 h 1022429"/>
                <a:gd name="connsiteX12" fmla="*/ 0 w 3812436"/>
                <a:gd name="connsiteY12" fmla="*/ 102243 h 102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2436" h="1022429">
                  <a:moveTo>
                    <a:pt x="0" y="102243"/>
                  </a:moveTo>
                  <a:cubicBezTo>
                    <a:pt x="0" y="75126"/>
                    <a:pt x="10772" y="49121"/>
                    <a:pt x="29946" y="29946"/>
                  </a:cubicBezTo>
                  <a:cubicBezTo>
                    <a:pt x="49120" y="10772"/>
                    <a:pt x="75126" y="0"/>
                    <a:pt x="102243" y="0"/>
                  </a:cubicBezTo>
                  <a:lnTo>
                    <a:pt x="3710193" y="0"/>
                  </a:lnTo>
                  <a:cubicBezTo>
                    <a:pt x="3737310" y="0"/>
                    <a:pt x="3763315" y="10772"/>
                    <a:pt x="3782490" y="29946"/>
                  </a:cubicBezTo>
                  <a:cubicBezTo>
                    <a:pt x="3801664" y="49120"/>
                    <a:pt x="3812436" y="75126"/>
                    <a:pt x="3812436" y="102243"/>
                  </a:cubicBezTo>
                  <a:lnTo>
                    <a:pt x="3812436" y="920186"/>
                  </a:lnTo>
                  <a:cubicBezTo>
                    <a:pt x="3812436" y="947303"/>
                    <a:pt x="3801664" y="973308"/>
                    <a:pt x="3782490" y="992483"/>
                  </a:cubicBezTo>
                  <a:cubicBezTo>
                    <a:pt x="3763316" y="1011657"/>
                    <a:pt x="3737310" y="1022429"/>
                    <a:pt x="3710193" y="1022429"/>
                  </a:cubicBezTo>
                  <a:lnTo>
                    <a:pt x="102243" y="1022429"/>
                  </a:lnTo>
                  <a:cubicBezTo>
                    <a:pt x="75126" y="1022429"/>
                    <a:pt x="49121" y="1011657"/>
                    <a:pt x="29946" y="992483"/>
                  </a:cubicBezTo>
                  <a:cubicBezTo>
                    <a:pt x="10772" y="973309"/>
                    <a:pt x="0" y="947303"/>
                    <a:pt x="0" y="920186"/>
                  </a:cubicBezTo>
                  <a:lnTo>
                    <a:pt x="0" y="10224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186" tIns="45186" rIns="45186" bIns="45186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2 ـ مقدار واجب سلام يكى از اين دو جمله است: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59972" y="1354579"/>
            <a:ext cx="2962979" cy="1415598"/>
            <a:chOff x="259972" y="1354579"/>
            <a:chExt cx="2962979" cy="1415598"/>
          </a:xfrm>
        </p:grpSpPr>
        <p:sp>
          <p:nvSpPr>
            <p:cNvPr id="15" name="Freeform 14"/>
            <p:cNvSpPr/>
            <p:nvPr/>
          </p:nvSpPr>
          <p:spPr>
            <a:xfrm rot="24604882">
              <a:off x="2756551" y="2303777"/>
              <a:ext cx="904176" cy="28624"/>
            </a:xfrm>
            <a:custGeom>
              <a:avLst/>
              <a:gdLst>
                <a:gd name="connsiteX0" fmla="*/ 0 w 904175"/>
                <a:gd name="connsiteY0" fmla="*/ 14312 h 28624"/>
                <a:gd name="connsiteX1" fmla="*/ 904175 w 904175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175" h="28624">
                  <a:moveTo>
                    <a:pt x="904175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2183" tIns="-8292" rIns="442184" bIns="-829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9972" y="1354579"/>
              <a:ext cx="2658562" cy="1233561"/>
            </a:xfrm>
            <a:custGeom>
              <a:avLst/>
              <a:gdLst>
                <a:gd name="connsiteX0" fmla="*/ 0 w 2658562"/>
                <a:gd name="connsiteY0" fmla="*/ 123356 h 1233561"/>
                <a:gd name="connsiteX1" fmla="*/ 36130 w 2658562"/>
                <a:gd name="connsiteY1" fmla="*/ 36130 h 1233561"/>
                <a:gd name="connsiteX2" fmla="*/ 123356 w 2658562"/>
                <a:gd name="connsiteY2" fmla="*/ 0 h 1233561"/>
                <a:gd name="connsiteX3" fmla="*/ 2535206 w 2658562"/>
                <a:gd name="connsiteY3" fmla="*/ 0 h 1233561"/>
                <a:gd name="connsiteX4" fmla="*/ 2622432 w 2658562"/>
                <a:gd name="connsiteY4" fmla="*/ 36130 h 1233561"/>
                <a:gd name="connsiteX5" fmla="*/ 2658562 w 2658562"/>
                <a:gd name="connsiteY5" fmla="*/ 123356 h 1233561"/>
                <a:gd name="connsiteX6" fmla="*/ 2658562 w 2658562"/>
                <a:gd name="connsiteY6" fmla="*/ 1110205 h 1233561"/>
                <a:gd name="connsiteX7" fmla="*/ 2622432 w 2658562"/>
                <a:gd name="connsiteY7" fmla="*/ 1197431 h 1233561"/>
                <a:gd name="connsiteX8" fmla="*/ 2535206 w 2658562"/>
                <a:gd name="connsiteY8" fmla="*/ 1233561 h 1233561"/>
                <a:gd name="connsiteX9" fmla="*/ 123356 w 2658562"/>
                <a:gd name="connsiteY9" fmla="*/ 1233561 h 1233561"/>
                <a:gd name="connsiteX10" fmla="*/ 36130 w 2658562"/>
                <a:gd name="connsiteY10" fmla="*/ 1197431 h 1233561"/>
                <a:gd name="connsiteX11" fmla="*/ 0 w 2658562"/>
                <a:gd name="connsiteY11" fmla="*/ 1110205 h 1233561"/>
                <a:gd name="connsiteX12" fmla="*/ 0 w 2658562"/>
                <a:gd name="connsiteY12" fmla="*/ 123356 h 123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8562" h="1233561">
                  <a:moveTo>
                    <a:pt x="0" y="123356"/>
                  </a:moveTo>
                  <a:cubicBezTo>
                    <a:pt x="0" y="90640"/>
                    <a:pt x="12996" y="59264"/>
                    <a:pt x="36130" y="36130"/>
                  </a:cubicBezTo>
                  <a:cubicBezTo>
                    <a:pt x="59264" y="12996"/>
                    <a:pt x="90640" y="0"/>
                    <a:pt x="123356" y="0"/>
                  </a:cubicBezTo>
                  <a:lnTo>
                    <a:pt x="2535206" y="0"/>
                  </a:lnTo>
                  <a:cubicBezTo>
                    <a:pt x="2567922" y="0"/>
                    <a:pt x="2599298" y="12996"/>
                    <a:pt x="2622432" y="36130"/>
                  </a:cubicBezTo>
                  <a:cubicBezTo>
                    <a:pt x="2645566" y="59264"/>
                    <a:pt x="2658562" y="90640"/>
                    <a:pt x="2658562" y="123356"/>
                  </a:cubicBezTo>
                  <a:lnTo>
                    <a:pt x="2658562" y="1110205"/>
                  </a:lnTo>
                  <a:cubicBezTo>
                    <a:pt x="2658562" y="1142921"/>
                    <a:pt x="2645566" y="1174297"/>
                    <a:pt x="2622432" y="1197431"/>
                  </a:cubicBezTo>
                  <a:cubicBezTo>
                    <a:pt x="2599298" y="1220565"/>
                    <a:pt x="2567922" y="1233561"/>
                    <a:pt x="2535206" y="1233561"/>
                  </a:cubicBezTo>
                  <a:lnTo>
                    <a:pt x="123356" y="1233561"/>
                  </a:lnTo>
                  <a:cubicBezTo>
                    <a:pt x="90640" y="1233561"/>
                    <a:pt x="59264" y="1220565"/>
                    <a:pt x="36130" y="1197431"/>
                  </a:cubicBezTo>
                  <a:cubicBezTo>
                    <a:pt x="12996" y="1174297"/>
                    <a:pt x="0" y="1142921"/>
                    <a:pt x="0" y="1110205"/>
                  </a:cubicBezTo>
                  <a:lnTo>
                    <a:pt x="0" y="123356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1370" tIns="51370" rIns="51370" bIns="51370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اَلسَّـلامُ عَلَيْنـا وَ علـى عِبـادِاللّه‏ِ الصّـالِحيـنَ.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59972" y="2559466"/>
            <a:ext cx="2962979" cy="1415600"/>
            <a:chOff x="259972" y="2559466"/>
            <a:chExt cx="2962979" cy="1415600"/>
          </a:xfrm>
        </p:grpSpPr>
        <p:sp>
          <p:nvSpPr>
            <p:cNvPr id="17" name="Freeform 16"/>
            <p:cNvSpPr/>
            <p:nvPr/>
          </p:nvSpPr>
          <p:spPr>
            <a:xfrm rot="18595118">
              <a:off x="2756551" y="2997241"/>
              <a:ext cx="904176" cy="28625"/>
            </a:xfrm>
            <a:custGeom>
              <a:avLst/>
              <a:gdLst>
                <a:gd name="connsiteX0" fmla="*/ 0 w 904175"/>
                <a:gd name="connsiteY0" fmla="*/ 14312 h 28624"/>
                <a:gd name="connsiteX1" fmla="*/ 904175 w 904175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4175" h="28624">
                  <a:moveTo>
                    <a:pt x="904175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2182" tIns="-8293" rIns="442185" bIns="-8291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9972" y="2741505"/>
              <a:ext cx="2658562" cy="1233561"/>
            </a:xfrm>
            <a:custGeom>
              <a:avLst/>
              <a:gdLst>
                <a:gd name="connsiteX0" fmla="*/ 0 w 2658562"/>
                <a:gd name="connsiteY0" fmla="*/ 123356 h 1233561"/>
                <a:gd name="connsiteX1" fmla="*/ 36130 w 2658562"/>
                <a:gd name="connsiteY1" fmla="*/ 36130 h 1233561"/>
                <a:gd name="connsiteX2" fmla="*/ 123356 w 2658562"/>
                <a:gd name="connsiteY2" fmla="*/ 0 h 1233561"/>
                <a:gd name="connsiteX3" fmla="*/ 2535206 w 2658562"/>
                <a:gd name="connsiteY3" fmla="*/ 0 h 1233561"/>
                <a:gd name="connsiteX4" fmla="*/ 2622432 w 2658562"/>
                <a:gd name="connsiteY4" fmla="*/ 36130 h 1233561"/>
                <a:gd name="connsiteX5" fmla="*/ 2658562 w 2658562"/>
                <a:gd name="connsiteY5" fmla="*/ 123356 h 1233561"/>
                <a:gd name="connsiteX6" fmla="*/ 2658562 w 2658562"/>
                <a:gd name="connsiteY6" fmla="*/ 1110205 h 1233561"/>
                <a:gd name="connsiteX7" fmla="*/ 2622432 w 2658562"/>
                <a:gd name="connsiteY7" fmla="*/ 1197431 h 1233561"/>
                <a:gd name="connsiteX8" fmla="*/ 2535206 w 2658562"/>
                <a:gd name="connsiteY8" fmla="*/ 1233561 h 1233561"/>
                <a:gd name="connsiteX9" fmla="*/ 123356 w 2658562"/>
                <a:gd name="connsiteY9" fmla="*/ 1233561 h 1233561"/>
                <a:gd name="connsiteX10" fmla="*/ 36130 w 2658562"/>
                <a:gd name="connsiteY10" fmla="*/ 1197431 h 1233561"/>
                <a:gd name="connsiteX11" fmla="*/ 0 w 2658562"/>
                <a:gd name="connsiteY11" fmla="*/ 1110205 h 1233561"/>
                <a:gd name="connsiteX12" fmla="*/ 0 w 2658562"/>
                <a:gd name="connsiteY12" fmla="*/ 123356 h 123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8562" h="1233561">
                  <a:moveTo>
                    <a:pt x="0" y="123356"/>
                  </a:moveTo>
                  <a:cubicBezTo>
                    <a:pt x="0" y="90640"/>
                    <a:pt x="12996" y="59264"/>
                    <a:pt x="36130" y="36130"/>
                  </a:cubicBezTo>
                  <a:cubicBezTo>
                    <a:pt x="59264" y="12996"/>
                    <a:pt x="90640" y="0"/>
                    <a:pt x="123356" y="0"/>
                  </a:cubicBezTo>
                  <a:lnTo>
                    <a:pt x="2535206" y="0"/>
                  </a:lnTo>
                  <a:cubicBezTo>
                    <a:pt x="2567922" y="0"/>
                    <a:pt x="2599298" y="12996"/>
                    <a:pt x="2622432" y="36130"/>
                  </a:cubicBezTo>
                  <a:cubicBezTo>
                    <a:pt x="2645566" y="59264"/>
                    <a:pt x="2658562" y="90640"/>
                    <a:pt x="2658562" y="123356"/>
                  </a:cubicBezTo>
                  <a:lnTo>
                    <a:pt x="2658562" y="1110205"/>
                  </a:lnTo>
                  <a:cubicBezTo>
                    <a:pt x="2658562" y="1142921"/>
                    <a:pt x="2645566" y="1174297"/>
                    <a:pt x="2622432" y="1197431"/>
                  </a:cubicBezTo>
                  <a:cubicBezTo>
                    <a:pt x="2599298" y="1220565"/>
                    <a:pt x="2567922" y="1233561"/>
                    <a:pt x="2535206" y="1233561"/>
                  </a:cubicBezTo>
                  <a:lnTo>
                    <a:pt x="123356" y="1233561"/>
                  </a:lnTo>
                  <a:cubicBezTo>
                    <a:pt x="90640" y="1233561"/>
                    <a:pt x="59264" y="1220565"/>
                    <a:pt x="36130" y="1197431"/>
                  </a:cubicBezTo>
                  <a:cubicBezTo>
                    <a:pt x="12996" y="1174297"/>
                    <a:pt x="0" y="1142921"/>
                    <a:pt x="0" y="1110205"/>
                  </a:cubicBezTo>
                  <a:lnTo>
                    <a:pt x="0" y="123356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1370" tIns="51370" rIns="51370" bIns="51370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اَلسَّـلامُ عَلَيْكُـمْ وَ رَحْمَـةُ اللّه‏ِ وَ بَـركـاتُـهُ.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498743" y="3580293"/>
            <a:ext cx="4097673" cy="1676133"/>
            <a:chOff x="3498743" y="3580293"/>
            <a:chExt cx="4097673" cy="1676133"/>
          </a:xfrm>
        </p:grpSpPr>
        <p:sp>
          <p:nvSpPr>
            <p:cNvPr id="19" name="Freeform 18"/>
            <p:cNvSpPr/>
            <p:nvPr/>
          </p:nvSpPr>
          <p:spPr>
            <a:xfrm rot="17771098">
              <a:off x="6968141" y="4179944"/>
              <a:ext cx="1227925" cy="28624"/>
            </a:xfrm>
            <a:custGeom>
              <a:avLst/>
              <a:gdLst>
                <a:gd name="connsiteX0" fmla="*/ 0 w 1227925"/>
                <a:gd name="connsiteY0" fmla="*/ 14312 h 28624"/>
                <a:gd name="connsiteX1" fmla="*/ 1227925 w 1227925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7925" h="28624">
                  <a:moveTo>
                    <a:pt x="1227925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5964" tIns="-16386" rIns="595964" bIns="-1638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98743" y="4233997"/>
              <a:ext cx="3812436" cy="1022429"/>
            </a:xfrm>
            <a:custGeom>
              <a:avLst/>
              <a:gdLst>
                <a:gd name="connsiteX0" fmla="*/ 0 w 3812436"/>
                <a:gd name="connsiteY0" fmla="*/ 102243 h 1022429"/>
                <a:gd name="connsiteX1" fmla="*/ 29946 w 3812436"/>
                <a:gd name="connsiteY1" fmla="*/ 29946 h 1022429"/>
                <a:gd name="connsiteX2" fmla="*/ 102243 w 3812436"/>
                <a:gd name="connsiteY2" fmla="*/ 0 h 1022429"/>
                <a:gd name="connsiteX3" fmla="*/ 3710193 w 3812436"/>
                <a:gd name="connsiteY3" fmla="*/ 0 h 1022429"/>
                <a:gd name="connsiteX4" fmla="*/ 3782490 w 3812436"/>
                <a:gd name="connsiteY4" fmla="*/ 29946 h 1022429"/>
                <a:gd name="connsiteX5" fmla="*/ 3812436 w 3812436"/>
                <a:gd name="connsiteY5" fmla="*/ 102243 h 1022429"/>
                <a:gd name="connsiteX6" fmla="*/ 3812436 w 3812436"/>
                <a:gd name="connsiteY6" fmla="*/ 920186 h 1022429"/>
                <a:gd name="connsiteX7" fmla="*/ 3782490 w 3812436"/>
                <a:gd name="connsiteY7" fmla="*/ 992483 h 1022429"/>
                <a:gd name="connsiteX8" fmla="*/ 3710193 w 3812436"/>
                <a:gd name="connsiteY8" fmla="*/ 1022429 h 1022429"/>
                <a:gd name="connsiteX9" fmla="*/ 102243 w 3812436"/>
                <a:gd name="connsiteY9" fmla="*/ 1022429 h 1022429"/>
                <a:gd name="connsiteX10" fmla="*/ 29946 w 3812436"/>
                <a:gd name="connsiteY10" fmla="*/ 992483 h 1022429"/>
                <a:gd name="connsiteX11" fmla="*/ 0 w 3812436"/>
                <a:gd name="connsiteY11" fmla="*/ 920186 h 1022429"/>
                <a:gd name="connsiteX12" fmla="*/ 0 w 3812436"/>
                <a:gd name="connsiteY12" fmla="*/ 102243 h 102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2436" h="1022429">
                  <a:moveTo>
                    <a:pt x="0" y="102243"/>
                  </a:moveTo>
                  <a:cubicBezTo>
                    <a:pt x="0" y="75126"/>
                    <a:pt x="10772" y="49121"/>
                    <a:pt x="29946" y="29946"/>
                  </a:cubicBezTo>
                  <a:cubicBezTo>
                    <a:pt x="49120" y="10772"/>
                    <a:pt x="75126" y="0"/>
                    <a:pt x="102243" y="0"/>
                  </a:cubicBezTo>
                  <a:lnTo>
                    <a:pt x="3710193" y="0"/>
                  </a:lnTo>
                  <a:cubicBezTo>
                    <a:pt x="3737310" y="0"/>
                    <a:pt x="3763315" y="10772"/>
                    <a:pt x="3782490" y="29946"/>
                  </a:cubicBezTo>
                  <a:cubicBezTo>
                    <a:pt x="3801664" y="49120"/>
                    <a:pt x="3812436" y="75126"/>
                    <a:pt x="3812436" y="102243"/>
                  </a:cubicBezTo>
                  <a:lnTo>
                    <a:pt x="3812436" y="920186"/>
                  </a:lnTo>
                  <a:cubicBezTo>
                    <a:pt x="3812436" y="947303"/>
                    <a:pt x="3801664" y="973308"/>
                    <a:pt x="3782490" y="992483"/>
                  </a:cubicBezTo>
                  <a:cubicBezTo>
                    <a:pt x="3763316" y="1011657"/>
                    <a:pt x="3737310" y="1022429"/>
                    <a:pt x="3710193" y="1022429"/>
                  </a:cubicBezTo>
                  <a:lnTo>
                    <a:pt x="102243" y="1022429"/>
                  </a:lnTo>
                  <a:cubicBezTo>
                    <a:pt x="75126" y="1022429"/>
                    <a:pt x="49121" y="1011657"/>
                    <a:pt x="29946" y="992483"/>
                  </a:cubicBezTo>
                  <a:cubicBezTo>
                    <a:pt x="10772" y="973309"/>
                    <a:pt x="0" y="947303"/>
                    <a:pt x="0" y="920186"/>
                  </a:cubicBezTo>
                  <a:lnTo>
                    <a:pt x="0" y="10224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186" tIns="45186" rIns="45186" bIns="45186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3 ـ مستحب است قبل از اين دو سلام بگويد: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59972" y="4128431"/>
            <a:ext cx="3238772" cy="1233561"/>
            <a:chOff x="259972" y="4128431"/>
            <a:chExt cx="3238772" cy="1233561"/>
          </a:xfrm>
        </p:grpSpPr>
        <p:sp>
          <p:nvSpPr>
            <p:cNvPr id="21" name="Freeform 20"/>
            <p:cNvSpPr/>
            <p:nvPr/>
          </p:nvSpPr>
          <p:spPr>
            <a:xfrm rot="21600000">
              <a:off x="2918534" y="4730898"/>
              <a:ext cx="580210" cy="28624"/>
            </a:xfrm>
            <a:custGeom>
              <a:avLst/>
              <a:gdLst>
                <a:gd name="connsiteX0" fmla="*/ 0 w 580208"/>
                <a:gd name="connsiteY0" fmla="*/ 14312 h 28624"/>
                <a:gd name="connsiteX1" fmla="*/ 580208 w 580208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0208" h="28624">
                  <a:moveTo>
                    <a:pt x="580208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8300" tIns="-193" rIns="288299" bIns="-19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972" y="4128431"/>
              <a:ext cx="2658562" cy="1233561"/>
            </a:xfrm>
            <a:custGeom>
              <a:avLst/>
              <a:gdLst>
                <a:gd name="connsiteX0" fmla="*/ 0 w 2658562"/>
                <a:gd name="connsiteY0" fmla="*/ 123356 h 1233561"/>
                <a:gd name="connsiteX1" fmla="*/ 36130 w 2658562"/>
                <a:gd name="connsiteY1" fmla="*/ 36130 h 1233561"/>
                <a:gd name="connsiteX2" fmla="*/ 123356 w 2658562"/>
                <a:gd name="connsiteY2" fmla="*/ 0 h 1233561"/>
                <a:gd name="connsiteX3" fmla="*/ 2535206 w 2658562"/>
                <a:gd name="connsiteY3" fmla="*/ 0 h 1233561"/>
                <a:gd name="connsiteX4" fmla="*/ 2622432 w 2658562"/>
                <a:gd name="connsiteY4" fmla="*/ 36130 h 1233561"/>
                <a:gd name="connsiteX5" fmla="*/ 2658562 w 2658562"/>
                <a:gd name="connsiteY5" fmla="*/ 123356 h 1233561"/>
                <a:gd name="connsiteX6" fmla="*/ 2658562 w 2658562"/>
                <a:gd name="connsiteY6" fmla="*/ 1110205 h 1233561"/>
                <a:gd name="connsiteX7" fmla="*/ 2622432 w 2658562"/>
                <a:gd name="connsiteY7" fmla="*/ 1197431 h 1233561"/>
                <a:gd name="connsiteX8" fmla="*/ 2535206 w 2658562"/>
                <a:gd name="connsiteY8" fmla="*/ 1233561 h 1233561"/>
                <a:gd name="connsiteX9" fmla="*/ 123356 w 2658562"/>
                <a:gd name="connsiteY9" fmla="*/ 1233561 h 1233561"/>
                <a:gd name="connsiteX10" fmla="*/ 36130 w 2658562"/>
                <a:gd name="connsiteY10" fmla="*/ 1197431 h 1233561"/>
                <a:gd name="connsiteX11" fmla="*/ 0 w 2658562"/>
                <a:gd name="connsiteY11" fmla="*/ 1110205 h 1233561"/>
                <a:gd name="connsiteX12" fmla="*/ 0 w 2658562"/>
                <a:gd name="connsiteY12" fmla="*/ 123356 h 123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8562" h="1233561">
                  <a:moveTo>
                    <a:pt x="0" y="123356"/>
                  </a:moveTo>
                  <a:cubicBezTo>
                    <a:pt x="0" y="90640"/>
                    <a:pt x="12996" y="59264"/>
                    <a:pt x="36130" y="36130"/>
                  </a:cubicBezTo>
                  <a:cubicBezTo>
                    <a:pt x="59264" y="12996"/>
                    <a:pt x="90640" y="0"/>
                    <a:pt x="123356" y="0"/>
                  </a:cubicBezTo>
                  <a:lnTo>
                    <a:pt x="2535206" y="0"/>
                  </a:lnTo>
                  <a:cubicBezTo>
                    <a:pt x="2567922" y="0"/>
                    <a:pt x="2599298" y="12996"/>
                    <a:pt x="2622432" y="36130"/>
                  </a:cubicBezTo>
                  <a:cubicBezTo>
                    <a:pt x="2645566" y="59264"/>
                    <a:pt x="2658562" y="90640"/>
                    <a:pt x="2658562" y="123356"/>
                  </a:cubicBezTo>
                  <a:lnTo>
                    <a:pt x="2658562" y="1110205"/>
                  </a:lnTo>
                  <a:cubicBezTo>
                    <a:pt x="2658562" y="1142921"/>
                    <a:pt x="2645566" y="1174297"/>
                    <a:pt x="2622432" y="1197431"/>
                  </a:cubicBezTo>
                  <a:cubicBezTo>
                    <a:pt x="2599298" y="1220565"/>
                    <a:pt x="2567922" y="1233561"/>
                    <a:pt x="2535206" y="1233561"/>
                  </a:cubicBezTo>
                  <a:lnTo>
                    <a:pt x="123356" y="1233561"/>
                  </a:lnTo>
                  <a:cubicBezTo>
                    <a:pt x="90640" y="1233561"/>
                    <a:pt x="59264" y="1220565"/>
                    <a:pt x="36130" y="1197431"/>
                  </a:cubicBezTo>
                  <a:cubicBezTo>
                    <a:pt x="12996" y="1174297"/>
                    <a:pt x="0" y="1142921"/>
                    <a:pt x="0" y="1110205"/>
                  </a:cubicBezTo>
                  <a:lnTo>
                    <a:pt x="0" y="123356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1370" tIns="51370" rIns="51370" bIns="51370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اَلسَّـلامُ عَلَيـكَ اَيُّهـَا النَّـبِـىُّ وَ رَحْمَـةُ اللّه‏ِ وَ بَرَكـاتُـهُ.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98743" y="3611522"/>
            <a:ext cx="4097672" cy="2820698"/>
            <a:chOff x="3498743" y="3611522"/>
            <a:chExt cx="4097672" cy="2820698"/>
          </a:xfrm>
        </p:grpSpPr>
        <p:sp>
          <p:nvSpPr>
            <p:cNvPr id="23" name="Freeform 22"/>
            <p:cNvSpPr/>
            <p:nvPr/>
          </p:nvSpPr>
          <p:spPr>
            <a:xfrm rot="17002888">
              <a:off x="6411470" y="4767842"/>
              <a:ext cx="2341266" cy="28625"/>
            </a:xfrm>
            <a:custGeom>
              <a:avLst/>
              <a:gdLst>
                <a:gd name="connsiteX0" fmla="*/ 0 w 2341266"/>
                <a:gd name="connsiteY0" fmla="*/ 14312 h 28624"/>
                <a:gd name="connsiteX1" fmla="*/ 2341266 w 2341266"/>
                <a:gd name="connsiteY1" fmla="*/ 14312 h 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1266" h="28624">
                  <a:moveTo>
                    <a:pt x="2341266" y="14312"/>
                  </a:moveTo>
                  <a:lnTo>
                    <a:pt x="0" y="143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24800" tIns="-44220" rIns="1124802" bIns="-44219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98743" y="5409791"/>
              <a:ext cx="3812436" cy="1022429"/>
            </a:xfrm>
            <a:custGeom>
              <a:avLst/>
              <a:gdLst>
                <a:gd name="connsiteX0" fmla="*/ 0 w 3812436"/>
                <a:gd name="connsiteY0" fmla="*/ 102243 h 1022429"/>
                <a:gd name="connsiteX1" fmla="*/ 29946 w 3812436"/>
                <a:gd name="connsiteY1" fmla="*/ 29946 h 1022429"/>
                <a:gd name="connsiteX2" fmla="*/ 102243 w 3812436"/>
                <a:gd name="connsiteY2" fmla="*/ 0 h 1022429"/>
                <a:gd name="connsiteX3" fmla="*/ 3710193 w 3812436"/>
                <a:gd name="connsiteY3" fmla="*/ 0 h 1022429"/>
                <a:gd name="connsiteX4" fmla="*/ 3782490 w 3812436"/>
                <a:gd name="connsiteY4" fmla="*/ 29946 h 1022429"/>
                <a:gd name="connsiteX5" fmla="*/ 3812436 w 3812436"/>
                <a:gd name="connsiteY5" fmla="*/ 102243 h 1022429"/>
                <a:gd name="connsiteX6" fmla="*/ 3812436 w 3812436"/>
                <a:gd name="connsiteY6" fmla="*/ 920186 h 1022429"/>
                <a:gd name="connsiteX7" fmla="*/ 3782490 w 3812436"/>
                <a:gd name="connsiteY7" fmla="*/ 992483 h 1022429"/>
                <a:gd name="connsiteX8" fmla="*/ 3710193 w 3812436"/>
                <a:gd name="connsiteY8" fmla="*/ 1022429 h 1022429"/>
                <a:gd name="connsiteX9" fmla="*/ 102243 w 3812436"/>
                <a:gd name="connsiteY9" fmla="*/ 1022429 h 1022429"/>
                <a:gd name="connsiteX10" fmla="*/ 29946 w 3812436"/>
                <a:gd name="connsiteY10" fmla="*/ 992483 h 1022429"/>
                <a:gd name="connsiteX11" fmla="*/ 0 w 3812436"/>
                <a:gd name="connsiteY11" fmla="*/ 920186 h 1022429"/>
                <a:gd name="connsiteX12" fmla="*/ 0 w 3812436"/>
                <a:gd name="connsiteY12" fmla="*/ 102243 h 102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2436" h="1022429">
                  <a:moveTo>
                    <a:pt x="0" y="102243"/>
                  </a:moveTo>
                  <a:cubicBezTo>
                    <a:pt x="0" y="75126"/>
                    <a:pt x="10772" y="49121"/>
                    <a:pt x="29946" y="29946"/>
                  </a:cubicBezTo>
                  <a:cubicBezTo>
                    <a:pt x="49120" y="10772"/>
                    <a:pt x="75126" y="0"/>
                    <a:pt x="102243" y="0"/>
                  </a:cubicBezTo>
                  <a:lnTo>
                    <a:pt x="3710193" y="0"/>
                  </a:lnTo>
                  <a:cubicBezTo>
                    <a:pt x="3737310" y="0"/>
                    <a:pt x="3763315" y="10772"/>
                    <a:pt x="3782490" y="29946"/>
                  </a:cubicBezTo>
                  <a:cubicBezTo>
                    <a:pt x="3801664" y="49120"/>
                    <a:pt x="3812436" y="75126"/>
                    <a:pt x="3812436" y="102243"/>
                  </a:cubicBezTo>
                  <a:lnTo>
                    <a:pt x="3812436" y="920186"/>
                  </a:lnTo>
                  <a:cubicBezTo>
                    <a:pt x="3812436" y="947303"/>
                    <a:pt x="3801664" y="973308"/>
                    <a:pt x="3782490" y="992483"/>
                  </a:cubicBezTo>
                  <a:cubicBezTo>
                    <a:pt x="3763316" y="1011657"/>
                    <a:pt x="3737310" y="1022429"/>
                    <a:pt x="3710193" y="1022429"/>
                  </a:cubicBezTo>
                  <a:lnTo>
                    <a:pt x="102243" y="1022429"/>
                  </a:lnTo>
                  <a:cubicBezTo>
                    <a:pt x="75126" y="1022429"/>
                    <a:pt x="49121" y="1011657"/>
                    <a:pt x="29946" y="992483"/>
                  </a:cubicBezTo>
                  <a:cubicBezTo>
                    <a:pt x="10772" y="973309"/>
                    <a:pt x="0" y="947303"/>
                    <a:pt x="0" y="920186"/>
                  </a:cubicBezTo>
                  <a:lnTo>
                    <a:pt x="0" y="102243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5186" tIns="45186" rIns="45186" bIns="45186" numCol="1" spcCol="1270" anchor="ctr" anchorCtr="0">
              <a:noAutofit/>
            </a:bodyPr>
            <a:lstStyle/>
            <a:p>
              <a:pPr lvl="0" algn="ctr" defTabSz="1066800" rtl="1">
                <a:lnSpc>
                  <a:spcPts val="24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و نيز مستحب است هر سه را بگويد.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sp>
        <p:nvSpPr>
          <p:cNvPr id="32" name="4-Point Star 31">
            <a:hlinkClick r:id="rId3" action="ppaction://hlinksldjump"/>
          </p:cNvPr>
          <p:cNvSpPr/>
          <p:nvPr/>
        </p:nvSpPr>
        <p:spPr>
          <a:xfrm>
            <a:off x="3667116" y="2786058"/>
            <a:ext cx="285752" cy="28575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 animBg="1"/>
      <p:bldP spid="32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3133</TotalTime>
  <Words>1253</Words>
  <Application>Microsoft Office PowerPoint</Application>
  <PresentationFormat>A4 Paper (210x297 mm)</PresentationFormat>
  <Paragraphs>117</Paragraphs>
  <Slides>16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Enjavi</dc:creator>
  <cp:lastModifiedBy>ebrahim</cp:lastModifiedBy>
  <cp:revision>130</cp:revision>
  <dcterms:created xsi:type="dcterms:W3CDTF">2012-01-30T04:56:41Z</dcterms:created>
  <dcterms:modified xsi:type="dcterms:W3CDTF">2014-08-13T19:26:45Z</dcterms:modified>
</cp:coreProperties>
</file>