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16" r:id="rId1"/>
  </p:sldMasterIdLst>
  <p:notesMasterIdLst>
    <p:notesMasterId r:id="rId46"/>
  </p:notesMasterIdLst>
  <p:handoutMasterIdLst>
    <p:handoutMasterId r:id="rId47"/>
  </p:handoutMasterIdLst>
  <p:sldIdLst>
    <p:sldId id="358" r:id="rId2"/>
    <p:sldId id="359" r:id="rId3"/>
    <p:sldId id="340" r:id="rId4"/>
    <p:sldId id="350" r:id="rId5"/>
    <p:sldId id="360" r:id="rId6"/>
    <p:sldId id="361" r:id="rId7"/>
    <p:sldId id="341" r:id="rId8"/>
    <p:sldId id="342" r:id="rId9"/>
    <p:sldId id="351" r:id="rId10"/>
    <p:sldId id="362" r:id="rId11"/>
    <p:sldId id="363" r:id="rId12"/>
    <p:sldId id="364" r:id="rId13"/>
    <p:sldId id="365" r:id="rId14"/>
    <p:sldId id="343" r:id="rId15"/>
    <p:sldId id="352" r:id="rId16"/>
    <p:sldId id="344" r:id="rId17"/>
    <p:sldId id="353" r:id="rId18"/>
    <p:sldId id="366" r:id="rId19"/>
    <p:sldId id="345" r:id="rId20"/>
    <p:sldId id="354" r:id="rId21"/>
    <p:sldId id="367" r:id="rId22"/>
    <p:sldId id="368" r:id="rId23"/>
    <p:sldId id="346" r:id="rId24"/>
    <p:sldId id="355" r:id="rId25"/>
    <p:sldId id="347" r:id="rId26"/>
    <p:sldId id="356" r:id="rId27"/>
    <p:sldId id="369" r:id="rId28"/>
    <p:sldId id="370" r:id="rId29"/>
    <p:sldId id="371" r:id="rId30"/>
    <p:sldId id="372" r:id="rId31"/>
    <p:sldId id="373" r:id="rId32"/>
    <p:sldId id="374" r:id="rId33"/>
    <p:sldId id="375" r:id="rId34"/>
    <p:sldId id="376" r:id="rId35"/>
    <p:sldId id="377" r:id="rId36"/>
    <p:sldId id="378" r:id="rId37"/>
    <p:sldId id="379" r:id="rId38"/>
    <p:sldId id="348" r:id="rId39"/>
    <p:sldId id="349" r:id="rId40"/>
    <p:sldId id="357" r:id="rId41"/>
    <p:sldId id="380" r:id="rId42"/>
    <p:sldId id="381" r:id="rId43"/>
    <p:sldId id="382" r:id="rId44"/>
    <p:sldId id="383" r:id="rId45"/>
  </p:sldIdLst>
  <p:sldSz cx="9906000" cy="6858000" type="A4"/>
  <p:notesSz cx="6858000" cy="9144000"/>
  <p:embeddedFontLst>
    <p:embeddedFont>
      <p:font typeface="Calibri" pitchFamily="34" charset="0"/>
      <p:regular r:id="rId48"/>
      <p:bold r:id="rId49"/>
      <p:italic r:id="rId50"/>
      <p:boldItalic r:id="rId51"/>
    </p:embeddedFont>
    <p:embeddedFont>
      <p:font typeface="B Titr" charset="-78"/>
      <p:bold r:id="rId52"/>
    </p:embeddedFont>
    <p:embeddedFont>
      <p:font typeface="B Zar" charset="-78"/>
      <p:regular r:id="rId53"/>
      <p:bold r:id="rId54"/>
    </p:embeddedFont>
    <p:embeddedFont>
      <p:font typeface="B Koodak" charset="-78"/>
      <p:bold r:id="rId5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njavi" initials="E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372" autoAdjust="0"/>
    <p:restoredTop sz="86268" autoAdjust="0"/>
  </p:normalViewPr>
  <p:slideViewPr>
    <p:cSldViewPr>
      <p:cViewPr>
        <p:scale>
          <a:sx n="66" d="100"/>
          <a:sy n="66" d="100"/>
        </p:scale>
        <p:origin x="-1482" y="-21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246" y="78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4F3BC-5D1D-43A2-B95E-9E96C6E61EF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6065C-C831-4162-A068-FBA83AD109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79474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E5ED36-D1DA-47DC-BAFC-888B9044119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202DF-8F3E-42BD-B816-71EC232D8D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824604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30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96C-88B2-40CF-AC65-98F4E739A3AD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D4C7D-C41F-451D-9075-E264E20652FA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3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7" y="274643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8601E-64F5-473C-BEBE-9EB422177030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9F6BB-1DCB-47E5-BF08-96DBEA5ECA2E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5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B076-8993-4A96-9E63-81874FB8665C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5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5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92464-CC3B-4EC0-A488-DCB6FFF56FCC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A349-B0D0-4F37-8A07-2831A012521D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34F5-84A2-488F-8FE3-729FB5E17721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3167-FB96-41D8-BE0F-2173429BCB39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6E157-8721-4094-BBB3-06BF06B1E28D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3191-8944-4A32-A476-972FC1CE441A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5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6479C-B2A5-4978-A0C5-F87D98805D56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5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slide" Target="slide33.xml"/><Relationship Id="rId3" Type="http://schemas.openxmlformats.org/officeDocument/2006/relationships/slide" Target="slide34.xml"/><Relationship Id="rId7" Type="http://schemas.openxmlformats.org/officeDocument/2006/relationships/slide" Target="slide28.xml"/><Relationship Id="rId12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11" Type="http://schemas.openxmlformats.org/officeDocument/2006/relationships/slide" Target="slide31.xml"/><Relationship Id="rId5" Type="http://schemas.openxmlformats.org/officeDocument/2006/relationships/slide" Target="slide38.xml"/><Relationship Id="rId10" Type="http://schemas.openxmlformats.org/officeDocument/2006/relationships/slide" Target="slide30.xml"/><Relationship Id="rId4" Type="http://schemas.openxmlformats.org/officeDocument/2006/relationships/slide" Target="slide36.xml"/><Relationship Id="rId9" Type="http://schemas.openxmlformats.org/officeDocument/2006/relationships/slide" Target="slide35.xml"/><Relationship Id="rId14" Type="http://schemas.openxmlformats.org/officeDocument/2006/relationships/slide" Target="slide3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3.xml"/><Relationship Id="rId5" Type="http://schemas.openxmlformats.org/officeDocument/2006/relationships/slide" Target="slide42.xml"/><Relationship Id="rId4" Type="http://schemas.openxmlformats.org/officeDocument/2006/relationships/slide" Target="slide4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12750" y="1943101"/>
            <a:ext cx="6918087" cy="2949879"/>
            <a:chOff x="0" y="1649260"/>
            <a:chExt cx="7376525" cy="2949879"/>
          </a:xfrm>
          <a:scene3d>
            <a:camera prst="orthographicFront"/>
            <a:lightRig rig="flat" dir="t"/>
          </a:scene3d>
        </p:grpSpPr>
        <p:sp>
          <p:nvSpPr>
            <p:cNvPr id="5" name="Rectangle 4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6" name="Rectangle 5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8100" tIns="38100" rIns="2479834" bIns="38100" numCol="1" spcCol="1270" anchor="t" anchorCtr="0">
              <a:noAutofit/>
            </a:bodyPr>
            <a:lstStyle/>
            <a:p>
              <a:pPr lvl="0" algn="r" defTabSz="6667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1144250" y="-838200"/>
            <a:ext cx="11167790" cy="8408649"/>
            <a:chOff x="5334000" y="-803397"/>
            <a:chExt cx="10308729" cy="8408649"/>
          </a:xfrm>
        </p:grpSpPr>
        <p:sp>
          <p:nvSpPr>
            <p:cNvPr id="2" name="Block Arc 1"/>
            <p:cNvSpPr/>
            <p:nvPr/>
          </p:nvSpPr>
          <p:spPr>
            <a:xfrm>
              <a:off x="7234080" y="-803397"/>
              <a:ext cx="8408649" cy="8408649"/>
            </a:xfrm>
            <a:prstGeom prst="blockArc">
              <a:avLst>
                <a:gd name="adj1" fmla="val 7289619"/>
                <a:gd name="adj2" fmla="val 14433526"/>
                <a:gd name="adj3" fmla="val 1026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4" name="Oval 3"/>
            <p:cNvSpPr/>
            <p:nvPr/>
          </p:nvSpPr>
          <p:spPr>
            <a:xfrm>
              <a:off x="5334000" y="1524000"/>
              <a:ext cx="3687349" cy="3687349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</p:grpSp>
      <p:sp>
        <p:nvSpPr>
          <p:cNvPr id="7" name="TextBox 6"/>
          <p:cNvSpPr txBox="1"/>
          <p:nvPr/>
        </p:nvSpPr>
        <p:spPr>
          <a:xfrm>
            <a:off x="6521450" y="2295942"/>
            <a:ext cx="22288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درس</a:t>
            </a:r>
          </a:p>
          <a:p>
            <a:pPr algn="ctr" rtl="1"/>
            <a:r>
              <a:rPr lang="fa-IR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9</a:t>
            </a:r>
            <a:r>
              <a:rPr lang="fa-IR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-</a:t>
            </a:r>
            <a:r>
              <a:rPr lang="fa-IR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10</a:t>
            </a:r>
            <a:endParaRPr 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158" y="2786058"/>
            <a:ext cx="4540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 -0.00185 L -0.55539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305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كسى كه مى‏داند منى از او خارج شده</a:t>
            </a:r>
            <a:endParaRPr lang="en-US" sz="44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 يا مى‏داند آنچه بيرون آمده منى است،</a:t>
            </a:r>
            <a:endParaRPr lang="en-US" sz="44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 جنب است و بايد غسل كند.</a:t>
            </a:r>
            <a:endParaRPr lang="fa-IR" sz="4400" b="1" dirty="0">
              <a:cs typeface="B Zar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21" name="Snip Single Corner Rectangle 20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مستحب است انسان پس از بيرون آمدن منى بول كند و اگر بول نكند و پس از غسل رطوبتى از او خارج شود كه نداند منى است يا رطوبت ديگر، حكم منى را دارد.</a:t>
            </a:r>
            <a:endParaRPr lang="fa-IR" sz="3600" b="1" dirty="0">
              <a:cs typeface="B Zar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21" name="Snip Single Corner Rectangle 20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زنان هم ممكن است مانند مردان در خواب محتلم شوند (هرچند به نُدرت اتفاق مى‏افتد) و در صورتى كه يقين به خروج منى پيدا كردند غسل واجب مى‏شود و در صورت شكّ، غسل واجب نيست.</a:t>
            </a:r>
            <a:endParaRPr lang="fa-IR" sz="3600" b="1" dirty="0">
              <a:cs typeface="B Zar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21" name="Snip Single Corner Rectangle 20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استمنا، حرام و از گناهان بزرگ است و چنانچه كسى اين گناه را مرتكب شد و از او منى بيرون آمد، بايد غسل كند.</a:t>
            </a:r>
            <a:endParaRPr lang="fa-IR" sz="4000" b="1" dirty="0">
              <a:cs typeface="B Zar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21" name="Snip Single Corner Rectangle 20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8" name="Snip Single Corner Rectangle 17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7024733" y="3071803"/>
            <a:ext cx="2540900" cy="1026887"/>
          </a:xfrm>
          <a:custGeom>
            <a:avLst/>
            <a:gdLst>
              <a:gd name="connsiteX0" fmla="*/ 0 w 2540900"/>
              <a:gd name="connsiteY0" fmla="*/ 102689 h 1026887"/>
              <a:gd name="connsiteX1" fmla="*/ 30077 w 2540900"/>
              <a:gd name="connsiteY1" fmla="*/ 30077 h 1026887"/>
              <a:gd name="connsiteX2" fmla="*/ 102689 w 2540900"/>
              <a:gd name="connsiteY2" fmla="*/ 0 h 1026887"/>
              <a:gd name="connsiteX3" fmla="*/ 2438211 w 2540900"/>
              <a:gd name="connsiteY3" fmla="*/ 0 h 1026887"/>
              <a:gd name="connsiteX4" fmla="*/ 2510823 w 2540900"/>
              <a:gd name="connsiteY4" fmla="*/ 30077 h 1026887"/>
              <a:gd name="connsiteX5" fmla="*/ 2540900 w 2540900"/>
              <a:gd name="connsiteY5" fmla="*/ 102689 h 1026887"/>
              <a:gd name="connsiteX6" fmla="*/ 2540900 w 2540900"/>
              <a:gd name="connsiteY6" fmla="*/ 924198 h 1026887"/>
              <a:gd name="connsiteX7" fmla="*/ 2510823 w 2540900"/>
              <a:gd name="connsiteY7" fmla="*/ 996810 h 1026887"/>
              <a:gd name="connsiteX8" fmla="*/ 2438211 w 2540900"/>
              <a:gd name="connsiteY8" fmla="*/ 1026887 h 1026887"/>
              <a:gd name="connsiteX9" fmla="*/ 102689 w 2540900"/>
              <a:gd name="connsiteY9" fmla="*/ 1026887 h 1026887"/>
              <a:gd name="connsiteX10" fmla="*/ 30077 w 2540900"/>
              <a:gd name="connsiteY10" fmla="*/ 996810 h 1026887"/>
              <a:gd name="connsiteX11" fmla="*/ 0 w 2540900"/>
              <a:gd name="connsiteY11" fmla="*/ 924198 h 1026887"/>
              <a:gd name="connsiteX12" fmla="*/ 0 w 2540900"/>
              <a:gd name="connsiteY12" fmla="*/ 102689 h 102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40900" h="1026887">
                <a:moveTo>
                  <a:pt x="0" y="102689"/>
                </a:moveTo>
                <a:cubicBezTo>
                  <a:pt x="0" y="75454"/>
                  <a:pt x="10819" y="49335"/>
                  <a:pt x="30077" y="30077"/>
                </a:cubicBezTo>
                <a:cubicBezTo>
                  <a:pt x="49335" y="10819"/>
                  <a:pt x="75454" y="0"/>
                  <a:pt x="102689" y="0"/>
                </a:cubicBezTo>
                <a:lnTo>
                  <a:pt x="2438211" y="0"/>
                </a:lnTo>
                <a:cubicBezTo>
                  <a:pt x="2465446" y="0"/>
                  <a:pt x="2491565" y="10819"/>
                  <a:pt x="2510823" y="30077"/>
                </a:cubicBezTo>
                <a:cubicBezTo>
                  <a:pt x="2530081" y="49335"/>
                  <a:pt x="2540900" y="75454"/>
                  <a:pt x="2540900" y="102689"/>
                </a:cubicBezTo>
                <a:lnTo>
                  <a:pt x="2540900" y="924198"/>
                </a:lnTo>
                <a:cubicBezTo>
                  <a:pt x="2540900" y="951433"/>
                  <a:pt x="2530081" y="977552"/>
                  <a:pt x="2510823" y="996810"/>
                </a:cubicBezTo>
                <a:cubicBezTo>
                  <a:pt x="2491565" y="1016068"/>
                  <a:pt x="2465446" y="1026887"/>
                  <a:pt x="2438211" y="1026887"/>
                </a:cubicBezTo>
                <a:lnTo>
                  <a:pt x="102689" y="1026887"/>
                </a:lnTo>
                <a:cubicBezTo>
                  <a:pt x="75454" y="1026887"/>
                  <a:pt x="49335" y="1016068"/>
                  <a:pt x="30077" y="996810"/>
                </a:cubicBezTo>
                <a:cubicBezTo>
                  <a:pt x="10819" y="977552"/>
                  <a:pt x="0" y="951433"/>
                  <a:pt x="0" y="924198"/>
                </a:cubicBezTo>
                <a:lnTo>
                  <a:pt x="0" y="102689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47856" tIns="47856" rIns="47856" bIns="47856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نشانه هاي مني</a:t>
            </a:r>
            <a:endParaRPr lang="en-US" sz="2800" b="1" kern="1200" dirty="0">
              <a:cs typeface="B Zar" pitchFamily="2" charset="-7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31169" y="1619157"/>
            <a:ext cx="6289448" cy="2006612"/>
            <a:chOff x="531169" y="1619157"/>
            <a:chExt cx="6289448" cy="2006612"/>
          </a:xfrm>
        </p:grpSpPr>
        <p:sp>
          <p:nvSpPr>
            <p:cNvPr id="23" name="Freeform 22"/>
            <p:cNvSpPr/>
            <p:nvPr/>
          </p:nvSpPr>
          <p:spPr>
            <a:xfrm rot="25895130">
              <a:off x="5983342" y="2788494"/>
              <a:ext cx="1582793" cy="91757"/>
            </a:xfrm>
            <a:custGeom>
              <a:avLst/>
              <a:gdLst>
                <a:gd name="connsiteX0" fmla="*/ 0 w 1582793"/>
                <a:gd name="connsiteY0" fmla="*/ 45878 h 91757"/>
                <a:gd name="connsiteX1" fmla="*/ 1582793 w 1582793"/>
                <a:gd name="connsiteY1" fmla="*/ 45878 h 91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2793" h="91757">
                  <a:moveTo>
                    <a:pt x="1582793" y="45879"/>
                  </a:moveTo>
                  <a:lnTo>
                    <a:pt x="0" y="4587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64527" tIns="6308" rIns="764526" bIns="6309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1169" y="1619157"/>
              <a:ext cx="5993576" cy="928683"/>
            </a:xfrm>
            <a:custGeom>
              <a:avLst/>
              <a:gdLst>
                <a:gd name="connsiteX0" fmla="*/ 0 w 5993576"/>
                <a:gd name="connsiteY0" fmla="*/ 92868 h 928683"/>
                <a:gd name="connsiteX1" fmla="*/ 27201 w 5993576"/>
                <a:gd name="connsiteY1" fmla="*/ 27200 h 928683"/>
                <a:gd name="connsiteX2" fmla="*/ 92869 w 5993576"/>
                <a:gd name="connsiteY2" fmla="*/ 0 h 928683"/>
                <a:gd name="connsiteX3" fmla="*/ 5900708 w 5993576"/>
                <a:gd name="connsiteY3" fmla="*/ 0 h 928683"/>
                <a:gd name="connsiteX4" fmla="*/ 5966376 w 5993576"/>
                <a:gd name="connsiteY4" fmla="*/ 27201 h 928683"/>
                <a:gd name="connsiteX5" fmla="*/ 5993576 w 5993576"/>
                <a:gd name="connsiteY5" fmla="*/ 92869 h 928683"/>
                <a:gd name="connsiteX6" fmla="*/ 5993576 w 5993576"/>
                <a:gd name="connsiteY6" fmla="*/ 835815 h 928683"/>
                <a:gd name="connsiteX7" fmla="*/ 5966376 w 5993576"/>
                <a:gd name="connsiteY7" fmla="*/ 901483 h 928683"/>
                <a:gd name="connsiteX8" fmla="*/ 5900708 w 5993576"/>
                <a:gd name="connsiteY8" fmla="*/ 928683 h 928683"/>
                <a:gd name="connsiteX9" fmla="*/ 92868 w 5993576"/>
                <a:gd name="connsiteY9" fmla="*/ 928683 h 928683"/>
                <a:gd name="connsiteX10" fmla="*/ 27200 w 5993576"/>
                <a:gd name="connsiteY10" fmla="*/ 901483 h 928683"/>
                <a:gd name="connsiteX11" fmla="*/ 0 w 5993576"/>
                <a:gd name="connsiteY11" fmla="*/ 835815 h 928683"/>
                <a:gd name="connsiteX12" fmla="*/ 0 w 5993576"/>
                <a:gd name="connsiteY12" fmla="*/ 92868 h 92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93576" h="928683">
                  <a:moveTo>
                    <a:pt x="0" y="92868"/>
                  </a:moveTo>
                  <a:cubicBezTo>
                    <a:pt x="0" y="68238"/>
                    <a:pt x="9784" y="44617"/>
                    <a:pt x="27201" y="27200"/>
                  </a:cubicBezTo>
                  <a:cubicBezTo>
                    <a:pt x="44617" y="9784"/>
                    <a:pt x="68239" y="0"/>
                    <a:pt x="92869" y="0"/>
                  </a:cubicBezTo>
                  <a:lnTo>
                    <a:pt x="5900708" y="0"/>
                  </a:lnTo>
                  <a:cubicBezTo>
                    <a:pt x="5925338" y="0"/>
                    <a:pt x="5948959" y="9784"/>
                    <a:pt x="5966376" y="27201"/>
                  </a:cubicBezTo>
                  <a:cubicBezTo>
                    <a:pt x="5983792" y="44617"/>
                    <a:pt x="5993576" y="68239"/>
                    <a:pt x="5993576" y="92869"/>
                  </a:cubicBezTo>
                  <a:lnTo>
                    <a:pt x="5993576" y="835815"/>
                  </a:lnTo>
                  <a:cubicBezTo>
                    <a:pt x="5993576" y="860445"/>
                    <a:pt x="5983792" y="884066"/>
                    <a:pt x="5966376" y="901483"/>
                  </a:cubicBezTo>
                  <a:cubicBezTo>
                    <a:pt x="5948960" y="918899"/>
                    <a:pt x="5925339" y="928683"/>
                    <a:pt x="5900708" y="928683"/>
                  </a:cubicBezTo>
                  <a:lnTo>
                    <a:pt x="92868" y="928683"/>
                  </a:lnTo>
                  <a:cubicBezTo>
                    <a:pt x="68238" y="928683"/>
                    <a:pt x="44617" y="918899"/>
                    <a:pt x="27200" y="901483"/>
                  </a:cubicBezTo>
                  <a:cubicBezTo>
                    <a:pt x="9784" y="884067"/>
                    <a:pt x="0" y="860445"/>
                    <a:pt x="0" y="835815"/>
                  </a:cubicBezTo>
                  <a:lnTo>
                    <a:pt x="0" y="92868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4980" tIns="44980" rIns="44980" bIns="449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با شهوت بيرون بيايد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31169" y="3143253"/>
            <a:ext cx="6493814" cy="928683"/>
            <a:chOff x="531169" y="3143253"/>
            <a:chExt cx="6493814" cy="928683"/>
          </a:xfrm>
        </p:grpSpPr>
        <p:sp>
          <p:nvSpPr>
            <p:cNvPr id="25" name="Freeform 24"/>
            <p:cNvSpPr/>
            <p:nvPr/>
          </p:nvSpPr>
          <p:spPr>
            <a:xfrm rot="21446446">
              <a:off x="6524496" y="3550542"/>
              <a:ext cx="500487" cy="91757"/>
            </a:xfrm>
            <a:custGeom>
              <a:avLst/>
              <a:gdLst>
                <a:gd name="connsiteX0" fmla="*/ 0 w 500486"/>
                <a:gd name="connsiteY0" fmla="*/ 45878 h 91757"/>
                <a:gd name="connsiteX1" fmla="*/ 500486 w 500486"/>
                <a:gd name="connsiteY1" fmla="*/ 45878 h 91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0486" h="91757">
                  <a:moveTo>
                    <a:pt x="500486" y="45879"/>
                  </a:moveTo>
                  <a:lnTo>
                    <a:pt x="0" y="4587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250431" tIns="33365" rIns="250432" bIns="33367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1169" y="3143253"/>
              <a:ext cx="5993576" cy="928683"/>
            </a:xfrm>
            <a:custGeom>
              <a:avLst/>
              <a:gdLst>
                <a:gd name="connsiteX0" fmla="*/ 0 w 5993576"/>
                <a:gd name="connsiteY0" fmla="*/ 92868 h 928683"/>
                <a:gd name="connsiteX1" fmla="*/ 27201 w 5993576"/>
                <a:gd name="connsiteY1" fmla="*/ 27200 h 928683"/>
                <a:gd name="connsiteX2" fmla="*/ 92869 w 5993576"/>
                <a:gd name="connsiteY2" fmla="*/ 0 h 928683"/>
                <a:gd name="connsiteX3" fmla="*/ 5900708 w 5993576"/>
                <a:gd name="connsiteY3" fmla="*/ 0 h 928683"/>
                <a:gd name="connsiteX4" fmla="*/ 5966376 w 5993576"/>
                <a:gd name="connsiteY4" fmla="*/ 27201 h 928683"/>
                <a:gd name="connsiteX5" fmla="*/ 5993576 w 5993576"/>
                <a:gd name="connsiteY5" fmla="*/ 92869 h 928683"/>
                <a:gd name="connsiteX6" fmla="*/ 5993576 w 5993576"/>
                <a:gd name="connsiteY6" fmla="*/ 835815 h 928683"/>
                <a:gd name="connsiteX7" fmla="*/ 5966376 w 5993576"/>
                <a:gd name="connsiteY7" fmla="*/ 901483 h 928683"/>
                <a:gd name="connsiteX8" fmla="*/ 5900708 w 5993576"/>
                <a:gd name="connsiteY8" fmla="*/ 928683 h 928683"/>
                <a:gd name="connsiteX9" fmla="*/ 92868 w 5993576"/>
                <a:gd name="connsiteY9" fmla="*/ 928683 h 928683"/>
                <a:gd name="connsiteX10" fmla="*/ 27200 w 5993576"/>
                <a:gd name="connsiteY10" fmla="*/ 901483 h 928683"/>
                <a:gd name="connsiteX11" fmla="*/ 0 w 5993576"/>
                <a:gd name="connsiteY11" fmla="*/ 835815 h 928683"/>
                <a:gd name="connsiteX12" fmla="*/ 0 w 5993576"/>
                <a:gd name="connsiteY12" fmla="*/ 92868 h 92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93576" h="928683">
                  <a:moveTo>
                    <a:pt x="0" y="92868"/>
                  </a:moveTo>
                  <a:cubicBezTo>
                    <a:pt x="0" y="68238"/>
                    <a:pt x="9784" y="44617"/>
                    <a:pt x="27201" y="27200"/>
                  </a:cubicBezTo>
                  <a:cubicBezTo>
                    <a:pt x="44617" y="9784"/>
                    <a:pt x="68239" y="0"/>
                    <a:pt x="92869" y="0"/>
                  </a:cubicBezTo>
                  <a:lnTo>
                    <a:pt x="5900708" y="0"/>
                  </a:lnTo>
                  <a:cubicBezTo>
                    <a:pt x="5925338" y="0"/>
                    <a:pt x="5948959" y="9784"/>
                    <a:pt x="5966376" y="27201"/>
                  </a:cubicBezTo>
                  <a:cubicBezTo>
                    <a:pt x="5983792" y="44617"/>
                    <a:pt x="5993576" y="68239"/>
                    <a:pt x="5993576" y="92869"/>
                  </a:cubicBezTo>
                  <a:lnTo>
                    <a:pt x="5993576" y="835815"/>
                  </a:lnTo>
                  <a:cubicBezTo>
                    <a:pt x="5993576" y="860445"/>
                    <a:pt x="5983792" y="884066"/>
                    <a:pt x="5966376" y="901483"/>
                  </a:cubicBezTo>
                  <a:cubicBezTo>
                    <a:pt x="5948960" y="918899"/>
                    <a:pt x="5925339" y="928683"/>
                    <a:pt x="5900708" y="928683"/>
                  </a:cubicBezTo>
                  <a:lnTo>
                    <a:pt x="92868" y="928683"/>
                  </a:lnTo>
                  <a:cubicBezTo>
                    <a:pt x="68238" y="928683"/>
                    <a:pt x="44617" y="918899"/>
                    <a:pt x="27200" y="901483"/>
                  </a:cubicBezTo>
                  <a:cubicBezTo>
                    <a:pt x="9784" y="884067"/>
                    <a:pt x="0" y="860445"/>
                    <a:pt x="0" y="835815"/>
                  </a:cubicBezTo>
                  <a:lnTo>
                    <a:pt x="0" y="92868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4980" tIns="44980" rIns="44980" bIns="449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با فشار و جستن بيرون بيايد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31169" y="3545837"/>
            <a:ext cx="6289449" cy="2050194"/>
            <a:chOff x="531169" y="3545837"/>
            <a:chExt cx="6289449" cy="2050194"/>
          </a:xfrm>
        </p:grpSpPr>
        <p:sp>
          <p:nvSpPr>
            <p:cNvPr id="27" name="Freeform 26"/>
            <p:cNvSpPr/>
            <p:nvPr/>
          </p:nvSpPr>
          <p:spPr>
            <a:xfrm rot="17275006">
              <a:off x="5962108" y="4312589"/>
              <a:ext cx="1625262" cy="91758"/>
            </a:xfrm>
            <a:custGeom>
              <a:avLst/>
              <a:gdLst>
                <a:gd name="connsiteX0" fmla="*/ 0 w 1625261"/>
                <a:gd name="connsiteY0" fmla="*/ 45878 h 91757"/>
                <a:gd name="connsiteX1" fmla="*/ 1625261 w 1625261"/>
                <a:gd name="connsiteY1" fmla="*/ 45878 h 91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5261" h="91757">
                  <a:moveTo>
                    <a:pt x="1625261" y="45879"/>
                  </a:moveTo>
                  <a:lnTo>
                    <a:pt x="0" y="4587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84698" tIns="5247" rIns="784700" bIns="5247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1169" y="4667348"/>
              <a:ext cx="5993576" cy="928683"/>
            </a:xfrm>
            <a:custGeom>
              <a:avLst/>
              <a:gdLst>
                <a:gd name="connsiteX0" fmla="*/ 0 w 5993576"/>
                <a:gd name="connsiteY0" fmla="*/ 92868 h 928683"/>
                <a:gd name="connsiteX1" fmla="*/ 27201 w 5993576"/>
                <a:gd name="connsiteY1" fmla="*/ 27200 h 928683"/>
                <a:gd name="connsiteX2" fmla="*/ 92869 w 5993576"/>
                <a:gd name="connsiteY2" fmla="*/ 0 h 928683"/>
                <a:gd name="connsiteX3" fmla="*/ 5900708 w 5993576"/>
                <a:gd name="connsiteY3" fmla="*/ 0 h 928683"/>
                <a:gd name="connsiteX4" fmla="*/ 5966376 w 5993576"/>
                <a:gd name="connsiteY4" fmla="*/ 27201 h 928683"/>
                <a:gd name="connsiteX5" fmla="*/ 5993576 w 5993576"/>
                <a:gd name="connsiteY5" fmla="*/ 92869 h 928683"/>
                <a:gd name="connsiteX6" fmla="*/ 5993576 w 5993576"/>
                <a:gd name="connsiteY6" fmla="*/ 835815 h 928683"/>
                <a:gd name="connsiteX7" fmla="*/ 5966376 w 5993576"/>
                <a:gd name="connsiteY7" fmla="*/ 901483 h 928683"/>
                <a:gd name="connsiteX8" fmla="*/ 5900708 w 5993576"/>
                <a:gd name="connsiteY8" fmla="*/ 928683 h 928683"/>
                <a:gd name="connsiteX9" fmla="*/ 92868 w 5993576"/>
                <a:gd name="connsiteY9" fmla="*/ 928683 h 928683"/>
                <a:gd name="connsiteX10" fmla="*/ 27200 w 5993576"/>
                <a:gd name="connsiteY10" fmla="*/ 901483 h 928683"/>
                <a:gd name="connsiteX11" fmla="*/ 0 w 5993576"/>
                <a:gd name="connsiteY11" fmla="*/ 835815 h 928683"/>
                <a:gd name="connsiteX12" fmla="*/ 0 w 5993576"/>
                <a:gd name="connsiteY12" fmla="*/ 92868 h 92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93576" h="928683">
                  <a:moveTo>
                    <a:pt x="0" y="92868"/>
                  </a:moveTo>
                  <a:cubicBezTo>
                    <a:pt x="0" y="68238"/>
                    <a:pt x="9784" y="44617"/>
                    <a:pt x="27201" y="27200"/>
                  </a:cubicBezTo>
                  <a:cubicBezTo>
                    <a:pt x="44617" y="9784"/>
                    <a:pt x="68239" y="0"/>
                    <a:pt x="92869" y="0"/>
                  </a:cubicBezTo>
                  <a:lnTo>
                    <a:pt x="5900708" y="0"/>
                  </a:lnTo>
                  <a:cubicBezTo>
                    <a:pt x="5925338" y="0"/>
                    <a:pt x="5948959" y="9784"/>
                    <a:pt x="5966376" y="27201"/>
                  </a:cubicBezTo>
                  <a:cubicBezTo>
                    <a:pt x="5983792" y="44617"/>
                    <a:pt x="5993576" y="68239"/>
                    <a:pt x="5993576" y="92869"/>
                  </a:cubicBezTo>
                  <a:lnTo>
                    <a:pt x="5993576" y="835815"/>
                  </a:lnTo>
                  <a:cubicBezTo>
                    <a:pt x="5993576" y="860445"/>
                    <a:pt x="5983792" y="884066"/>
                    <a:pt x="5966376" y="901483"/>
                  </a:cubicBezTo>
                  <a:cubicBezTo>
                    <a:pt x="5948960" y="918899"/>
                    <a:pt x="5925339" y="928683"/>
                    <a:pt x="5900708" y="928683"/>
                  </a:cubicBezTo>
                  <a:lnTo>
                    <a:pt x="92868" y="928683"/>
                  </a:lnTo>
                  <a:cubicBezTo>
                    <a:pt x="68238" y="928683"/>
                    <a:pt x="44617" y="918899"/>
                    <a:pt x="27200" y="901483"/>
                  </a:cubicBezTo>
                  <a:cubicBezTo>
                    <a:pt x="9784" y="884067"/>
                    <a:pt x="0" y="860445"/>
                    <a:pt x="0" y="835815"/>
                  </a:cubicBezTo>
                  <a:lnTo>
                    <a:pt x="0" y="92868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4980" tIns="44980" rIns="44980" bIns="449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پس از بيرون آمدن بدن سست شود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sp>
        <p:nvSpPr>
          <p:cNvPr id="20" name="7-Point Star 19">
            <a:hlinkClick r:id="rId2" action="ppaction://hlinksldjump"/>
          </p:cNvPr>
          <p:cNvSpPr/>
          <p:nvPr/>
        </p:nvSpPr>
        <p:spPr>
          <a:xfrm>
            <a:off x="7096140" y="3143248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triped Right Arrow 20">
            <a:hlinkClick r:id="rId3" action="ppaction://hlinksldjump"/>
          </p:cNvPr>
          <p:cNvSpPr/>
          <p:nvPr/>
        </p:nvSpPr>
        <p:spPr>
          <a:xfrm rot="10800000">
            <a:off x="61882" y="628652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  <p:bldP spid="19" grpId="0"/>
      <p:bldP spid="22" grpId="0" animBg="1"/>
      <p:bldP spid="20" grpId="0" animBg="1"/>
      <p:bldP spid="20" grpId="1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605642"/>
            <a:ext cx="7924800" cy="470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35000"/>
              </a:lnSpc>
            </a:pPr>
            <a:r>
              <a:rPr lang="fa-IR" sz="3200" b="1" dirty="0" smtClean="0">
                <a:cs typeface="B Zar" pitchFamily="2" charset="-78"/>
              </a:rPr>
              <a:t>كسى كه آبى از او خارج شده و نمى‏داند منى است يا نه، در صورتى كه‏تمام اين نشانه‏ها را داشته باشد جنب است و در غير اين صورت، حتى اگر يكى از نشانه‏ها را نداشته باشد، جنب نيست؛ به جز زن و مريض كه وجود يك نشانه؛ يعنى بيرون آمدن منى از روى شهوت، كافى است ولى اگر بعدا متوجه شود جنب بوده، نمازهايى كه با آن حال خوانده است، باطل است.</a:t>
            </a:r>
            <a:endParaRPr lang="fa-IR" sz="3200" b="1" dirty="0"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6762243" y="2698476"/>
            <a:ext cx="2886813" cy="1003250"/>
          </a:xfrm>
          <a:custGeom>
            <a:avLst/>
            <a:gdLst>
              <a:gd name="connsiteX0" fmla="*/ 0 w 2886813"/>
              <a:gd name="connsiteY0" fmla="*/ 100325 h 1003250"/>
              <a:gd name="connsiteX1" fmla="*/ 29385 w 2886813"/>
              <a:gd name="connsiteY1" fmla="*/ 29385 h 1003250"/>
              <a:gd name="connsiteX2" fmla="*/ 100326 w 2886813"/>
              <a:gd name="connsiteY2" fmla="*/ 1 h 1003250"/>
              <a:gd name="connsiteX3" fmla="*/ 2786488 w 2886813"/>
              <a:gd name="connsiteY3" fmla="*/ 0 h 1003250"/>
              <a:gd name="connsiteX4" fmla="*/ 2857428 w 2886813"/>
              <a:gd name="connsiteY4" fmla="*/ 29385 h 1003250"/>
              <a:gd name="connsiteX5" fmla="*/ 2886812 w 2886813"/>
              <a:gd name="connsiteY5" fmla="*/ 100326 h 1003250"/>
              <a:gd name="connsiteX6" fmla="*/ 2886813 w 2886813"/>
              <a:gd name="connsiteY6" fmla="*/ 902925 h 1003250"/>
              <a:gd name="connsiteX7" fmla="*/ 2857428 w 2886813"/>
              <a:gd name="connsiteY7" fmla="*/ 973866 h 1003250"/>
              <a:gd name="connsiteX8" fmla="*/ 2786487 w 2886813"/>
              <a:gd name="connsiteY8" fmla="*/ 1003250 h 1003250"/>
              <a:gd name="connsiteX9" fmla="*/ 100325 w 2886813"/>
              <a:gd name="connsiteY9" fmla="*/ 1003250 h 1003250"/>
              <a:gd name="connsiteX10" fmla="*/ 29385 w 2886813"/>
              <a:gd name="connsiteY10" fmla="*/ 973865 h 1003250"/>
              <a:gd name="connsiteX11" fmla="*/ 1 w 2886813"/>
              <a:gd name="connsiteY11" fmla="*/ 902924 h 1003250"/>
              <a:gd name="connsiteX12" fmla="*/ 0 w 2886813"/>
              <a:gd name="connsiteY12" fmla="*/ 100325 h 100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86813" h="1003250">
                <a:moveTo>
                  <a:pt x="0" y="100325"/>
                </a:moveTo>
                <a:cubicBezTo>
                  <a:pt x="0" y="73717"/>
                  <a:pt x="10570" y="48199"/>
                  <a:pt x="29385" y="29385"/>
                </a:cubicBezTo>
                <a:cubicBezTo>
                  <a:pt x="48200" y="10570"/>
                  <a:pt x="73718" y="1"/>
                  <a:pt x="100326" y="1"/>
                </a:cubicBezTo>
                <a:lnTo>
                  <a:pt x="2786488" y="0"/>
                </a:lnTo>
                <a:cubicBezTo>
                  <a:pt x="2813096" y="0"/>
                  <a:pt x="2838614" y="10570"/>
                  <a:pt x="2857428" y="29385"/>
                </a:cubicBezTo>
                <a:cubicBezTo>
                  <a:pt x="2876243" y="48200"/>
                  <a:pt x="2886812" y="73718"/>
                  <a:pt x="2886812" y="100326"/>
                </a:cubicBezTo>
                <a:cubicBezTo>
                  <a:pt x="2886812" y="367859"/>
                  <a:pt x="2886813" y="635392"/>
                  <a:pt x="2886813" y="902925"/>
                </a:cubicBezTo>
                <a:cubicBezTo>
                  <a:pt x="2886813" y="929533"/>
                  <a:pt x="2876243" y="955051"/>
                  <a:pt x="2857428" y="973866"/>
                </a:cubicBezTo>
                <a:cubicBezTo>
                  <a:pt x="2838613" y="992681"/>
                  <a:pt x="2813095" y="1003251"/>
                  <a:pt x="2786487" y="1003250"/>
                </a:cubicBezTo>
                <a:lnTo>
                  <a:pt x="100325" y="1003250"/>
                </a:lnTo>
                <a:cubicBezTo>
                  <a:pt x="73717" y="1003250"/>
                  <a:pt x="48199" y="992680"/>
                  <a:pt x="29385" y="973865"/>
                </a:cubicBezTo>
                <a:cubicBezTo>
                  <a:pt x="10570" y="955050"/>
                  <a:pt x="1" y="929532"/>
                  <a:pt x="1" y="902924"/>
                </a:cubicBezTo>
                <a:cubicBezTo>
                  <a:pt x="1" y="635391"/>
                  <a:pt x="0" y="367858"/>
                  <a:pt x="0" y="100325"/>
                </a:cubicBez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47164" tIns="47164" rIns="47164" bIns="47164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نشانه هاي بلوغ</a:t>
            </a:r>
            <a:endParaRPr lang="en-US" sz="2800" b="1" kern="1200" dirty="0">
              <a:cs typeface="B Zar" pitchFamily="2" charset="-78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09530" y="1898979"/>
            <a:ext cx="6111014" cy="1453783"/>
            <a:chOff x="210803" y="1613227"/>
            <a:chExt cx="6111014" cy="1453783"/>
          </a:xfrm>
        </p:grpSpPr>
        <p:sp>
          <p:nvSpPr>
            <p:cNvPr id="19" name="Freeform 18"/>
            <p:cNvSpPr/>
            <p:nvPr/>
          </p:nvSpPr>
          <p:spPr>
            <a:xfrm rot="24540533">
              <a:off x="5632481" y="2377674"/>
              <a:ext cx="1245255" cy="133417"/>
            </a:xfrm>
            <a:custGeom>
              <a:avLst/>
              <a:gdLst>
                <a:gd name="connsiteX0" fmla="*/ 0 w 1245255"/>
                <a:gd name="connsiteY0" fmla="*/ 66708 h 133417"/>
                <a:gd name="connsiteX1" fmla="*/ 1245255 w 1245255"/>
                <a:gd name="connsiteY1" fmla="*/ 66708 h 13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5255" h="133417">
                  <a:moveTo>
                    <a:pt x="1245255" y="66709"/>
                  </a:moveTo>
                  <a:lnTo>
                    <a:pt x="0" y="6670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04196" tIns="35577" rIns="604196" bIns="35577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0803" y="1613227"/>
              <a:ext cx="5635898" cy="722379"/>
            </a:xfrm>
            <a:custGeom>
              <a:avLst/>
              <a:gdLst>
                <a:gd name="connsiteX0" fmla="*/ 0 w 5635898"/>
                <a:gd name="connsiteY0" fmla="*/ 72238 h 722379"/>
                <a:gd name="connsiteX1" fmla="*/ 21158 w 5635898"/>
                <a:gd name="connsiteY1" fmla="*/ 21158 h 722379"/>
                <a:gd name="connsiteX2" fmla="*/ 72238 w 5635898"/>
                <a:gd name="connsiteY2" fmla="*/ 0 h 722379"/>
                <a:gd name="connsiteX3" fmla="*/ 5563660 w 5635898"/>
                <a:gd name="connsiteY3" fmla="*/ 0 h 722379"/>
                <a:gd name="connsiteX4" fmla="*/ 5614740 w 5635898"/>
                <a:gd name="connsiteY4" fmla="*/ 21158 h 722379"/>
                <a:gd name="connsiteX5" fmla="*/ 5635898 w 5635898"/>
                <a:gd name="connsiteY5" fmla="*/ 72238 h 722379"/>
                <a:gd name="connsiteX6" fmla="*/ 5635898 w 5635898"/>
                <a:gd name="connsiteY6" fmla="*/ 650141 h 722379"/>
                <a:gd name="connsiteX7" fmla="*/ 5614740 w 5635898"/>
                <a:gd name="connsiteY7" fmla="*/ 701221 h 722379"/>
                <a:gd name="connsiteX8" fmla="*/ 5563660 w 5635898"/>
                <a:gd name="connsiteY8" fmla="*/ 722379 h 722379"/>
                <a:gd name="connsiteX9" fmla="*/ 72238 w 5635898"/>
                <a:gd name="connsiteY9" fmla="*/ 722379 h 722379"/>
                <a:gd name="connsiteX10" fmla="*/ 21158 w 5635898"/>
                <a:gd name="connsiteY10" fmla="*/ 701221 h 722379"/>
                <a:gd name="connsiteX11" fmla="*/ 0 w 5635898"/>
                <a:gd name="connsiteY11" fmla="*/ 650141 h 722379"/>
                <a:gd name="connsiteX12" fmla="*/ 0 w 5635898"/>
                <a:gd name="connsiteY12" fmla="*/ 72238 h 72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5898" h="722379">
                  <a:moveTo>
                    <a:pt x="0" y="72238"/>
                  </a:moveTo>
                  <a:cubicBezTo>
                    <a:pt x="0" y="53079"/>
                    <a:pt x="7611" y="34705"/>
                    <a:pt x="21158" y="21158"/>
                  </a:cubicBezTo>
                  <a:cubicBezTo>
                    <a:pt x="34705" y="7611"/>
                    <a:pt x="53079" y="0"/>
                    <a:pt x="72238" y="0"/>
                  </a:cubicBezTo>
                  <a:lnTo>
                    <a:pt x="5563660" y="0"/>
                  </a:lnTo>
                  <a:cubicBezTo>
                    <a:pt x="5582819" y="0"/>
                    <a:pt x="5601193" y="7611"/>
                    <a:pt x="5614740" y="21158"/>
                  </a:cubicBezTo>
                  <a:cubicBezTo>
                    <a:pt x="5628287" y="34705"/>
                    <a:pt x="5635898" y="53079"/>
                    <a:pt x="5635898" y="72238"/>
                  </a:cubicBezTo>
                  <a:lnTo>
                    <a:pt x="5635898" y="650141"/>
                  </a:lnTo>
                  <a:cubicBezTo>
                    <a:pt x="5635898" y="669300"/>
                    <a:pt x="5628287" y="687674"/>
                    <a:pt x="5614740" y="701221"/>
                  </a:cubicBezTo>
                  <a:cubicBezTo>
                    <a:pt x="5601193" y="714768"/>
                    <a:pt x="5582819" y="722379"/>
                    <a:pt x="5563660" y="722379"/>
                  </a:cubicBezTo>
                  <a:lnTo>
                    <a:pt x="72238" y="722379"/>
                  </a:lnTo>
                  <a:cubicBezTo>
                    <a:pt x="53079" y="722379"/>
                    <a:pt x="34705" y="714768"/>
                    <a:pt x="21158" y="701221"/>
                  </a:cubicBezTo>
                  <a:cubicBezTo>
                    <a:pt x="7611" y="687674"/>
                    <a:pt x="0" y="669300"/>
                    <a:pt x="0" y="650141"/>
                  </a:cubicBezTo>
                  <a:lnTo>
                    <a:pt x="0" y="72238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38938" tIns="38938" rIns="38938" bIns="3893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بيرون آمدن مني از انسان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09530" y="2892308"/>
            <a:ext cx="6453585" cy="722379"/>
            <a:chOff x="210803" y="2606556"/>
            <a:chExt cx="6453585" cy="722379"/>
          </a:xfrm>
        </p:grpSpPr>
        <p:sp>
          <p:nvSpPr>
            <p:cNvPr id="21" name="Freeform 20"/>
            <p:cNvSpPr/>
            <p:nvPr/>
          </p:nvSpPr>
          <p:spPr>
            <a:xfrm rot="21375590">
              <a:off x="5845830" y="2874339"/>
              <a:ext cx="818558" cy="133417"/>
            </a:xfrm>
            <a:custGeom>
              <a:avLst/>
              <a:gdLst>
                <a:gd name="connsiteX0" fmla="*/ 0 w 818558"/>
                <a:gd name="connsiteY0" fmla="*/ 66708 h 133417"/>
                <a:gd name="connsiteX1" fmla="*/ 818558 w 818558"/>
                <a:gd name="connsiteY1" fmla="*/ 66708 h 13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558" h="133417">
                  <a:moveTo>
                    <a:pt x="818558" y="66709"/>
                  </a:moveTo>
                  <a:lnTo>
                    <a:pt x="0" y="6670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01514" tIns="46244" rIns="401516" bIns="46245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0803" y="2606556"/>
              <a:ext cx="5635898" cy="722379"/>
            </a:xfrm>
            <a:custGeom>
              <a:avLst/>
              <a:gdLst>
                <a:gd name="connsiteX0" fmla="*/ 0 w 5635898"/>
                <a:gd name="connsiteY0" fmla="*/ 72238 h 722379"/>
                <a:gd name="connsiteX1" fmla="*/ 21158 w 5635898"/>
                <a:gd name="connsiteY1" fmla="*/ 21158 h 722379"/>
                <a:gd name="connsiteX2" fmla="*/ 72238 w 5635898"/>
                <a:gd name="connsiteY2" fmla="*/ 0 h 722379"/>
                <a:gd name="connsiteX3" fmla="*/ 5563660 w 5635898"/>
                <a:gd name="connsiteY3" fmla="*/ 0 h 722379"/>
                <a:gd name="connsiteX4" fmla="*/ 5614740 w 5635898"/>
                <a:gd name="connsiteY4" fmla="*/ 21158 h 722379"/>
                <a:gd name="connsiteX5" fmla="*/ 5635898 w 5635898"/>
                <a:gd name="connsiteY5" fmla="*/ 72238 h 722379"/>
                <a:gd name="connsiteX6" fmla="*/ 5635898 w 5635898"/>
                <a:gd name="connsiteY6" fmla="*/ 650141 h 722379"/>
                <a:gd name="connsiteX7" fmla="*/ 5614740 w 5635898"/>
                <a:gd name="connsiteY7" fmla="*/ 701221 h 722379"/>
                <a:gd name="connsiteX8" fmla="*/ 5563660 w 5635898"/>
                <a:gd name="connsiteY8" fmla="*/ 722379 h 722379"/>
                <a:gd name="connsiteX9" fmla="*/ 72238 w 5635898"/>
                <a:gd name="connsiteY9" fmla="*/ 722379 h 722379"/>
                <a:gd name="connsiteX10" fmla="*/ 21158 w 5635898"/>
                <a:gd name="connsiteY10" fmla="*/ 701221 h 722379"/>
                <a:gd name="connsiteX11" fmla="*/ 0 w 5635898"/>
                <a:gd name="connsiteY11" fmla="*/ 650141 h 722379"/>
                <a:gd name="connsiteX12" fmla="*/ 0 w 5635898"/>
                <a:gd name="connsiteY12" fmla="*/ 72238 h 72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5898" h="722379">
                  <a:moveTo>
                    <a:pt x="0" y="72238"/>
                  </a:moveTo>
                  <a:cubicBezTo>
                    <a:pt x="0" y="53079"/>
                    <a:pt x="7611" y="34705"/>
                    <a:pt x="21158" y="21158"/>
                  </a:cubicBezTo>
                  <a:cubicBezTo>
                    <a:pt x="34705" y="7611"/>
                    <a:pt x="53079" y="0"/>
                    <a:pt x="72238" y="0"/>
                  </a:cubicBezTo>
                  <a:lnTo>
                    <a:pt x="5563660" y="0"/>
                  </a:lnTo>
                  <a:cubicBezTo>
                    <a:pt x="5582819" y="0"/>
                    <a:pt x="5601193" y="7611"/>
                    <a:pt x="5614740" y="21158"/>
                  </a:cubicBezTo>
                  <a:cubicBezTo>
                    <a:pt x="5628287" y="34705"/>
                    <a:pt x="5635898" y="53079"/>
                    <a:pt x="5635898" y="72238"/>
                  </a:cubicBezTo>
                  <a:lnTo>
                    <a:pt x="5635898" y="650141"/>
                  </a:lnTo>
                  <a:cubicBezTo>
                    <a:pt x="5635898" y="669300"/>
                    <a:pt x="5628287" y="687674"/>
                    <a:pt x="5614740" y="701221"/>
                  </a:cubicBezTo>
                  <a:cubicBezTo>
                    <a:pt x="5601193" y="714768"/>
                    <a:pt x="5582819" y="722379"/>
                    <a:pt x="5563660" y="722379"/>
                  </a:cubicBezTo>
                  <a:lnTo>
                    <a:pt x="72238" y="722379"/>
                  </a:lnTo>
                  <a:cubicBezTo>
                    <a:pt x="53079" y="722379"/>
                    <a:pt x="34705" y="714768"/>
                    <a:pt x="21158" y="701221"/>
                  </a:cubicBezTo>
                  <a:cubicBezTo>
                    <a:pt x="7611" y="687674"/>
                    <a:pt x="0" y="669300"/>
                    <a:pt x="0" y="650141"/>
                  </a:cubicBezTo>
                  <a:lnTo>
                    <a:pt x="0" y="72238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38938" tIns="38938" rIns="38938" bIns="3893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روييدن موي خشن بر عانه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09530" y="3095057"/>
            <a:ext cx="6111014" cy="2477083"/>
            <a:chOff x="210803" y="2809305"/>
            <a:chExt cx="6111014" cy="2477083"/>
          </a:xfrm>
        </p:grpSpPr>
        <p:sp>
          <p:nvSpPr>
            <p:cNvPr id="23" name="Freeform 22"/>
            <p:cNvSpPr/>
            <p:nvPr/>
          </p:nvSpPr>
          <p:spPr>
            <a:xfrm rot="17930894">
              <a:off x="5408653" y="3589052"/>
              <a:ext cx="1692911" cy="133417"/>
            </a:xfrm>
            <a:custGeom>
              <a:avLst/>
              <a:gdLst>
                <a:gd name="connsiteX0" fmla="*/ 0 w 1692911"/>
                <a:gd name="connsiteY0" fmla="*/ 66708 h 133417"/>
                <a:gd name="connsiteX1" fmla="*/ 1692911 w 1692911"/>
                <a:gd name="connsiteY1" fmla="*/ 66708 h 13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2911" h="133417">
                  <a:moveTo>
                    <a:pt x="1692911" y="66709"/>
                  </a:moveTo>
                  <a:lnTo>
                    <a:pt x="0" y="6670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816832" tIns="24386" rIns="816833" bIns="24385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210803" y="3648320"/>
              <a:ext cx="5635898" cy="1638068"/>
            </a:xfrm>
            <a:custGeom>
              <a:avLst/>
              <a:gdLst>
                <a:gd name="connsiteX0" fmla="*/ 0 w 5635898"/>
                <a:gd name="connsiteY0" fmla="*/ 149770 h 1497704"/>
                <a:gd name="connsiteX1" fmla="*/ 43867 w 5635898"/>
                <a:gd name="connsiteY1" fmla="*/ 43867 h 1497704"/>
                <a:gd name="connsiteX2" fmla="*/ 149770 w 5635898"/>
                <a:gd name="connsiteY2" fmla="*/ 1 h 1497704"/>
                <a:gd name="connsiteX3" fmla="*/ 5486128 w 5635898"/>
                <a:gd name="connsiteY3" fmla="*/ 0 h 1497704"/>
                <a:gd name="connsiteX4" fmla="*/ 5592031 w 5635898"/>
                <a:gd name="connsiteY4" fmla="*/ 43867 h 1497704"/>
                <a:gd name="connsiteX5" fmla="*/ 5635897 w 5635898"/>
                <a:gd name="connsiteY5" fmla="*/ 149770 h 1497704"/>
                <a:gd name="connsiteX6" fmla="*/ 5635898 w 5635898"/>
                <a:gd name="connsiteY6" fmla="*/ 1347934 h 1497704"/>
                <a:gd name="connsiteX7" fmla="*/ 5592031 w 5635898"/>
                <a:gd name="connsiteY7" fmla="*/ 1453837 h 1497704"/>
                <a:gd name="connsiteX8" fmla="*/ 5486128 w 5635898"/>
                <a:gd name="connsiteY8" fmla="*/ 1497704 h 1497704"/>
                <a:gd name="connsiteX9" fmla="*/ 149770 w 5635898"/>
                <a:gd name="connsiteY9" fmla="*/ 1497704 h 1497704"/>
                <a:gd name="connsiteX10" fmla="*/ 43867 w 5635898"/>
                <a:gd name="connsiteY10" fmla="*/ 1453837 h 1497704"/>
                <a:gd name="connsiteX11" fmla="*/ 0 w 5635898"/>
                <a:gd name="connsiteY11" fmla="*/ 1347934 h 1497704"/>
                <a:gd name="connsiteX12" fmla="*/ 0 w 5635898"/>
                <a:gd name="connsiteY12" fmla="*/ 149770 h 149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5898" h="1497704">
                  <a:moveTo>
                    <a:pt x="0" y="149770"/>
                  </a:moveTo>
                  <a:cubicBezTo>
                    <a:pt x="0" y="110049"/>
                    <a:pt x="15779" y="71954"/>
                    <a:pt x="43867" y="43867"/>
                  </a:cubicBezTo>
                  <a:cubicBezTo>
                    <a:pt x="71954" y="15780"/>
                    <a:pt x="110049" y="0"/>
                    <a:pt x="149770" y="1"/>
                  </a:cubicBezTo>
                  <a:lnTo>
                    <a:pt x="5486128" y="0"/>
                  </a:lnTo>
                  <a:cubicBezTo>
                    <a:pt x="5525849" y="0"/>
                    <a:pt x="5563944" y="15779"/>
                    <a:pt x="5592031" y="43867"/>
                  </a:cubicBezTo>
                  <a:cubicBezTo>
                    <a:pt x="5620118" y="71954"/>
                    <a:pt x="5635898" y="110049"/>
                    <a:pt x="5635897" y="149770"/>
                  </a:cubicBezTo>
                  <a:cubicBezTo>
                    <a:pt x="5635897" y="549158"/>
                    <a:pt x="5635898" y="948546"/>
                    <a:pt x="5635898" y="1347934"/>
                  </a:cubicBezTo>
                  <a:cubicBezTo>
                    <a:pt x="5635898" y="1387655"/>
                    <a:pt x="5620119" y="1425750"/>
                    <a:pt x="5592031" y="1453837"/>
                  </a:cubicBezTo>
                  <a:cubicBezTo>
                    <a:pt x="5563944" y="1481924"/>
                    <a:pt x="5525849" y="1497704"/>
                    <a:pt x="5486128" y="1497704"/>
                  </a:cubicBezTo>
                  <a:lnTo>
                    <a:pt x="149770" y="1497704"/>
                  </a:lnTo>
                  <a:cubicBezTo>
                    <a:pt x="110049" y="1497704"/>
                    <a:pt x="71954" y="1481925"/>
                    <a:pt x="43867" y="1453837"/>
                  </a:cubicBezTo>
                  <a:cubicBezTo>
                    <a:pt x="15780" y="1425750"/>
                    <a:pt x="0" y="1387655"/>
                    <a:pt x="0" y="1347934"/>
                  </a:cubicBezTo>
                  <a:lnTo>
                    <a:pt x="0" y="14977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61646" tIns="61646" rIns="61646" bIns="61646" numCol="1" spcCol="1270" anchor="ctr" anchorCtr="0">
              <a:noAutofit/>
            </a:bodyPr>
            <a:lstStyle/>
            <a:p>
              <a:pPr lvl="0" algn="ctr" defTabSz="1244600" rtl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kern="1200" dirty="0" smtClean="0">
                  <a:cs typeface="B Zar" pitchFamily="2" charset="-78"/>
                </a:rPr>
                <a:t> </a:t>
              </a:r>
              <a:r>
                <a:rPr lang="fa-IR" sz="2800" b="1" kern="1200" dirty="0" smtClean="0">
                  <a:cs typeface="B Zar" pitchFamily="2" charset="-78"/>
                </a:rPr>
                <a:t>كامل شدن پانزده سال قمرى براى پسران </a:t>
              </a:r>
              <a:endParaRPr lang="en-US" sz="2800" b="1" kern="1200" dirty="0" smtClean="0">
                <a:cs typeface="B Zar" pitchFamily="2" charset="-78"/>
              </a:endParaRPr>
            </a:p>
            <a:p>
              <a:pPr lvl="0" algn="ctr" defTabSz="1244600" rtl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و نُه سال قمرى براى دختران.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sp>
        <p:nvSpPr>
          <p:cNvPr id="16" name="7-Point Star 15">
            <a:hlinkClick r:id="rId2" action="ppaction://hlinksldjump"/>
          </p:cNvPr>
          <p:cNvSpPr/>
          <p:nvPr/>
        </p:nvSpPr>
        <p:spPr>
          <a:xfrm>
            <a:off x="6909115" y="3071810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7-Point Star 16">
            <a:hlinkClick r:id="rId3" action="ppaction://hlinksldjump"/>
          </p:cNvPr>
          <p:cNvSpPr/>
          <p:nvPr/>
        </p:nvSpPr>
        <p:spPr>
          <a:xfrm>
            <a:off x="479695" y="5143512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triped Right Arrow 27">
            <a:hlinkClick r:id="rId4" action="ppaction://hlinksldjump"/>
          </p:cNvPr>
          <p:cNvSpPr/>
          <p:nvPr/>
        </p:nvSpPr>
        <p:spPr>
          <a:xfrm rot="10800000">
            <a:off x="61882" y="628652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 animBg="1"/>
      <p:bldP spid="15" grpId="0"/>
      <p:bldP spid="18" grpId="0" animBg="1"/>
      <p:bldP spid="16" grpId="0" animBg="1"/>
      <p:bldP spid="16" grpId="1" animBg="1"/>
      <p:bldP spid="17" grpId="0" animBg="1"/>
      <p:bldP spid="17" grpId="1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براى تحقق بلوغ، ظاهر شدن هر سه علامت ضرورت ندارد، بلكه با پديدار شدن يكى از آنها، بلوغ حاصل مى‏شود. پس اگر جوانى از خود منى ببيند، هرچند به سن بلوغ نرسيده باشد، بالغ است و بايد به تكاليف شرعى عمل كند.</a:t>
            </a:r>
            <a:endParaRPr lang="fa-IR" sz="3200" b="1" dirty="0"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پانزده سال قمري معادل چهارده سال و شش ماه و نيم شمسي و نه سال قمري معادل هشت سال و هشت ماه و بيست و چهار روز شمسي است.</a:t>
            </a:r>
            <a:endParaRPr lang="fa-IR" sz="3600" b="1" dirty="0"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631002" y="642918"/>
            <a:ext cx="8786874" cy="642942"/>
          </a:xfrm>
          <a:custGeom>
            <a:avLst/>
            <a:gdLst>
              <a:gd name="connsiteX0" fmla="*/ 0 w 2817683"/>
              <a:gd name="connsiteY0" fmla="*/ 141000 h 1410000"/>
              <a:gd name="connsiteX1" fmla="*/ 41298 w 2817683"/>
              <a:gd name="connsiteY1" fmla="*/ 41298 h 1410000"/>
              <a:gd name="connsiteX2" fmla="*/ 141000 w 2817683"/>
              <a:gd name="connsiteY2" fmla="*/ 0 h 1410000"/>
              <a:gd name="connsiteX3" fmla="*/ 2676683 w 2817683"/>
              <a:gd name="connsiteY3" fmla="*/ 0 h 1410000"/>
              <a:gd name="connsiteX4" fmla="*/ 2776385 w 2817683"/>
              <a:gd name="connsiteY4" fmla="*/ 41298 h 1410000"/>
              <a:gd name="connsiteX5" fmla="*/ 2817683 w 2817683"/>
              <a:gd name="connsiteY5" fmla="*/ 141000 h 1410000"/>
              <a:gd name="connsiteX6" fmla="*/ 2817683 w 2817683"/>
              <a:gd name="connsiteY6" fmla="*/ 1269000 h 1410000"/>
              <a:gd name="connsiteX7" fmla="*/ 2776385 w 2817683"/>
              <a:gd name="connsiteY7" fmla="*/ 1368702 h 1410000"/>
              <a:gd name="connsiteX8" fmla="*/ 2676683 w 2817683"/>
              <a:gd name="connsiteY8" fmla="*/ 1410000 h 1410000"/>
              <a:gd name="connsiteX9" fmla="*/ 141000 w 2817683"/>
              <a:gd name="connsiteY9" fmla="*/ 1410000 h 1410000"/>
              <a:gd name="connsiteX10" fmla="*/ 41298 w 2817683"/>
              <a:gd name="connsiteY10" fmla="*/ 1368702 h 1410000"/>
              <a:gd name="connsiteX11" fmla="*/ 0 w 2817683"/>
              <a:gd name="connsiteY11" fmla="*/ 1269000 h 1410000"/>
              <a:gd name="connsiteX12" fmla="*/ 0 w 2817683"/>
              <a:gd name="connsiteY12" fmla="*/ 141000 h 14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17683" h="1410000">
                <a:moveTo>
                  <a:pt x="0" y="141000"/>
                </a:moveTo>
                <a:cubicBezTo>
                  <a:pt x="0" y="103604"/>
                  <a:pt x="14855" y="67741"/>
                  <a:pt x="41298" y="41298"/>
                </a:cubicBezTo>
                <a:cubicBezTo>
                  <a:pt x="67741" y="14855"/>
                  <a:pt x="103605" y="0"/>
                  <a:pt x="141000" y="0"/>
                </a:cubicBezTo>
                <a:lnTo>
                  <a:pt x="2676683" y="0"/>
                </a:lnTo>
                <a:cubicBezTo>
                  <a:pt x="2714079" y="0"/>
                  <a:pt x="2749942" y="14855"/>
                  <a:pt x="2776385" y="41298"/>
                </a:cubicBezTo>
                <a:cubicBezTo>
                  <a:pt x="2802828" y="67741"/>
                  <a:pt x="2817683" y="103605"/>
                  <a:pt x="2817683" y="141000"/>
                </a:cubicBezTo>
                <a:lnTo>
                  <a:pt x="2817683" y="1269000"/>
                </a:lnTo>
                <a:cubicBezTo>
                  <a:pt x="2817683" y="1306396"/>
                  <a:pt x="2802828" y="1342259"/>
                  <a:pt x="2776385" y="1368702"/>
                </a:cubicBezTo>
                <a:cubicBezTo>
                  <a:pt x="2749942" y="1395145"/>
                  <a:pt x="2714078" y="1410000"/>
                  <a:pt x="2676683" y="1410000"/>
                </a:cubicBezTo>
                <a:lnTo>
                  <a:pt x="141000" y="1410000"/>
                </a:lnTo>
                <a:cubicBezTo>
                  <a:pt x="103604" y="1410000"/>
                  <a:pt x="67741" y="1395145"/>
                  <a:pt x="41298" y="1368702"/>
                </a:cubicBezTo>
                <a:cubicBezTo>
                  <a:pt x="14855" y="1342259"/>
                  <a:pt x="0" y="1306395"/>
                  <a:pt x="0" y="1269000"/>
                </a:cubicBezTo>
                <a:lnTo>
                  <a:pt x="0" y="141000"/>
                </a:ln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59077" tIns="59077" rIns="59077" bIns="59077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کارهايي که بر جنب حرام است</a:t>
            </a:r>
            <a:endParaRPr lang="en-US" sz="2800" b="1" kern="1200" dirty="0">
              <a:cs typeface="B Zar" pitchFamily="2" charset="-78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595283" y="1380775"/>
            <a:ext cx="8858312" cy="1077563"/>
          </a:xfrm>
          <a:custGeom>
            <a:avLst/>
            <a:gdLst>
              <a:gd name="connsiteX0" fmla="*/ 0 w 5576859"/>
              <a:gd name="connsiteY0" fmla="*/ 107756 h 1077563"/>
              <a:gd name="connsiteX1" fmla="*/ 31561 w 5576859"/>
              <a:gd name="connsiteY1" fmla="*/ 31561 h 1077563"/>
              <a:gd name="connsiteX2" fmla="*/ 107756 w 5576859"/>
              <a:gd name="connsiteY2" fmla="*/ 0 h 1077563"/>
              <a:gd name="connsiteX3" fmla="*/ 5469103 w 5576859"/>
              <a:gd name="connsiteY3" fmla="*/ 0 h 1077563"/>
              <a:gd name="connsiteX4" fmla="*/ 5545298 w 5576859"/>
              <a:gd name="connsiteY4" fmla="*/ 31561 h 1077563"/>
              <a:gd name="connsiteX5" fmla="*/ 5576859 w 5576859"/>
              <a:gd name="connsiteY5" fmla="*/ 107756 h 1077563"/>
              <a:gd name="connsiteX6" fmla="*/ 5576859 w 5576859"/>
              <a:gd name="connsiteY6" fmla="*/ 969807 h 1077563"/>
              <a:gd name="connsiteX7" fmla="*/ 5545298 w 5576859"/>
              <a:gd name="connsiteY7" fmla="*/ 1046002 h 1077563"/>
              <a:gd name="connsiteX8" fmla="*/ 5469103 w 5576859"/>
              <a:gd name="connsiteY8" fmla="*/ 1077563 h 1077563"/>
              <a:gd name="connsiteX9" fmla="*/ 107756 w 5576859"/>
              <a:gd name="connsiteY9" fmla="*/ 1077563 h 1077563"/>
              <a:gd name="connsiteX10" fmla="*/ 31561 w 5576859"/>
              <a:gd name="connsiteY10" fmla="*/ 1046002 h 1077563"/>
              <a:gd name="connsiteX11" fmla="*/ 0 w 5576859"/>
              <a:gd name="connsiteY11" fmla="*/ 969807 h 1077563"/>
              <a:gd name="connsiteX12" fmla="*/ 0 w 5576859"/>
              <a:gd name="connsiteY12" fmla="*/ 107756 h 1077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76859" h="1077563">
                <a:moveTo>
                  <a:pt x="0" y="107756"/>
                </a:moveTo>
                <a:cubicBezTo>
                  <a:pt x="0" y="79177"/>
                  <a:pt x="11353" y="51769"/>
                  <a:pt x="31561" y="31561"/>
                </a:cubicBezTo>
                <a:cubicBezTo>
                  <a:pt x="51769" y="11353"/>
                  <a:pt x="79177" y="0"/>
                  <a:pt x="107756" y="0"/>
                </a:cubicBezTo>
                <a:lnTo>
                  <a:pt x="5469103" y="0"/>
                </a:lnTo>
                <a:cubicBezTo>
                  <a:pt x="5497682" y="0"/>
                  <a:pt x="5525090" y="11353"/>
                  <a:pt x="5545298" y="31561"/>
                </a:cubicBezTo>
                <a:cubicBezTo>
                  <a:pt x="5565506" y="51769"/>
                  <a:pt x="5576859" y="79177"/>
                  <a:pt x="5576859" y="107756"/>
                </a:cubicBezTo>
                <a:lnTo>
                  <a:pt x="5576859" y="969807"/>
                </a:lnTo>
                <a:cubicBezTo>
                  <a:pt x="5576859" y="998386"/>
                  <a:pt x="5565506" y="1025794"/>
                  <a:pt x="5545298" y="1046002"/>
                </a:cubicBezTo>
                <a:cubicBezTo>
                  <a:pt x="5525090" y="1066210"/>
                  <a:pt x="5497682" y="1077563"/>
                  <a:pt x="5469103" y="1077563"/>
                </a:cubicBezTo>
                <a:lnTo>
                  <a:pt x="107756" y="1077563"/>
                </a:lnTo>
                <a:cubicBezTo>
                  <a:pt x="79177" y="1077563"/>
                  <a:pt x="51769" y="1066210"/>
                  <a:pt x="31561" y="1046002"/>
                </a:cubicBezTo>
                <a:cubicBezTo>
                  <a:pt x="11353" y="1025794"/>
                  <a:pt x="0" y="998386"/>
                  <a:pt x="0" y="969807"/>
                </a:cubicBezTo>
                <a:lnTo>
                  <a:pt x="0" y="107756"/>
                </a:ln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46801" tIns="46801" rIns="46801" bIns="46801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رساندن جايى از بدن به خط قرآن، اسم خداوند</a:t>
            </a:r>
            <a:endParaRPr lang="en-US" sz="2400" b="1" kern="1200" dirty="0" smtClean="0">
              <a:cs typeface="B Zar" pitchFamily="2" charset="-78"/>
            </a:endParaRPr>
          </a:p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kern="1200" dirty="0" smtClean="0">
                <a:cs typeface="B Zar" pitchFamily="2" charset="-78"/>
              </a:rPr>
              <a:t> و بنابر احتياط واجب، اسامى پيامبران و ائمه عليهم‏السلام</a:t>
            </a:r>
            <a:endParaRPr lang="en-US" sz="2400" kern="1200" dirty="0" smtClean="0">
              <a:cs typeface="B Zar" pitchFamily="2" charset="-78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595283" y="2553253"/>
            <a:ext cx="8858312" cy="1071570"/>
          </a:xfrm>
          <a:custGeom>
            <a:avLst/>
            <a:gdLst>
              <a:gd name="connsiteX0" fmla="*/ 0 w 5576859"/>
              <a:gd name="connsiteY0" fmla="*/ 81323 h 813232"/>
              <a:gd name="connsiteX1" fmla="*/ 23819 w 5576859"/>
              <a:gd name="connsiteY1" fmla="*/ 23819 h 813232"/>
              <a:gd name="connsiteX2" fmla="*/ 81323 w 5576859"/>
              <a:gd name="connsiteY2" fmla="*/ 0 h 813232"/>
              <a:gd name="connsiteX3" fmla="*/ 5495536 w 5576859"/>
              <a:gd name="connsiteY3" fmla="*/ 0 h 813232"/>
              <a:gd name="connsiteX4" fmla="*/ 5553040 w 5576859"/>
              <a:gd name="connsiteY4" fmla="*/ 23819 h 813232"/>
              <a:gd name="connsiteX5" fmla="*/ 5576859 w 5576859"/>
              <a:gd name="connsiteY5" fmla="*/ 81323 h 813232"/>
              <a:gd name="connsiteX6" fmla="*/ 5576859 w 5576859"/>
              <a:gd name="connsiteY6" fmla="*/ 731909 h 813232"/>
              <a:gd name="connsiteX7" fmla="*/ 5553040 w 5576859"/>
              <a:gd name="connsiteY7" fmla="*/ 789413 h 813232"/>
              <a:gd name="connsiteX8" fmla="*/ 5495536 w 5576859"/>
              <a:gd name="connsiteY8" fmla="*/ 813232 h 813232"/>
              <a:gd name="connsiteX9" fmla="*/ 81323 w 5576859"/>
              <a:gd name="connsiteY9" fmla="*/ 813232 h 813232"/>
              <a:gd name="connsiteX10" fmla="*/ 23819 w 5576859"/>
              <a:gd name="connsiteY10" fmla="*/ 789413 h 813232"/>
              <a:gd name="connsiteX11" fmla="*/ 0 w 5576859"/>
              <a:gd name="connsiteY11" fmla="*/ 731909 h 813232"/>
              <a:gd name="connsiteX12" fmla="*/ 0 w 5576859"/>
              <a:gd name="connsiteY12" fmla="*/ 81323 h 813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76859" h="813232">
                <a:moveTo>
                  <a:pt x="0" y="81323"/>
                </a:moveTo>
                <a:cubicBezTo>
                  <a:pt x="0" y="59755"/>
                  <a:pt x="8568" y="39070"/>
                  <a:pt x="23819" y="23819"/>
                </a:cubicBezTo>
                <a:cubicBezTo>
                  <a:pt x="39070" y="8568"/>
                  <a:pt x="59755" y="0"/>
                  <a:pt x="81323" y="0"/>
                </a:cubicBezTo>
                <a:lnTo>
                  <a:pt x="5495536" y="0"/>
                </a:lnTo>
                <a:cubicBezTo>
                  <a:pt x="5517104" y="0"/>
                  <a:pt x="5537789" y="8568"/>
                  <a:pt x="5553040" y="23819"/>
                </a:cubicBezTo>
                <a:cubicBezTo>
                  <a:pt x="5568291" y="39070"/>
                  <a:pt x="5576859" y="59755"/>
                  <a:pt x="5576859" y="81323"/>
                </a:cubicBezTo>
                <a:lnTo>
                  <a:pt x="5576859" y="731909"/>
                </a:lnTo>
                <a:cubicBezTo>
                  <a:pt x="5576859" y="753477"/>
                  <a:pt x="5568291" y="774162"/>
                  <a:pt x="5553040" y="789413"/>
                </a:cubicBezTo>
                <a:cubicBezTo>
                  <a:pt x="5537789" y="804664"/>
                  <a:pt x="5517104" y="813232"/>
                  <a:pt x="5495536" y="813232"/>
                </a:cubicBezTo>
                <a:lnTo>
                  <a:pt x="81323" y="813232"/>
                </a:lnTo>
                <a:cubicBezTo>
                  <a:pt x="59755" y="813232"/>
                  <a:pt x="39070" y="804664"/>
                  <a:pt x="23819" y="789413"/>
                </a:cubicBezTo>
                <a:cubicBezTo>
                  <a:pt x="8568" y="774162"/>
                  <a:pt x="0" y="753477"/>
                  <a:pt x="0" y="731909"/>
                </a:cubicBezTo>
                <a:lnTo>
                  <a:pt x="0" y="81323"/>
                </a:ln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41599" tIns="41599" rIns="41599" bIns="41599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رفتن به مسجدالحرام و مسجدالنبى </a:t>
            </a:r>
            <a:r>
              <a:rPr lang="fa-IR" sz="2400" kern="1200" dirty="0" smtClean="0">
                <a:cs typeface="B Zar" pitchFamily="2" charset="-78"/>
              </a:rPr>
              <a:t>صلى‏الله‏عليه‏و‏آله</a:t>
            </a:r>
            <a:r>
              <a:rPr lang="fa-IR" sz="2400" b="1" kern="1200" dirty="0" smtClean="0">
                <a:cs typeface="B Zar" pitchFamily="2" charset="-78"/>
              </a:rPr>
              <a:t> </a:t>
            </a:r>
            <a:endParaRPr lang="en-US" sz="2400" b="1" kern="1200" dirty="0" smtClean="0">
              <a:cs typeface="B Zar" pitchFamily="2" charset="-78"/>
            </a:endParaRPr>
          </a:p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kern="1200" dirty="0" smtClean="0">
                <a:cs typeface="B Zar" pitchFamily="2" charset="-78"/>
              </a:rPr>
              <a:t>هر چند از يك در وارد و از در ديگر خارج شود</a:t>
            </a:r>
            <a:endParaRPr lang="en-US" sz="2400" kern="1200" dirty="0">
              <a:cs typeface="B Zar" pitchFamily="2" charset="-78"/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595283" y="3719738"/>
            <a:ext cx="8858312" cy="642942"/>
          </a:xfrm>
          <a:custGeom>
            <a:avLst/>
            <a:gdLst>
              <a:gd name="connsiteX0" fmla="*/ 0 w 5576859"/>
              <a:gd name="connsiteY0" fmla="*/ 53492 h 534923"/>
              <a:gd name="connsiteX1" fmla="*/ 15667 w 5576859"/>
              <a:gd name="connsiteY1" fmla="*/ 15667 h 534923"/>
              <a:gd name="connsiteX2" fmla="*/ 53492 w 5576859"/>
              <a:gd name="connsiteY2" fmla="*/ 0 h 534923"/>
              <a:gd name="connsiteX3" fmla="*/ 5523367 w 5576859"/>
              <a:gd name="connsiteY3" fmla="*/ 0 h 534923"/>
              <a:gd name="connsiteX4" fmla="*/ 5561192 w 5576859"/>
              <a:gd name="connsiteY4" fmla="*/ 15667 h 534923"/>
              <a:gd name="connsiteX5" fmla="*/ 5576859 w 5576859"/>
              <a:gd name="connsiteY5" fmla="*/ 53492 h 534923"/>
              <a:gd name="connsiteX6" fmla="*/ 5576859 w 5576859"/>
              <a:gd name="connsiteY6" fmla="*/ 481431 h 534923"/>
              <a:gd name="connsiteX7" fmla="*/ 5561192 w 5576859"/>
              <a:gd name="connsiteY7" fmla="*/ 519256 h 534923"/>
              <a:gd name="connsiteX8" fmla="*/ 5523367 w 5576859"/>
              <a:gd name="connsiteY8" fmla="*/ 534923 h 534923"/>
              <a:gd name="connsiteX9" fmla="*/ 53492 w 5576859"/>
              <a:gd name="connsiteY9" fmla="*/ 534923 h 534923"/>
              <a:gd name="connsiteX10" fmla="*/ 15667 w 5576859"/>
              <a:gd name="connsiteY10" fmla="*/ 519256 h 534923"/>
              <a:gd name="connsiteX11" fmla="*/ 0 w 5576859"/>
              <a:gd name="connsiteY11" fmla="*/ 481431 h 534923"/>
              <a:gd name="connsiteX12" fmla="*/ 0 w 5576859"/>
              <a:gd name="connsiteY12" fmla="*/ 53492 h 534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76859" h="534923">
                <a:moveTo>
                  <a:pt x="0" y="53492"/>
                </a:moveTo>
                <a:cubicBezTo>
                  <a:pt x="0" y="39305"/>
                  <a:pt x="5636" y="25699"/>
                  <a:pt x="15667" y="15667"/>
                </a:cubicBezTo>
                <a:cubicBezTo>
                  <a:pt x="25699" y="5635"/>
                  <a:pt x="39305" y="0"/>
                  <a:pt x="53492" y="0"/>
                </a:cubicBezTo>
                <a:lnTo>
                  <a:pt x="5523367" y="0"/>
                </a:lnTo>
                <a:cubicBezTo>
                  <a:pt x="5537554" y="0"/>
                  <a:pt x="5551160" y="5636"/>
                  <a:pt x="5561192" y="15667"/>
                </a:cubicBezTo>
                <a:cubicBezTo>
                  <a:pt x="5571224" y="25699"/>
                  <a:pt x="5576859" y="39305"/>
                  <a:pt x="5576859" y="53492"/>
                </a:cubicBezTo>
                <a:lnTo>
                  <a:pt x="5576859" y="481431"/>
                </a:lnTo>
                <a:cubicBezTo>
                  <a:pt x="5576859" y="495618"/>
                  <a:pt x="5571223" y="509224"/>
                  <a:pt x="5561192" y="519256"/>
                </a:cubicBezTo>
                <a:cubicBezTo>
                  <a:pt x="5551160" y="529288"/>
                  <a:pt x="5537554" y="534923"/>
                  <a:pt x="5523367" y="534923"/>
                </a:cubicBezTo>
                <a:lnTo>
                  <a:pt x="53492" y="534923"/>
                </a:lnTo>
                <a:cubicBezTo>
                  <a:pt x="39305" y="534923"/>
                  <a:pt x="25699" y="529287"/>
                  <a:pt x="15667" y="519256"/>
                </a:cubicBezTo>
                <a:cubicBezTo>
                  <a:pt x="5635" y="509224"/>
                  <a:pt x="0" y="495618"/>
                  <a:pt x="0" y="481431"/>
                </a:cubicBezTo>
                <a:lnTo>
                  <a:pt x="0" y="53492"/>
                </a:ln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33447" tIns="33447" rIns="33447" bIns="33447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توقف در مساجد</a:t>
            </a:r>
            <a:endParaRPr lang="en-US" sz="2400" b="1" kern="1200" dirty="0">
              <a:cs typeface="B Zar" pitchFamily="2" charset="-78"/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595282" y="4457595"/>
            <a:ext cx="8858314" cy="642942"/>
          </a:xfrm>
          <a:custGeom>
            <a:avLst/>
            <a:gdLst>
              <a:gd name="connsiteX0" fmla="*/ 0 w 5576859"/>
              <a:gd name="connsiteY0" fmla="*/ 75421 h 754210"/>
              <a:gd name="connsiteX1" fmla="*/ 22090 w 5576859"/>
              <a:gd name="connsiteY1" fmla="*/ 22090 h 754210"/>
              <a:gd name="connsiteX2" fmla="*/ 75421 w 5576859"/>
              <a:gd name="connsiteY2" fmla="*/ 0 h 754210"/>
              <a:gd name="connsiteX3" fmla="*/ 5501438 w 5576859"/>
              <a:gd name="connsiteY3" fmla="*/ 0 h 754210"/>
              <a:gd name="connsiteX4" fmla="*/ 5554769 w 5576859"/>
              <a:gd name="connsiteY4" fmla="*/ 22090 h 754210"/>
              <a:gd name="connsiteX5" fmla="*/ 5576859 w 5576859"/>
              <a:gd name="connsiteY5" fmla="*/ 75421 h 754210"/>
              <a:gd name="connsiteX6" fmla="*/ 5576859 w 5576859"/>
              <a:gd name="connsiteY6" fmla="*/ 678789 h 754210"/>
              <a:gd name="connsiteX7" fmla="*/ 5554769 w 5576859"/>
              <a:gd name="connsiteY7" fmla="*/ 732120 h 754210"/>
              <a:gd name="connsiteX8" fmla="*/ 5501438 w 5576859"/>
              <a:gd name="connsiteY8" fmla="*/ 754210 h 754210"/>
              <a:gd name="connsiteX9" fmla="*/ 75421 w 5576859"/>
              <a:gd name="connsiteY9" fmla="*/ 754210 h 754210"/>
              <a:gd name="connsiteX10" fmla="*/ 22090 w 5576859"/>
              <a:gd name="connsiteY10" fmla="*/ 732120 h 754210"/>
              <a:gd name="connsiteX11" fmla="*/ 0 w 5576859"/>
              <a:gd name="connsiteY11" fmla="*/ 678789 h 754210"/>
              <a:gd name="connsiteX12" fmla="*/ 0 w 5576859"/>
              <a:gd name="connsiteY12" fmla="*/ 75421 h 75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76859" h="754210">
                <a:moveTo>
                  <a:pt x="0" y="75421"/>
                </a:moveTo>
                <a:cubicBezTo>
                  <a:pt x="0" y="55418"/>
                  <a:pt x="7946" y="36234"/>
                  <a:pt x="22090" y="22090"/>
                </a:cubicBezTo>
                <a:cubicBezTo>
                  <a:pt x="36234" y="7946"/>
                  <a:pt x="55418" y="0"/>
                  <a:pt x="75421" y="0"/>
                </a:cubicBezTo>
                <a:lnTo>
                  <a:pt x="5501438" y="0"/>
                </a:lnTo>
                <a:cubicBezTo>
                  <a:pt x="5521441" y="0"/>
                  <a:pt x="5540625" y="7946"/>
                  <a:pt x="5554769" y="22090"/>
                </a:cubicBezTo>
                <a:cubicBezTo>
                  <a:pt x="5568913" y="36234"/>
                  <a:pt x="5576859" y="55418"/>
                  <a:pt x="5576859" y="75421"/>
                </a:cubicBezTo>
                <a:lnTo>
                  <a:pt x="5576859" y="678789"/>
                </a:lnTo>
                <a:cubicBezTo>
                  <a:pt x="5576859" y="698792"/>
                  <a:pt x="5568913" y="717976"/>
                  <a:pt x="5554769" y="732120"/>
                </a:cubicBezTo>
                <a:cubicBezTo>
                  <a:pt x="5540625" y="746264"/>
                  <a:pt x="5521441" y="754210"/>
                  <a:pt x="5501438" y="754210"/>
                </a:cubicBezTo>
                <a:lnTo>
                  <a:pt x="75421" y="754210"/>
                </a:lnTo>
                <a:cubicBezTo>
                  <a:pt x="55418" y="754210"/>
                  <a:pt x="36234" y="746264"/>
                  <a:pt x="22090" y="732120"/>
                </a:cubicBezTo>
                <a:cubicBezTo>
                  <a:pt x="7946" y="717976"/>
                  <a:pt x="0" y="698792"/>
                  <a:pt x="0" y="678789"/>
                </a:cubicBezTo>
                <a:lnTo>
                  <a:pt x="0" y="75421"/>
                </a:ln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39870" tIns="39870" rIns="39870" bIns="3987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گذاشتن چيزى در مسجد، </a:t>
            </a:r>
            <a:r>
              <a:rPr lang="fa-IR" sz="2400" kern="1200" dirty="0" smtClean="0">
                <a:cs typeface="B Zar" pitchFamily="2" charset="-78"/>
              </a:rPr>
              <a:t>هر چند از بيرون مسجد باشد</a:t>
            </a:r>
            <a:endParaRPr lang="en-US" sz="2400" kern="1200" dirty="0">
              <a:cs typeface="B Zar" pitchFamily="2" charset="-78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642891" y="5195452"/>
            <a:ext cx="8763096" cy="567522"/>
          </a:xfrm>
          <a:custGeom>
            <a:avLst/>
            <a:gdLst>
              <a:gd name="connsiteX0" fmla="*/ 0 w 5576859"/>
              <a:gd name="connsiteY0" fmla="*/ 113900 h 1139002"/>
              <a:gd name="connsiteX1" fmla="*/ 33361 w 5576859"/>
              <a:gd name="connsiteY1" fmla="*/ 33361 h 1139002"/>
              <a:gd name="connsiteX2" fmla="*/ 113901 w 5576859"/>
              <a:gd name="connsiteY2" fmla="*/ 1 h 1139002"/>
              <a:gd name="connsiteX3" fmla="*/ 5462959 w 5576859"/>
              <a:gd name="connsiteY3" fmla="*/ 0 h 1139002"/>
              <a:gd name="connsiteX4" fmla="*/ 5543498 w 5576859"/>
              <a:gd name="connsiteY4" fmla="*/ 33361 h 1139002"/>
              <a:gd name="connsiteX5" fmla="*/ 5576858 w 5576859"/>
              <a:gd name="connsiteY5" fmla="*/ 113901 h 1139002"/>
              <a:gd name="connsiteX6" fmla="*/ 5576859 w 5576859"/>
              <a:gd name="connsiteY6" fmla="*/ 1025102 h 1139002"/>
              <a:gd name="connsiteX7" fmla="*/ 5543498 w 5576859"/>
              <a:gd name="connsiteY7" fmla="*/ 1105641 h 1139002"/>
              <a:gd name="connsiteX8" fmla="*/ 5462958 w 5576859"/>
              <a:gd name="connsiteY8" fmla="*/ 1139002 h 1139002"/>
              <a:gd name="connsiteX9" fmla="*/ 113900 w 5576859"/>
              <a:gd name="connsiteY9" fmla="*/ 1139002 h 1139002"/>
              <a:gd name="connsiteX10" fmla="*/ 33361 w 5576859"/>
              <a:gd name="connsiteY10" fmla="*/ 1105641 h 1139002"/>
              <a:gd name="connsiteX11" fmla="*/ 1 w 5576859"/>
              <a:gd name="connsiteY11" fmla="*/ 1025101 h 1139002"/>
              <a:gd name="connsiteX12" fmla="*/ 0 w 5576859"/>
              <a:gd name="connsiteY12" fmla="*/ 113900 h 1139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76859" h="1139002">
                <a:moveTo>
                  <a:pt x="0" y="113900"/>
                </a:moveTo>
                <a:cubicBezTo>
                  <a:pt x="0" y="83692"/>
                  <a:pt x="12000" y="54721"/>
                  <a:pt x="33361" y="33361"/>
                </a:cubicBezTo>
                <a:cubicBezTo>
                  <a:pt x="54721" y="12001"/>
                  <a:pt x="83692" y="1"/>
                  <a:pt x="113901" y="1"/>
                </a:cubicBezTo>
                <a:lnTo>
                  <a:pt x="5462959" y="0"/>
                </a:lnTo>
                <a:cubicBezTo>
                  <a:pt x="5493167" y="0"/>
                  <a:pt x="5522138" y="12000"/>
                  <a:pt x="5543498" y="33361"/>
                </a:cubicBezTo>
                <a:cubicBezTo>
                  <a:pt x="5564858" y="54721"/>
                  <a:pt x="5576858" y="83692"/>
                  <a:pt x="5576858" y="113901"/>
                </a:cubicBezTo>
                <a:cubicBezTo>
                  <a:pt x="5576858" y="417635"/>
                  <a:pt x="5576859" y="721368"/>
                  <a:pt x="5576859" y="1025102"/>
                </a:cubicBezTo>
                <a:cubicBezTo>
                  <a:pt x="5576859" y="1055310"/>
                  <a:pt x="5564859" y="1084281"/>
                  <a:pt x="5543498" y="1105641"/>
                </a:cubicBezTo>
                <a:cubicBezTo>
                  <a:pt x="5522138" y="1127001"/>
                  <a:pt x="5493167" y="1139002"/>
                  <a:pt x="5462958" y="1139002"/>
                </a:cubicBezTo>
                <a:lnTo>
                  <a:pt x="113900" y="1139002"/>
                </a:lnTo>
                <a:cubicBezTo>
                  <a:pt x="83692" y="1139002"/>
                  <a:pt x="54721" y="1127002"/>
                  <a:pt x="33361" y="1105641"/>
                </a:cubicBezTo>
                <a:cubicBezTo>
                  <a:pt x="12001" y="1084281"/>
                  <a:pt x="0" y="1055310"/>
                  <a:pt x="1" y="1025101"/>
                </a:cubicBezTo>
                <a:cubicBezTo>
                  <a:pt x="1" y="721367"/>
                  <a:pt x="0" y="417634"/>
                  <a:pt x="0" y="113900"/>
                </a:cubicBez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51140" tIns="51140" rIns="51140" bIns="5114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خواندن سوره‏هايى از قرآن كه سجده واجب دارد، </a:t>
            </a:r>
            <a:r>
              <a:rPr lang="fa-IR" sz="2400" kern="1200" dirty="0" smtClean="0">
                <a:cs typeface="B Zar" pitchFamily="2" charset="-78"/>
              </a:rPr>
              <a:t>حتى يك حرف از آن</a:t>
            </a:r>
            <a:endParaRPr lang="en-US" sz="2400" kern="1200" dirty="0">
              <a:cs typeface="B Zar" pitchFamily="2" charset="-78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595283" y="5857892"/>
            <a:ext cx="8858312" cy="718233"/>
          </a:xfrm>
          <a:custGeom>
            <a:avLst/>
            <a:gdLst>
              <a:gd name="connsiteX0" fmla="*/ 0 w 5576859"/>
              <a:gd name="connsiteY0" fmla="*/ 86111 h 861109"/>
              <a:gd name="connsiteX1" fmla="*/ 25221 w 5576859"/>
              <a:gd name="connsiteY1" fmla="*/ 25221 h 861109"/>
              <a:gd name="connsiteX2" fmla="*/ 86111 w 5576859"/>
              <a:gd name="connsiteY2" fmla="*/ 0 h 861109"/>
              <a:gd name="connsiteX3" fmla="*/ 5490748 w 5576859"/>
              <a:gd name="connsiteY3" fmla="*/ 0 h 861109"/>
              <a:gd name="connsiteX4" fmla="*/ 5551638 w 5576859"/>
              <a:gd name="connsiteY4" fmla="*/ 25221 h 861109"/>
              <a:gd name="connsiteX5" fmla="*/ 5576859 w 5576859"/>
              <a:gd name="connsiteY5" fmla="*/ 86111 h 861109"/>
              <a:gd name="connsiteX6" fmla="*/ 5576859 w 5576859"/>
              <a:gd name="connsiteY6" fmla="*/ 774998 h 861109"/>
              <a:gd name="connsiteX7" fmla="*/ 5551638 w 5576859"/>
              <a:gd name="connsiteY7" fmla="*/ 835888 h 861109"/>
              <a:gd name="connsiteX8" fmla="*/ 5490748 w 5576859"/>
              <a:gd name="connsiteY8" fmla="*/ 861109 h 861109"/>
              <a:gd name="connsiteX9" fmla="*/ 86111 w 5576859"/>
              <a:gd name="connsiteY9" fmla="*/ 861109 h 861109"/>
              <a:gd name="connsiteX10" fmla="*/ 25221 w 5576859"/>
              <a:gd name="connsiteY10" fmla="*/ 835888 h 861109"/>
              <a:gd name="connsiteX11" fmla="*/ 0 w 5576859"/>
              <a:gd name="connsiteY11" fmla="*/ 774998 h 861109"/>
              <a:gd name="connsiteX12" fmla="*/ 0 w 5576859"/>
              <a:gd name="connsiteY12" fmla="*/ 86111 h 861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76859" h="861109">
                <a:moveTo>
                  <a:pt x="0" y="86111"/>
                </a:moveTo>
                <a:cubicBezTo>
                  <a:pt x="0" y="63273"/>
                  <a:pt x="9072" y="41370"/>
                  <a:pt x="25221" y="25221"/>
                </a:cubicBezTo>
                <a:cubicBezTo>
                  <a:pt x="41370" y="9072"/>
                  <a:pt x="63273" y="0"/>
                  <a:pt x="86111" y="0"/>
                </a:cubicBezTo>
                <a:lnTo>
                  <a:pt x="5490748" y="0"/>
                </a:lnTo>
                <a:cubicBezTo>
                  <a:pt x="5513586" y="0"/>
                  <a:pt x="5535489" y="9072"/>
                  <a:pt x="5551638" y="25221"/>
                </a:cubicBezTo>
                <a:cubicBezTo>
                  <a:pt x="5567787" y="41370"/>
                  <a:pt x="5576859" y="63273"/>
                  <a:pt x="5576859" y="86111"/>
                </a:cubicBezTo>
                <a:lnTo>
                  <a:pt x="5576859" y="774998"/>
                </a:lnTo>
                <a:cubicBezTo>
                  <a:pt x="5576859" y="797836"/>
                  <a:pt x="5567787" y="819739"/>
                  <a:pt x="5551638" y="835888"/>
                </a:cubicBezTo>
                <a:cubicBezTo>
                  <a:pt x="5535489" y="852037"/>
                  <a:pt x="5513586" y="861109"/>
                  <a:pt x="5490748" y="861109"/>
                </a:cubicBezTo>
                <a:lnTo>
                  <a:pt x="86111" y="861109"/>
                </a:lnTo>
                <a:cubicBezTo>
                  <a:pt x="63273" y="861109"/>
                  <a:pt x="41370" y="852037"/>
                  <a:pt x="25221" y="835888"/>
                </a:cubicBezTo>
                <a:cubicBezTo>
                  <a:pt x="9072" y="819739"/>
                  <a:pt x="0" y="797836"/>
                  <a:pt x="0" y="774998"/>
                </a:cubicBezTo>
                <a:lnTo>
                  <a:pt x="0" y="86111"/>
                </a:ln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43001" tIns="43001" rIns="43001" bIns="43001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توقف در حرم امامان عليهم‏السلام </a:t>
            </a:r>
            <a:r>
              <a:rPr lang="fa-IR" sz="2400" kern="1200" dirty="0" smtClean="0">
                <a:cs typeface="B Zar" pitchFamily="2" charset="-78"/>
              </a:rPr>
              <a:t>(بنابر احتياط واجب)</a:t>
            </a:r>
            <a:endParaRPr lang="en-US" sz="2400" kern="1200" dirty="0">
              <a:cs typeface="B Zar" pitchFamily="2" charset="-78"/>
            </a:endParaRPr>
          </a:p>
        </p:txBody>
      </p:sp>
      <p:sp>
        <p:nvSpPr>
          <p:cNvPr id="16" name="7-Point Star 15">
            <a:hlinkClick r:id="rId2" action="ppaction://hlinksldjump"/>
          </p:cNvPr>
          <p:cNvSpPr/>
          <p:nvPr/>
        </p:nvSpPr>
        <p:spPr>
          <a:xfrm>
            <a:off x="738158" y="3902598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7-Point Star 16">
            <a:hlinkClick r:id="rId3" action="ppaction://hlinksldjump"/>
          </p:cNvPr>
          <p:cNvSpPr/>
          <p:nvPr/>
        </p:nvSpPr>
        <p:spPr>
          <a:xfrm>
            <a:off x="735372" y="5342836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4-Point Star 18">
            <a:hlinkClick r:id="rId4" action="ppaction://hlinksldjump"/>
          </p:cNvPr>
          <p:cNvSpPr/>
          <p:nvPr/>
        </p:nvSpPr>
        <p:spPr>
          <a:xfrm>
            <a:off x="9024966" y="5357826"/>
            <a:ext cx="285752" cy="28575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triped Right Arrow 20">
            <a:hlinkClick r:id="rId5" action="ppaction://hlinksldjump"/>
          </p:cNvPr>
          <p:cNvSpPr/>
          <p:nvPr/>
        </p:nvSpPr>
        <p:spPr>
          <a:xfrm rot="10800000">
            <a:off x="61882" y="628652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8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 animBg="1"/>
      <p:bldP spid="15" grpId="0"/>
      <p:bldP spid="18" grpId="0" animBg="1"/>
      <p:bldP spid="20" grpId="0" animBg="1"/>
      <p:bldP spid="22" grpId="0" animBg="1"/>
      <p:bldP spid="24" grpId="0" animBg="1"/>
      <p:bldP spid="26" grpId="0" animBg="1"/>
      <p:bldP spid="28" grpId="0" animBg="1"/>
      <p:bldP spid="30" grpId="0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742950" y="1676400"/>
            <a:ext cx="8502650" cy="4724400"/>
          </a:xfrm>
          <a:prstGeom prst="roundRect">
            <a:avLst>
              <a:gd name="adj" fmla="val 117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738818" y="714356"/>
            <a:ext cx="3092513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rtl="1"/>
            <a:r>
              <a:rPr lang="fa-I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تعريف غسل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3150" y="1828801"/>
            <a:ext cx="7842250" cy="407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گاهى اوقات بايد براى نماز (و هر كارى كه نياز به طهارت دارد) غسل كرد؛ يعنى براى اطاعت فرمان خداوند تمام بدن راشست.</a:t>
            </a:r>
            <a:endParaRPr lang="en-US" sz="44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4" grpId="0"/>
      <p:bldP spid="7" grpId="0" animBg="1"/>
      <p:bldP spid="5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80343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b="1" dirty="0" smtClean="0">
                <a:cs typeface="B Zar" pitchFamily="2" charset="-78"/>
              </a:rPr>
              <a:t>اگر جنب از يك در مسجد وارد و از در ديگر خارج شود (عبور بدون توقف) مانع ندارد، بجز مسجد الحرام ومسجد النبى كه عبور هم جايز نيست.</a:t>
            </a:r>
          </a:p>
          <a:p>
            <a:pPr marL="457200" indent="-457200"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b="1" dirty="0" smtClean="0">
                <a:cs typeface="B Zar" pitchFamily="2" charset="-78"/>
              </a:rPr>
              <a:t>نمازخانه مؤسسات و ادارات حكم مسجد ندارد، مگر آنكه به عنوان مسجد وقف شده باشد. و حرم امامزادگان نيز حكم حرم امامان را ندارد.</a:t>
            </a:r>
            <a:endParaRPr lang="fa-IR" sz="3200" b="1" dirty="0"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57290" y="1491342"/>
            <a:ext cx="7924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سوره‏هاى سجده‏دار قرآن:</a:t>
            </a:r>
          </a:p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 </a:t>
            </a:r>
            <a:r>
              <a:rPr lang="fa-IR" sz="2800" b="1" dirty="0" smtClean="0">
                <a:cs typeface="B Zar" pitchFamily="2" charset="-78"/>
              </a:rPr>
              <a:t>سوره 32 = 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سجده</a:t>
            </a:r>
            <a:r>
              <a:rPr lang="fa-IR" sz="2800" b="1" dirty="0" smtClean="0">
                <a:cs typeface="B Zar" pitchFamily="2" charset="-78"/>
              </a:rPr>
              <a:t>، آيه 15   </a:t>
            </a:r>
            <a:r>
              <a:rPr lang="fa-IR" sz="3200" dirty="0" smtClean="0">
                <a:solidFill>
                  <a:srgbClr val="C00000"/>
                </a:solidFill>
                <a:cs typeface="B Zar" pitchFamily="2" charset="-78"/>
              </a:rPr>
              <a:t>« اِنَّما يُؤمن باياتِنا الّذين...»</a:t>
            </a:r>
            <a:endParaRPr lang="fa-IR" sz="2800" dirty="0" smtClean="0">
              <a:solidFill>
                <a:srgbClr val="C00000"/>
              </a:solidFill>
              <a:cs typeface="B Zar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2800" b="1" dirty="0" smtClean="0">
                <a:cs typeface="B Zar" pitchFamily="2" charset="-78"/>
              </a:rPr>
              <a:t>  سوره 41 = 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فُصِّلت</a:t>
            </a:r>
            <a:r>
              <a:rPr lang="fa-IR" sz="2800" b="1" dirty="0" smtClean="0">
                <a:cs typeface="B Zar" pitchFamily="2" charset="-78"/>
              </a:rPr>
              <a:t>، آيه 37   </a:t>
            </a:r>
            <a:r>
              <a:rPr lang="fa-IR" sz="3200" dirty="0" smtClean="0">
                <a:solidFill>
                  <a:srgbClr val="C00000"/>
                </a:solidFill>
                <a:cs typeface="B Zar" pitchFamily="2" charset="-78"/>
              </a:rPr>
              <a:t>« وَ مِن آياتِهِ اللَّيْلِ وَ النَّهارِ...»</a:t>
            </a:r>
          </a:p>
          <a:p>
            <a:pPr algn="justLow" rtl="1">
              <a:lnSpc>
                <a:spcPct val="150000"/>
              </a:lnSpc>
            </a:pPr>
            <a:r>
              <a:rPr lang="fa-IR" sz="2800" b="1" dirty="0" smtClean="0">
                <a:cs typeface="B Zar" pitchFamily="2" charset="-78"/>
              </a:rPr>
              <a:t>  سوره 53 = 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نَـجـم</a:t>
            </a:r>
            <a:r>
              <a:rPr lang="fa-IR" sz="2800" b="1" dirty="0" smtClean="0">
                <a:cs typeface="B Zar" pitchFamily="2" charset="-78"/>
              </a:rPr>
              <a:t>، آيه آخر </a:t>
            </a:r>
            <a:r>
              <a:rPr lang="fa-IR" sz="3200" dirty="0" smtClean="0">
                <a:solidFill>
                  <a:srgbClr val="C00000"/>
                </a:solidFill>
                <a:cs typeface="B Zar" pitchFamily="2" charset="-78"/>
              </a:rPr>
              <a:t>« فَاسْجُدوا لِلّهِ و اعْبُدُوا»</a:t>
            </a:r>
          </a:p>
          <a:p>
            <a:pPr algn="justLow" rtl="1">
              <a:lnSpc>
                <a:spcPct val="150000"/>
              </a:lnSpc>
            </a:pPr>
            <a:r>
              <a:rPr lang="fa-IR" sz="2800" b="1" dirty="0" smtClean="0">
                <a:cs typeface="B Zar" pitchFamily="2" charset="-78"/>
              </a:rPr>
              <a:t>  سوره 96 = 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عَــلَق</a:t>
            </a:r>
            <a:r>
              <a:rPr lang="fa-IR" sz="2800" b="1" dirty="0" smtClean="0">
                <a:cs typeface="B Zar" pitchFamily="2" charset="-78"/>
              </a:rPr>
              <a:t>، آيه آخر </a:t>
            </a:r>
            <a:r>
              <a:rPr lang="fa-IR" sz="3200" dirty="0" smtClean="0">
                <a:solidFill>
                  <a:srgbClr val="C00000"/>
                </a:solidFill>
                <a:cs typeface="B Zar" pitchFamily="2" charset="-78"/>
              </a:rPr>
              <a:t>« كلاّ لا تُطِعْهُ و اسْجُدْ وَ اقْتَرِبْ»</a:t>
            </a:r>
            <a:endParaRPr lang="fa-IR" sz="3200" dirty="0">
              <a:solidFill>
                <a:srgbClr val="C00000"/>
              </a:solidFill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4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16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12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5" name="Picture 14" descr="Picture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144" y="1928802"/>
            <a:ext cx="9734508" cy="4023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8099277" y="1780976"/>
            <a:ext cx="1711507" cy="1919701"/>
          </a:xfrm>
          <a:custGeom>
            <a:avLst/>
            <a:gdLst>
              <a:gd name="connsiteX0" fmla="*/ 0 w 1711507"/>
              <a:gd name="connsiteY0" fmla="*/ 171151 h 1919701"/>
              <a:gd name="connsiteX1" fmla="*/ 50129 w 1711507"/>
              <a:gd name="connsiteY1" fmla="*/ 50129 h 1919701"/>
              <a:gd name="connsiteX2" fmla="*/ 171151 w 1711507"/>
              <a:gd name="connsiteY2" fmla="*/ 0 h 1919701"/>
              <a:gd name="connsiteX3" fmla="*/ 1540356 w 1711507"/>
              <a:gd name="connsiteY3" fmla="*/ 0 h 1919701"/>
              <a:gd name="connsiteX4" fmla="*/ 1661378 w 1711507"/>
              <a:gd name="connsiteY4" fmla="*/ 50129 h 1919701"/>
              <a:gd name="connsiteX5" fmla="*/ 1711507 w 1711507"/>
              <a:gd name="connsiteY5" fmla="*/ 171151 h 1919701"/>
              <a:gd name="connsiteX6" fmla="*/ 1711507 w 1711507"/>
              <a:gd name="connsiteY6" fmla="*/ 1748550 h 1919701"/>
              <a:gd name="connsiteX7" fmla="*/ 1661378 w 1711507"/>
              <a:gd name="connsiteY7" fmla="*/ 1869572 h 1919701"/>
              <a:gd name="connsiteX8" fmla="*/ 1540356 w 1711507"/>
              <a:gd name="connsiteY8" fmla="*/ 1919701 h 1919701"/>
              <a:gd name="connsiteX9" fmla="*/ 171151 w 1711507"/>
              <a:gd name="connsiteY9" fmla="*/ 1919701 h 1919701"/>
              <a:gd name="connsiteX10" fmla="*/ 50129 w 1711507"/>
              <a:gd name="connsiteY10" fmla="*/ 1869572 h 1919701"/>
              <a:gd name="connsiteX11" fmla="*/ 0 w 1711507"/>
              <a:gd name="connsiteY11" fmla="*/ 1748550 h 1919701"/>
              <a:gd name="connsiteX12" fmla="*/ 0 w 1711507"/>
              <a:gd name="connsiteY12" fmla="*/ 171151 h 1919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1507" h="1919701">
                <a:moveTo>
                  <a:pt x="0" y="171151"/>
                </a:moveTo>
                <a:cubicBezTo>
                  <a:pt x="0" y="125759"/>
                  <a:pt x="18032" y="82226"/>
                  <a:pt x="50129" y="50129"/>
                </a:cubicBezTo>
                <a:cubicBezTo>
                  <a:pt x="82226" y="18032"/>
                  <a:pt x="125759" y="0"/>
                  <a:pt x="171151" y="0"/>
                </a:cubicBezTo>
                <a:lnTo>
                  <a:pt x="1540356" y="0"/>
                </a:lnTo>
                <a:cubicBezTo>
                  <a:pt x="1585748" y="0"/>
                  <a:pt x="1629281" y="18032"/>
                  <a:pt x="1661378" y="50129"/>
                </a:cubicBezTo>
                <a:cubicBezTo>
                  <a:pt x="1693475" y="82226"/>
                  <a:pt x="1711507" y="125759"/>
                  <a:pt x="1711507" y="171151"/>
                </a:cubicBezTo>
                <a:lnTo>
                  <a:pt x="1711507" y="1748550"/>
                </a:lnTo>
                <a:cubicBezTo>
                  <a:pt x="1711507" y="1793942"/>
                  <a:pt x="1693475" y="1837475"/>
                  <a:pt x="1661378" y="1869572"/>
                </a:cubicBezTo>
                <a:cubicBezTo>
                  <a:pt x="1629281" y="1901669"/>
                  <a:pt x="1585748" y="1919701"/>
                  <a:pt x="1540356" y="1919701"/>
                </a:cubicBezTo>
                <a:lnTo>
                  <a:pt x="171151" y="1919701"/>
                </a:lnTo>
                <a:cubicBezTo>
                  <a:pt x="125759" y="1919701"/>
                  <a:pt x="82226" y="1901669"/>
                  <a:pt x="50129" y="1869572"/>
                </a:cubicBezTo>
                <a:cubicBezTo>
                  <a:pt x="18032" y="1837475"/>
                  <a:pt x="0" y="1793942"/>
                  <a:pt x="0" y="1748550"/>
                </a:cubicBezTo>
                <a:lnTo>
                  <a:pt x="0" y="171151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67908" tIns="67908" rIns="67908" bIns="67908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کيفيت و  چگونگي غسل</a:t>
            </a:r>
            <a:endParaRPr lang="en-US" sz="2800" b="1" kern="1200" dirty="0">
              <a:cs typeface="B Zar" pitchFamily="2" charset="-78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5956121" y="1005073"/>
            <a:ext cx="1866807" cy="1794136"/>
            <a:chOff x="5956121" y="1305030"/>
            <a:chExt cx="1866807" cy="1794136"/>
          </a:xfrm>
        </p:grpSpPr>
        <p:sp>
          <p:nvSpPr>
            <p:cNvPr id="33" name="Freeform 32"/>
            <p:cNvSpPr/>
            <p:nvPr/>
          </p:nvSpPr>
          <p:spPr>
            <a:xfrm rot="25653718">
              <a:off x="7033742" y="2309981"/>
              <a:ext cx="1542371" cy="36000"/>
            </a:xfrm>
            <a:custGeom>
              <a:avLst/>
              <a:gdLst>
                <a:gd name="connsiteX0" fmla="*/ 0 w 1542371"/>
                <a:gd name="connsiteY0" fmla="*/ 17999 h 35999"/>
                <a:gd name="connsiteX1" fmla="*/ 1542371 w 1542371"/>
                <a:gd name="connsiteY1" fmla="*/ 17999 h 3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2371" h="35999">
                  <a:moveTo>
                    <a:pt x="1542371" y="18000"/>
                  </a:moveTo>
                  <a:lnTo>
                    <a:pt x="0" y="1800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45327" tIns="-20560" rIns="745325" bIns="-20559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kern="1200">
                <a:cs typeface="B Koodak" pitchFamily="2" charset="-78"/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56121" y="1305030"/>
              <a:ext cx="1554457" cy="620300"/>
            </a:xfrm>
            <a:custGeom>
              <a:avLst/>
              <a:gdLst>
                <a:gd name="connsiteX0" fmla="*/ 0 w 1554457"/>
                <a:gd name="connsiteY0" fmla="*/ 62030 h 620300"/>
                <a:gd name="connsiteX1" fmla="*/ 18168 w 1554457"/>
                <a:gd name="connsiteY1" fmla="*/ 18168 h 620300"/>
                <a:gd name="connsiteX2" fmla="*/ 62030 w 1554457"/>
                <a:gd name="connsiteY2" fmla="*/ 0 h 620300"/>
                <a:gd name="connsiteX3" fmla="*/ 1492427 w 1554457"/>
                <a:gd name="connsiteY3" fmla="*/ 0 h 620300"/>
                <a:gd name="connsiteX4" fmla="*/ 1536289 w 1554457"/>
                <a:gd name="connsiteY4" fmla="*/ 18168 h 620300"/>
                <a:gd name="connsiteX5" fmla="*/ 1554457 w 1554457"/>
                <a:gd name="connsiteY5" fmla="*/ 62030 h 620300"/>
                <a:gd name="connsiteX6" fmla="*/ 1554457 w 1554457"/>
                <a:gd name="connsiteY6" fmla="*/ 558270 h 620300"/>
                <a:gd name="connsiteX7" fmla="*/ 1536289 w 1554457"/>
                <a:gd name="connsiteY7" fmla="*/ 602132 h 620300"/>
                <a:gd name="connsiteX8" fmla="*/ 1492427 w 1554457"/>
                <a:gd name="connsiteY8" fmla="*/ 620300 h 620300"/>
                <a:gd name="connsiteX9" fmla="*/ 62030 w 1554457"/>
                <a:gd name="connsiteY9" fmla="*/ 620300 h 620300"/>
                <a:gd name="connsiteX10" fmla="*/ 18168 w 1554457"/>
                <a:gd name="connsiteY10" fmla="*/ 602132 h 620300"/>
                <a:gd name="connsiteX11" fmla="*/ 0 w 1554457"/>
                <a:gd name="connsiteY11" fmla="*/ 558270 h 620300"/>
                <a:gd name="connsiteX12" fmla="*/ 0 w 1554457"/>
                <a:gd name="connsiteY12" fmla="*/ 62030 h 62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4457" h="620300">
                  <a:moveTo>
                    <a:pt x="0" y="62030"/>
                  </a:moveTo>
                  <a:cubicBezTo>
                    <a:pt x="0" y="45579"/>
                    <a:pt x="6535" y="29801"/>
                    <a:pt x="18168" y="18168"/>
                  </a:cubicBezTo>
                  <a:cubicBezTo>
                    <a:pt x="29801" y="6535"/>
                    <a:pt x="45578" y="0"/>
                    <a:pt x="62030" y="0"/>
                  </a:cubicBezTo>
                  <a:lnTo>
                    <a:pt x="1492427" y="0"/>
                  </a:lnTo>
                  <a:cubicBezTo>
                    <a:pt x="1508878" y="0"/>
                    <a:pt x="1524656" y="6535"/>
                    <a:pt x="1536289" y="18168"/>
                  </a:cubicBezTo>
                  <a:cubicBezTo>
                    <a:pt x="1547922" y="29801"/>
                    <a:pt x="1554457" y="45578"/>
                    <a:pt x="1554457" y="62030"/>
                  </a:cubicBezTo>
                  <a:lnTo>
                    <a:pt x="1554457" y="558270"/>
                  </a:lnTo>
                  <a:cubicBezTo>
                    <a:pt x="1554457" y="574721"/>
                    <a:pt x="1547922" y="590499"/>
                    <a:pt x="1536289" y="602132"/>
                  </a:cubicBezTo>
                  <a:cubicBezTo>
                    <a:pt x="1524656" y="613765"/>
                    <a:pt x="1508879" y="620300"/>
                    <a:pt x="1492427" y="620300"/>
                  </a:cubicBezTo>
                  <a:lnTo>
                    <a:pt x="62030" y="620300"/>
                  </a:lnTo>
                  <a:cubicBezTo>
                    <a:pt x="45579" y="620300"/>
                    <a:pt x="29801" y="613765"/>
                    <a:pt x="18168" y="602132"/>
                  </a:cubicBezTo>
                  <a:cubicBezTo>
                    <a:pt x="6535" y="590499"/>
                    <a:pt x="0" y="574722"/>
                    <a:pt x="0" y="558270"/>
                  </a:cubicBezTo>
                  <a:lnTo>
                    <a:pt x="0" y="6203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5948" tIns="35948" rIns="35948" bIns="359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ترتيبي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63004" y="714356"/>
            <a:ext cx="5793133" cy="1216872"/>
            <a:chOff x="163004" y="1014313"/>
            <a:chExt cx="5793133" cy="1216872"/>
          </a:xfrm>
        </p:grpSpPr>
        <p:sp>
          <p:nvSpPr>
            <p:cNvPr id="35" name="Freeform 34"/>
            <p:cNvSpPr/>
            <p:nvPr/>
          </p:nvSpPr>
          <p:spPr>
            <a:xfrm rot="21569648">
              <a:off x="5098842" y="1600965"/>
              <a:ext cx="857295" cy="35999"/>
            </a:xfrm>
            <a:custGeom>
              <a:avLst/>
              <a:gdLst>
                <a:gd name="connsiteX0" fmla="*/ 0 w 857295"/>
                <a:gd name="connsiteY0" fmla="*/ 17999 h 35999"/>
                <a:gd name="connsiteX1" fmla="*/ 857295 w 857295"/>
                <a:gd name="connsiteY1" fmla="*/ 17999 h 3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7295" h="35999">
                  <a:moveTo>
                    <a:pt x="857295" y="18000"/>
                  </a:moveTo>
                  <a:lnTo>
                    <a:pt x="0" y="1800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19915" tIns="-3432" rIns="419915" bIns="-3434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kern="1200">
                <a:cs typeface="B Koodak" pitchFamily="2" charset="-78"/>
              </a:endParaRPr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3004" y="1014313"/>
              <a:ext cx="4935854" cy="1216872"/>
            </a:xfrm>
            <a:custGeom>
              <a:avLst/>
              <a:gdLst>
                <a:gd name="connsiteX0" fmla="*/ 0 w 4935854"/>
                <a:gd name="connsiteY0" fmla="*/ 121687 h 1216872"/>
                <a:gd name="connsiteX1" fmla="*/ 35641 w 4935854"/>
                <a:gd name="connsiteY1" fmla="*/ 35641 h 1216872"/>
                <a:gd name="connsiteX2" fmla="*/ 121687 w 4935854"/>
                <a:gd name="connsiteY2" fmla="*/ 0 h 1216872"/>
                <a:gd name="connsiteX3" fmla="*/ 4814167 w 4935854"/>
                <a:gd name="connsiteY3" fmla="*/ 0 h 1216872"/>
                <a:gd name="connsiteX4" fmla="*/ 4900213 w 4935854"/>
                <a:gd name="connsiteY4" fmla="*/ 35641 h 1216872"/>
                <a:gd name="connsiteX5" fmla="*/ 4935854 w 4935854"/>
                <a:gd name="connsiteY5" fmla="*/ 121687 h 1216872"/>
                <a:gd name="connsiteX6" fmla="*/ 4935854 w 4935854"/>
                <a:gd name="connsiteY6" fmla="*/ 1095185 h 1216872"/>
                <a:gd name="connsiteX7" fmla="*/ 4900213 w 4935854"/>
                <a:gd name="connsiteY7" fmla="*/ 1181231 h 1216872"/>
                <a:gd name="connsiteX8" fmla="*/ 4814167 w 4935854"/>
                <a:gd name="connsiteY8" fmla="*/ 1216872 h 1216872"/>
                <a:gd name="connsiteX9" fmla="*/ 121687 w 4935854"/>
                <a:gd name="connsiteY9" fmla="*/ 1216872 h 1216872"/>
                <a:gd name="connsiteX10" fmla="*/ 35641 w 4935854"/>
                <a:gd name="connsiteY10" fmla="*/ 1181231 h 1216872"/>
                <a:gd name="connsiteX11" fmla="*/ 0 w 4935854"/>
                <a:gd name="connsiteY11" fmla="*/ 1095185 h 1216872"/>
                <a:gd name="connsiteX12" fmla="*/ 0 w 4935854"/>
                <a:gd name="connsiteY12" fmla="*/ 121687 h 1216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35854" h="1216872">
                  <a:moveTo>
                    <a:pt x="0" y="121687"/>
                  </a:moveTo>
                  <a:cubicBezTo>
                    <a:pt x="0" y="89414"/>
                    <a:pt x="12821" y="58462"/>
                    <a:pt x="35641" y="35641"/>
                  </a:cubicBezTo>
                  <a:cubicBezTo>
                    <a:pt x="58462" y="12820"/>
                    <a:pt x="89413" y="0"/>
                    <a:pt x="121687" y="0"/>
                  </a:cubicBezTo>
                  <a:lnTo>
                    <a:pt x="4814167" y="0"/>
                  </a:lnTo>
                  <a:cubicBezTo>
                    <a:pt x="4846440" y="0"/>
                    <a:pt x="4877392" y="12821"/>
                    <a:pt x="4900213" y="35641"/>
                  </a:cubicBezTo>
                  <a:cubicBezTo>
                    <a:pt x="4923034" y="58462"/>
                    <a:pt x="4935854" y="89413"/>
                    <a:pt x="4935854" y="121687"/>
                  </a:cubicBezTo>
                  <a:lnTo>
                    <a:pt x="4935854" y="1095185"/>
                  </a:lnTo>
                  <a:cubicBezTo>
                    <a:pt x="4935854" y="1127458"/>
                    <a:pt x="4923033" y="1158410"/>
                    <a:pt x="4900213" y="1181231"/>
                  </a:cubicBezTo>
                  <a:cubicBezTo>
                    <a:pt x="4877392" y="1204052"/>
                    <a:pt x="4846441" y="1216872"/>
                    <a:pt x="4814167" y="1216872"/>
                  </a:cubicBezTo>
                  <a:lnTo>
                    <a:pt x="121687" y="1216872"/>
                  </a:lnTo>
                  <a:cubicBezTo>
                    <a:pt x="89414" y="1216872"/>
                    <a:pt x="58462" y="1204051"/>
                    <a:pt x="35641" y="1181231"/>
                  </a:cubicBezTo>
                  <a:cubicBezTo>
                    <a:pt x="12820" y="1158410"/>
                    <a:pt x="0" y="1127459"/>
                    <a:pt x="0" y="1095185"/>
                  </a:cubicBezTo>
                  <a:lnTo>
                    <a:pt x="0" y="121687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53421" tIns="53421" rIns="53421" bIns="53421" numCol="1" spcCol="1270" anchor="ctr" anchorCtr="0">
              <a:noAutofit/>
            </a:bodyPr>
            <a:lstStyle/>
            <a:p>
              <a:pPr lvl="0" algn="ctr" defTabSz="1244600" rtl="1">
                <a:spcBef>
                  <a:spcPct val="0"/>
                </a:spcBef>
              </a:pPr>
              <a:r>
                <a:rPr lang="fa-IR" sz="2700" b="1" kern="1200" dirty="0" smtClean="0">
                  <a:cs typeface="B Zar" pitchFamily="2" charset="-78"/>
                </a:rPr>
                <a:t>اول سر و گردن را بشويد</a:t>
              </a:r>
              <a:endParaRPr lang="en-US" sz="2700" b="1" kern="1200" dirty="0" smtClean="0">
                <a:cs typeface="B Zar" pitchFamily="2" charset="-78"/>
              </a:endParaRPr>
            </a:p>
            <a:p>
              <a:pPr lvl="0" algn="ctr" defTabSz="1244600" rtl="1">
                <a:spcBef>
                  <a:spcPct val="0"/>
                </a:spcBef>
              </a:pPr>
              <a:r>
                <a:rPr lang="fa-IR" sz="2700" b="1" kern="1200" dirty="0" smtClean="0">
                  <a:cs typeface="B Zar" pitchFamily="2" charset="-78"/>
                </a:rPr>
                <a:t> و سپس نيمه راست بدن </a:t>
              </a:r>
              <a:endParaRPr lang="en-US" sz="2700" b="1" kern="1200" dirty="0" smtClean="0">
                <a:cs typeface="B Zar" pitchFamily="2" charset="-78"/>
              </a:endParaRPr>
            </a:p>
            <a:p>
              <a:pPr lvl="0" algn="ctr" defTabSz="1244600" rtl="1">
                <a:spcBef>
                  <a:spcPct val="0"/>
                </a:spcBef>
              </a:pPr>
              <a:r>
                <a:rPr lang="fa-IR" sz="2700" b="1" kern="1200" dirty="0" smtClean="0">
                  <a:cs typeface="B Zar" pitchFamily="2" charset="-78"/>
                </a:rPr>
                <a:t>و بعد از آن نيمه چپ بدن را</a:t>
              </a:r>
              <a:endParaRPr lang="en-US" sz="2700" b="1" kern="1200" dirty="0">
                <a:cs typeface="B Zar" pitchFamily="2" charset="-78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956121" y="2680392"/>
            <a:ext cx="1866806" cy="1743788"/>
            <a:chOff x="5956121" y="2980349"/>
            <a:chExt cx="1866806" cy="1743788"/>
          </a:xfrm>
        </p:grpSpPr>
        <p:sp>
          <p:nvSpPr>
            <p:cNvPr id="37" name="Freeform 36"/>
            <p:cNvSpPr/>
            <p:nvPr/>
          </p:nvSpPr>
          <p:spPr>
            <a:xfrm rot="17592301">
              <a:off x="7057891" y="3709386"/>
              <a:ext cx="1494073" cy="35999"/>
            </a:xfrm>
            <a:custGeom>
              <a:avLst/>
              <a:gdLst>
                <a:gd name="connsiteX0" fmla="*/ 0 w 1494073"/>
                <a:gd name="connsiteY0" fmla="*/ 17999 h 35999"/>
                <a:gd name="connsiteX1" fmla="*/ 1494073 w 1494073"/>
                <a:gd name="connsiteY1" fmla="*/ 17999 h 3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4073" h="35999">
                  <a:moveTo>
                    <a:pt x="1494073" y="18000"/>
                  </a:moveTo>
                  <a:lnTo>
                    <a:pt x="0" y="1800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22384" tIns="-19352" rIns="722385" bIns="-19353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kern="1200">
                <a:cs typeface="B Koodak" pitchFamily="2" charset="-78"/>
              </a:endParaRPr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56121" y="4103837"/>
              <a:ext cx="1554457" cy="620300"/>
            </a:xfrm>
            <a:custGeom>
              <a:avLst/>
              <a:gdLst>
                <a:gd name="connsiteX0" fmla="*/ 0 w 1554457"/>
                <a:gd name="connsiteY0" fmla="*/ 62030 h 620300"/>
                <a:gd name="connsiteX1" fmla="*/ 18168 w 1554457"/>
                <a:gd name="connsiteY1" fmla="*/ 18168 h 620300"/>
                <a:gd name="connsiteX2" fmla="*/ 62030 w 1554457"/>
                <a:gd name="connsiteY2" fmla="*/ 0 h 620300"/>
                <a:gd name="connsiteX3" fmla="*/ 1492427 w 1554457"/>
                <a:gd name="connsiteY3" fmla="*/ 0 h 620300"/>
                <a:gd name="connsiteX4" fmla="*/ 1536289 w 1554457"/>
                <a:gd name="connsiteY4" fmla="*/ 18168 h 620300"/>
                <a:gd name="connsiteX5" fmla="*/ 1554457 w 1554457"/>
                <a:gd name="connsiteY5" fmla="*/ 62030 h 620300"/>
                <a:gd name="connsiteX6" fmla="*/ 1554457 w 1554457"/>
                <a:gd name="connsiteY6" fmla="*/ 558270 h 620300"/>
                <a:gd name="connsiteX7" fmla="*/ 1536289 w 1554457"/>
                <a:gd name="connsiteY7" fmla="*/ 602132 h 620300"/>
                <a:gd name="connsiteX8" fmla="*/ 1492427 w 1554457"/>
                <a:gd name="connsiteY8" fmla="*/ 620300 h 620300"/>
                <a:gd name="connsiteX9" fmla="*/ 62030 w 1554457"/>
                <a:gd name="connsiteY9" fmla="*/ 620300 h 620300"/>
                <a:gd name="connsiteX10" fmla="*/ 18168 w 1554457"/>
                <a:gd name="connsiteY10" fmla="*/ 602132 h 620300"/>
                <a:gd name="connsiteX11" fmla="*/ 0 w 1554457"/>
                <a:gd name="connsiteY11" fmla="*/ 558270 h 620300"/>
                <a:gd name="connsiteX12" fmla="*/ 0 w 1554457"/>
                <a:gd name="connsiteY12" fmla="*/ 62030 h 62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4457" h="620300">
                  <a:moveTo>
                    <a:pt x="0" y="62030"/>
                  </a:moveTo>
                  <a:cubicBezTo>
                    <a:pt x="0" y="45579"/>
                    <a:pt x="6535" y="29801"/>
                    <a:pt x="18168" y="18168"/>
                  </a:cubicBezTo>
                  <a:cubicBezTo>
                    <a:pt x="29801" y="6535"/>
                    <a:pt x="45578" y="0"/>
                    <a:pt x="62030" y="0"/>
                  </a:cubicBezTo>
                  <a:lnTo>
                    <a:pt x="1492427" y="0"/>
                  </a:lnTo>
                  <a:cubicBezTo>
                    <a:pt x="1508878" y="0"/>
                    <a:pt x="1524656" y="6535"/>
                    <a:pt x="1536289" y="18168"/>
                  </a:cubicBezTo>
                  <a:cubicBezTo>
                    <a:pt x="1547922" y="29801"/>
                    <a:pt x="1554457" y="45578"/>
                    <a:pt x="1554457" y="62030"/>
                  </a:cubicBezTo>
                  <a:lnTo>
                    <a:pt x="1554457" y="558270"/>
                  </a:lnTo>
                  <a:cubicBezTo>
                    <a:pt x="1554457" y="574721"/>
                    <a:pt x="1547922" y="590499"/>
                    <a:pt x="1536289" y="602132"/>
                  </a:cubicBezTo>
                  <a:cubicBezTo>
                    <a:pt x="1524656" y="613765"/>
                    <a:pt x="1508879" y="620300"/>
                    <a:pt x="1492427" y="620300"/>
                  </a:cubicBezTo>
                  <a:lnTo>
                    <a:pt x="62030" y="620300"/>
                  </a:lnTo>
                  <a:cubicBezTo>
                    <a:pt x="45579" y="620300"/>
                    <a:pt x="29801" y="613765"/>
                    <a:pt x="18168" y="602132"/>
                  </a:cubicBezTo>
                  <a:cubicBezTo>
                    <a:pt x="6535" y="590499"/>
                    <a:pt x="0" y="574722"/>
                    <a:pt x="0" y="558270"/>
                  </a:cubicBezTo>
                  <a:lnTo>
                    <a:pt x="0" y="6203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5948" tIns="35948" rIns="35948" bIns="359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ارتماسي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63004" y="2113760"/>
            <a:ext cx="5382486" cy="2121682"/>
            <a:chOff x="163004" y="2413717"/>
            <a:chExt cx="5382486" cy="2121682"/>
          </a:xfrm>
        </p:grpSpPr>
        <p:sp>
          <p:nvSpPr>
            <p:cNvPr id="39" name="Freeform 38"/>
            <p:cNvSpPr/>
            <p:nvPr/>
          </p:nvSpPr>
          <p:spPr>
            <a:xfrm rot="25102209">
              <a:off x="4710162" y="3700071"/>
              <a:ext cx="1634656" cy="36000"/>
            </a:xfrm>
            <a:custGeom>
              <a:avLst/>
              <a:gdLst>
                <a:gd name="connsiteX0" fmla="*/ 0 w 1634656"/>
                <a:gd name="connsiteY0" fmla="*/ 17999 h 35999"/>
                <a:gd name="connsiteX1" fmla="*/ 1634656 w 1634656"/>
                <a:gd name="connsiteY1" fmla="*/ 17999 h 3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34656" h="35999">
                  <a:moveTo>
                    <a:pt x="1634656" y="18000"/>
                  </a:moveTo>
                  <a:lnTo>
                    <a:pt x="0" y="1800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89161" tIns="-22867" rIns="789162" bIns="-22866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kern="1200">
                <a:cs typeface="B Koodak" pitchFamily="2" charset="-78"/>
              </a:endParaRPr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3004" y="2413717"/>
              <a:ext cx="4935854" cy="1216872"/>
            </a:xfrm>
            <a:custGeom>
              <a:avLst/>
              <a:gdLst>
                <a:gd name="connsiteX0" fmla="*/ 0 w 4935854"/>
                <a:gd name="connsiteY0" fmla="*/ 121687 h 1216872"/>
                <a:gd name="connsiteX1" fmla="*/ 35641 w 4935854"/>
                <a:gd name="connsiteY1" fmla="*/ 35641 h 1216872"/>
                <a:gd name="connsiteX2" fmla="*/ 121687 w 4935854"/>
                <a:gd name="connsiteY2" fmla="*/ 0 h 1216872"/>
                <a:gd name="connsiteX3" fmla="*/ 4814167 w 4935854"/>
                <a:gd name="connsiteY3" fmla="*/ 0 h 1216872"/>
                <a:gd name="connsiteX4" fmla="*/ 4900213 w 4935854"/>
                <a:gd name="connsiteY4" fmla="*/ 35641 h 1216872"/>
                <a:gd name="connsiteX5" fmla="*/ 4935854 w 4935854"/>
                <a:gd name="connsiteY5" fmla="*/ 121687 h 1216872"/>
                <a:gd name="connsiteX6" fmla="*/ 4935854 w 4935854"/>
                <a:gd name="connsiteY6" fmla="*/ 1095185 h 1216872"/>
                <a:gd name="connsiteX7" fmla="*/ 4900213 w 4935854"/>
                <a:gd name="connsiteY7" fmla="*/ 1181231 h 1216872"/>
                <a:gd name="connsiteX8" fmla="*/ 4814167 w 4935854"/>
                <a:gd name="connsiteY8" fmla="*/ 1216872 h 1216872"/>
                <a:gd name="connsiteX9" fmla="*/ 121687 w 4935854"/>
                <a:gd name="connsiteY9" fmla="*/ 1216872 h 1216872"/>
                <a:gd name="connsiteX10" fmla="*/ 35641 w 4935854"/>
                <a:gd name="connsiteY10" fmla="*/ 1181231 h 1216872"/>
                <a:gd name="connsiteX11" fmla="*/ 0 w 4935854"/>
                <a:gd name="connsiteY11" fmla="*/ 1095185 h 1216872"/>
                <a:gd name="connsiteX12" fmla="*/ 0 w 4935854"/>
                <a:gd name="connsiteY12" fmla="*/ 121687 h 1216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35854" h="1216872">
                  <a:moveTo>
                    <a:pt x="0" y="121687"/>
                  </a:moveTo>
                  <a:cubicBezTo>
                    <a:pt x="0" y="89414"/>
                    <a:pt x="12821" y="58462"/>
                    <a:pt x="35641" y="35641"/>
                  </a:cubicBezTo>
                  <a:cubicBezTo>
                    <a:pt x="58462" y="12820"/>
                    <a:pt x="89413" y="0"/>
                    <a:pt x="121687" y="0"/>
                  </a:cubicBezTo>
                  <a:lnTo>
                    <a:pt x="4814167" y="0"/>
                  </a:lnTo>
                  <a:cubicBezTo>
                    <a:pt x="4846440" y="0"/>
                    <a:pt x="4877392" y="12821"/>
                    <a:pt x="4900213" y="35641"/>
                  </a:cubicBezTo>
                  <a:cubicBezTo>
                    <a:pt x="4923034" y="58462"/>
                    <a:pt x="4935854" y="89413"/>
                    <a:pt x="4935854" y="121687"/>
                  </a:cubicBezTo>
                  <a:lnTo>
                    <a:pt x="4935854" y="1095185"/>
                  </a:lnTo>
                  <a:cubicBezTo>
                    <a:pt x="4935854" y="1127458"/>
                    <a:pt x="4923033" y="1158410"/>
                    <a:pt x="4900213" y="1181231"/>
                  </a:cubicBezTo>
                  <a:cubicBezTo>
                    <a:pt x="4877392" y="1204052"/>
                    <a:pt x="4846441" y="1216872"/>
                    <a:pt x="4814167" y="1216872"/>
                  </a:cubicBezTo>
                  <a:lnTo>
                    <a:pt x="121687" y="1216872"/>
                  </a:lnTo>
                  <a:cubicBezTo>
                    <a:pt x="89414" y="1216872"/>
                    <a:pt x="58462" y="1204051"/>
                    <a:pt x="35641" y="1181231"/>
                  </a:cubicBezTo>
                  <a:cubicBezTo>
                    <a:pt x="12820" y="1158410"/>
                    <a:pt x="0" y="1127459"/>
                    <a:pt x="0" y="1095185"/>
                  </a:cubicBezTo>
                  <a:lnTo>
                    <a:pt x="0" y="121687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53421" tIns="53421" rIns="53421" bIns="53421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700" b="1" kern="1200" dirty="0" smtClean="0">
                  <a:cs typeface="B Zar" pitchFamily="2" charset="-78"/>
                </a:rPr>
                <a:t>با نيت غسل، يك‏باره زير آب مى‏رود، به طورى كه تمام بدن در آب قـرار گيرد</a:t>
              </a:r>
              <a:endParaRPr lang="en-US" sz="2700" b="1" kern="1200" dirty="0">
                <a:cs typeface="B Zar" pitchFamily="2" charset="-78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63004" y="3513163"/>
            <a:ext cx="5793133" cy="1216872"/>
            <a:chOff x="163004" y="3813120"/>
            <a:chExt cx="5793133" cy="1216872"/>
          </a:xfrm>
        </p:grpSpPr>
        <p:sp>
          <p:nvSpPr>
            <p:cNvPr id="41" name="Freeform 40"/>
            <p:cNvSpPr/>
            <p:nvPr/>
          </p:nvSpPr>
          <p:spPr>
            <a:xfrm rot="21569648">
              <a:off x="5098842" y="4399772"/>
              <a:ext cx="857295" cy="36000"/>
            </a:xfrm>
            <a:custGeom>
              <a:avLst/>
              <a:gdLst>
                <a:gd name="connsiteX0" fmla="*/ 0 w 857295"/>
                <a:gd name="connsiteY0" fmla="*/ 17999 h 35999"/>
                <a:gd name="connsiteX1" fmla="*/ 857295 w 857295"/>
                <a:gd name="connsiteY1" fmla="*/ 17999 h 3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7295" h="35999">
                  <a:moveTo>
                    <a:pt x="857295" y="18000"/>
                  </a:moveTo>
                  <a:lnTo>
                    <a:pt x="0" y="1800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19915" tIns="-3432" rIns="419915" bIns="-343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kern="1200">
                <a:cs typeface="B Koodak" pitchFamily="2" charset="-78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3004" y="3813120"/>
              <a:ext cx="4935854" cy="1216872"/>
            </a:xfrm>
            <a:custGeom>
              <a:avLst/>
              <a:gdLst>
                <a:gd name="connsiteX0" fmla="*/ 0 w 4935854"/>
                <a:gd name="connsiteY0" fmla="*/ 121687 h 1216872"/>
                <a:gd name="connsiteX1" fmla="*/ 35641 w 4935854"/>
                <a:gd name="connsiteY1" fmla="*/ 35641 h 1216872"/>
                <a:gd name="connsiteX2" fmla="*/ 121687 w 4935854"/>
                <a:gd name="connsiteY2" fmla="*/ 0 h 1216872"/>
                <a:gd name="connsiteX3" fmla="*/ 4814167 w 4935854"/>
                <a:gd name="connsiteY3" fmla="*/ 0 h 1216872"/>
                <a:gd name="connsiteX4" fmla="*/ 4900213 w 4935854"/>
                <a:gd name="connsiteY4" fmla="*/ 35641 h 1216872"/>
                <a:gd name="connsiteX5" fmla="*/ 4935854 w 4935854"/>
                <a:gd name="connsiteY5" fmla="*/ 121687 h 1216872"/>
                <a:gd name="connsiteX6" fmla="*/ 4935854 w 4935854"/>
                <a:gd name="connsiteY6" fmla="*/ 1095185 h 1216872"/>
                <a:gd name="connsiteX7" fmla="*/ 4900213 w 4935854"/>
                <a:gd name="connsiteY7" fmla="*/ 1181231 h 1216872"/>
                <a:gd name="connsiteX8" fmla="*/ 4814167 w 4935854"/>
                <a:gd name="connsiteY8" fmla="*/ 1216872 h 1216872"/>
                <a:gd name="connsiteX9" fmla="*/ 121687 w 4935854"/>
                <a:gd name="connsiteY9" fmla="*/ 1216872 h 1216872"/>
                <a:gd name="connsiteX10" fmla="*/ 35641 w 4935854"/>
                <a:gd name="connsiteY10" fmla="*/ 1181231 h 1216872"/>
                <a:gd name="connsiteX11" fmla="*/ 0 w 4935854"/>
                <a:gd name="connsiteY11" fmla="*/ 1095185 h 1216872"/>
                <a:gd name="connsiteX12" fmla="*/ 0 w 4935854"/>
                <a:gd name="connsiteY12" fmla="*/ 121687 h 1216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35854" h="1216872">
                  <a:moveTo>
                    <a:pt x="0" y="121687"/>
                  </a:moveTo>
                  <a:cubicBezTo>
                    <a:pt x="0" y="89414"/>
                    <a:pt x="12821" y="58462"/>
                    <a:pt x="35641" y="35641"/>
                  </a:cubicBezTo>
                  <a:cubicBezTo>
                    <a:pt x="58462" y="12820"/>
                    <a:pt x="89413" y="0"/>
                    <a:pt x="121687" y="0"/>
                  </a:cubicBezTo>
                  <a:lnTo>
                    <a:pt x="4814167" y="0"/>
                  </a:lnTo>
                  <a:cubicBezTo>
                    <a:pt x="4846440" y="0"/>
                    <a:pt x="4877392" y="12821"/>
                    <a:pt x="4900213" y="35641"/>
                  </a:cubicBezTo>
                  <a:cubicBezTo>
                    <a:pt x="4923034" y="58462"/>
                    <a:pt x="4935854" y="89413"/>
                    <a:pt x="4935854" y="121687"/>
                  </a:cubicBezTo>
                  <a:lnTo>
                    <a:pt x="4935854" y="1095185"/>
                  </a:lnTo>
                  <a:cubicBezTo>
                    <a:pt x="4935854" y="1127458"/>
                    <a:pt x="4923033" y="1158410"/>
                    <a:pt x="4900213" y="1181231"/>
                  </a:cubicBezTo>
                  <a:cubicBezTo>
                    <a:pt x="4877392" y="1204052"/>
                    <a:pt x="4846441" y="1216872"/>
                    <a:pt x="4814167" y="1216872"/>
                  </a:cubicBezTo>
                  <a:lnTo>
                    <a:pt x="121687" y="1216872"/>
                  </a:lnTo>
                  <a:cubicBezTo>
                    <a:pt x="89414" y="1216872"/>
                    <a:pt x="58462" y="1204051"/>
                    <a:pt x="35641" y="1181231"/>
                  </a:cubicBezTo>
                  <a:cubicBezTo>
                    <a:pt x="12820" y="1158410"/>
                    <a:pt x="0" y="1127459"/>
                    <a:pt x="0" y="1095185"/>
                  </a:cubicBezTo>
                  <a:lnTo>
                    <a:pt x="0" y="121687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53421" tIns="53421" rIns="53421" bIns="53421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700" b="1" kern="1200" dirty="0" smtClean="0">
                  <a:cs typeface="B Zar" pitchFamily="2" charset="-78"/>
                </a:rPr>
                <a:t>يا به تدريج زير آب مى‏رود، که در نهايت تمام بدن در آب قرار گيرد</a:t>
              </a:r>
              <a:endParaRPr lang="en-US" sz="2700" b="1" kern="1200" dirty="0">
                <a:cs typeface="B Zar" pitchFamily="2" charset="-78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63004" y="3993733"/>
            <a:ext cx="5382487" cy="2135706"/>
            <a:chOff x="163004" y="4293690"/>
            <a:chExt cx="5382487" cy="2135706"/>
          </a:xfrm>
        </p:grpSpPr>
        <p:sp>
          <p:nvSpPr>
            <p:cNvPr id="43" name="Freeform 42"/>
            <p:cNvSpPr/>
            <p:nvPr/>
          </p:nvSpPr>
          <p:spPr>
            <a:xfrm rot="18081227">
              <a:off x="4703708" y="5099473"/>
              <a:ext cx="1647566" cy="36000"/>
            </a:xfrm>
            <a:custGeom>
              <a:avLst/>
              <a:gdLst>
                <a:gd name="connsiteX0" fmla="*/ 0 w 1647565"/>
                <a:gd name="connsiteY0" fmla="*/ 17999 h 35999"/>
                <a:gd name="connsiteX1" fmla="*/ 1647565 w 1647565"/>
                <a:gd name="connsiteY1" fmla="*/ 17999 h 3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7565" h="35999">
                  <a:moveTo>
                    <a:pt x="1647565" y="18000"/>
                  </a:moveTo>
                  <a:lnTo>
                    <a:pt x="0" y="1800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95292" tIns="-23190" rIns="795295" bIns="-23189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400" kern="1200">
                <a:cs typeface="B Koodak" pitchFamily="2" charset="-78"/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3004" y="5212524"/>
              <a:ext cx="4935854" cy="1216872"/>
            </a:xfrm>
            <a:custGeom>
              <a:avLst/>
              <a:gdLst>
                <a:gd name="connsiteX0" fmla="*/ 0 w 4935854"/>
                <a:gd name="connsiteY0" fmla="*/ 121687 h 1216872"/>
                <a:gd name="connsiteX1" fmla="*/ 35641 w 4935854"/>
                <a:gd name="connsiteY1" fmla="*/ 35641 h 1216872"/>
                <a:gd name="connsiteX2" fmla="*/ 121687 w 4935854"/>
                <a:gd name="connsiteY2" fmla="*/ 0 h 1216872"/>
                <a:gd name="connsiteX3" fmla="*/ 4814167 w 4935854"/>
                <a:gd name="connsiteY3" fmla="*/ 0 h 1216872"/>
                <a:gd name="connsiteX4" fmla="*/ 4900213 w 4935854"/>
                <a:gd name="connsiteY4" fmla="*/ 35641 h 1216872"/>
                <a:gd name="connsiteX5" fmla="*/ 4935854 w 4935854"/>
                <a:gd name="connsiteY5" fmla="*/ 121687 h 1216872"/>
                <a:gd name="connsiteX6" fmla="*/ 4935854 w 4935854"/>
                <a:gd name="connsiteY6" fmla="*/ 1095185 h 1216872"/>
                <a:gd name="connsiteX7" fmla="*/ 4900213 w 4935854"/>
                <a:gd name="connsiteY7" fmla="*/ 1181231 h 1216872"/>
                <a:gd name="connsiteX8" fmla="*/ 4814167 w 4935854"/>
                <a:gd name="connsiteY8" fmla="*/ 1216872 h 1216872"/>
                <a:gd name="connsiteX9" fmla="*/ 121687 w 4935854"/>
                <a:gd name="connsiteY9" fmla="*/ 1216872 h 1216872"/>
                <a:gd name="connsiteX10" fmla="*/ 35641 w 4935854"/>
                <a:gd name="connsiteY10" fmla="*/ 1181231 h 1216872"/>
                <a:gd name="connsiteX11" fmla="*/ 0 w 4935854"/>
                <a:gd name="connsiteY11" fmla="*/ 1095185 h 1216872"/>
                <a:gd name="connsiteX12" fmla="*/ 0 w 4935854"/>
                <a:gd name="connsiteY12" fmla="*/ 121687 h 1216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35854" h="1216872">
                  <a:moveTo>
                    <a:pt x="0" y="121687"/>
                  </a:moveTo>
                  <a:cubicBezTo>
                    <a:pt x="0" y="89414"/>
                    <a:pt x="12821" y="58462"/>
                    <a:pt x="35641" y="35641"/>
                  </a:cubicBezTo>
                  <a:cubicBezTo>
                    <a:pt x="58462" y="12820"/>
                    <a:pt x="89413" y="0"/>
                    <a:pt x="121687" y="0"/>
                  </a:cubicBezTo>
                  <a:lnTo>
                    <a:pt x="4814167" y="0"/>
                  </a:lnTo>
                  <a:cubicBezTo>
                    <a:pt x="4846440" y="0"/>
                    <a:pt x="4877392" y="12821"/>
                    <a:pt x="4900213" y="35641"/>
                  </a:cubicBezTo>
                  <a:cubicBezTo>
                    <a:pt x="4923034" y="58462"/>
                    <a:pt x="4935854" y="89413"/>
                    <a:pt x="4935854" y="121687"/>
                  </a:cubicBezTo>
                  <a:lnTo>
                    <a:pt x="4935854" y="1095185"/>
                  </a:lnTo>
                  <a:cubicBezTo>
                    <a:pt x="4935854" y="1127458"/>
                    <a:pt x="4923033" y="1158410"/>
                    <a:pt x="4900213" y="1181231"/>
                  </a:cubicBezTo>
                  <a:cubicBezTo>
                    <a:pt x="4877392" y="1204052"/>
                    <a:pt x="4846441" y="1216872"/>
                    <a:pt x="4814167" y="1216872"/>
                  </a:cubicBezTo>
                  <a:lnTo>
                    <a:pt x="121687" y="1216872"/>
                  </a:lnTo>
                  <a:cubicBezTo>
                    <a:pt x="89414" y="1216872"/>
                    <a:pt x="58462" y="1204051"/>
                    <a:pt x="35641" y="1181231"/>
                  </a:cubicBezTo>
                  <a:cubicBezTo>
                    <a:pt x="12820" y="1158410"/>
                    <a:pt x="0" y="1127459"/>
                    <a:pt x="0" y="1095185"/>
                  </a:cubicBezTo>
                  <a:lnTo>
                    <a:pt x="0" y="121687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53421" tIns="53421" rIns="53421" bIns="53421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700" b="1" kern="1200" dirty="0" smtClean="0">
                  <a:cs typeface="B Zar" pitchFamily="2" charset="-78"/>
                </a:rPr>
                <a:t>يا زير آب رفته و در آب به نيت غسل بدن را حركت مى‏دهد</a:t>
              </a:r>
              <a:endParaRPr lang="en-US" sz="2700" b="1" kern="1200" dirty="0">
                <a:cs typeface="B Zar" pitchFamily="2" charset="-78"/>
              </a:endParaRPr>
            </a:p>
          </p:txBody>
        </p:sp>
      </p:grpSp>
      <p:sp>
        <p:nvSpPr>
          <p:cNvPr id="45" name="7-Point Star 44">
            <a:hlinkClick r:id="rId2" action="ppaction://hlinksldjump"/>
          </p:cNvPr>
          <p:cNvSpPr/>
          <p:nvPr/>
        </p:nvSpPr>
        <p:spPr>
          <a:xfrm>
            <a:off x="8310586" y="3271919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triped Right Arrow 25">
            <a:hlinkClick r:id="rId3" action="ppaction://hlinksldjump"/>
          </p:cNvPr>
          <p:cNvSpPr/>
          <p:nvPr/>
        </p:nvSpPr>
        <p:spPr>
          <a:xfrm rot="10800000">
            <a:off x="61882" y="628652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 animBg="1"/>
      <p:bldP spid="15" grpId="0"/>
      <p:bldP spid="32" grpId="0" animBg="1"/>
      <p:bldP spid="45" grpId="0" animBg="1"/>
      <p:bldP spid="45" grpId="1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809596" y="1491342"/>
            <a:ext cx="81058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درغسل بايد تمام بدن وسر وگردن شسته شود</a:t>
            </a:r>
            <a:endParaRPr lang="en-US" sz="4000" b="1" dirty="0" smtClean="0">
              <a:cs typeface="B Zar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Zar" pitchFamily="2" charset="-78"/>
              </a:rPr>
              <a:t>خواه غسل واجب باشد؛ مانند جنابت؛ </a:t>
            </a:r>
            <a:endParaRPr lang="en-US" sz="4000" b="1" dirty="0" smtClean="0">
              <a:solidFill>
                <a:schemeClr val="tx2">
                  <a:lumMod val="75000"/>
                </a:schemeClr>
              </a:solidFill>
              <a:cs typeface="B Zar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solidFill>
                  <a:schemeClr val="accent3">
                    <a:lumMod val="75000"/>
                  </a:schemeClr>
                </a:solidFill>
                <a:cs typeface="B Zar" pitchFamily="2" charset="-78"/>
              </a:rPr>
              <a:t>يا مستحب؛ مانند غسل جمعه.</a:t>
            </a:r>
            <a:endParaRPr lang="fa-IR" sz="4000" b="1" dirty="0">
              <a:solidFill>
                <a:schemeClr val="accent3">
                  <a:lumMod val="75000"/>
                </a:schemeClr>
              </a:solidFill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452406" y="648992"/>
            <a:ext cx="6732731" cy="2929541"/>
            <a:chOff x="261871" y="648992"/>
            <a:chExt cx="7161125" cy="3115943"/>
          </a:xfrm>
        </p:grpSpPr>
        <p:sp>
          <p:nvSpPr>
            <p:cNvPr id="19" name="Freeform 18"/>
            <p:cNvSpPr/>
            <p:nvPr/>
          </p:nvSpPr>
          <p:spPr>
            <a:xfrm rot="25849167">
              <a:off x="5971347" y="2313286"/>
              <a:ext cx="2876253" cy="27045"/>
            </a:xfrm>
            <a:custGeom>
              <a:avLst/>
              <a:gdLst>
                <a:gd name="connsiteX0" fmla="*/ 0 w 2876253"/>
                <a:gd name="connsiteY0" fmla="*/ 13521 h 27043"/>
                <a:gd name="connsiteX1" fmla="*/ 2876253 w 2876253"/>
                <a:gd name="connsiteY1" fmla="*/ 13521 h 2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76253" h="27043">
                  <a:moveTo>
                    <a:pt x="2876253" y="13522"/>
                  </a:moveTo>
                  <a:lnTo>
                    <a:pt x="0" y="13522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378920" tIns="-58385" rIns="1378920" bIns="-58383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1871" y="648992"/>
              <a:ext cx="6675112" cy="639046"/>
            </a:xfrm>
            <a:custGeom>
              <a:avLst/>
              <a:gdLst>
                <a:gd name="connsiteX0" fmla="*/ 0 w 6675112"/>
                <a:gd name="connsiteY0" fmla="*/ 63905 h 639046"/>
                <a:gd name="connsiteX1" fmla="*/ 18717 w 6675112"/>
                <a:gd name="connsiteY1" fmla="*/ 18717 h 639046"/>
                <a:gd name="connsiteX2" fmla="*/ 63905 w 6675112"/>
                <a:gd name="connsiteY2" fmla="*/ 0 h 639046"/>
                <a:gd name="connsiteX3" fmla="*/ 6611207 w 6675112"/>
                <a:gd name="connsiteY3" fmla="*/ 0 h 639046"/>
                <a:gd name="connsiteX4" fmla="*/ 6656395 w 6675112"/>
                <a:gd name="connsiteY4" fmla="*/ 18717 h 639046"/>
                <a:gd name="connsiteX5" fmla="*/ 6675112 w 6675112"/>
                <a:gd name="connsiteY5" fmla="*/ 63905 h 639046"/>
                <a:gd name="connsiteX6" fmla="*/ 6675112 w 6675112"/>
                <a:gd name="connsiteY6" fmla="*/ 575141 h 639046"/>
                <a:gd name="connsiteX7" fmla="*/ 6656395 w 6675112"/>
                <a:gd name="connsiteY7" fmla="*/ 620329 h 639046"/>
                <a:gd name="connsiteX8" fmla="*/ 6611207 w 6675112"/>
                <a:gd name="connsiteY8" fmla="*/ 639046 h 639046"/>
                <a:gd name="connsiteX9" fmla="*/ 63905 w 6675112"/>
                <a:gd name="connsiteY9" fmla="*/ 639046 h 639046"/>
                <a:gd name="connsiteX10" fmla="*/ 18717 w 6675112"/>
                <a:gd name="connsiteY10" fmla="*/ 620329 h 639046"/>
                <a:gd name="connsiteX11" fmla="*/ 0 w 6675112"/>
                <a:gd name="connsiteY11" fmla="*/ 575141 h 639046"/>
                <a:gd name="connsiteX12" fmla="*/ 0 w 6675112"/>
                <a:gd name="connsiteY12" fmla="*/ 63905 h 63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75112" h="639046">
                  <a:moveTo>
                    <a:pt x="0" y="63905"/>
                  </a:moveTo>
                  <a:cubicBezTo>
                    <a:pt x="0" y="46956"/>
                    <a:pt x="6733" y="30702"/>
                    <a:pt x="18717" y="18717"/>
                  </a:cubicBezTo>
                  <a:cubicBezTo>
                    <a:pt x="30702" y="6733"/>
                    <a:pt x="46956" y="0"/>
                    <a:pt x="63905" y="0"/>
                  </a:cubicBezTo>
                  <a:lnTo>
                    <a:pt x="6611207" y="0"/>
                  </a:lnTo>
                  <a:cubicBezTo>
                    <a:pt x="6628156" y="0"/>
                    <a:pt x="6644410" y="6733"/>
                    <a:pt x="6656395" y="18717"/>
                  </a:cubicBezTo>
                  <a:cubicBezTo>
                    <a:pt x="6668379" y="30702"/>
                    <a:pt x="6675112" y="46956"/>
                    <a:pt x="6675112" y="63905"/>
                  </a:cubicBezTo>
                  <a:lnTo>
                    <a:pt x="6675112" y="575141"/>
                  </a:lnTo>
                  <a:cubicBezTo>
                    <a:pt x="6675112" y="592090"/>
                    <a:pt x="6668379" y="608344"/>
                    <a:pt x="6656395" y="620329"/>
                  </a:cubicBezTo>
                  <a:cubicBezTo>
                    <a:pt x="6644410" y="632314"/>
                    <a:pt x="6628156" y="639046"/>
                    <a:pt x="6611207" y="639046"/>
                  </a:cubicBezTo>
                  <a:lnTo>
                    <a:pt x="63905" y="639046"/>
                  </a:lnTo>
                  <a:cubicBezTo>
                    <a:pt x="46956" y="639046"/>
                    <a:pt x="30702" y="632313"/>
                    <a:pt x="18717" y="620329"/>
                  </a:cubicBezTo>
                  <a:cubicBezTo>
                    <a:pt x="6732" y="608344"/>
                    <a:pt x="0" y="592090"/>
                    <a:pt x="0" y="575141"/>
                  </a:cubicBezTo>
                  <a:lnTo>
                    <a:pt x="0" y="6390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6497" tIns="36497" rIns="36497" bIns="36497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رعايت شروط وضو در غسل غير از موالات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52406" y="1378728"/>
            <a:ext cx="6732731" cy="2227166"/>
            <a:chOff x="261871" y="1425160"/>
            <a:chExt cx="7161125" cy="2368877"/>
          </a:xfrm>
        </p:grpSpPr>
        <p:sp>
          <p:nvSpPr>
            <p:cNvPr id="21" name="Freeform 20"/>
            <p:cNvSpPr/>
            <p:nvPr/>
          </p:nvSpPr>
          <p:spPr>
            <a:xfrm rot="25442039">
              <a:off x="6330329" y="2701371"/>
              <a:ext cx="2158289" cy="27044"/>
            </a:xfrm>
            <a:custGeom>
              <a:avLst/>
              <a:gdLst>
                <a:gd name="connsiteX0" fmla="*/ 0 w 2158289"/>
                <a:gd name="connsiteY0" fmla="*/ 13521 h 27043"/>
                <a:gd name="connsiteX1" fmla="*/ 2158289 w 2158289"/>
                <a:gd name="connsiteY1" fmla="*/ 13521 h 2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8289" h="27043">
                  <a:moveTo>
                    <a:pt x="2158289" y="13522"/>
                  </a:moveTo>
                  <a:lnTo>
                    <a:pt x="0" y="13522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37886" tIns="-40437" rIns="1037888" bIns="-40434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1871" y="1425160"/>
              <a:ext cx="6675112" cy="639046"/>
            </a:xfrm>
            <a:custGeom>
              <a:avLst/>
              <a:gdLst>
                <a:gd name="connsiteX0" fmla="*/ 0 w 6675112"/>
                <a:gd name="connsiteY0" fmla="*/ 63905 h 639046"/>
                <a:gd name="connsiteX1" fmla="*/ 18717 w 6675112"/>
                <a:gd name="connsiteY1" fmla="*/ 18717 h 639046"/>
                <a:gd name="connsiteX2" fmla="*/ 63905 w 6675112"/>
                <a:gd name="connsiteY2" fmla="*/ 0 h 639046"/>
                <a:gd name="connsiteX3" fmla="*/ 6611207 w 6675112"/>
                <a:gd name="connsiteY3" fmla="*/ 0 h 639046"/>
                <a:gd name="connsiteX4" fmla="*/ 6656395 w 6675112"/>
                <a:gd name="connsiteY4" fmla="*/ 18717 h 639046"/>
                <a:gd name="connsiteX5" fmla="*/ 6675112 w 6675112"/>
                <a:gd name="connsiteY5" fmla="*/ 63905 h 639046"/>
                <a:gd name="connsiteX6" fmla="*/ 6675112 w 6675112"/>
                <a:gd name="connsiteY6" fmla="*/ 575141 h 639046"/>
                <a:gd name="connsiteX7" fmla="*/ 6656395 w 6675112"/>
                <a:gd name="connsiteY7" fmla="*/ 620329 h 639046"/>
                <a:gd name="connsiteX8" fmla="*/ 6611207 w 6675112"/>
                <a:gd name="connsiteY8" fmla="*/ 639046 h 639046"/>
                <a:gd name="connsiteX9" fmla="*/ 63905 w 6675112"/>
                <a:gd name="connsiteY9" fmla="*/ 639046 h 639046"/>
                <a:gd name="connsiteX10" fmla="*/ 18717 w 6675112"/>
                <a:gd name="connsiteY10" fmla="*/ 620329 h 639046"/>
                <a:gd name="connsiteX11" fmla="*/ 0 w 6675112"/>
                <a:gd name="connsiteY11" fmla="*/ 575141 h 639046"/>
                <a:gd name="connsiteX12" fmla="*/ 0 w 6675112"/>
                <a:gd name="connsiteY12" fmla="*/ 63905 h 63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75112" h="639046">
                  <a:moveTo>
                    <a:pt x="0" y="63905"/>
                  </a:moveTo>
                  <a:cubicBezTo>
                    <a:pt x="0" y="46956"/>
                    <a:pt x="6733" y="30702"/>
                    <a:pt x="18717" y="18717"/>
                  </a:cubicBezTo>
                  <a:cubicBezTo>
                    <a:pt x="30702" y="6733"/>
                    <a:pt x="46956" y="0"/>
                    <a:pt x="63905" y="0"/>
                  </a:cubicBezTo>
                  <a:lnTo>
                    <a:pt x="6611207" y="0"/>
                  </a:lnTo>
                  <a:cubicBezTo>
                    <a:pt x="6628156" y="0"/>
                    <a:pt x="6644410" y="6733"/>
                    <a:pt x="6656395" y="18717"/>
                  </a:cubicBezTo>
                  <a:cubicBezTo>
                    <a:pt x="6668379" y="30702"/>
                    <a:pt x="6675112" y="46956"/>
                    <a:pt x="6675112" y="63905"/>
                  </a:cubicBezTo>
                  <a:lnTo>
                    <a:pt x="6675112" y="575141"/>
                  </a:lnTo>
                  <a:cubicBezTo>
                    <a:pt x="6675112" y="592090"/>
                    <a:pt x="6668379" y="608344"/>
                    <a:pt x="6656395" y="620329"/>
                  </a:cubicBezTo>
                  <a:cubicBezTo>
                    <a:pt x="6644410" y="632314"/>
                    <a:pt x="6628156" y="639046"/>
                    <a:pt x="6611207" y="639046"/>
                  </a:cubicBezTo>
                  <a:lnTo>
                    <a:pt x="63905" y="639046"/>
                  </a:lnTo>
                  <a:cubicBezTo>
                    <a:pt x="46956" y="639046"/>
                    <a:pt x="30702" y="632313"/>
                    <a:pt x="18717" y="620329"/>
                  </a:cubicBezTo>
                  <a:cubicBezTo>
                    <a:pt x="6732" y="608344"/>
                    <a:pt x="0" y="592090"/>
                    <a:pt x="0" y="575141"/>
                  </a:cubicBezTo>
                  <a:lnTo>
                    <a:pt x="0" y="6390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6497" tIns="36497" rIns="36497" bIns="36497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جواز انجام يک غسل به نيت چند غسل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52406" y="2108463"/>
            <a:ext cx="6732730" cy="1552604"/>
            <a:chOff x="261871" y="2201327"/>
            <a:chExt cx="7161124" cy="1651394"/>
          </a:xfrm>
        </p:grpSpPr>
        <p:sp>
          <p:nvSpPr>
            <p:cNvPr id="23" name="Freeform 22"/>
            <p:cNvSpPr/>
            <p:nvPr/>
          </p:nvSpPr>
          <p:spPr>
            <a:xfrm rot="24656099">
              <a:off x="6659729" y="3089454"/>
              <a:ext cx="1499490" cy="27043"/>
            </a:xfrm>
            <a:custGeom>
              <a:avLst/>
              <a:gdLst>
                <a:gd name="connsiteX0" fmla="*/ 0 w 1499490"/>
                <a:gd name="connsiteY0" fmla="*/ 13521 h 27043"/>
                <a:gd name="connsiteX1" fmla="*/ 1499490 w 1499490"/>
                <a:gd name="connsiteY1" fmla="*/ 13521 h 2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9490" h="27043">
                  <a:moveTo>
                    <a:pt x="1499490" y="13522"/>
                  </a:moveTo>
                  <a:lnTo>
                    <a:pt x="0" y="13522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24958" tIns="-23966" rIns="724957" bIns="-23966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1871" y="2201327"/>
              <a:ext cx="6675112" cy="639046"/>
            </a:xfrm>
            <a:custGeom>
              <a:avLst/>
              <a:gdLst>
                <a:gd name="connsiteX0" fmla="*/ 0 w 6675112"/>
                <a:gd name="connsiteY0" fmla="*/ 63905 h 639046"/>
                <a:gd name="connsiteX1" fmla="*/ 18717 w 6675112"/>
                <a:gd name="connsiteY1" fmla="*/ 18717 h 639046"/>
                <a:gd name="connsiteX2" fmla="*/ 63905 w 6675112"/>
                <a:gd name="connsiteY2" fmla="*/ 0 h 639046"/>
                <a:gd name="connsiteX3" fmla="*/ 6611207 w 6675112"/>
                <a:gd name="connsiteY3" fmla="*/ 0 h 639046"/>
                <a:gd name="connsiteX4" fmla="*/ 6656395 w 6675112"/>
                <a:gd name="connsiteY4" fmla="*/ 18717 h 639046"/>
                <a:gd name="connsiteX5" fmla="*/ 6675112 w 6675112"/>
                <a:gd name="connsiteY5" fmla="*/ 63905 h 639046"/>
                <a:gd name="connsiteX6" fmla="*/ 6675112 w 6675112"/>
                <a:gd name="connsiteY6" fmla="*/ 575141 h 639046"/>
                <a:gd name="connsiteX7" fmla="*/ 6656395 w 6675112"/>
                <a:gd name="connsiteY7" fmla="*/ 620329 h 639046"/>
                <a:gd name="connsiteX8" fmla="*/ 6611207 w 6675112"/>
                <a:gd name="connsiteY8" fmla="*/ 639046 h 639046"/>
                <a:gd name="connsiteX9" fmla="*/ 63905 w 6675112"/>
                <a:gd name="connsiteY9" fmla="*/ 639046 h 639046"/>
                <a:gd name="connsiteX10" fmla="*/ 18717 w 6675112"/>
                <a:gd name="connsiteY10" fmla="*/ 620329 h 639046"/>
                <a:gd name="connsiteX11" fmla="*/ 0 w 6675112"/>
                <a:gd name="connsiteY11" fmla="*/ 575141 h 639046"/>
                <a:gd name="connsiteX12" fmla="*/ 0 w 6675112"/>
                <a:gd name="connsiteY12" fmla="*/ 63905 h 63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75112" h="639046">
                  <a:moveTo>
                    <a:pt x="0" y="63905"/>
                  </a:moveTo>
                  <a:cubicBezTo>
                    <a:pt x="0" y="46956"/>
                    <a:pt x="6733" y="30702"/>
                    <a:pt x="18717" y="18717"/>
                  </a:cubicBezTo>
                  <a:cubicBezTo>
                    <a:pt x="30702" y="6733"/>
                    <a:pt x="46956" y="0"/>
                    <a:pt x="63905" y="0"/>
                  </a:cubicBezTo>
                  <a:lnTo>
                    <a:pt x="6611207" y="0"/>
                  </a:lnTo>
                  <a:cubicBezTo>
                    <a:pt x="6628156" y="0"/>
                    <a:pt x="6644410" y="6733"/>
                    <a:pt x="6656395" y="18717"/>
                  </a:cubicBezTo>
                  <a:cubicBezTo>
                    <a:pt x="6668379" y="30702"/>
                    <a:pt x="6675112" y="46956"/>
                    <a:pt x="6675112" y="63905"/>
                  </a:cubicBezTo>
                  <a:lnTo>
                    <a:pt x="6675112" y="575141"/>
                  </a:lnTo>
                  <a:cubicBezTo>
                    <a:pt x="6675112" y="592090"/>
                    <a:pt x="6668379" y="608344"/>
                    <a:pt x="6656395" y="620329"/>
                  </a:cubicBezTo>
                  <a:cubicBezTo>
                    <a:pt x="6644410" y="632314"/>
                    <a:pt x="6628156" y="639046"/>
                    <a:pt x="6611207" y="639046"/>
                  </a:cubicBezTo>
                  <a:lnTo>
                    <a:pt x="63905" y="639046"/>
                  </a:lnTo>
                  <a:cubicBezTo>
                    <a:pt x="46956" y="639046"/>
                    <a:pt x="30702" y="632313"/>
                    <a:pt x="18717" y="620329"/>
                  </a:cubicBezTo>
                  <a:cubicBezTo>
                    <a:pt x="6732" y="608344"/>
                    <a:pt x="0" y="592090"/>
                    <a:pt x="0" y="575141"/>
                  </a:cubicBezTo>
                  <a:lnTo>
                    <a:pt x="0" y="6390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6497" tIns="36497" rIns="36497" bIns="36497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کفايت غسل از وضو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52406" y="2838199"/>
            <a:ext cx="7200245" cy="600817"/>
            <a:chOff x="261871" y="2977495"/>
            <a:chExt cx="7658386" cy="639046"/>
          </a:xfrm>
        </p:grpSpPr>
        <p:sp>
          <p:nvSpPr>
            <p:cNvPr id="25" name="Freeform 24"/>
            <p:cNvSpPr/>
            <p:nvPr/>
          </p:nvSpPr>
          <p:spPr>
            <a:xfrm rot="22939615">
              <a:off x="6898691" y="3477538"/>
              <a:ext cx="1021566" cy="27043"/>
            </a:xfrm>
            <a:custGeom>
              <a:avLst/>
              <a:gdLst>
                <a:gd name="connsiteX0" fmla="*/ 0 w 1021566"/>
                <a:gd name="connsiteY0" fmla="*/ 13521 h 27043"/>
                <a:gd name="connsiteX1" fmla="*/ 1021566 w 1021566"/>
                <a:gd name="connsiteY1" fmla="*/ 13521 h 2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1566" h="27043">
                  <a:moveTo>
                    <a:pt x="1021566" y="13522"/>
                  </a:moveTo>
                  <a:lnTo>
                    <a:pt x="0" y="13522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97944" tIns="-12018" rIns="497943" bIns="-12018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1871" y="2977495"/>
              <a:ext cx="6675112" cy="639046"/>
            </a:xfrm>
            <a:custGeom>
              <a:avLst/>
              <a:gdLst>
                <a:gd name="connsiteX0" fmla="*/ 0 w 6675112"/>
                <a:gd name="connsiteY0" fmla="*/ 63905 h 639046"/>
                <a:gd name="connsiteX1" fmla="*/ 18717 w 6675112"/>
                <a:gd name="connsiteY1" fmla="*/ 18717 h 639046"/>
                <a:gd name="connsiteX2" fmla="*/ 63905 w 6675112"/>
                <a:gd name="connsiteY2" fmla="*/ 0 h 639046"/>
                <a:gd name="connsiteX3" fmla="*/ 6611207 w 6675112"/>
                <a:gd name="connsiteY3" fmla="*/ 0 h 639046"/>
                <a:gd name="connsiteX4" fmla="*/ 6656395 w 6675112"/>
                <a:gd name="connsiteY4" fmla="*/ 18717 h 639046"/>
                <a:gd name="connsiteX5" fmla="*/ 6675112 w 6675112"/>
                <a:gd name="connsiteY5" fmla="*/ 63905 h 639046"/>
                <a:gd name="connsiteX6" fmla="*/ 6675112 w 6675112"/>
                <a:gd name="connsiteY6" fmla="*/ 575141 h 639046"/>
                <a:gd name="connsiteX7" fmla="*/ 6656395 w 6675112"/>
                <a:gd name="connsiteY7" fmla="*/ 620329 h 639046"/>
                <a:gd name="connsiteX8" fmla="*/ 6611207 w 6675112"/>
                <a:gd name="connsiteY8" fmla="*/ 639046 h 639046"/>
                <a:gd name="connsiteX9" fmla="*/ 63905 w 6675112"/>
                <a:gd name="connsiteY9" fmla="*/ 639046 h 639046"/>
                <a:gd name="connsiteX10" fmla="*/ 18717 w 6675112"/>
                <a:gd name="connsiteY10" fmla="*/ 620329 h 639046"/>
                <a:gd name="connsiteX11" fmla="*/ 0 w 6675112"/>
                <a:gd name="connsiteY11" fmla="*/ 575141 h 639046"/>
                <a:gd name="connsiteX12" fmla="*/ 0 w 6675112"/>
                <a:gd name="connsiteY12" fmla="*/ 63905 h 63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75112" h="639046">
                  <a:moveTo>
                    <a:pt x="0" y="63905"/>
                  </a:moveTo>
                  <a:cubicBezTo>
                    <a:pt x="0" y="46956"/>
                    <a:pt x="6733" y="30702"/>
                    <a:pt x="18717" y="18717"/>
                  </a:cubicBezTo>
                  <a:cubicBezTo>
                    <a:pt x="30702" y="6733"/>
                    <a:pt x="46956" y="0"/>
                    <a:pt x="63905" y="0"/>
                  </a:cubicBezTo>
                  <a:lnTo>
                    <a:pt x="6611207" y="0"/>
                  </a:lnTo>
                  <a:cubicBezTo>
                    <a:pt x="6628156" y="0"/>
                    <a:pt x="6644410" y="6733"/>
                    <a:pt x="6656395" y="18717"/>
                  </a:cubicBezTo>
                  <a:cubicBezTo>
                    <a:pt x="6668379" y="30702"/>
                    <a:pt x="6675112" y="46956"/>
                    <a:pt x="6675112" y="63905"/>
                  </a:cubicBezTo>
                  <a:lnTo>
                    <a:pt x="6675112" y="575141"/>
                  </a:lnTo>
                  <a:cubicBezTo>
                    <a:pt x="6675112" y="592090"/>
                    <a:pt x="6668379" y="608344"/>
                    <a:pt x="6656395" y="620329"/>
                  </a:cubicBezTo>
                  <a:cubicBezTo>
                    <a:pt x="6644410" y="632314"/>
                    <a:pt x="6628156" y="639046"/>
                    <a:pt x="6611207" y="639046"/>
                  </a:cubicBezTo>
                  <a:lnTo>
                    <a:pt x="63905" y="639046"/>
                  </a:lnTo>
                  <a:cubicBezTo>
                    <a:pt x="46956" y="639046"/>
                    <a:pt x="30702" y="632313"/>
                    <a:pt x="18717" y="620329"/>
                  </a:cubicBezTo>
                  <a:cubicBezTo>
                    <a:pt x="6732" y="608344"/>
                    <a:pt x="0" y="592090"/>
                    <a:pt x="0" y="575141"/>
                  </a:cubicBezTo>
                  <a:lnTo>
                    <a:pt x="0" y="6390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6497" tIns="36497" rIns="36497" bIns="36497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پاک بودن بدن در انواع غسل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52406" y="3567934"/>
            <a:ext cx="7200245" cy="600817"/>
            <a:chOff x="261871" y="3753662"/>
            <a:chExt cx="7658386" cy="639046"/>
          </a:xfrm>
        </p:grpSpPr>
        <p:sp>
          <p:nvSpPr>
            <p:cNvPr id="27" name="Freeform 26"/>
            <p:cNvSpPr/>
            <p:nvPr/>
          </p:nvSpPr>
          <p:spPr>
            <a:xfrm rot="20260385">
              <a:off x="6898691" y="3865622"/>
              <a:ext cx="1021566" cy="27043"/>
            </a:xfrm>
            <a:custGeom>
              <a:avLst/>
              <a:gdLst>
                <a:gd name="connsiteX0" fmla="*/ 0 w 1021566"/>
                <a:gd name="connsiteY0" fmla="*/ 13521 h 27043"/>
                <a:gd name="connsiteX1" fmla="*/ 1021566 w 1021566"/>
                <a:gd name="connsiteY1" fmla="*/ 13521 h 2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1566" h="27043">
                  <a:moveTo>
                    <a:pt x="1021566" y="13522"/>
                  </a:moveTo>
                  <a:lnTo>
                    <a:pt x="0" y="13522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97943" tIns="-12018" rIns="497944" bIns="-12018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1871" y="3753662"/>
              <a:ext cx="6675112" cy="639046"/>
            </a:xfrm>
            <a:custGeom>
              <a:avLst/>
              <a:gdLst>
                <a:gd name="connsiteX0" fmla="*/ 0 w 6675112"/>
                <a:gd name="connsiteY0" fmla="*/ 63905 h 639046"/>
                <a:gd name="connsiteX1" fmla="*/ 18717 w 6675112"/>
                <a:gd name="connsiteY1" fmla="*/ 18717 h 639046"/>
                <a:gd name="connsiteX2" fmla="*/ 63905 w 6675112"/>
                <a:gd name="connsiteY2" fmla="*/ 0 h 639046"/>
                <a:gd name="connsiteX3" fmla="*/ 6611207 w 6675112"/>
                <a:gd name="connsiteY3" fmla="*/ 0 h 639046"/>
                <a:gd name="connsiteX4" fmla="*/ 6656395 w 6675112"/>
                <a:gd name="connsiteY4" fmla="*/ 18717 h 639046"/>
                <a:gd name="connsiteX5" fmla="*/ 6675112 w 6675112"/>
                <a:gd name="connsiteY5" fmla="*/ 63905 h 639046"/>
                <a:gd name="connsiteX6" fmla="*/ 6675112 w 6675112"/>
                <a:gd name="connsiteY6" fmla="*/ 575141 h 639046"/>
                <a:gd name="connsiteX7" fmla="*/ 6656395 w 6675112"/>
                <a:gd name="connsiteY7" fmla="*/ 620329 h 639046"/>
                <a:gd name="connsiteX8" fmla="*/ 6611207 w 6675112"/>
                <a:gd name="connsiteY8" fmla="*/ 639046 h 639046"/>
                <a:gd name="connsiteX9" fmla="*/ 63905 w 6675112"/>
                <a:gd name="connsiteY9" fmla="*/ 639046 h 639046"/>
                <a:gd name="connsiteX10" fmla="*/ 18717 w 6675112"/>
                <a:gd name="connsiteY10" fmla="*/ 620329 h 639046"/>
                <a:gd name="connsiteX11" fmla="*/ 0 w 6675112"/>
                <a:gd name="connsiteY11" fmla="*/ 575141 h 639046"/>
                <a:gd name="connsiteX12" fmla="*/ 0 w 6675112"/>
                <a:gd name="connsiteY12" fmla="*/ 63905 h 63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75112" h="639046">
                  <a:moveTo>
                    <a:pt x="0" y="63905"/>
                  </a:moveTo>
                  <a:cubicBezTo>
                    <a:pt x="0" y="46956"/>
                    <a:pt x="6733" y="30702"/>
                    <a:pt x="18717" y="18717"/>
                  </a:cubicBezTo>
                  <a:cubicBezTo>
                    <a:pt x="30702" y="6733"/>
                    <a:pt x="46956" y="0"/>
                    <a:pt x="63905" y="0"/>
                  </a:cubicBezTo>
                  <a:lnTo>
                    <a:pt x="6611207" y="0"/>
                  </a:lnTo>
                  <a:cubicBezTo>
                    <a:pt x="6628156" y="0"/>
                    <a:pt x="6644410" y="6733"/>
                    <a:pt x="6656395" y="18717"/>
                  </a:cubicBezTo>
                  <a:cubicBezTo>
                    <a:pt x="6668379" y="30702"/>
                    <a:pt x="6675112" y="46956"/>
                    <a:pt x="6675112" y="63905"/>
                  </a:cubicBezTo>
                  <a:lnTo>
                    <a:pt x="6675112" y="575141"/>
                  </a:lnTo>
                  <a:cubicBezTo>
                    <a:pt x="6675112" y="592090"/>
                    <a:pt x="6668379" y="608344"/>
                    <a:pt x="6656395" y="620329"/>
                  </a:cubicBezTo>
                  <a:cubicBezTo>
                    <a:pt x="6644410" y="632314"/>
                    <a:pt x="6628156" y="639046"/>
                    <a:pt x="6611207" y="639046"/>
                  </a:cubicBezTo>
                  <a:lnTo>
                    <a:pt x="63905" y="639046"/>
                  </a:lnTo>
                  <a:cubicBezTo>
                    <a:pt x="46956" y="639046"/>
                    <a:pt x="30702" y="632313"/>
                    <a:pt x="18717" y="620329"/>
                  </a:cubicBezTo>
                  <a:cubicBezTo>
                    <a:pt x="6732" y="608344"/>
                    <a:pt x="0" y="592090"/>
                    <a:pt x="0" y="575141"/>
                  </a:cubicBezTo>
                  <a:lnTo>
                    <a:pt x="0" y="6390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6497" tIns="36497" rIns="36497" bIns="36497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غسل جبيره اي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52406" y="3345884"/>
            <a:ext cx="6732730" cy="1552603"/>
            <a:chOff x="261871" y="3517483"/>
            <a:chExt cx="7161124" cy="1651393"/>
          </a:xfrm>
        </p:grpSpPr>
        <p:sp>
          <p:nvSpPr>
            <p:cNvPr id="29" name="Freeform 28"/>
            <p:cNvSpPr/>
            <p:nvPr/>
          </p:nvSpPr>
          <p:spPr>
            <a:xfrm rot="18543901">
              <a:off x="6659729" y="4253706"/>
              <a:ext cx="1499490" cy="27043"/>
            </a:xfrm>
            <a:custGeom>
              <a:avLst/>
              <a:gdLst>
                <a:gd name="connsiteX0" fmla="*/ 0 w 1499490"/>
                <a:gd name="connsiteY0" fmla="*/ 13521 h 27043"/>
                <a:gd name="connsiteX1" fmla="*/ 1499490 w 1499490"/>
                <a:gd name="connsiteY1" fmla="*/ 13521 h 2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9490" h="27043">
                  <a:moveTo>
                    <a:pt x="1499490" y="13522"/>
                  </a:moveTo>
                  <a:lnTo>
                    <a:pt x="0" y="13522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24958" tIns="-23966" rIns="724957" bIns="-23966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1871" y="4529830"/>
              <a:ext cx="6675112" cy="639046"/>
            </a:xfrm>
            <a:custGeom>
              <a:avLst/>
              <a:gdLst>
                <a:gd name="connsiteX0" fmla="*/ 0 w 6675112"/>
                <a:gd name="connsiteY0" fmla="*/ 63905 h 639046"/>
                <a:gd name="connsiteX1" fmla="*/ 18717 w 6675112"/>
                <a:gd name="connsiteY1" fmla="*/ 18717 h 639046"/>
                <a:gd name="connsiteX2" fmla="*/ 63905 w 6675112"/>
                <a:gd name="connsiteY2" fmla="*/ 0 h 639046"/>
                <a:gd name="connsiteX3" fmla="*/ 6611207 w 6675112"/>
                <a:gd name="connsiteY3" fmla="*/ 0 h 639046"/>
                <a:gd name="connsiteX4" fmla="*/ 6656395 w 6675112"/>
                <a:gd name="connsiteY4" fmla="*/ 18717 h 639046"/>
                <a:gd name="connsiteX5" fmla="*/ 6675112 w 6675112"/>
                <a:gd name="connsiteY5" fmla="*/ 63905 h 639046"/>
                <a:gd name="connsiteX6" fmla="*/ 6675112 w 6675112"/>
                <a:gd name="connsiteY6" fmla="*/ 575141 h 639046"/>
                <a:gd name="connsiteX7" fmla="*/ 6656395 w 6675112"/>
                <a:gd name="connsiteY7" fmla="*/ 620329 h 639046"/>
                <a:gd name="connsiteX8" fmla="*/ 6611207 w 6675112"/>
                <a:gd name="connsiteY8" fmla="*/ 639046 h 639046"/>
                <a:gd name="connsiteX9" fmla="*/ 63905 w 6675112"/>
                <a:gd name="connsiteY9" fmla="*/ 639046 h 639046"/>
                <a:gd name="connsiteX10" fmla="*/ 18717 w 6675112"/>
                <a:gd name="connsiteY10" fmla="*/ 620329 h 639046"/>
                <a:gd name="connsiteX11" fmla="*/ 0 w 6675112"/>
                <a:gd name="connsiteY11" fmla="*/ 575141 h 639046"/>
                <a:gd name="connsiteX12" fmla="*/ 0 w 6675112"/>
                <a:gd name="connsiteY12" fmla="*/ 63905 h 63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75112" h="639046">
                  <a:moveTo>
                    <a:pt x="0" y="63905"/>
                  </a:moveTo>
                  <a:cubicBezTo>
                    <a:pt x="0" y="46956"/>
                    <a:pt x="6733" y="30702"/>
                    <a:pt x="18717" y="18717"/>
                  </a:cubicBezTo>
                  <a:cubicBezTo>
                    <a:pt x="30702" y="6733"/>
                    <a:pt x="46956" y="0"/>
                    <a:pt x="63905" y="0"/>
                  </a:cubicBezTo>
                  <a:lnTo>
                    <a:pt x="6611207" y="0"/>
                  </a:lnTo>
                  <a:cubicBezTo>
                    <a:pt x="6628156" y="0"/>
                    <a:pt x="6644410" y="6733"/>
                    <a:pt x="6656395" y="18717"/>
                  </a:cubicBezTo>
                  <a:cubicBezTo>
                    <a:pt x="6668379" y="30702"/>
                    <a:pt x="6675112" y="46956"/>
                    <a:pt x="6675112" y="63905"/>
                  </a:cubicBezTo>
                  <a:lnTo>
                    <a:pt x="6675112" y="575141"/>
                  </a:lnTo>
                  <a:cubicBezTo>
                    <a:pt x="6675112" y="592090"/>
                    <a:pt x="6668379" y="608344"/>
                    <a:pt x="6656395" y="620329"/>
                  </a:cubicBezTo>
                  <a:cubicBezTo>
                    <a:pt x="6644410" y="632314"/>
                    <a:pt x="6628156" y="639046"/>
                    <a:pt x="6611207" y="639046"/>
                  </a:cubicBezTo>
                  <a:lnTo>
                    <a:pt x="63905" y="639046"/>
                  </a:lnTo>
                  <a:cubicBezTo>
                    <a:pt x="46956" y="639046"/>
                    <a:pt x="30702" y="632313"/>
                    <a:pt x="18717" y="620329"/>
                  </a:cubicBezTo>
                  <a:cubicBezTo>
                    <a:pt x="6732" y="608344"/>
                    <a:pt x="0" y="592090"/>
                    <a:pt x="0" y="575141"/>
                  </a:cubicBezTo>
                  <a:lnTo>
                    <a:pt x="0" y="6390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6497" tIns="36497" rIns="36497" bIns="36497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حرمت غسل ارتماسي در روزه و احرام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52406" y="3401057"/>
            <a:ext cx="6732730" cy="2227165"/>
            <a:chOff x="261871" y="3576167"/>
            <a:chExt cx="7161124" cy="2368876"/>
          </a:xfrm>
        </p:grpSpPr>
        <p:sp>
          <p:nvSpPr>
            <p:cNvPr id="31" name="Freeform 30"/>
            <p:cNvSpPr/>
            <p:nvPr/>
          </p:nvSpPr>
          <p:spPr>
            <a:xfrm rot="17757961">
              <a:off x="6330329" y="4641790"/>
              <a:ext cx="2158289" cy="27043"/>
            </a:xfrm>
            <a:custGeom>
              <a:avLst/>
              <a:gdLst>
                <a:gd name="connsiteX0" fmla="*/ 0 w 2158289"/>
                <a:gd name="connsiteY0" fmla="*/ 13521 h 27043"/>
                <a:gd name="connsiteX1" fmla="*/ 2158289 w 2158289"/>
                <a:gd name="connsiteY1" fmla="*/ 13521 h 2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8289" h="27043">
                  <a:moveTo>
                    <a:pt x="2158289" y="13522"/>
                  </a:moveTo>
                  <a:lnTo>
                    <a:pt x="0" y="13522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037887" tIns="-40436" rIns="1037887" bIns="-40436" numCol="1" spcCol="1270" anchor="ctr" anchorCtr="0">
              <a:noAutofit/>
            </a:bodyPr>
            <a:lstStyle/>
            <a:p>
              <a:pPr lvl="0" algn="ctr" defTabSz="3111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700" kern="1200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1871" y="5305997"/>
              <a:ext cx="6675112" cy="639046"/>
            </a:xfrm>
            <a:custGeom>
              <a:avLst/>
              <a:gdLst>
                <a:gd name="connsiteX0" fmla="*/ 0 w 6675112"/>
                <a:gd name="connsiteY0" fmla="*/ 63905 h 639046"/>
                <a:gd name="connsiteX1" fmla="*/ 18717 w 6675112"/>
                <a:gd name="connsiteY1" fmla="*/ 18717 h 639046"/>
                <a:gd name="connsiteX2" fmla="*/ 63905 w 6675112"/>
                <a:gd name="connsiteY2" fmla="*/ 0 h 639046"/>
                <a:gd name="connsiteX3" fmla="*/ 6611207 w 6675112"/>
                <a:gd name="connsiteY3" fmla="*/ 0 h 639046"/>
                <a:gd name="connsiteX4" fmla="*/ 6656395 w 6675112"/>
                <a:gd name="connsiteY4" fmla="*/ 18717 h 639046"/>
                <a:gd name="connsiteX5" fmla="*/ 6675112 w 6675112"/>
                <a:gd name="connsiteY5" fmla="*/ 63905 h 639046"/>
                <a:gd name="connsiteX6" fmla="*/ 6675112 w 6675112"/>
                <a:gd name="connsiteY6" fmla="*/ 575141 h 639046"/>
                <a:gd name="connsiteX7" fmla="*/ 6656395 w 6675112"/>
                <a:gd name="connsiteY7" fmla="*/ 620329 h 639046"/>
                <a:gd name="connsiteX8" fmla="*/ 6611207 w 6675112"/>
                <a:gd name="connsiteY8" fmla="*/ 639046 h 639046"/>
                <a:gd name="connsiteX9" fmla="*/ 63905 w 6675112"/>
                <a:gd name="connsiteY9" fmla="*/ 639046 h 639046"/>
                <a:gd name="connsiteX10" fmla="*/ 18717 w 6675112"/>
                <a:gd name="connsiteY10" fmla="*/ 620329 h 639046"/>
                <a:gd name="connsiteX11" fmla="*/ 0 w 6675112"/>
                <a:gd name="connsiteY11" fmla="*/ 575141 h 639046"/>
                <a:gd name="connsiteX12" fmla="*/ 0 w 6675112"/>
                <a:gd name="connsiteY12" fmla="*/ 63905 h 63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75112" h="639046">
                  <a:moveTo>
                    <a:pt x="0" y="63905"/>
                  </a:moveTo>
                  <a:cubicBezTo>
                    <a:pt x="0" y="46956"/>
                    <a:pt x="6733" y="30702"/>
                    <a:pt x="18717" y="18717"/>
                  </a:cubicBezTo>
                  <a:cubicBezTo>
                    <a:pt x="30702" y="6733"/>
                    <a:pt x="46956" y="0"/>
                    <a:pt x="63905" y="0"/>
                  </a:cubicBezTo>
                  <a:lnTo>
                    <a:pt x="6611207" y="0"/>
                  </a:lnTo>
                  <a:cubicBezTo>
                    <a:pt x="6628156" y="0"/>
                    <a:pt x="6644410" y="6733"/>
                    <a:pt x="6656395" y="18717"/>
                  </a:cubicBezTo>
                  <a:cubicBezTo>
                    <a:pt x="6668379" y="30702"/>
                    <a:pt x="6675112" y="46956"/>
                    <a:pt x="6675112" y="63905"/>
                  </a:cubicBezTo>
                  <a:lnTo>
                    <a:pt x="6675112" y="575141"/>
                  </a:lnTo>
                  <a:cubicBezTo>
                    <a:pt x="6675112" y="592090"/>
                    <a:pt x="6668379" y="608344"/>
                    <a:pt x="6656395" y="620329"/>
                  </a:cubicBezTo>
                  <a:cubicBezTo>
                    <a:pt x="6644410" y="632314"/>
                    <a:pt x="6628156" y="639046"/>
                    <a:pt x="6611207" y="639046"/>
                  </a:cubicBezTo>
                  <a:lnTo>
                    <a:pt x="63905" y="639046"/>
                  </a:lnTo>
                  <a:cubicBezTo>
                    <a:pt x="46956" y="639046"/>
                    <a:pt x="30702" y="632313"/>
                    <a:pt x="18717" y="620329"/>
                  </a:cubicBezTo>
                  <a:cubicBezTo>
                    <a:pt x="6732" y="608344"/>
                    <a:pt x="0" y="592090"/>
                    <a:pt x="0" y="575141"/>
                  </a:cubicBezTo>
                  <a:lnTo>
                    <a:pt x="0" y="6390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6497" tIns="36497" rIns="36497" bIns="36497" numCol="1" spcCol="1270" anchor="ctr" anchorCtr="0">
              <a:noAutofit/>
            </a:bodyPr>
            <a:lstStyle/>
            <a:p>
              <a:pPr lvl="0" algn="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smtClean="0">
                  <a:cs typeface="B Zar" pitchFamily="2" charset="-78"/>
                </a:rPr>
                <a:t>    </a:t>
              </a:r>
              <a:r>
                <a:rPr lang="fa-IR" sz="2400" b="1" kern="1200" dirty="0" smtClean="0">
                  <a:cs typeface="B Zar" pitchFamily="2" charset="-78"/>
                </a:rPr>
                <a:t>   کفايت رسيدن آب به همه بدن از شستن با دست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52406" y="3428416"/>
            <a:ext cx="6732731" cy="2929542"/>
            <a:chOff x="261871" y="3605267"/>
            <a:chExt cx="7161125" cy="3115944"/>
          </a:xfrm>
        </p:grpSpPr>
        <p:sp>
          <p:nvSpPr>
            <p:cNvPr id="33" name="Freeform 32"/>
            <p:cNvSpPr/>
            <p:nvPr/>
          </p:nvSpPr>
          <p:spPr>
            <a:xfrm rot="17350833">
              <a:off x="5971347" y="5029872"/>
              <a:ext cx="2876253" cy="27044"/>
            </a:xfrm>
            <a:custGeom>
              <a:avLst/>
              <a:gdLst>
                <a:gd name="connsiteX0" fmla="*/ 0 w 2876253"/>
                <a:gd name="connsiteY0" fmla="*/ 13521 h 27043"/>
                <a:gd name="connsiteX1" fmla="*/ 2876253 w 2876253"/>
                <a:gd name="connsiteY1" fmla="*/ 13521 h 2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76253" h="27043">
                  <a:moveTo>
                    <a:pt x="2876253" y="13522"/>
                  </a:moveTo>
                  <a:lnTo>
                    <a:pt x="0" y="13522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378919" tIns="-58383" rIns="1378921" bIns="-58386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000" kern="1200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1871" y="6082165"/>
              <a:ext cx="6675112" cy="639046"/>
            </a:xfrm>
            <a:custGeom>
              <a:avLst/>
              <a:gdLst>
                <a:gd name="connsiteX0" fmla="*/ 0 w 6675112"/>
                <a:gd name="connsiteY0" fmla="*/ 63905 h 639046"/>
                <a:gd name="connsiteX1" fmla="*/ 18717 w 6675112"/>
                <a:gd name="connsiteY1" fmla="*/ 18717 h 639046"/>
                <a:gd name="connsiteX2" fmla="*/ 63905 w 6675112"/>
                <a:gd name="connsiteY2" fmla="*/ 0 h 639046"/>
                <a:gd name="connsiteX3" fmla="*/ 6611207 w 6675112"/>
                <a:gd name="connsiteY3" fmla="*/ 0 h 639046"/>
                <a:gd name="connsiteX4" fmla="*/ 6656395 w 6675112"/>
                <a:gd name="connsiteY4" fmla="*/ 18717 h 639046"/>
                <a:gd name="connsiteX5" fmla="*/ 6675112 w 6675112"/>
                <a:gd name="connsiteY5" fmla="*/ 63905 h 639046"/>
                <a:gd name="connsiteX6" fmla="*/ 6675112 w 6675112"/>
                <a:gd name="connsiteY6" fmla="*/ 575141 h 639046"/>
                <a:gd name="connsiteX7" fmla="*/ 6656395 w 6675112"/>
                <a:gd name="connsiteY7" fmla="*/ 620329 h 639046"/>
                <a:gd name="connsiteX8" fmla="*/ 6611207 w 6675112"/>
                <a:gd name="connsiteY8" fmla="*/ 639046 h 639046"/>
                <a:gd name="connsiteX9" fmla="*/ 63905 w 6675112"/>
                <a:gd name="connsiteY9" fmla="*/ 639046 h 639046"/>
                <a:gd name="connsiteX10" fmla="*/ 18717 w 6675112"/>
                <a:gd name="connsiteY10" fmla="*/ 620329 h 639046"/>
                <a:gd name="connsiteX11" fmla="*/ 0 w 6675112"/>
                <a:gd name="connsiteY11" fmla="*/ 575141 h 639046"/>
                <a:gd name="connsiteX12" fmla="*/ 0 w 6675112"/>
                <a:gd name="connsiteY12" fmla="*/ 63905 h 63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75112" h="639046">
                  <a:moveTo>
                    <a:pt x="0" y="63905"/>
                  </a:moveTo>
                  <a:cubicBezTo>
                    <a:pt x="0" y="46956"/>
                    <a:pt x="6733" y="30702"/>
                    <a:pt x="18717" y="18717"/>
                  </a:cubicBezTo>
                  <a:cubicBezTo>
                    <a:pt x="30702" y="6733"/>
                    <a:pt x="46956" y="0"/>
                    <a:pt x="63905" y="0"/>
                  </a:cubicBezTo>
                  <a:lnTo>
                    <a:pt x="6611207" y="0"/>
                  </a:lnTo>
                  <a:cubicBezTo>
                    <a:pt x="6628156" y="0"/>
                    <a:pt x="6644410" y="6733"/>
                    <a:pt x="6656395" y="18717"/>
                  </a:cubicBezTo>
                  <a:cubicBezTo>
                    <a:pt x="6668379" y="30702"/>
                    <a:pt x="6675112" y="46956"/>
                    <a:pt x="6675112" y="63905"/>
                  </a:cubicBezTo>
                  <a:lnTo>
                    <a:pt x="6675112" y="575141"/>
                  </a:lnTo>
                  <a:cubicBezTo>
                    <a:pt x="6675112" y="592090"/>
                    <a:pt x="6668379" y="608344"/>
                    <a:pt x="6656395" y="620329"/>
                  </a:cubicBezTo>
                  <a:cubicBezTo>
                    <a:pt x="6644410" y="632314"/>
                    <a:pt x="6628156" y="639046"/>
                    <a:pt x="6611207" y="639046"/>
                  </a:cubicBezTo>
                  <a:lnTo>
                    <a:pt x="63905" y="639046"/>
                  </a:lnTo>
                  <a:cubicBezTo>
                    <a:pt x="46956" y="639046"/>
                    <a:pt x="30702" y="632313"/>
                    <a:pt x="18717" y="620329"/>
                  </a:cubicBezTo>
                  <a:cubicBezTo>
                    <a:pt x="6732" y="608344"/>
                    <a:pt x="0" y="592090"/>
                    <a:pt x="0" y="575141"/>
                  </a:cubicBezTo>
                  <a:lnTo>
                    <a:pt x="0" y="6390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6497" tIns="36497" rIns="36497" bIns="36497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صحت غسل با مبطلات وضو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sp>
        <p:nvSpPr>
          <p:cNvPr id="18" name="Freeform 17"/>
          <p:cNvSpPr/>
          <p:nvPr/>
        </p:nvSpPr>
        <p:spPr>
          <a:xfrm>
            <a:off x="7616649" y="2523888"/>
            <a:ext cx="1812826" cy="1959174"/>
          </a:xfrm>
          <a:custGeom>
            <a:avLst/>
            <a:gdLst>
              <a:gd name="connsiteX0" fmla="*/ 0 w 1928173"/>
              <a:gd name="connsiteY0" fmla="*/ 192817 h 2083833"/>
              <a:gd name="connsiteX1" fmla="*/ 56475 w 1928173"/>
              <a:gd name="connsiteY1" fmla="*/ 56475 h 2083833"/>
              <a:gd name="connsiteX2" fmla="*/ 192817 w 1928173"/>
              <a:gd name="connsiteY2" fmla="*/ 0 h 2083833"/>
              <a:gd name="connsiteX3" fmla="*/ 1735356 w 1928173"/>
              <a:gd name="connsiteY3" fmla="*/ 0 h 2083833"/>
              <a:gd name="connsiteX4" fmla="*/ 1871698 w 1928173"/>
              <a:gd name="connsiteY4" fmla="*/ 56475 h 2083833"/>
              <a:gd name="connsiteX5" fmla="*/ 1928173 w 1928173"/>
              <a:gd name="connsiteY5" fmla="*/ 192817 h 2083833"/>
              <a:gd name="connsiteX6" fmla="*/ 1928173 w 1928173"/>
              <a:gd name="connsiteY6" fmla="*/ 1891016 h 2083833"/>
              <a:gd name="connsiteX7" fmla="*/ 1871698 w 1928173"/>
              <a:gd name="connsiteY7" fmla="*/ 2027358 h 2083833"/>
              <a:gd name="connsiteX8" fmla="*/ 1735356 w 1928173"/>
              <a:gd name="connsiteY8" fmla="*/ 2083833 h 2083833"/>
              <a:gd name="connsiteX9" fmla="*/ 192817 w 1928173"/>
              <a:gd name="connsiteY9" fmla="*/ 2083833 h 2083833"/>
              <a:gd name="connsiteX10" fmla="*/ 56475 w 1928173"/>
              <a:gd name="connsiteY10" fmla="*/ 2027358 h 2083833"/>
              <a:gd name="connsiteX11" fmla="*/ 0 w 1928173"/>
              <a:gd name="connsiteY11" fmla="*/ 1891016 h 2083833"/>
              <a:gd name="connsiteX12" fmla="*/ 0 w 1928173"/>
              <a:gd name="connsiteY12" fmla="*/ 192817 h 2083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28173" h="2083833">
                <a:moveTo>
                  <a:pt x="0" y="192817"/>
                </a:moveTo>
                <a:cubicBezTo>
                  <a:pt x="0" y="141679"/>
                  <a:pt x="20315" y="92635"/>
                  <a:pt x="56475" y="56475"/>
                </a:cubicBezTo>
                <a:cubicBezTo>
                  <a:pt x="92635" y="20315"/>
                  <a:pt x="141679" y="0"/>
                  <a:pt x="192817" y="0"/>
                </a:cubicBezTo>
                <a:lnTo>
                  <a:pt x="1735356" y="0"/>
                </a:lnTo>
                <a:cubicBezTo>
                  <a:pt x="1786494" y="0"/>
                  <a:pt x="1835538" y="20315"/>
                  <a:pt x="1871698" y="56475"/>
                </a:cubicBezTo>
                <a:cubicBezTo>
                  <a:pt x="1907858" y="92635"/>
                  <a:pt x="1928173" y="141679"/>
                  <a:pt x="1928173" y="192817"/>
                </a:cubicBezTo>
                <a:lnTo>
                  <a:pt x="1928173" y="1891016"/>
                </a:lnTo>
                <a:cubicBezTo>
                  <a:pt x="1928173" y="1942154"/>
                  <a:pt x="1907858" y="1991198"/>
                  <a:pt x="1871698" y="2027358"/>
                </a:cubicBezTo>
                <a:cubicBezTo>
                  <a:pt x="1835538" y="2063518"/>
                  <a:pt x="1786494" y="2083833"/>
                  <a:pt x="1735356" y="2083833"/>
                </a:cubicBezTo>
                <a:lnTo>
                  <a:pt x="192817" y="2083833"/>
                </a:lnTo>
                <a:cubicBezTo>
                  <a:pt x="141679" y="2083833"/>
                  <a:pt x="92635" y="2063518"/>
                  <a:pt x="56475" y="2027358"/>
                </a:cubicBezTo>
                <a:cubicBezTo>
                  <a:pt x="20315" y="1991198"/>
                  <a:pt x="0" y="1942154"/>
                  <a:pt x="0" y="1891016"/>
                </a:cubicBezTo>
                <a:lnTo>
                  <a:pt x="0" y="192817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81874" tIns="81874" rIns="81874" bIns="81874" numCol="1" spcCol="1270" anchor="ctr" anchorCtr="0">
            <a:noAutofit/>
          </a:bodyPr>
          <a:lstStyle/>
          <a:p>
            <a:pPr lvl="0" algn="ctr" defTabSz="1778000" rtl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fa-IR" sz="4000" b="1" kern="1200" dirty="0" smtClean="0">
                <a:cs typeface="B Zar" pitchFamily="2" charset="-78"/>
              </a:rPr>
              <a:t>احکام </a:t>
            </a:r>
          </a:p>
          <a:p>
            <a:pPr lvl="0" algn="ctr" defTabSz="1778000" rtl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fa-IR" sz="4000" b="1" kern="1200" dirty="0" smtClean="0">
                <a:cs typeface="B Zar" pitchFamily="2" charset="-78"/>
              </a:rPr>
              <a:t>غسل</a:t>
            </a:r>
            <a:endParaRPr lang="en-US" sz="4000" b="1" kern="1200" dirty="0">
              <a:cs typeface="B Zar" pitchFamily="2" charset="-78"/>
            </a:endParaRPr>
          </a:p>
        </p:txBody>
      </p:sp>
      <p:sp>
        <p:nvSpPr>
          <p:cNvPr id="35" name="7-Point Star 34">
            <a:hlinkClick r:id="rId2" action="ppaction://hlinksldjump"/>
          </p:cNvPr>
          <p:cNvSpPr/>
          <p:nvPr/>
        </p:nvSpPr>
        <p:spPr>
          <a:xfrm>
            <a:off x="564378" y="777610"/>
            <a:ext cx="243091" cy="243091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4-Point Star 50">
            <a:hlinkClick r:id="rId3" action="ppaction://hlinksldjump"/>
          </p:cNvPr>
          <p:cNvSpPr/>
          <p:nvPr/>
        </p:nvSpPr>
        <p:spPr>
          <a:xfrm>
            <a:off x="6206190" y="2255228"/>
            <a:ext cx="335822" cy="33582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4-Point Star 53">
            <a:hlinkClick r:id="rId4" action="ppaction://hlinksldjump"/>
          </p:cNvPr>
          <p:cNvSpPr/>
          <p:nvPr/>
        </p:nvSpPr>
        <p:spPr>
          <a:xfrm>
            <a:off x="6206190" y="3665681"/>
            <a:ext cx="335822" cy="33582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Striped Right Arrow 55">
            <a:hlinkClick r:id="rId5" action="ppaction://hlinksldjump"/>
          </p:cNvPr>
          <p:cNvSpPr/>
          <p:nvPr/>
        </p:nvSpPr>
        <p:spPr>
          <a:xfrm rot="10800000">
            <a:off x="61882" y="628652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7" name="7-Point Star 56">
            <a:hlinkClick r:id="rId6" action="ppaction://hlinksldjump"/>
          </p:cNvPr>
          <p:cNvSpPr/>
          <p:nvPr/>
        </p:nvSpPr>
        <p:spPr>
          <a:xfrm>
            <a:off x="564378" y="1571612"/>
            <a:ext cx="243091" cy="243091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7-Point Star 57">
            <a:hlinkClick r:id="rId7" action="ppaction://hlinksldjump"/>
          </p:cNvPr>
          <p:cNvSpPr/>
          <p:nvPr/>
        </p:nvSpPr>
        <p:spPr>
          <a:xfrm>
            <a:off x="564378" y="2285992"/>
            <a:ext cx="243091" cy="243091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7-Point Star 58">
            <a:hlinkClick r:id="rId8" action="ppaction://hlinksldjump"/>
          </p:cNvPr>
          <p:cNvSpPr/>
          <p:nvPr/>
        </p:nvSpPr>
        <p:spPr>
          <a:xfrm>
            <a:off x="564378" y="3000372"/>
            <a:ext cx="243091" cy="243091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4-Point Star 59">
            <a:hlinkClick r:id="rId9" action="ppaction://hlinksldjump"/>
          </p:cNvPr>
          <p:cNvSpPr/>
          <p:nvPr/>
        </p:nvSpPr>
        <p:spPr>
          <a:xfrm>
            <a:off x="6206190" y="3000372"/>
            <a:ext cx="335822" cy="33582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7-Point Star 60">
            <a:hlinkClick r:id="rId10" action="ppaction://hlinksldjump"/>
          </p:cNvPr>
          <p:cNvSpPr/>
          <p:nvPr/>
        </p:nvSpPr>
        <p:spPr>
          <a:xfrm>
            <a:off x="564378" y="3786190"/>
            <a:ext cx="243091" cy="243091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7-Point Star 61">
            <a:hlinkClick r:id="rId11" action="ppaction://hlinksldjump"/>
          </p:cNvPr>
          <p:cNvSpPr/>
          <p:nvPr/>
        </p:nvSpPr>
        <p:spPr>
          <a:xfrm>
            <a:off x="564378" y="4500570"/>
            <a:ext cx="243091" cy="243091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7-Point Star 62">
            <a:hlinkClick r:id="rId12" action="ppaction://hlinksldjump"/>
          </p:cNvPr>
          <p:cNvSpPr/>
          <p:nvPr/>
        </p:nvSpPr>
        <p:spPr>
          <a:xfrm>
            <a:off x="564378" y="5214950"/>
            <a:ext cx="243091" cy="243091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7-Point Star 63">
            <a:hlinkClick r:id="rId13" action="ppaction://hlinksldjump"/>
          </p:cNvPr>
          <p:cNvSpPr/>
          <p:nvPr/>
        </p:nvSpPr>
        <p:spPr>
          <a:xfrm>
            <a:off x="564378" y="5929330"/>
            <a:ext cx="243091" cy="243091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4-Point Star 64">
            <a:hlinkClick r:id="rId14" action="ppaction://hlinksldjump"/>
          </p:cNvPr>
          <p:cNvSpPr/>
          <p:nvPr/>
        </p:nvSpPr>
        <p:spPr>
          <a:xfrm>
            <a:off x="6206190" y="5900881"/>
            <a:ext cx="335822" cy="33582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 animBg="1"/>
      <p:bldP spid="15" grpId="0"/>
      <p:bldP spid="18" grpId="0" animBg="1"/>
      <p:bldP spid="35" grpId="0" animBg="1"/>
      <p:bldP spid="35" grpId="1" animBg="1"/>
      <p:bldP spid="51" grpId="0" animBg="1"/>
      <p:bldP spid="51" grpId="1" animBg="1"/>
      <p:bldP spid="56" grpId="0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تمام شرط‏هايى كه بـراى صحّت وضو گفته شد، در صحّت غسل هم شرط است، به جز موالات و از بالا بـه پايين شستن بدن.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كسى كه چند غسل بر او واجب است، مى‏تواند به نيّت همه آنها يك غسل بجا آورد.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كسى كه غسل جنابت كرده، نبايد براى نماز وضو بگيرد، ولى با غسل‏هاى ديگر نمى‏تواند نماز بخواند و بايد وضو هم بگيرد.</a:t>
            </a:r>
            <a:endParaRPr lang="fa-IR" sz="4000" b="1" dirty="0"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در غسل ارتماسى بايد تمام بدن پاك باشد، ولى در غسل ترتيبى پاك بودن تمام بدن لازم نيست، و اگر هر قسمتى را پيش از غسل دادنِ همان قسمت تطهير كند كافى است.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>
            <a:off x="7167578" y="3571876"/>
            <a:ext cx="2168158" cy="1188719"/>
          </a:xfrm>
          <a:custGeom>
            <a:avLst/>
            <a:gdLst>
              <a:gd name="connsiteX0" fmla="*/ 0 w 2168158"/>
              <a:gd name="connsiteY0" fmla="*/ 118872 h 1188719"/>
              <a:gd name="connsiteX1" fmla="*/ 34817 w 2168158"/>
              <a:gd name="connsiteY1" fmla="*/ 34817 h 1188719"/>
              <a:gd name="connsiteX2" fmla="*/ 118872 w 2168158"/>
              <a:gd name="connsiteY2" fmla="*/ 0 h 1188719"/>
              <a:gd name="connsiteX3" fmla="*/ 2049286 w 2168158"/>
              <a:gd name="connsiteY3" fmla="*/ 0 h 1188719"/>
              <a:gd name="connsiteX4" fmla="*/ 2133341 w 2168158"/>
              <a:gd name="connsiteY4" fmla="*/ 34817 h 1188719"/>
              <a:gd name="connsiteX5" fmla="*/ 2168158 w 2168158"/>
              <a:gd name="connsiteY5" fmla="*/ 118872 h 1188719"/>
              <a:gd name="connsiteX6" fmla="*/ 2168158 w 2168158"/>
              <a:gd name="connsiteY6" fmla="*/ 1069847 h 1188719"/>
              <a:gd name="connsiteX7" fmla="*/ 2133341 w 2168158"/>
              <a:gd name="connsiteY7" fmla="*/ 1153902 h 1188719"/>
              <a:gd name="connsiteX8" fmla="*/ 2049286 w 2168158"/>
              <a:gd name="connsiteY8" fmla="*/ 1188719 h 1188719"/>
              <a:gd name="connsiteX9" fmla="*/ 118872 w 2168158"/>
              <a:gd name="connsiteY9" fmla="*/ 1188719 h 1188719"/>
              <a:gd name="connsiteX10" fmla="*/ 34817 w 2168158"/>
              <a:gd name="connsiteY10" fmla="*/ 1153902 h 1188719"/>
              <a:gd name="connsiteX11" fmla="*/ 0 w 2168158"/>
              <a:gd name="connsiteY11" fmla="*/ 1069847 h 1188719"/>
              <a:gd name="connsiteX12" fmla="*/ 0 w 2168158"/>
              <a:gd name="connsiteY12" fmla="*/ 118872 h 1188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8158" h="1188719">
                <a:moveTo>
                  <a:pt x="0" y="118872"/>
                </a:moveTo>
                <a:cubicBezTo>
                  <a:pt x="0" y="87345"/>
                  <a:pt x="12524" y="57110"/>
                  <a:pt x="34817" y="34817"/>
                </a:cubicBezTo>
                <a:cubicBezTo>
                  <a:pt x="57110" y="12524"/>
                  <a:pt x="87345" y="0"/>
                  <a:pt x="118872" y="0"/>
                </a:cubicBezTo>
                <a:lnTo>
                  <a:pt x="2049286" y="0"/>
                </a:lnTo>
                <a:cubicBezTo>
                  <a:pt x="2080813" y="0"/>
                  <a:pt x="2111048" y="12524"/>
                  <a:pt x="2133341" y="34817"/>
                </a:cubicBezTo>
                <a:cubicBezTo>
                  <a:pt x="2155634" y="57110"/>
                  <a:pt x="2168158" y="87345"/>
                  <a:pt x="2168158" y="118872"/>
                </a:cubicBezTo>
                <a:lnTo>
                  <a:pt x="2168158" y="1069847"/>
                </a:lnTo>
                <a:cubicBezTo>
                  <a:pt x="2168158" y="1101374"/>
                  <a:pt x="2155634" y="1131609"/>
                  <a:pt x="2133341" y="1153902"/>
                </a:cubicBezTo>
                <a:cubicBezTo>
                  <a:pt x="2111048" y="1176195"/>
                  <a:pt x="2080813" y="1188719"/>
                  <a:pt x="2049286" y="1188719"/>
                </a:cubicBezTo>
                <a:lnTo>
                  <a:pt x="118872" y="1188719"/>
                </a:lnTo>
                <a:cubicBezTo>
                  <a:pt x="87345" y="1188719"/>
                  <a:pt x="57110" y="1176195"/>
                  <a:pt x="34817" y="1153902"/>
                </a:cubicBezTo>
                <a:cubicBezTo>
                  <a:pt x="12524" y="1131609"/>
                  <a:pt x="0" y="1101374"/>
                  <a:pt x="0" y="1069847"/>
                </a:cubicBezTo>
                <a:lnTo>
                  <a:pt x="0" y="118872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2596" tIns="52596" rIns="52596" bIns="52596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اقسام غسل</a:t>
            </a:r>
            <a:endParaRPr lang="en-US" sz="2800" b="1" kern="1200" dirty="0">
              <a:cs typeface="B Zar" pitchFamily="2" charset="-78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5287361" y="2425855"/>
            <a:ext cx="1621546" cy="1789992"/>
            <a:chOff x="5048026" y="2399235"/>
            <a:chExt cx="1621546" cy="1789992"/>
          </a:xfrm>
        </p:grpSpPr>
        <p:sp>
          <p:nvSpPr>
            <p:cNvPr id="19" name="Freeform 18"/>
            <p:cNvSpPr/>
            <p:nvPr/>
          </p:nvSpPr>
          <p:spPr>
            <a:xfrm rot="25744228">
              <a:off x="5907715" y="3427369"/>
              <a:ext cx="1503850" cy="19865"/>
            </a:xfrm>
            <a:custGeom>
              <a:avLst/>
              <a:gdLst>
                <a:gd name="connsiteX0" fmla="*/ 0 w 1503850"/>
                <a:gd name="connsiteY0" fmla="*/ 9932 h 19865"/>
                <a:gd name="connsiteX1" fmla="*/ 1503850 w 1503850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850" h="19865">
                  <a:moveTo>
                    <a:pt x="1503850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27029" tIns="-27664" rIns="727028" bIns="-27664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48026" y="2399235"/>
              <a:ext cx="1343011" cy="671505"/>
            </a:xfrm>
            <a:custGeom>
              <a:avLst/>
              <a:gdLst>
                <a:gd name="connsiteX0" fmla="*/ 0 w 1343011"/>
                <a:gd name="connsiteY0" fmla="*/ 67151 h 671505"/>
                <a:gd name="connsiteX1" fmla="*/ 19668 w 1343011"/>
                <a:gd name="connsiteY1" fmla="*/ 19668 h 671505"/>
                <a:gd name="connsiteX2" fmla="*/ 67151 w 1343011"/>
                <a:gd name="connsiteY2" fmla="*/ 0 h 671505"/>
                <a:gd name="connsiteX3" fmla="*/ 1275860 w 1343011"/>
                <a:gd name="connsiteY3" fmla="*/ 0 h 671505"/>
                <a:gd name="connsiteX4" fmla="*/ 1323343 w 1343011"/>
                <a:gd name="connsiteY4" fmla="*/ 19668 h 671505"/>
                <a:gd name="connsiteX5" fmla="*/ 1343011 w 1343011"/>
                <a:gd name="connsiteY5" fmla="*/ 67151 h 671505"/>
                <a:gd name="connsiteX6" fmla="*/ 1343011 w 1343011"/>
                <a:gd name="connsiteY6" fmla="*/ 604354 h 671505"/>
                <a:gd name="connsiteX7" fmla="*/ 1323343 w 1343011"/>
                <a:gd name="connsiteY7" fmla="*/ 651837 h 671505"/>
                <a:gd name="connsiteX8" fmla="*/ 1275860 w 1343011"/>
                <a:gd name="connsiteY8" fmla="*/ 671505 h 671505"/>
                <a:gd name="connsiteX9" fmla="*/ 67151 w 1343011"/>
                <a:gd name="connsiteY9" fmla="*/ 671505 h 671505"/>
                <a:gd name="connsiteX10" fmla="*/ 19668 w 1343011"/>
                <a:gd name="connsiteY10" fmla="*/ 651837 h 671505"/>
                <a:gd name="connsiteX11" fmla="*/ 0 w 1343011"/>
                <a:gd name="connsiteY11" fmla="*/ 604354 h 671505"/>
                <a:gd name="connsiteX12" fmla="*/ 0 w 1343011"/>
                <a:gd name="connsiteY12" fmla="*/ 67151 h 67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011" h="671505">
                  <a:moveTo>
                    <a:pt x="0" y="67151"/>
                  </a:moveTo>
                  <a:cubicBezTo>
                    <a:pt x="0" y="49341"/>
                    <a:pt x="7075" y="32261"/>
                    <a:pt x="19668" y="19668"/>
                  </a:cubicBezTo>
                  <a:cubicBezTo>
                    <a:pt x="32261" y="7075"/>
                    <a:pt x="49341" y="0"/>
                    <a:pt x="67151" y="0"/>
                  </a:cubicBezTo>
                  <a:lnTo>
                    <a:pt x="1275860" y="0"/>
                  </a:lnTo>
                  <a:cubicBezTo>
                    <a:pt x="1293670" y="0"/>
                    <a:pt x="1310750" y="7075"/>
                    <a:pt x="1323343" y="19668"/>
                  </a:cubicBezTo>
                  <a:cubicBezTo>
                    <a:pt x="1335936" y="32261"/>
                    <a:pt x="1343011" y="49341"/>
                    <a:pt x="1343011" y="67151"/>
                  </a:cubicBezTo>
                  <a:lnTo>
                    <a:pt x="1343011" y="604354"/>
                  </a:lnTo>
                  <a:cubicBezTo>
                    <a:pt x="1343011" y="622164"/>
                    <a:pt x="1335936" y="639244"/>
                    <a:pt x="1323343" y="651837"/>
                  </a:cubicBezTo>
                  <a:cubicBezTo>
                    <a:pt x="1310750" y="664430"/>
                    <a:pt x="1293670" y="671505"/>
                    <a:pt x="1275860" y="671505"/>
                  </a:cubicBezTo>
                  <a:lnTo>
                    <a:pt x="67151" y="671505"/>
                  </a:lnTo>
                  <a:cubicBezTo>
                    <a:pt x="49341" y="671505"/>
                    <a:pt x="32261" y="664430"/>
                    <a:pt x="19668" y="651837"/>
                  </a:cubicBezTo>
                  <a:cubicBezTo>
                    <a:pt x="7075" y="639244"/>
                    <a:pt x="0" y="622164"/>
                    <a:pt x="0" y="604354"/>
                  </a:cubicBezTo>
                  <a:lnTo>
                    <a:pt x="0" y="67151"/>
                  </a:lnTo>
                  <a:close/>
                </a:path>
              </a:pathLst>
            </a:cu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37448" tIns="37448" rIns="37448" bIns="374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واجب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104242" y="1161064"/>
            <a:ext cx="1924450" cy="1665161"/>
            <a:chOff x="2864907" y="1134444"/>
            <a:chExt cx="1924450" cy="1665161"/>
          </a:xfrm>
        </p:grpSpPr>
        <p:sp>
          <p:nvSpPr>
            <p:cNvPr id="21" name="Freeform 20"/>
            <p:cNvSpPr/>
            <p:nvPr/>
          </p:nvSpPr>
          <p:spPr>
            <a:xfrm rot="25376803">
              <a:off x="4188854" y="2199103"/>
              <a:ext cx="1181139" cy="19866"/>
            </a:xfrm>
            <a:custGeom>
              <a:avLst/>
              <a:gdLst>
                <a:gd name="connsiteX0" fmla="*/ 0 w 1181139"/>
                <a:gd name="connsiteY0" fmla="*/ 9932 h 19865"/>
                <a:gd name="connsiteX1" fmla="*/ 1181139 w 1181139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1139" h="19865">
                  <a:moveTo>
                    <a:pt x="1181139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573741" tIns="-19595" rIns="573742" bIns="-19595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64907" y="1134444"/>
              <a:ext cx="1645914" cy="1097280"/>
            </a:xfrm>
            <a:custGeom>
              <a:avLst/>
              <a:gdLst>
                <a:gd name="connsiteX0" fmla="*/ 0 w 1645914"/>
                <a:gd name="connsiteY0" fmla="*/ 109728 h 1097280"/>
                <a:gd name="connsiteX1" fmla="*/ 32139 w 1645914"/>
                <a:gd name="connsiteY1" fmla="*/ 32139 h 1097280"/>
                <a:gd name="connsiteX2" fmla="*/ 109728 w 1645914"/>
                <a:gd name="connsiteY2" fmla="*/ 1 h 1097280"/>
                <a:gd name="connsiteX3" fmla="*/ 1536186 w 1645914"/>
                <a:gd name="connsiteY3" fmla="*/ 0 h 1097280"/>
                <a:gd name="connsiteX4" fmla="*/ 1613775 w 1645914"/>
                <a:gd name="connsiteY4" fmla="*/ 32139 h 1097280"/>
                <a:gd name="connsiteX5" fmla="*/ 1645913 w 1645914"/>
                <a:gd name="connsiteY5" fmla="*/ 109728 h 1097280"/>
                <a:gd name="connsiteX6" fmla="*/ 1645914 w 1645914"/>
                <a:gd name="connsiteY6" fmla="*/ 987552 h 1097280"/>
                <a:gd name="connsiteX7" fmla="*/ 1613775 w 1645914"/>
                <a:gd name="connsiteY7" fmla="*/ 1065141 h 1097280"/>
                <a:gd name="connsiteX8" fmla="*/ 1536186 w 1645914"/>
                <a:gd name="connsiteY8" fmla="*/ 1097280 h 1097280"/>
                <a:gd name="connsiteX9" fmla="*/ 109728 w 1645914"/>
                <a:gd name="connsiteY9" fmla="*/ 1097280 h 1097280"/>
                <a:gd name="connsiteX10" fmla="*/ 32139 w 1645914"/>
                <a:gd name="connsiteY10" fmla="*/ 1065141 h 1097280"/>
                <a:gd name="connsiteX11" fmla="*/ 0 w 1645914"/>
                <a:gd name="connsiteY11" fmla="*/ 987552 h 1097280"/>
                <a:gd name="connsiteX12" fmla="*/ 0 w 1645914"/>
                <a:gd name="connsiteY12" fmla="*/ 109728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5914" h="1097280">
                  <a:moveTo>
                    <a:pt x="0" y="109728"/>
                  </a:moveTo>
                  <a:cubicBezTo>
                    <a:pt x="0" y="80626"/>
                    <a:pt x="11561" y="52717"/>
                    <a:pt x="32139" y="32139"/>
                  </a:cubicBezTo>
                  <a:cubicBezTo>
                    <a:pt x="52717" y="11561"/>
                    <a:pt x="80627" y="0"/>
                    <a:pt x="109728" y="1"/>
                  </a:cubicBezTo>
                  <a:lnTo>
                    <a:pt x="1536186" y="0"/>
                  </a:lnTo>
                  <a:cubicBezTo>
                    <a:pt x="1565288" y="0"/>
                    <a:pt x="1593197" y="11561"/>
                    <a:pt x="1613775" y="32139"/>
                  </a:cubicBezTo>
                  <a:cubicBezTo>
                    <a:pt x="1634353" y="52717"/>
                    <a:pt x="1645914" y="80627"/>
                    <a:pt x="1645913" y="109728"/>
                  </a:cubicBezTo>
                  <a:cubicBezTo>
                    <a:pt x="1645913" y="402336"/>
                    <a:pt x="1645914" y="694944"/>
                    <a:pt x="1645914" y="987552"/>
                  </a:cubicBezTo>
                  <a:cubicBezTo>
                    <a:pt x="1645914" y="1016654"/>
                    <a:pt x="1634353" y="1044563"/>
                    <a:pt x="1613775" y="1065141"/>
                  </a:cubicBezTo>
                  <a:cubicBezTo>
                    <a:pt x="1593197" y="1085719"/>
                    <a:pt x="1565287" y="1097280"/>
                    <a:pt x="1536186" y="1097280"/>
                  </a:cubicBezTo>
                  <a:lnTo>
                    <a:pt x="109728" y="1097280"/>
                  </a:lnTo>
                  <a:cubicBezTo>
                    <a:pt x="80626" y="1097280"/>
                    <a:pt x="52717" y="1085719"/>
                    <a:pt x="32139" y="1065141"/>
                  </a:cubicBezTo>
                  <a:cubicBezTo>
                    <a:pt x="11561" y="1044563"/>
                    <a:pt x="0" y="1016653"/>
                    <a:pt x="0" y="987552"/>
                  </a:cubicBezTo>
                  <a:lnTo>
                    <a:pt x="0" y="109728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49918" tIns="49918" rIns="49918" bIns="4991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solidFill>
                    <a:srgbClr val="C00000"/>
                  </a:solidFill>
                  <a:cs typeface="B Zar" pitchFamily="2" charset="-78"/>
                </a:rPr>
                <a:t>براي مردان و زنان</a:t>
              </a:r>
              <a:endParaRPr lang="en-US" sz="2800" b="1" kern="1200" dirty="0">
                <a:solidFill>
                  <a:srgbClr val="C00000"/>
                </a:solidFill>
                <a:cs typeface="B Zar" pitchFamily="2" charset="-78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81034" y="571481"/>
            <a:ext cx="1964539" cy="1236976"/>
            <a:chOff x="641699" y="486072"/>
            <a:chExt cx="1964539" cy="1281250"/>
          </a:xfrm>
        </p:grpSpPr>
        <p:sp>
          <p:nvSpPr>
            <p:cNvPr id="23" name="Freeform 22"/>
            <p:cNvSpPr/>
            <p:nvPr/>
          </p:nvSpPr>
          <p:spPr>
            <a:xfrm rot="24910531">
              <a:off x="2125951" y="1287036"/>
              <a:ext cx="940707" cy="19866"/>
            </a:xfrm>
            <a:custGeom>
              <a:avLst/>
              <a:gdLst>
                <a:gd name="connsiteX0" fmla="*/ 0 w 940707"/>
                <a:gd name="connsiteY0" fmla="*/ 9932 h 19865"/>
                <a:gd name="connsiteX1" fmla="*/ 940707 w 940707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0707" h="19865">
                  <a:moveTo>
                    <a:pt x="940707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59535" tIns="-13586" rIns="459536" bIns="-13584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1699" y="486072"/>
              <a:ext cx="1737360" cy="671505"/>
            </a:xfrm>
            <a:custGeom>
              <a:avLst/>
              <a:gdLst>
                <a:gd name="connsiteX0" fmla="*/ 0 w 1737360"/>
                <a:gd name="connsiteY0" fmla="*/ 67151 h 671505"/>
                <a:gd name="connsiteX1" fmla="*/ 19668 w 1737360"/>
                <a:gd name="connsiteY1" fmla="*/ 19668 h 671505"/>
                <a:gd name="connsiteX2" fmla="*/ 67151 w 1737360"/>
                <a:gd name="connsiteY2" fmla="*/ 0 h 671505"/>
                <a:gd name="connsiteX3" fmla="*/ 1670209 w 1737360"/>
                <a:gd name="connsiteY3" fmla="*/ 0 h 671505"/>
                <a:gd name="connsiteX4" fmla="*/ 1717692 w 1737360"/>
                <a:gd name="connsiteY4" fmla="*/ 19668 h 671505"/>
                <a:gd name="connsiteX5" fmla="*/ 1737360 w 1737360"/>
                <a:gd name="connsiteY5" fmla="*/ 67151 h 671505"/>
                <a:gd name="connsiteX6" fmla="*/ 1737360 w 1737360"/>
                <a:gd name="connsiteY6" fmla="*/ 604354 h 671505"/>
                <a:gd name="connsiteX7" fmla="*/ 1717692 w 1737360"/>
                <a:gd name="connsiteY7" fmla="*/ 651837 h 671505"/>
                <a:gd name="connsiteX8" fmla="*/ 1670209 w 1737360"/>
                <a:gd name="connsiteY8" fmla="*/ 671505 h 671505"/>
                <a:gd name="connsiteX9" fmla="*/ 67151 w 1737360"/>
                <a:gd name="connsiteY9" fmla="*/ 671505 h 671505"/>
                <a:gd name="connsiteX10" fmla="*/ 19668 w 1737360"/>
                <a:gd name="connsiteY10" fmla="*/ 651837 h 671505"/>
                <a:gd name="connsiteX11" fmla="*/ 0 w 1737360"/>
                <a:gd name="connsiteY11" fmla="*/ 604354 h 671505"/>
                <a:gd name="connsiteX12" fmla="*/ 0 w 1737360"/>
                <a:gd name="connsiteY12" fmla="*/ 67151 h 67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37360" h="671505">
                  <a:moveTo>
                    <a:pt x="0" y="67151"/>
                  </a:moveTo>
                  <a:cubicBezTo>
                    <a:pt x="0" y="49341"/>
                    <a:pt x="7075" y="32261"/>
                    <a:pt x="19668" y="19668"/>
                  </a:cubicBezTo>
                  <a:cubicBezTo>
                    <a:pt x="32261" y="7075"/>
                    <a:pt x="49341" y="0"/>
                    <a:pt x="67151" y="0"/>
                  </a:cubicBezTo>
                  <a:lnTo>
                    <a:pt x="1670209" y="0"/>
                  </a:lnTo>
                  <a:cubicBezTo>
                    <a:pt x="1688019" y="0"/>
                    <a:pt x="1705099" y="7075"/>
                    <a:pt x="1717692" y="19668"/>
                  </a:cubicBezTo>
                  <a:cubicBezTo>
                    <a:pt x="1730285" y="32261"/>
                    <a:pt x="1737360" y="49341"/>
                    <a:pt x="1737360" y="67151"/>
                  </a:cubicBezTo>
                  <a:lnTo>
                    <a:pt x="1737360" y="604354"/>
                  </a:lnTo>
                  <a:cubicBezTo>
                    <a:pt x="1737360" y="622164"/>
                    <a:pt x="1730285" y="639244"/>
                    <a:pt x="1717692" y="651837"/>
                  </a:cubicBezTo>
                  <a:cubicBezTo>
                    <a:pt x="1705099" y="664430"/>
                    <a:pt x="1688019" y="671505"/>
                    <a:pt x="1670209" y="671505"/>
                  </a:cubicBezTo>
                  <a:lnTo>
                    <a:pt x="67151" y="671505"/>
                  </a:lnTo>
                  <a:cubicBezTo>
                    <a:pt x="49341" y="671505"/>
                    <a:pt x="32261" y="664430"/>
                    <a:pt x="19668" y="651837"/>
                  </a:cubicBezTo>
                  <a:cubicBezTo>
                    <a:pt x="7075" y="639244"/>
                    <a:pt x="0" y="622164"/>
                    <a:pt x="0" y="604354"/>
                  </a:cubicBezTo>
                  <a:lnTo>
                    <a:pt x="0" y="67151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7448" tIns="37448" rIns="37448" bIns="374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1- جنابت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29677" y="1373951"/>
            <a:ext cx="2274564" cy="626289"/>
            <a:chOff x="590342" y="1347331"/>
            <a:chExt cx="2274564" cy="671505"/>
          </a:xfrm>
        </p:grpSpPr>
        <p:sp>
          <p:nvSpPr>
            <p:cNvPr id="25" name="Freeform 24"/>
            <p:cNvSpPr/>
            <p:nvPr/>
          </p:nvSpPr>
          <p:spPr>
            <a:xfrm rot="21600000">
              <a:off x="2327702" y="1673151"/>
              <a:ext cx="537204" cy="19866"/>
            </a:xfrm>
            <a:custGeom>
              <a:avLst/>
              <a:gdLst>
                <a:gd name="connsiteX0" fmla="*/ 0 w 537204"/>
                <a:gd name="connsiteY0" fmla="*/ 9932 h 19865"/>
                <a:gd name="connsiteX1" fmla="*/ 537204 w 537204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204" h="19865">
                  <a:moveTo>
                    <a:pt x="537204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267872" tIns="-3497" rIns="267872" bIns="-3497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0342" y="1347331"/>
              <a:ext cx="1737360" cy="671505"/>
            </a:xfrm>
            <a:custGeom>
              <a:avLst/>
              <a:gdLst>
                <a:gd name="connsiteX0" fmla="*/ 0 w 1737360"/>
                <a:gd name="connsiteY0" fmla="*/ 67151 h 671505"/>
                <a:gd name="connsiteX1" fmla="*/ 19668 w 1737360"/>
                <a:gd name="connsiteY1" fmla="*/ 19668 h 671505"/>
                <a:gd name="connsiteX2" fmla="*/ 67151 w 1737360"/>
                <a:gd name="connsiteY2" fmla="*/ 0 h 671505"/>
                <a:gd name="connsiteX3" fmla="*/ 1670209 w 1737360"/>
                <a:gd name="connsiteY3" fmla="*/ 0 h 671505"/>
                <a:gd name="connsiteX4" fmla="*/ 1717692 w 1737360"/>
                <a:gd name="connsiteY4" fmla="*/ 19668 h 671505"/>
                <a:gd name="connsiteX5" fmla="*/ 1737360 w 1737360"/>
                <a:gd name="connsiteY5" fmla="*/ 67151 h 671505"/>
                <a:gd name="connsiteX6" fmla="*/ 1737360 w 1737360"/>
                <a:gd name="connsiteY6" fmla="*/ 604354 h 671505"/>
                <a:gd name="connsiteX7" fmla="*/ 1717692 w 1737360"/>
                <a:gd name="connsiteY7" fmla="*/ 651837 h 671505"/>
                <a:gd name="connsiteX8" fmla="*/ 1670209 w 1737360"/>
                <a:gd name="connsiteY8" fmla="*/ 671505 h 671505"/>
                <a:gd name="connsiteX9" fmla="*/ 67151 w 1737360"/>
                <a:gd name="connsiteY9" fmla="*/ 671505 h 671505"/>
                <a:gd name="connsiteX10" fmla="*/ 19668 w 1737360"/>
                <a:gd name="connsiteY10" fmla="*/ 651837 h 671505"/>
                <a:gd name="connsiteX11" fmla="*/ 0 w 1737360"/>
                <a:gd name="connsiteY11" fmla="*/ 604354 h 671505"/>
                <a:gd name="connsiteX12" fmla="*/ 0 w 1737360"/>
                <a:gd name="connsiteY12" fmla="*/ 67151 h 67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37360" h="671505">
                  <a:moveTo>
                    <a:pt x="0" y="67151"/>
                  </a:moveTo>
                  <a:cubicBezTo>
                    <a:pt x="0" y="49341"/>
                    <a:pt x="7075" y="32261"/>
                    <a:pt x="19668" y="19668"/>
                  </a:cubicBezTo>
                  <a:cubicBezTo>
                    <a:pt x="32261" y="7075"/>
                    <a:pt x="49341" y="0"/>
                    <a:pt x="67151" y="0"/>
                  </a:cubicBezTo>
                  <a:lnTo>
                    <a:pt x="1670209" y="0"/>
                  </a:lnTo>
                  <a:cubicBezTo>
                    <a:pt x="1688019" y="0"/>
                    <a:pt x="1705099" y="7075"/>
                    <a:pt x="1717692" y="19668"/>
                  </a:cubicBezTo>
                  <a:cubicBezTo>
                    <a:pt x="1730285" y="32261"/>
                    <a:pt x="1737360" y="49341"/>
                    <a:pt x="1737360" y="67151"/>
                  </a:cubicBezTo>
                  <a:lnTo>
                    <a:pt x="1737360" y="604354"/>
                  </a:lnTo>
                  <a:cubicBezTo>
                    <a:pt x="1737360" y="622164"/>
                    <a:pt x="1730285" y="639244"/>
                    <a:pt x="1717692" y="651837"/>
                  </a:cubicBezTo>
                  <a:cubicBezTo>
                    <a:pt x="1705099" y="664430"/>
                    <a:pt x="1688019" y="671505"/>
                    <a:pt x="1670209" y="671505"/>
                  </a:cubicBezTo>
                  <a:lnTo>
                    <a:pt x="67151" y="671505"/>
                  </a:lnTo>
                  <a:cubicBezTo>
                    <a:pt x="49341" y="671505"/>
                    <a:pt x="32261" y="664430"/>
                    <a:pt x="19668" y="651837"/>
                  </a:cubicBezTo>
                  <a:cubicBezTo>
                    <a:pt x="7075" y="639244"/>
                    <a:pt x="0" y="622164"/>
                    <a:pt x="0" y="604354"/>
                  </a:cubicBezTo>
                  <a:lnTo>
                    <a:pt x="0" y="67151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7448" tIns="37448" rIns="37448" bIns="374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2- مس ميت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29677" y="1586126"/>
            <a:ext cx="2015896" cy="1160593"/>
            <a:chOff x="590342" y="1598845"/>
            <a:chExt cx="2015896" cy="1192223"/>
          </a:xfrm>
        </p:grpSpPr>
        <p:sp>
          <p:nvSpPr>
            <p:cNvPr id="27" name="Freeform 26"/>
            <p:cNvSpPr/>
            <p:nvPr/>
          </p:nvSpPr>
          <p:spPr>
            <a:xfrm rot="18289469">
              <a:off x="2125951" y="2059266"/>
              <a:ext cx="940707" cy="19866"/>
            </a:xfrm>
            <a:custGeom>
              <a:avLst/>
              <a:gdLst>
                <a:gd name="connsiteX0" fmla="*/ 0 w 940707"/>
                <a:gd name="connsiteY0" fmla="*/ 9932 h 19865"/>
                <a:gd name="connsiteX1" fmla="*/ 940707 w 940707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0707" h="19865">
                  <a:moveTo>
                    <a:pt x="940707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59534" tIns="-13584" rIns="459537" bIns="-13586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0342" y="2119563"/>
              <a:ext cx="1737360" cy="671505"/>
            </a:xfrm>
            <a:custGeom>
              <a:avLst/>
              <a:gdLst>
                <a:gd name="connsiteX0" fmla="*/ 0 w 1737360"/>
                <a:gd name="connsiteY0" fmla="*/ 67151 h 671505"/>
                <a:gd name="connsiteX1" fmla="*/ 19668 w 1737360"/>
                <a:gd name="connsiteY1" fmla="*/ 19668 h 671505"/>
                <a:gd name="connsiteX2" fmla="*/ 67151 w 1737360"/>
                <a:gd name="connsiteY2" fmla="*/ 0 h 671505"/>
                <a:gd name="connsiteX3" fmla="*/ 1670209 w 1737360"/>
                <a:gd name="connsiteY3" fmla="*/ 0 h 671505"/>
                <a:gd name="connsiteX4" fmla="*/ 1717692 w 1737360"/>
                <a:gd name="connsiteY4" fmla="*/ 19668 h 671505"/>
                <a:gd name="connsiteX5" fmla="*/ 1737360 w 1737360"/>
                <a:gd name="connsiteY5" fmla="*/ 67151 h 671505"/>
                <a:gd name="connsiteX6" fmla="*/ 1737360 w 1737360"/>
                <a:gd name="connsiteY6" fmla="*/ 604354 h 671505"/>
                <a:gd name="connsiteX7" fmla="*/ 1717692 w 1737360"/>
                <a:gd name="connsiteY7" fmla="*/ 651837 h 671505"/>
                <a:gd name="connsiteX8" fmla="*/ 1670209 w 1737360"/>
                <a:gd name="connsiteY8" fmla="*/ 671505 h 671505"/>
                <a:gd name="connsiteX9" fmla="*/ 67151 w 1737360"/>
                <a:gd name="connsiteY9" fmla="*/ 671505 h 671505"/>
                <a:gd name="connsiteX10" fmla="*/ 19668 w 1737360"/>
                <a:gd name="connsiteY10" fmla="*/ 651837 h 671505"/>
                <a:gd name="connsiteX11" fmla="*/ 0 w 1737360"/>
                <a:gd name="connsiteY11" fmla="*/ 604354 h 671505"/>
                <a:gd name="connsiteX12" fmla="*/ 0 w 1737360"/>
                <a:gd name="connsiteY12" fmla="*/ 67151 h 67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37360" h="671505">
                  <a:moveTo>
                    <a:pt x="0" y="67151"/>
                  </a:moveTo>
                  <a:cubicBezTo>
                    <a:pt x="0" y="49341"/>
                    <a:pt x="7075" y="32261"/>
                    <a:pt x="19668" y="19668"/>
                  </a:cubicBezTo>
                  <a:cubicBezTo>
                    <a:pt x="32261" y="7075"/>
                    <a:pt x="49341" y="0"/>
                    <a:pt x="67151" y="0"/>
                  </a:cubicBezTo>
                  <a:lnTo>
                    <a:pt x="1670209" y="0"/>
                  </a:lnTo>
                  <a:cubicBezTo>
                    <a:pt x="1688019" y="0"/>
                    <a:pt x="1705099" y="7075"/>
                    <a:pt x="1717692" y="19668"/>
                  </a:cubicBezTo>
                  <a:cubicBezTo>
                    <a:pt x="1730285" y="32261"/>
                    <a:pt x="1737360" y="49341"/>
                    <a:pt x="1737360" y="67151"/>
                  </a:cubicBezTo>
                  <a:lnTo>
                    <a:pt x="1737360" y="604354"/>
                  </a:lnTo>
                  <a:cubicBezTo>
                    <a:pt x="1737360" y="622164"/>
                    <a:pt x="1730285" y="639244"/>
                    <a:pt x="1717692" y="651837"/>
                  </a:cubicBezTo>
                  <a:cubicBezTo>
                    <a:pt x="1705099" y="664430"/>
                    <a:pt x="1688019" y="671505"/>
                    <a:pt x="1670209" y="671505"/>
                  </a:cubicBezTo>
                  <a:lnTo>
                    <a:pt x="67151" y="671505"/>
                  </a:lnTo>
                  <a:cubicBezTo>
                    <a:pt x="49341" y="671505"/>
                    <a:pt x="32261" y="664430"/>
                    <a:pt x="19668" y="651837"/>
                  </a:cubicBezTo>
                  <a:cubicBezTo>
                    <a:pt x="7075" y="639244"/>
                    <a:pt x="0" y="622164"/>
                    <a:pt x="0" y="604354"/>
                  </a:cubicBezTo>
                  <a:lnTo>
                    <a:pt x="0" y="67151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7448" tIns="37448" rIns="37448" bIns="374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3- ميت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104242" y="2706928"/>
            <a:ext cx="1924450" cy="1655224"/>
            <a:chOff x="2864907" y="2680308"/>
            <a:chExt cx="1924450" cy="1655224"/>
          </a:xfrm>
        </p:grpSpPr>
        <p:sp>
          <p:nvSpPr>
            <p:cNvPr id="29" name="Freeform 28"/>
            <p:cNvSpPr/>
            <p:nvPr/>
          </p:nvSpPr>
          <p:spPr>
            <a:xfrm rot="17580766">
              <a:off x="4092349" y="3357450"/>
              <a:ext cx="1374149" cy="19866"/>
            </a:xfrm>
            <a:custGeom>
              <a:avLst/>
              <a:gdLst>
                <a:gd name="connsiteX0" fmla="*/ 0 w 1374149"/>
                <a:gd name="connsiteY0" fmla="*/ 9932 h 19865"/>
                <a:gd name="connsiteX1" fmla="*/ 1374149 w 1374149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4149" h="19865">
                  <a:moveTo>
                    <a:pt x="1374149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65420" tIns="-24420" rIns="665421" bIns="-24422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64907" y="3664027"/>
              <a:ext cx="1645914" cy="671505"/>
            </a:xfrm>
            <a:custGeom>
              <a:avLst/>
              <a:gdLst>
                <a:gd name="connsiteX0" fmla="*/ 0 w 1645914"/>
                <a:gd name="connsiteY0" fmla="*/ 67151 h 671505"/>
                <a:gd name="connsiteX1" fmla="*/ 19668 w 1645914"/>
                <a:gd name="connsiteY1" fmla="*/ 19668 h 671505"/>
                <a:gd name="connsiteX2" fmla="*/ 67151 w 1645914"/>
                <a:gd name="connsiteY2" fmla="*/ 0 h 671505"/>
                <a:gd name="connsiteX3" fmla="*/ 1578763 w 1645914"/>
                <a:gd name="connsiteY3" fmla="*/ 0 h 671505"/>
                <a:gd name="connsiteX4" fmla="*/ 1626246 w 1645914"/>
                <a:gd name="connsiteY4" fmla="*/ 19668 h 671505"/>
                <a:gd name="connsiteX5" fmla="*/ 1645914 w 1645914"/>
                <a:gd name="connsiteY5" fmla="*/ 67151 h 671505"/>
                <a:gd name="connsiteX6" fmla="*/ 1645914 w 1645914"/>
                <a:gd name="connsiteY6" fmla="*/ 604354 h 671505"/>
                <a:gd name="connsiteX7" fmla="*/ 1626246 w 1645914"/>
                <a:gd name="connsiteY7" fmla="*/ 651837 h 671505"/>
                <a:gd name="connsiteX8" fmla="*/ 1578763 w 1645914"/>
                <a:gd name="connsiteY8" fmla="*/ 671505 h 671505"/>
                <a:gd name="connsiteX9" fmla="*/ 67151 w 1645914"/>
                <a:gd name="connsiteY9" fmla="*/ 671505 h 671505"/>
                <a:gd name="connsiteX10" fmla="*/ 19668 w 1645914"/>
                <a:gd name="connsiteY10" fmla="*/ 651837 h 671505"/>
                <a:gd name="connsiteX11" fmla="*/ 0 w 1645914"/>
                <a:gd name="connsiteY11" fmla="*/ 604354 h 671505"/>
                <a:gd name="connsiteX12" fmla="*/ 0 w 1645914"/>
                <a:gd name="connsiteY12" fmla="*/ 67151 h 67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5914" h="671505">
                  <a:moveTo>
                    <a:pt x="0" y="67151"/>
                  </a:moveTo>
                  <a:cubicBezTo>
                    <a:pt x="0" y="49341"/>
                    <a:pt x="7075" y="32261"/>
                    <a:pt x="19668" y="19668"/>
                  </a:cubicBezTo>
                  <a:cubicBezTo>
                    <a:pt x="32261" y="7075"/>
                    <a:pt x="49341" y="0"/>
                    <a:pt x="67151" y="0"/>
                  </a:cubicBezTo>
                  <a:lnTo>
                    <a:pt x="1578763" y="0"/>
                  </a:lnTo>
                  <a:cubicBezTo>
                    <a:pt x="1596573" y="0"/>
                    <a:pt x="1613653" y="7075"/>
                    <a:pt x="1626246" y="19668"/>
                  </a:cubicBezTo>
                  <a:cubicBezTo>
                    <a:pt x="1638839" y="32261"/>
                    <a:pt x="1645914" y="49341"/>
                    <a:pt x="1645914" y="67151"/>
                  </a:cubicBezTo>
                  <a:lnTo>
                    <a:pt x="1645914" y="604354"/>
                  </a:lnTo>
                  <a:cubicBezTo>
                    <a:pt x="1645914" y="622164"/>
                    <a:pt x="1638839" y="639244"/>
                    <a:pt x="1626246" y="651837"/>
                  </a:cubicBezTo>
                  <a:cubicBezTo>
                    <a:pt x="1613653" y="664430"/>
                    <a:pt x="1596573" y="671505"/>
                    <a:pt x="1578763" y="671505"/>
                  </a:cubicBezTo>
                  <a:lnTo>
                    <a:pt x="67151" y="671505"/>
                  </a:lnTo>
                  <a:cubicBezTo>
                    <a:pt x="49341" y="671505"/>
                    <a:pt x="32261" y="664430"/>
                    <a:pt x="19668" y="651837"/>
                  </a:cubicBezTo>
                  <a:cubicBezTo>
                    <a:pt x="7075" y="639244"/>
                    <a:pt x="0" y="622164"/>
                    <a:pt x="0" y="604354"/>
                  </a:cubicBezTo>
                  <a:lnTo>
                    <a:pt x="0" y="67151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37448" tIns="37448" rIns="37448" bIns="374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solidFill>
                    <a:srgbClr val="C00000"/>
                  </a:solidFill>
                  <a:cs typeface="B Zar" pitchFamily="2" charset="-78"/>
                </a:rPr>
                <a:t>ويژه بانوان</a:t>
              </a:r>
              <a:endParaRPr lang="en-US" sz="2800" b="1" kern="1200" dirty="0">
                <a:solidFill>
                  <a:srgbClr val="C00000"/>
                </a:solidFill>
                <a:cs typeface="B Zar" pitchFamily="2" charset="-78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881034" y="3000372"/>
            <a:ext cx="2015896" cy="1110264"/>
            <a:chOff x="590342" y="2891795"/>
            <a:chExt cx="2015896" cy="1192222"/>
          </a:xfrm>
        </p:grpSpPr>
        <p:sp>
          <p:nvSpPr>
            <p:cNvPr id="31" name="Freeform 30"/>
            <p:cNvSpPr/>
            <p:nvPr/>
          </p:nvSpPr>
          <p:spPr>
            <a:xfrm rot="24910531">
              <a:off x="2125951" y="3603730"/>
              <a:ext cx="940708" cy="19866"/>
            </a:xfrm>
            <a:custGeom>
              <a:avLst/>
              <a:gdLst>
                <a:gd name="connsiteX0" fmla="*/ 0 w 940707"/>
                <a:gd name="connsiteY0" fmla="*/ 9932 h 19865"/>
                <a:gd name="connsiteX1" fmla="*/ 940707 w 940707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0707" h="19865">
                  <a:moveTo>
                    <a:pt x="940707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59536" tIns="-13584" rIns="459536" bIns="-13586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0342" y="2891795"/>
              <a:ext cx="1737360" cy="671505"/>
            </a:xfrm>
            <a:custGeom>
              <a:avLst/>
              <a:gdLst>
                <a:gd name="connsiteX0" fmla="*/ 0 w 1737360"/>
                <a:gd name="connsiteY0" fmla="*/ 67151 h 671505"/>
                <a:gd name="connsiteX1" fmla="*/ 19668 w 1737360"/>
                <a:gd name="connsiteY1" fmla="*/ 19668 h 671505"/>
                <a:gd name="connsiteX2" fmla="*/ 67151 w 1737360"/>
                <a:gd name="connsiteY2" fmla="*/ 0 h 671505"/>
                <a:gd name="connsiteX3" fmla="*/ 1670209 w 1737360"/>
                <a:gd name="connsiteY3" fmla="*/ 0 h 671505"/>
                <a:gd name="connsiteX4" fmla="*/ 1717692 w 1737360"/>
                <a:gd name="connsiteY4" fmla="*/ 19668 h 671505"/>
                <a:gd name="connsiteX5" fmla="*/ 1737360 w 1737360"/>
                <a:gd name="connsiteY5" fmla="*/ 67151 h 671505"/>
                <a:gd name="connsiteX6" fmla="*/ 1737360 w 1737360"/>
                <a:gd name="connsiteY6" fmla="*/ 604354 h 671505"/>
                <a:gd name="connsiteX7" fmla="*/ 1717692 w 1737360"/>
                <a:gd name="connsiteY7" fmla="*/ 651837 h 671505"/>
                <a:gd name="connsiteX8" fmla="*/ 1670209 w 1737360"/>
                <a:gd name="connsiteY8" fmla="*/ 671505 h 671505"/>
                <a:gd name="connsiteX9" fmla="*/ 67151 w 1737360"/>
                <a:gd name="connsiteY9" fmla="*/ 671505 h 671505"/>
                <a:gd name="connsiteX10" fmla="*/ 19668 w 1737360"/>
                <a:gd name="connsiteY10" fmla="*/ 651837 h 671505"/>
                <a:gd name="connsiteX11" fmla="*/ 0 w 1737360"/>
                <a:gd name="connsiteY11" fmla="*/ 604354 h 671505"/>
                <a:gd name="connsiteX12" fmla="*/ 0 w 1737360"/>
                <a:gd name="connsiteY12" fmla="*/ 67151 h 67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37360" h="671505">
                  <a:moveTo>
                    <a:pt x="0" y="67151"/>
                  </a:moveTo>
                  <a:cubicBezTo>
                    <a:pt x="0" y="49341"/>
                    <a:pt x="7075" y="32261"/>
                    <a:pt x="19668" y="19668"/>
                  </a:cubicBezTo>
                  <a:cubicBezTo>
                    <a:pt x="32261" y="7075"/>
                    <a:pt x="49341" y="0"/>
                    <a:pt x="67151" y="0"/>
                  </a:cubicBezTo>
                  <a:lnTo>
                    <a:pt x="1670209" y="0"/>
                  </a:lnTo>
                  <a:cubicBezTo>
                    <a:pt x="1688019" y="0"/>
                    <a:pt x="1705099" y="7075"/>
                    <a:pt x="1717692" y="19668"/>
                  </a:cubicBezTo>
                  <a:cubicBezTo>
                    <a:pt x="1730285" y="32261"/>
                    <a:pt x="1737360" y="49341"/>
                    <a:pt x="1737360" y="67151"/>
                  </a:cubicBezTo>
                  <a:lnTo>
                    <a:pt x="1737360" y="604354"/>
                  </a:lnTo>
                  <a:cubicBezTo>
                    <a:pt x="1737360" y="622164"/>
                    <a:pt x="1730285" y="639244"/>
                    <a:pt x="1717692" y="651837"/>
                  </a:cubicBezTo>
                  <a:cubicBezTo>
                    <a:pt x="1705099" y="664430"/>
                    <a:pt x="1688019" y="671505"/>
                    <a:pt x="1670209" y="671505"/>
                  </a:cubicBezTo>
                  <a:lnTo>
                    <a:pt x="67151" y="671505"/>
                  </a:lnTo>
                  <a:cubicBezTo>
                    <a:pt x="49341" y="671505"/>
                    <a:pt x="32261" y="664430"/>
                    <a:pt x="19668" y="651837"/>
                  </a:cubicBezTo>
                  <a:cubicBezTo>
                    <a:pt x="7075" y="639244"/>
                    <a:pt x="0" y="622164"/>
                    <a:pt x="0" y="604354"/>
                  </a:cubicBezTo>
                  <a:lnTo>
                    <a:pt x="0" y="67151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7448" tIns="37448" rIns="37448" bIns="374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1- حيض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81034" y="3857628"/>
            <a:ext cx="2223208" cy="647400"/>
            <a:chOff x="641699" y="3812223"/>
            <a:chExt cx="2223208" cy="671504"/>
          </a:xfrm>
        </p:grpSpPr>
        <p:sp>
          <p:nvSpPr>
            <p:cNvPr id="33" name="Freeform 32"/>
            <p:cNvSpPr/>
            <p:nvPr/>
          </p:nvSpPr>
          <p:spPr>
            <a:xfrm rot="21600000">
              <a:off x="2327702" y="3989846"/>
              <a:ext cx="537205" cy="19866"/>
            </a:xfrm>
            <a:custGeom>
              <a:avLst/>
              <a:gdLst>
                <a:gd name="connsiteX0" fmla="*/ 0 w 537204"/>
                <a:gd name="connsiteY0" fmla="*/ 9932 h 19865"/>
                <a:gd name="connsiteX1" fmla="*/ 537204 w 537204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204" h="19865">
                  <a:moveTo>
                    <a:pt x="537204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267872" tIns="-3496" rIns="267873" bIns="-3498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1699" y="3812223"/>
              <a:ext cx="1665922" cy="671504"/>
            </a:xfrm>
            <a:custGeom>
              <a:avLst/>
              <a:gdLst>
                <a:gd name="connsiteX0" fmla="*/ 0 w 1737360"/>
                <a:gd name="connsiteY0" fmla="*/ 67151 h 671505"/>
                <a:gd name="connsiteX1" fmla="*/ 19668 w 1737360"/>
                <a:gd name="connsiteY1" fmla="*/ 19668 h 671505"/>
                <a:gd name="connsiteX2" fmla="*/ 67151 w 1737360"/>
                <a:gd name="connsiteY2" fmla="*/ 0 h 671505"/>
                <a:gd name="connsiteX3" fmla="*/ 1670209 w 1737360"/>
                <a:gd name="connsiteY3" fmla="*/ 0 h 671505"/>
                <a:gd name="connsiteX4" fmla="*/ 1717692 w 1737360"/>
                <a:gd name="connsiteY4" fmla="*/ 19668 h 671505"/>
                <a:gd name="connsiteX5" fmla="*/ 1737360 w 1737360"/>
                <a:gd name="connsiteY5" fmla="*/ 67151 h 671505"/>
                <a:gd name="connsiteX6" fmla="*/ 1737360 w 1737360"/>
                <a:gd name="connsiteY6" fmla="*/ 604354 h 671505"/>
                <a:gd name="connsiteX7" fmla="*/ 1717692 w 1737360"/>
                <a:gd name="connsiteY7" fmla="*/ 651837 h 671505"/>
                <a:gd name="connsiteX8" fmla="*/ 1670209 w 1737360"/>
                <a:gd name="connsiteY8" fmla="*/ 671505 h 671505"/>
                <a:gd name="connsiteX9" fmla="*/ 67151 w 1737360"/>
                <a:gd name="connsiteY9" fmla="*/ 671505 h 671505"/>
                <a:gd name="connsiteX10" fmla="*/ 19668 w 1737360"/>
                <a:gd name="connsiteY10" fmla="*/ 651837 h 671505"/>
                <a:gd name="connsiteX11" fmla="*/ 0 w 1737360"/>
                <a:gd name="connsiteY11" fmla="*/ 604354 h 671505"/>
                <a:gd name="connsiteX12" fmla="*/ 0 w 1737360"/>
                <a:gd name="connsiteY12" fmla="*/ 67151 h 67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37360" h="671505">
                  <a:moveTo>
                    <a:pt x="0" y="67151"/>
                  </a:moveTo>
                  <a:cubicBezTo>
                    <a:pt x="0" y="49341"/>
                    <a:pt x="7075" y="32261"/>
                    <a:pt x="19668" y="19668"/>
                  </a:cubicBezTo>
                  <a:cubicBezTo>
                    <a:pt x="32261" y="7075"/>
                    <a:pt x="49341" y="0"/>
                    <a:pt x="67151" y="0"/>
                  </a:cubicBezTo>
                  <a:lnTo>
                    <a:pt x="1670209" y="0"/>
                  </a:lnTo>
                  <a:cubicBezTo>
                    <a:pt x="1688019" y="0"/>
                    <a:pt x="1705099" y="7075"/>
                    <a:pt x="1717692" y="19668"/>
                  </a:cubicBezTo>
                  <a:cubicBezTo>
                    <a:pt x="1730285" y="32261"/>
                    <a:pt x="1737360" y="49341"/>
                    <a:pt x="1737360" y="67151"/>
                  </a:cubicBezTo>
                  <a:lnTo>
                    <a:pt x="1737360" y="604354"/>
                  </a:lnTo>
                  <a:cubicBezTo>
                    <a:pt x="1737360" y="622164"/>
                    <a:pt x="1730285" y="639244"/>
                    <a:pt x="1717692" y="651837"/>
                  </a:cubicBezTo>
                  <a:cubicBezTo>
                    <a:pt x="1705099" y="664430"/>
                    <a:pt x="1688019" y="671505"/>
                    <a:pt x="1670209" y="671505"/>
                  </a:cubicBezTo>
                  <a:lnTo>
                    <a:pt x="67151" y="671505"/>
                  </a:lnTo>
                  <a:cubicBezTo>
                    <a:pt x="49341" y="671505"/>
                    <a:pt x="32261" y="664430"/>
                    <a:pt x="19668" y="651837"/>
                  </a:cubicBezTo>
                  <a:cubicBezTo>
                    <a:pt x="7075" y="639244"/>
                    <a:pt x="0" y="622164"/>
                    <a:pt x="0" y="604354"/>
                  </a:cubicBezTo>
                  <a:lnTo>
                    <a:pt x="0" y="67151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7448" tIns="37448" rIns="37448" bIns="374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2- استحاضه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81034" y="4071942"/>
            <a:ext cx="2015896" cy="1129913"/>
            <a:chOff x="590342" y="3915541"/>
            <a:chExt cx="2015896" cy="1192223"/>
          </a:xfrm>
        </p:grpSpPr>
        <p:sp>
          <p:nvSpPr>
            <p:cNvPr id="35" name="Freeform 34"/>
            <p:cNvSpPr/>
            <p:nvPr/>
          </p:nvSpPr>
          <p:spPr>
            <a:xfrm rot="18289469">
              <a:off x="2125951" y="4375962"/>
              <a:ext cx="940708" cy="19866"/>
            </a:xfrm>
            <a:custGeom>
              <a:avLst/>
              <a:gdLst>
                <a:gd name="connsiteX0" fmla="*/ 0 w 940707"/>
                <a:gd name="connsiteY0" fmla="*/ 9932 h 19865"/>
                <a:gd name="connsiteX1" fmla="*/ 940707 w 940707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0707" h="19865">
                  <a:moveTo>
                    <a:pt x="940707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59535" tIns="-13585" rIns="459537" bIns="-13585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0342" y="4436259"/>
              <a:ext cx="1737360" cy="671505"/>
            </a:xfrm>
            <a:custGeom>
              <a:avLst/>
              <a:gdLst>
                <a:gd name="connsiteX0" fmla="*/ 0 w 1737360"/>
                <a:gd name="connsiteY0" fmla="*/ 67151 h 671505"/>
                <a:gd name="connsiteX1" fmla="*/ 19668 w 1737360"/>
                <a:gd name="connsiteY1" fmla="*/ 19668 h 671505"/>
                <a:gd name="connsiteX2" fmla="*/ 67151 w 1737360"/>
                <a:gd name="connsiteY2" fmla="*/ 0 h 671505"/>
                <a:gd name="connsiteX3" fmla="*/ 1670209 w 1737360"/>
                <a:gd name="connsiteY3" fmla="*/ 0 h 671505"/>
                <a:gd name="connsiteX4" fmla="*/ 1717692 w 1737360"/>
                <a:gd name="connsiteY4" fmla="*/ 19668 h 671505"/>
                <a:gd name="connsiteX5" fmla="*/ 1737360 w 1737360"/>
                <a:gd name="connsiteY5" fmla="*/ 67151 h 671505"/>
                <a:gd name="connsiteX6" fmla="*/ 1737360 w 1737360"/>
                <a:gd name="connsiteY6" fmla="*/ 604354 h 671505"/>
                <a:gd name="connsiteX7" fmla="*/ 1717692 w 1737360"/>
                <a:gd name="connsiteY7" fmla="*/ 651837 h 671505"/>
                <a:gd name="connsiteX8" fmla="*/ 1670209 w 1737360"/>
                <a:gd name="connsiteY8" fmla="*/ 671505 h 671505"/>
                <a:gd name="connsiteX9" fmla="*/ 67151 w 1737360"/>
                <a:gd name="connsiteY9" fmla="*/ 671505 h 671505"/>
                <a:gd name="connsiteX10" fmla="*/ 19668 w 1737360"/>
                <a:gd name="connsiteY10" fmla="*/ 651837 h 671505"/>
                <a:gd name="connsiteX11" fmla="*/ 0 w 1737360"/>
                <a:gd name="connsiteY11" fmla="*/ 604354 h 671505"/>
                <a:gd name="connsiteX12" fmla="*/ 0 w 1737360"/>
                <a:gd name="connsiteY12" fmla="*/ 67151 h 67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37360" h="671505">
                  <a:moveTo>
                    <a:pt x="0" y="67151"/>
                  </a:moveTo>
                  <a:cubicBezTo>
                    <a:pt x="0" y="49341"/>
                    <a:pt x="7075" y="32261"/>
                    <a:pt x="19668" y="19668"/>
                  </a:cubicBezTo>
                  <a:cubicBezTo>
                    <a:pt x="32261" y="7075"/>
                    <a:pt x="49341" y="0"/>
                    <a:pt x="67151" y="0"/>
                  </a:cubicBezTo>
                  <a:lnTo>
                    <a:pt x="1670209" y="0"/>
                  </a:lnTo>
                  <a:cubicBezTo>
                    <a:pt x="1688019" y="0"/>
                    <a:pt x="1705099" y="7075"/>
                    <a:pt x="1717692" y="19668"/>
                  </a:cubicBezTo>
                  <a:cubicBezTo>
                    <a:pt x="1730285" y="32261"/>
                    <a:pt x="1737360" y="49341"/>
                    <a:pt x="1737360" y="67151"/>
                  </a:cubicBezTo>
                  <a:lnTo>
                    <a:pt x="1737360" y="604354"/>
                  </a:lnTo>
                  <a:cubicBezTo>
                    <a:pt x="1737360" y="622164"/>
                    <a:pt x="1730285" y="639244"/>
                    <a:pt x="1717692" y="651837"/>
                  </a:cubicBezTo>
                  <a:cubicBezTo>
                    <a:pt x="1705099" y="664430"/>
                    <a:pt x="1688019" y="671505"/>
                    <a:pt x="1670209" y="671505"/>
                  </a:cubicBezTo>
                  <a:lnTo>
                    <a:pt x="67151" y="671505"/>
                  </a:lnTo>
                  <a:cubicBezTo>
                    <a:pt x="49341" y="671505"/>
                    <a:pt x="32261" y="664430"/>
                    <a:pt x="19668" y="651837"/>
                  </a:cubicBezTo>
                  <a:cubicBezTo>
                    <a:pt x="7075" y="639244"/>
                    <a:pt x="0" y="622164"/>
                    <a:pt x="0" y="604354"/>
                  </a:cubicBezTo>
                  <a:lnTo>
                    <a:pt x="0" y="67151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7448" tIns="37448" rIns="37448" bIns="374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3- نفاس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287361" y="4116623"/>
            <a:ext cx="1621548" cy="1789993"/>
            <a:chOff x="5048026" y="4090003"/>
            <a:chExt cx="1621548" cy="1789993"/>
          </a:xfrm>
        </p:grpSpPr>
        <p:sp>
          <p:nvSpPr>
            <p:cNvPr id="37" name="Freeform 36"/>
            <p:cNvSpPr/>
            <p:nvPr/>
          </p:nvSpPr>
          <p:spPr>
            <a:xfrm rot="17455772">
              <a:off x="5907715" y="4831996"/>
              <a:ext cx="1503851" cy="19866"/>
            </a:xfrm>
            <a:custGeom>
              <a:avLst/>
              <a:gdLst>
                <a:gd name="connsiteX0" fmla="*/ 0 w 1503850"/>
                <a:gd name="connsiteY0" fmla="*/ 9932 h 19865"/>
                <a:gd name="connsiteX1" fmla="*/ 1503850 w 1503850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3850" h="19865">
                  <a:moveTo>
                    <a:pt x="1503850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27028" tIns="-27663" rIns="727030" bIns="-27664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48026" y="5208491"/>
              <a:ext cx="1343011" cy="671505"/>
            </a:xfrm>
            <a:custGeom>
              <a:avLst/>
              <a:gdLst>
                <a:gd name="connsiteX0" fmla="*/ 0 w 1343011"/>
                <a:gd name="connsiteY0" fmla="*/ 67151 h 671505"/>
                <a:gd name="connsiteX1" fmla="*/ 19668 w 1343011"/>
                <a:gd name="connsiteY1" fmla="*/ 19668 h 671505"/>
                <a:gd name="connsiteX2" fmla="*/ 67151 w 1343011"/>
                <a:gd name="connsiteY2" fmla="*/ 0 h 671505"/>
                <a:gd name="connsiteX3" fmla="*/ 1275860 w 1343011"/>
                <a:gd name="connsiteY3" fmla="*/ 0 h 671505"/>
                <a:gd name="connsiteX4" fmla="*/ 1323343 w 1343011"/>
                <a:gd name="connsiteY4" fmla="*/ 19668 h 671505"/>
                <a:gd name="connsiteX5" fmla="*/ 1343011 w 1343011"/>
                <a:gd name="connsiteY5" fmla="*/ 67151 h 671505"/>
                <a:gd name="connsiteX6" fmla="*/ 1343011 w 1343011"/>
                <a:gd name="connsiteY6" fmla="*/ 604354 h 671505"/>
                <a:gd name="connsiteX7" fmla="*/ 1323343 w 1343011"/>
                <a:gd name="connsiteY7" fmla="*/ 651837 h 671505"/>
                <a:gd name="connsiteX8" fmla="*/ 1275860 w 1343011"/>
                <a:gd name="connsiteY8" fmla="*/ 671505 h 671505"/>
                <a:gd name="connsiteX9" fmla="*/ 67151 w 1343011"/>
                <a:gd name="connsiteY9" fmla="*/ 671505 h 671505"/>
                <a:gd name="connsiteX10" fmla="*/ 19668 w 1343011"/>
                <a:gd name="connsiteY10" fmla="*/ 651837 h 671505"/>
                <a:gd name="connsiteX11" fmla="*/ 0 w 1343011"/>
                <a:gd name="connsiteY11" fmla="*/ 604354 h 671505"/>
                <a:gd name="connsiteX12" fmla="*/ 0 w 1343011"/>
                <a:gd name="connsiteY12" fmla="*/ 67151 h 67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3011" h="671505">
                  <a:moveTo>
                    <a:pt x="0" y="67151"/>
                  </a:moveTo>
                  <a:cubicBezTo>
                    <a:pt x="0" y="49341"/>
                    <a:pt x="7075" y="32261"/>
                    <a:pt x="19668" y="19668"/>
                  </a:cubicBezTo>
                  <a:cubicBezTo>
                    <a:pt x="32261" y="7075"/>
                    <a:pt x="49341" y="0"/>
                    <a:pt x="67151" y="0"/>
                  </a:cubicBezTo>
                  <a:lnTo>
                    <a:pt x="1275860" y="0"/>
                  </a:lnTo>
                  <a:cubicBezTo>
                    <a:pt x="1293670" y="0"/>
                    <a:pt x="1310750" y="7075"/>
                    <a:pt x="1323343" y="19668"/>
                  </a:cubicBezTo>
                  <a:cubicBezTo>
                    <a:pt x="1335936" y="32261"/>
                    <a:pt x="1343011" y="49341"/>
                    <a:pt x="1343011" y="67151"/>
                  </a:cubicBezTo>
                  <a:lnTo>
                    <a:pt x="1343011" y="604354"/>
                  </a:lnTo>
                  <a:cubicBezTo>
                    <a:pt x="1343011" y="622164"/>
                    <a:pt x="1335936" y="639244"/>
                    <a:pt x="1323343" y="651837"/>
                  </a:cubicBezTo>
                  <a:cubicBezTo>
                    <a:pt x="1310750" y="664430"/>
                    <a:pt x="1293670" y="671505"/>
                    <a:pt x="1275860" y="671505"/>
                  </a:cubicBezTo>
                  <a:lnTo>
                    <a:pt x="67151" y="671505"/>
                  </a:lnTo>
                  <a:cubicBezTo>
                    <a:pt x="49341" y="671505"/>
                    <a:pt x="32261" y="664430"/>
                    <a:pt x="19668" y="651837"/>
                  </a:cubicBezTo>
                  <a:cubicBezTo>
                    <a:pt x="7075" y="639244"/>
                    <a:pt x="0" y="622164"/>
                    <a:pt x="0" y="604354"/>
                  </a:cubicBezTo>
                  <a:lnTo>
                    <a:pt x="0" y="67151"/>
                  </a:lnTo>
                  <a:close/>
                </a:path>
              </a:pathLst>
            </a:cu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37448" tIns="37448" rIns="37448" bIns="374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مستحب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104242" y="4516943"/>
            <a:ext cx="1924450" cy="1154531"/>
            <a:chOff x="2864907" y="4436259"/>
            <a:chExt cx="1924450" cy="1192222"/>
          </a:xfrm>
        </p:grpSpPr>
        <p:sp>
          <p:nvSpPr>
            <p:cNvPr id="39" name="Freeform 38"/>
            <p:cNvSpPr/>
            <p:nvPr/>
          </p:nvSpPr>
          <p:spPr>
            <a:xfrm rot="24910531">
              <a:off x="4309070" y="5148194"/>
              <a:ext cx="940708" cy="19866"/>
            </a:xfrm>
            <a:custGeom>
              <a:avLst/>
              <a:gdLst>
                <a:gd name="connsiteX0" fmla="*/ 0 w 940707"/>
                <a:gd name="connsiteY0" fmla="*/ 9932 h 19865"/>
                <a:gd name="connsiteX1" fmla="*/ 940707 w 940707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0707" h="19865">
                  <a:moveTo>
                    <a:pt x="940707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59536" tIns="-13584" rIns="459536" bIns="-13586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64907" y="4436259"/>
              <a:ext cx="1645914" cy="671505"/>
            </a:xfrm>
            <a:custGeom>
              <a:avLst/>
              <a:gdLst>
                <a:gd name="connsiteX0" fmla="*/ 0 w 1645914"/>
                <a:gd name="connsiteY0" fmla="*/ 67151 h 671505"/>
                <a:gd name="connsiteX1" fmla="*/ 19668 w 1645914"/>
                <a:gd name="connsiteY1" fmla="*/ 19668 h 671505"/>
                <a:gd name="connsiteX2" fmla="*/ 67151 w 1645914"/>
                <a:gd name="connsiteY2" fmla="*/ 0 h 671505"/>
                <a:gd name="connsiteX3" fmla="*/ 1578763 w 1645914"/>
                <a:gd name="connsiteY3" fmla="*/ 0 h 671505"/>
                <a:gd name="connsiteX4" fmla="*/ 1626246 w 1645914"/>
                <a:gd name="connsiteY4" fmla="*/ 19668 h 671505"/>
                <a:gd name="connsiteX5" fmla="*/ 1645914 w 1645914"/>
                <a:gd name="connsiteY5" fmla="*/ 67151 h 671505"/>
                <a:gd name="connsiteX6" fmla="*/ 1645914 w 1645914"/>
                <a:gd name="connsiteY6" fmla="*/ 604354 h 671505"/>
                <a:gd name="connsiteX7" fmla="*/ 1626246 w 1645914"/>
                <a:gd name="connsiteY7" fmla="*/ 651837 h 671505"/>
                <a:gd name="connsiteX8" fmla="*/ 1578763 w 1645914"/>
                <a:gd name="connsiteY8" fmla="*/ 671505 h 671505"/>
                <a:gd name="connsiteX9" fmla="*/ 67151 w 1645914"/>
                <a:gd name="connsiteY9" fmla="*/ 671505 h 671505"/>
                <a:gd name="connsiteX10" fmla="*/ 19668 w 1645914"/>
                <a:gd name="connsiteY10" fmla="*/ 651837 h 671505"/>
                <a:gd name="connsiteX11" fmla="*/ 0 w 1645914"/>
                <a:gd name="connsiteY11" fmla="*/ 604354 h 671505"/>
                <a:gd name="connsiteX12" fmla="*/ 0 w 1645914"/>
                <a:gd name="connsiteY12" fmla="*/ 67151 h 67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5914" h="671505">
                  <a:moveTo>
                    <a:pt x="0" y="67151"/>
                  </a:moveTo>
                  <a:cubicBezTo>
                    <a:pt x="0" y="49341"/>
                    <a:pt x="7075" y="32261"/>
                    <a:pt x="19668" y="19668"/>
                  </a:cubicBezTo>
                  <a:cubicBezTo>
                    <a:pt x="32261" y="7075"/>
                    <a:pt x="49341" y="0"/>
                    <a:pt x="67151" y="0"/>
                  </a:cubicBezTo>
                  <a:lnTo>
                    <a:pt x="1578763" y="0"/>
                  </a:lnTo>
                  <a:cubicBezTo>
                    <a:pt x="1596573" y="0"/>
                    <a:pt x="1613653" y="7075"/>
                    <a:pt x="1626246" y="19668"/>
                  </a:cubicBezTo>
                  <a:cubicBezTo>
                    <a:pt x="1638839" y="32261"/>
                    <a:pt x="1645914" y="49341"/>
                    <a:pt x="1645914" y="67151"/>
                  </a:cubicBezTo>
                  <a:lnTo>
                    <a:pt x="1645914" y="604354"/>
                  </a:lnTo>
                  <a:cubicBezTo>
                    <a:pt x="1645914" y="622164"/>
                    <a:pt x="1638839" y="639244"/>
                    <a:pt x="1626246" y="651837"/>
                  </a:cubicBezTo>
                  <a:cubicBezTo>
                    <a:pt x="1613653" y="664430"/>
                    <a:pt x="1596573" y="671505"/>
                    <a:pt x="1578763" y="671505"/>
                  </a:cubicBezTo>
                  <a:lnTo>
                    <a:pt x="67151" y="671505"/>
                  </a:lnTo>
                  <a:cubicBezTo>
                    <a:pt x="49341" y="671505"/>
                    <a:pt x="32261" y="664430"/>
                    <a:pt x="19668" y="651837"/>
                  </a:cubicBezTo>
                  <a:cubicBezTo>
                    <a:pt x="7075" y="639244"/>
                    <a:pt x="0" y="622164"/>
                    <a:pt x="0" y="604354"/>
                  </a:cubicBezTo>
                  <a:lnTo>
                    <a:pt x="0" y="67151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37448" tIns="37448" rIns="37448" bIns="374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1- زماني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104242" y="5235109"/>
            <a:ext cx="2183120" cy="622781"/>
            <a:chOff x="2864907" y="5208488"/>
            <a:chExt cx="2183120" cy="671505"/>
          </a:xfrm>
        </p:grpSpPr>
        <p:sp>
          <p:nvSpPr>
            <p:cNvPr id="41" name="Freeform 40"/>
            <p:cNvSpPr/>
            <p:nvPr/>
          </p:nvSpPr>
          <p:spPr>
            <a:xfrm rot="21600000">
              <a:off x="4510822" y="5534310"/>
              <a:ext cx="537205" cy="19866"/>
            </a:xfrm>
            <a:custGeom>
              <a:avLst/>
              <a:gdLst>
                <a:gd name="connsiteX0" fmla="*/ 0 w 537204"/>
                <a:gd name="connsiteY0" fmla="*/ 9932 h 19865"/>
                <a:gd name="connsiteX1" fmla="*/ 537204 w 537204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7204" h="19865">
                  <a:moveTo>
                    <a:pt x="537204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267872" tIns="-3497" rIns="267873" bIns="-3497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64907" y="5208488"/>
              <a:ext cx="1645914" cy="671505"/>
            </a:xfrm>
            <a:custGeom>
              <a:avLst/>
              <a:gdLst>
                <a:gd name="connsiteX0" fmla="*/ 0 w 1645914"/>
                <a:gd name="connsiteY0" fmla="*/ 67151 h 671505"/>
                <a:gd name="connsiteX1" fmla="*/ 19668 w 1645914"/>
                <a:gd name="connsiteY1" fmla="*/ 19668 h 671505"/>
                <a:gd name="connsiteX2" fmla="*/ 67151 w 1645914"/>
                <a:gd name="connsiteY2" fmla="*/ 0 h 671505"/>
                <a:gd name="connsiteX3" fmla="*/ 1578763 w 1645914"/>
                <a:gd name="connsiteY3" fmla="*/ 0 h 671505"/>
                <a:gd name="connsiteX4" fmla="*/ 1626246 w 1645914"/>
                <a:gd name="connsiteY4" fmla="*/ 19668 h 671505"/>
                <a:gd name="connsiteX5" fmla="*/ 1645914 w 1645914"/>
                <a:gd name="connsiteY5" fmla="*/ 67151 h 671505"/>
                <a:gd name="connsiteX6" fmla="*/ 1645914 w 1645914"/>
                <a:gd name="connsiteY6" fmla="*/ 604354 h 671505"/>
                <a:gd name="connsiteX7" fmla="*/ 1626246 w 1645914"/>
                <a:gd name="connsiteY7" fmla="*/ 651837 h 671505"/>
                <a:gd name="connsiteX8" fmla="*/ 1578763 w 1645914"/>
                <a:gd name="connsiteY8" fmla="*/ 671505 h 671505"/>
                <a:gd name="connsiteX9" fmla="*/ 67151 w 1645914"/>
                <a:gd name="connsiteY9" fmla="*/ 671505 h 671505"/>
                <a:gd name="connsiteX10" fmla="*/ 19668 w 1645914"/>
                <a:gd name="connsiteY10" fmla="*/ 651837 h 671505"/>
                <a:gd name="connsiteX11" fmla="*/ 0 w 1645914"/>
                <a:gd name="connsiteY11" fmla="*/ 604354 h 671505"/>
                <a:gd name="connsiteX12" fmla="*/ 0 w 1645914"/>
                <a:gd name="connsiteY12" fmla="*/ 67151 h 67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5914" h="671505">
                  <a:moveTo>
                    <a:pt x="0" y="67151"/>
                  </a:moveTo>
                  <a:cubicBezTo>
                    <a:pt x="0" y="49341"/>
                    <a:pt x="7075" y="32261"/>
                    <a:pt x="19668" y="19668"/>
                  </a:cubicBezTo>
                  <a:cubicBezTo>
                    <a:pt x="32261" y="7075"/>
                    <a:pt x="49341" y="0"/>
                    <a:pt x="67151" y="0"/>
                  </a:cubicBezTo>
                  <a:lnTo>
                    <a:pt x="1578763" y="0"/>
                  </a:lnTo>
                  <a:cubicBezTo>
                    <a:pt x="1596573" y="0"/>
                    <a:pt x="1613653" y="7075"/>
                    <a:pt x="1626246" y="19668"/>
                  </a:cubicBezTo>
                  <a:cubicBezTo>
                    <a:pt x="1638839" y="32261"/>
                    <a:pt x="1645914" y="49341"/>
                    <a:pt x="1645914" y="67151"/>
                  </a:cubicBezTo>
                  <a:lnTo>
                    <a:pt x="1645914" y="604354"/>
                  </a:lnTo>
                  <a:cubicBezTo>
                    <a:pt x="1645914" y="622164"/>
                    <a:pt x="1638839" y="639244"/>
                    <a:pt x="1626246" y="651837"/>
                  </a:cubicBezTo>
                  <a:cubicBezTo>
                    <a:pt x="1613653" y="664430"/>
                    <a:pt x="1596573" y="671505"/>
                    <a:pt x="1578763" y="671505"/>
                  </a:cubicBezTo>
                  <a:lnTo>
                    <a:pt x="67151" y="671505"/>
                  </a:lnTo>
                  <a:cubicBezTo>
                    <a:pt x="49341" y="671505"/>
                    <a:pt x="32261" y="664430"/>
                    <a:pt x="19668" y="651837"/>
                  </a:cubicBezTo>
                  <a:cubicBezTo>
                    <a:pt x="7075" y="639244"/>
                    <a:pt x="0" y="622164"/>
                    <a:pt x="0" y="604354"/>
                  </a:cubicBezTo>
                  <a:lnTo>
                    <a:pt x="0" y="67151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37448" tIns="37448" rIns="37448" bIns="374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2- مکاني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104242" y="5429260"/>
            <a:ext cx="1924450" cy="1157087"/>
            <a:chOff x="2864907" y="5460005"/>
            <a:chExt cx="1924450" cy="1192225"/>
          </a:xfrm>
        </p:grpSpPr>
        <p:sp>
          <p:nvSpPr>
            <p:cNvPr id="43" name="Freeform 42"/>
            <p:cNvSpPr/>
            <p:nvPr/>
          </p:nvSpPr>
          <p:spPr>
            <a:xfrm rot="18289469">
              <a:off x="4309070" y="5920426"/>
              <a:ext cx="940708" cy="19866"/>
            </a:xfrm>
            <a:custGeom>
              <a:avLst/>
              <a:gdLst>
                <a:gd name="connsiteX0" fmla="*/ 0 w 940707"/>
                <a:gd name="connsiteY0" fmla="*/ 9932 h 19865"/>
                <a:gd name="connsiteX1" fmla="*/ 940707 w 940707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0707" h="19865">
                  <a:moveTo>
                    <a:pt x="940707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59535" tIns="-13585" rIns="459537" bIns="-13585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64907" y="5980725"/>
              <a:ext cx="1645914" cy="671505"/>
            </a:xfrm>
            <a:custGeom>
              <a:avLst/>
              <a:gdLst>
                <a:gd name="connsiteX0" fmla="*/ 0 w 1645914"/>
                <a:gd name="connsiteY0" fmla="*/ 67151 h 671505"/>
                <a:gd name="connsiteX1" fmla="*/ 19668 w 1645914"/>
                <a:gd name="connsiteY1" fmla="*/ 19668 h 671505"/>
                <a:gd name="connsiteX2" fmla="*/ 67151 w 1645914"/>
                <a:gd name="connsiteY2" fmla="*/ 0 h 671505"/>
                <a:gd name="connsiteX3" fmla="*/ 1578763 w 1645914"/>
                <a:gd name="connsiteY3" fmla="*/ 0 h 671505"/>
                <a:gd name="connsiteX4" fmla="*/ 1626246 w 1645914"/>
                <a:gd name="connsiteY4" fmla="*/ 19668 h 671505"/>
                <a:gd name="connsiteX5" fmla="*/ 1645914 w 1645914"/>
                <a:gd name="connsiteY5" fmla="*/ 67151 h 671505"/>
                <a:gd name="connsiteX6" fmla="*/ 1645914 w 1645914"/>
                <a:gd name="connsiteY6" fmla="*/ 604354 h 671505"/>
                <a:gd name="connsiteX7" fmla="*/ 1626246 w 1645914"/>
                <a:gd name="connsiteY7" fmla="*/ 651837 h 671505"/>
                <a:gd name="connsiteX8" fmla="*/ 1578763 w 1645914"/>
                <a:gd name="connsiteY8" fmla="*/ 671505 h 671505"/>
                <a:gd name="connsiteX9" fmla="*/ 67151 w 1645914"/>
                <a:gd name="connsiteY9" fmla="*/ 671505 h 671505"/>
                <a:gd name="connsiteX10" fmla="*/ 19668 w 1645914"/>
                <a:gd name="connsiteY10" fmla="*/ 651837 h 671505"/>
                <a:gd name="connsiteX11" fmla="*/ 0 w 1645914"/>
                <a:gd name="connsiteY11" fmla="*/ 604354 h 671505"/>
                <a:gd name="connsiteX12" fmla="*/ 0 w 1645914"/>
                <a:gd name="connsiteY12" fmla="*/ 67151 h 67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5914" h="671505">
                  <a:moveTo>
                    <a:pt x="0" y="67151"/>
                  </a:moveTo>
                  <a:cubicBezTo>
                    <a:pt x="0" y="49341"/>
                    <a:pt x="7075" y="32261"/>
                    <a:pt x="19668" y="19668"/>
                  </a:cubicBezTo>
                  <a:cubicBezTo>
                    <a:pt x="32261" y="7075"/>
                    <a:pt x="49341" y="0"/>
                    <a:pt x="67151" y="0"/>
                  </a:cubicBezTo>
                  <a:lnTo>
                    <a:pt x="1578763" y="0"/>
                  </a:lnTo>
                  <a:cubicBezTo>
                    <a:pt x="1596573" y="0"/>
                    <a:pt x="1613653" y="7075"/>
                    <a:pt x="1626246" y="19668"/>
                  </a:cubicBezTo>
                  <a:cubicBezTo>
                    <a:pt x="1638839" y="32261"/>
                    <a:pt x="1645914" y="49341"/>
                    <a:pt x="1645914" y="67151"/>
                  </a:cubicBezTo>
                  <a:lnTo>
                    <a:pt x="1645914" y="604354"/>
                  </a:lnTo>
                  <a:cubicBezTo>
                    <a:pt x="1645914" y="622164"/>
                    <a:pt x="1638839" y="639244"/>
                    <a:pt x="1626246" y="651837"/>
                  </a:cubicBezTo>
                  <a:cubicBezTo>
                    <a:pt x="1613653" y="664430"/>
                    <a:pt x="1596573" y="671505"/>
                    <a:pt x="1578763" y="671505"/>
                  </a:cubicBezTo>
                  <a:lnTo>
                    <a:pt x="67151" y="671505"/>
                  </a:lnTo>
                  <a:cubicBezTo>
                    <a:pt x="49341" y="671505"/>
                    <a:pt x="32261" y="664430"/>
                    <a:pt x="19668" y="651837"/>
                  </a:cubicBezTo>
                  <a:cubicBezTo>
                    <a:pt x="7075" y="639244"/>
                    <a:pt x="0" y="622164"/>
                    <a:pt x="0" y="604354"/>
                  </a:cubicBezTo>
                  <a:lnTo>
                    <a:pt x="0" y="67151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37448" tIns="37448" rIns="37448" bIns="374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3- فعلي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5" name="Snip Single Corner Rectangle 14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5" name="7-Point Star 44"/>
          <p:cNvSpPr/>
          <p:nvPr/>
        </p:nvSpPr>
        <p:spPr>
          <a:xfrm>
            <a:off x="3147827" y="4512442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7-Point Star 56">
            <a:hlinkClick r:id="rId2" action="ppaction://hlinksldjump"/>
          </p:cNvPr>
          <p:cNvSpPr/>
          <p:nvPr/>
        </p:nvSpPr>
        <p:spPr>
          <a:xfrm>
            <a:off x="3147827" y="5313008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7-Point Star 59">
            <a:hlinkClick r:id="rId3" action="ppaction://hlinksldjump"/>
          </p:cNvPr>
          <p:cNvSpPr/>
          <p:nvPr/>
        </p:nvSpPr>
        <p:spPr>
          <a:xfrm>
            <a:off x="3147827" y="6170264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Striped Right Arrow 60">
            <a:hlinkClick r:id="rId4" action="ppaction://hlinksldjump"/>
          </p:cNvPr>
          <p:cNvSpPr/>
          <p:nvPr/>
        </p:nvSpPr>
        <p:spPr>
          <a:xfrm rot="10800000">
            <a:off x="61882" y="628652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 animBg="1"/>
      <p:bldP spid="13" grpId="0" animBg="1"/>
      <p:bldP spid="14" grpId="0"/>
      <p:bldP spid="15" grpId="0" animBg="1"/>
      <p:bldP spid="16" grpId="0"/>
      <p:bldP spid="45" grpId="0" animBg="1"/>
      <p:bldP spid="45" grpId="1" animBg="1"/>
      <p:bldP spid="57" grpId="0" animBg="1"/>
      <p:bldP spid="57" grpId="1" animBg="1"/>
      <p:bldP spid="60" grpId="0" animBg="1"/>
      <p:bldP spid="60" grpId="1" animBg="1"/>
      <p:bldP spid="6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غسل جبيره‏اى مثل وضوى جبيره‏اى است، ولى بنابر احتياط واجب بايد آن را ترتيبى بجا آورد.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كسى كه در حال روزه يا در احرام عمره يا حج است نمى‏تواند غسل ارتماسى انجام دهد، ولى اگر از روى فراموشى غسل ارتماسى كند صحيح است.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در غسل لازم نيست تمام بدن با دست شسته شود و اگر با نيت غسل، آب به تمام بدن برسد كافى است.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اگر در بين غسل، يكى از مبطلات وضو پيش آيد غسل باطل نمى‏شود، ولى بايد براى نماز وضو بگيرد، هرچند غسل جنابت باشد.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5" name="Picture 14" descr="Pictur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080" y="1283385"/>
            <a:ext cx="9691839" cy="429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5" name="Picture 14" descr="Picture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092" y="1425027"/>
            <a:ext cx="9429816" cy="400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5" name="Picture 14" descr="Pictur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9566" y="1329101"/>
            <a:ext cx="9246868" cy="41997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5" name="Picture 14" descr="Picture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796" y="1000108"/>
            <a:ext cx="9600407" cy="5492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16496" y="571480"/>
            <a:ext cx="9145016" cy="72007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dirty="0">
                <a:cs typeface="B Zar" pitchFamily="2" charset="-78"/>
              </a:rPr>
              <a:t>وظيفه كسى كه بعد </a:t>
            </a:r>
            <a:r>
              <a:rPr lang="fa-IR" sz="2800" b="1" dirty="0" smtClean="0">
                <a:cs typeface="B Zar" pitchFamily="2" charset="-78"/>
              </a:rPr>
              <a:t>از</a:t>
            </a:r>
            <a:r>
              <a:rPr lang="fa-IR" sz="2800" b="1" dirty="0">
                <a:cs typeface="B Zar" pitchFamily="2" charset="-78"/>
              </a:rPr>
              <a:t> غسل بفهمد به قسمتى از بدن آب نرسيده است</a:t>
            </a:r>
            <a:endParaRPr lang="en-US" sz="2800" b="1" dirty="0">
              <a:cs typeface="B Zar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7902485" y="1446926"/>
            <a:ext cx="1698384" cy="1194156"/>
          </a:xfrm>
          <a:custGeom>
            <a:avLst/>
            <a:gdLst>
              <a:gd name="connsiteX0" fmla="*/ 0 w 1698384"/>
              <a:gd name="connsiteY0" fmla="*/ 119416 h 1194156"/>
              <a:gd name="connsiteX1" fmla="*/ 34976 w 1698384"/>
              <a:gd name="connsiteY1" fmla="*/ 34976 h 1194156"/>
              <a:gd name="connsiteX2" fmla="*/ 119416 w 1698384"/>
              <a:gd name="connsiteY2" fmla="*/ 0 h 1194156"/>
              <a:gd name="connsiteX3" fmla="*/ 1578968 w 1698384"/>
              <a:gd name="connsiteY3" fmla="*/ 0 h 1194156"/>
              <a:gd name="connsiteX4" fmla="*/ 1663408 w 1698384"/>
              <a:gd name="connsiteY4" fmla="*/ 34976 h 1194156"/>
              <a:gd name="connsiteX5" fmla="*/ 1698384 w 1698384"/>
              <a:gd name="connsiteY5" fmla="*/ 119416 h 1194156"/>
              <a:gd name="connsiteX6" fmla="*/ 1698384 w 1698384"/>
              <a:gd name="connsiteY6" fmla="*/ 1074740 h 1194156"/>
              <a:gd name="connsiteX7" fmla="*/ 1663408 w 1698384"/>
              <a:gd name="connsiteY7" fmla="*/ 1159180 h 1194156"/>
              <a:gd name="connsiteX8" fmla="*/ 1578968 w 1698384"/>
              <a:gd name="connsiteY8" fmla="*/ 1194156 h 1194156"/>
              <a:gd name="connsiteX9" fmla="*/ 119416 w 1698384"/>
              <a:gd name="connsiteY9" fmla="*/ 1194156 h 1194156"/>
              <a:gd name="connsiteX10" fmla="*/ 34976 w 1698384"/>
              <a:gd name="connsiteY10" fmla="*/ 1159180 h 1194156"/>
              <a:gd name="connsiteX11" fmla="*/ 0 w 1698384"/>
              <a:gd name="connsiteY11" fmla="*/ 1074740 h 1194156"/>
              <a:gd name="connsiteX12" fmla="*/ 0 w 1698384"/>
              <a:gd name="connsiteY12" fmla="*/ 119416 h 1194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8384" h="1194156">
                <a:moveTo>
                  <a:pt x="0" y="119416"/>
                </a:moveTo>
                <a:cubicBezTo>
                  <a:pt x="0" y="87745"/>
                  <a:pt x="12581" y="57371"/>
                  <a:pt x="34976" y="34976"/>
                </a:cubicBezTo>
                <a:cubicBezTo>
                  <a:pt x="57371" y="12581"/>
                  <a:pt x="87745" y="0"/>
                  <a:pt x="119416" y="0"/>
                </a:cubicBezTo>
                <a:lnTo>
                  <a:pt x="1578968" y="0"/>
                </a:lnTo>
                <a:cubicBezTo>
                  <a:pt x="1610639" y="0"/>
                  <a:pt x="1641013" y="12581"/>
                  <a:pt x="1663408" y="34976"/>
                </a:cubicBezTo>
                <a:cubicBezTo>
                  <a:pt x="1685803" y="57371"/>
                  <a:pt x="1698384" y="87745"/>
                  <a:pt x="1698384" y="119416"/>
                </a:cubicBezTo>
                <a:lnTo>
                  <a:pt x="1698384" y="1074740"/>
                </a:lnTo>
                <a:cubicBezTo>
                  <a:pt x="1698384" y="1106411"/>
                  <a:pt x="1685803" y="1136785"/>
                  <a:pt x="1663408" y="1159180"/>
                </a:cubicBezTo>
                <a:cubicBezTo>
                  <a:pt x="1641013" y="1181575"/>
                  <a:pt x="1610639" y="1194156"/>
                  <a:pt x="1578968" y="1194156"/>
                </a:cubicBezTo>
                <a:lnTo>
                  <a:pt x="119416" y="1194156"/>
                </a:lnTo>
                <a:cubicBezTo>
                  <a:pt x="87745" y="1194156"/>
                  <a:pt x="57371" y="1181575"/>
                  <a:pt x="34976" y="1159180"/>
                </a:cubicBezTo>
                <a:cubicBezTo>
                  <a:pt x="12581" y="1136785"/>
                  <a:pt x="0" y="1106411"/>
                  <a:pt x="0" y="1074740"/>
                </a:cubicBezTo>
                <a:lnTo>
                  <a:pt x="0" y="119416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2756" tIns="52756" rIns="52756" bIns="52756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در غسل ارتماسي</a:t>
            </a:r>
            <a:endParaRPr lang="en-US" sz="2800" b="1" kern="1200" dirty="0">
              <a:cs typeface="B Zar" pitchFamily="2" charset="-78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523844" y="1571612"/>
            <a:ext cx="7378641" cy="806111"/>
            <a:chOff x="523844" y="1571612"/>
            <a:chExt cx="7378641" cy="806111"/>
          </a:xfrm>
        </p:grpSpPr>
        <p:sp>
          <p:nvSpPr>
            <p:cNvPr id="22" name="Freeform 21"/>
            <p:cNvSpPr/>
            <p:nvPr/>
          </p:nvSpPr>
          <p:spPr>
            <a:xfrm rot="21600000">
              <a:off x="6596074" y="2000240"/>
              <a:ext cx="1306411" cy="57594"/>
            </a:xfrm>
            <a:custGeom>
              <a:avLst/>
              <a:gdLst>
                <a:gd name="connsiteX0" fmla="*/ 0 w 538548"/>
                <a:gd name="connsiteY0" fmla="*/ 13829 h 27658"/>
                <a:gd name="connsiteX1" fmla="*/ 538548 w 538548"/>
                <a:gd name="connsiteY1" fmla="*/ 13829 h 2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8548" h="27658">
                  <a:moveTo>
                    <a:pt x="538548" y="13829"/>
                  </a:moveTo>
                  <a:lnTo>
                    <a:pt x="0" y="13829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8510" tIns="365" rIns="268511" bIns="366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3844" y="1571612"/>
              <a:ext cx="6126475" cy="806111"/>
            </a:xfrm>
            <a:custGeom>
              <a:avLst/>
              <a:gdLst>
                <a:gd name="connsiteX0" fmla="*/ 0 w 6126475"/>
                <a:gd name="connsiteY0" fmla="*/ 80611 h 806111"/>
                <a:gd name="connsiteX1" fmla="*/ 23610 w 6126475"/>
                <a:gd name="connsiteY1" fmla="*/ 23610 h 806111"/>
                <a:gd name="connsiteX2" fmla="*/ 80611 w 6126475"/>
                <a:gd name="connsiteY2" fmla="*/ 0 h 806111"/>
                <a:gd name="connsiteX3" fmla="*/ 6045864 w 6126475"/>
                <a:gd name="connsiteY3" fmla="*/ 0 h 806111"/>
                <a:gd name="connsiteX4" fmla="*/ 6102865 w 6126475"/>
                <a:gd name="connsiteY4" fmla="*/ 23610 h 806111"/>
                <a:gd name="connsiteX5" fmla="*/ 6126475 w 6126475"/>
                <a:gd name="connsiteY5" fmla="*/ 80611 h 806111"/>
                <a:gd name="connsiteX6" fmla="*/ 6126475 w 6126475"/>
                <a:gd name="connsiteY6" fmla="*/ 725500 h 806111"/>
                <a:gd name="connsiteX7" fmla="*/ 6102865 w 6126475"/>
                <a:gd name="connsiteY7" fmla="*/ 782501 h 806111"/>
                <a:gd name="connsiteX8" fmla="*/ 6045864 w 6126475"/>
                <a:gd name="connsiteY8" fmla="*/ 806111 h 806111"/>
                <a:gd name="connsiteX9" fmla="*/ 80611 w 6126475"/>
                <a:gd name="connsiteY9" fmla="*/ 806111 h 806111"/>
                <a:gd name="connsiteX10" fmla="*/ 23610 w 6126475"/>
                <a:gd name="connsiteY10" fmla="*/ 782501 h 806111"/>
                <a:gd name="connsiteX11" fmla="*/ 0 w 6126475"/>
                <a:gd name="connsiteY11" fmla="*/ 725500 h 806111"/>
                <a:gd name="connsiteX12" fmla="*/ 0 w 6126475"/>
                <a:gd name="connsiteY12" fmla="*/ 80611 h 80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26475" h="806111">
                  <a:moveTo>
                    <a:pt x="0" y="80611"/>
                  </a:moveTo>
                  <a:cubicBezTo>
                    <a:pt x="0" y="59232"/>
                    <a:pt x="8493" y="38728"/>
                    <a:pt x="23610" y="23610"/>
                  </a:cubicBezTo>
                  <a:cubicBezTo>
                    <a:pt x="38728" y="8493"/>
                    <a:pt x="59231" y="0"/>
                    <a:pt x="80611" y="0"/>
                  </a:cubicBezTo>
                  <a:lnTo>
                    <a:pt x="6045864" y="0"/>
                  </a:lnTo>
                  <a:cubicBezTo>
                    <a:pt x="6067243" y="0"/>
                    <a:pt x="6087747" y="8493"/>
                    <a:pt x="6102865" y="23610"/>
                  </a:cubicBezTo>
                  <a:cubicBezTo>
                    <a:pt x="6117982" y="38728"/>
                    <a:pt x="6126475" y="59231"/>
                    <a:pt x="6126475" y="80611"/>
                  </a:cubicBezTo>
                  <a:lnTo>
                    <a:pt x="6126475" y="725500"/>
                  </a:lnTo>
                  <a:cubicBezTo>
                    <a:pt x="6126475" y="746879"/>
                    <a:pt x="6117982" y="767383"/>
                    <a:pt x="6102865" y="782501"/>
                  </a:cubicBezTo>
                  <a:cubicBezTo>
                    <a:pt x="6087747" y="797618"/>
                    <a:pt x="6067244" y="806111"/>
                    <a:pt x="6045864" y="806111"/>
                  </a:cubicBezTo>
                  <a:lnTo>
                    <a:pt x="80611" y="806111"/>
                  </a:lnTo>
                  <a:cubicBezTo>
                    <a:pt x="59232" y="806111"/>
                    <a:pt x="38728" y="797618"/>
                    <a:pt x="23610" y="782501"/>
                  </a:cubicBezTo>
                  <a:cubicBezTo>
                    <a:pt x="8493" y="767383"/>
                    <a:pt x="0" y="746880"/>
                    <a:pt x="0" y="725500"/>
                  </a:cubicBezTo>
                  <a:lnTo>
                    <a:pt x="0" y="80611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8850" tIns="38850" rIns="38850" bIns="3885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بايد دوباره غسل کند چه جاي آنرا بداند چه نداند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sp>
        <p:nvSpPr>
          <p:cNvPr id="24" name="Freeform 23"/>
          <p:cNvSpPr/>
          <p:nvPr/>
        </p:nvSpPr>
        <p:spPr>
          <a:xfrm>
            <a:off x="7914227" y="3644810"/>
            <a:ext cx="1736902" cy="1188715"/>
          </a:xfrm>
          <a:custGeom>
            <a:avLst/>
            <a:gdLst>
              <a:gd name="connsiteX0" fmla="*/ 0 w 1736902"/>
              <a:gd name="connsiteY0" fmla="*/ 118872 h 1188715"/>
              <a:gd name="connsiteX1" fmla="*/ 34817 w 1736902"/>
              <a:gd name="connsiteY1" fmla="*/ 34817 h 1188715"/>
              <a:gd name="connsiteX2" fmla="*/ 118872 w 1736902"/>
              <a:gd name="connsiteY2" fmla="*/ 0 h 1188715"/>
              <a:gd name="connsiteX3" fmla="*/ 1618030 w 1736902"/>
              <a:gd name="connsiteY3" fmla="*/ 0 h 1188715"/>
              <a:gd name="connsiteX4" fmla="*/ 1702085 w 1736902"/>
              <a:gd name="connsiteY4" fmla="*/ 34817 h 1188715"/>
              <a:gd name="connsiteX5" fmla="*/ 1736902 w 1736902"/>
              <a:gd name="connsiteY5" fmla="*/ 118872 h 1188715"/>
              <a:gd name="connsiteX6" fmla="*/ 1736902 w 1736902"/>
              <a:gd name="connsiteY6" fmla="*/ 1069843 h 1188715"/>
              <a:gd name="connsiteX7" fmla="*/ 1702085 w 1736902"/>
              <a:gd name="connsiteY7" fmla="*/ 1153898 h 1188715"/>
              <a:gd name="connsiteX8" fmla="*/ 1618030 w 1736902"/>
              <a:gd name="connsiteY8" fmla="*/ 1188715 h 1188715"/>
              <a:gd name="connsiteX9" fmla="*/ 118872 w 1736902"/>
              <a:gd name="connsiteY9" fmla="*/ 1188715 h 1188715"/>
              <a:gd name="connsiteX10" fmla="*/ 34817 w 1736902"/>
              <a:gd name="connsiteY10" fmla="*/ 1153898 h 1188715"/>
              <a:gd name="connsiteX11" fmla="*/ 0 w 1736902"/>
              <a:gd name="connsiteY11" fmla="*/ 1069843 h 1188715"/>
              <a:gd name="connsiteX12" fmla="*/ 0 w 1736902"/>
              <a:gd name="connsiteY12" fmla="*/ 118872 h 118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6902" h="1188715">
                <a:moveTo>
                  <a:pt x="0" y="118872"/>
                </a:moveTo>
                <a:cubicBezTo>
                  <a:pt x="0" y="87345"/>
                  <a:pt x="12524" y="57110"/>
                  <a:pt x="34817" y="34817"/>
                </a:cubicBezTo>
                <a:cubicBezTo>
                  <a:pt x="57110" y="12524"/>
                  <a:pt x="87345" y="0"/>
                  <a:pt x="118872" y="0"/>
                </a:cubicBezTo>
                <a:lnTo>
                  <a:pt x="1618030" y="0"/>
                </a:lnTo>
                <a:cubicBezTo>
                  <a:pt x="1649557" y="0"/>
                  <a:pt x="1679792" y="12524"/>
                  <a:pt x="1702085" y="34817"/>
                </a:cubicBezTo>
                <a:cubicBezTo>
                  <a:pt x="1724378" y="57110"/>
                  <a:pt x="1736902" y="87345"/>
                  <a:pt x="1736902" y="118872"/>
                </a:cubicBezTo>
                <a:lnTo>
                  <a:pt x="1736902" y="1069843"/>
                </a:lnTo>
                <a:cubicBezTo>
                  <a:pt x="1736902" y="1101370"/>
                  <a:pt x="1724378" y="1131605"/>
                  <a:pt x="1702085" y="1153898"/>
                </a:cubicBezTo>
                <a:cubicBezTo>
                  <a:pt x="1679792" y="1176191"/>
                  <a:pt x="1649557" y="1188715"/>
                  <a:pt x="1618030" y="1188715"/>
                </a:cubicBezTo>
                <a:lnTo>
                  <a:pt x="118872" y="1188715"/>
                </a:lnTo>
                <a:cubicBezTo>
                  <a:pt x="87345" y="1188715"/>
                  <a:pt x="57110" y="1176191"/>
                  <a:pt x="34817" y="1153898"/>
                </a:cubicBezTo>
                <a:cubicBezTo>
                  <a:pt x="12524" y="1131605"/>
                  <a:pt x="0" y="1101370"/>
                  <a:pt x="0" y="1069843"/>
                </a:cubicBezTo>
                <a:lnTo>
                  <a:pt x="0" y="118872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2596" tIns="52596" rIns="52596" bIns="52596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در غسل ترتيبي</a:t>
            </a:r>
            <a:endParaRPr lang="en-US" sz="2800" b="1" kern="1200" dirty="0">
              <a:cs typeface="B Zar" pitchFamily="2" charset="-78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5420156" y="2568768"/>
            <a:ext cx="2358146" cy="1688761"/>
            <a:chOff x="5420156" y="2568768"/>
            <a:chExt cx="2358146" cy="1688761"/>
          </a:xfrm>
        </p:grpSpPr>
        <p:sp>
          <p:nvSpPr>
            <p:cNvPr id="25" name="Freeform 24"/>
            <p:cNvSpPr/>
            <p:nvPr/>
          </p:nvSpPr>
          <p:spPr>
            <a:xfrm rot="26161125">
              <a:off x="7144639" y="3623867"/>
              <a:ext cx="1239667" cy="27658"/>
            </a:xfrm>
            <a:custGeom>
              <a:avLst/>
              <a:gdLst>
                <a:gd name="connsiteX0" fmla="*/ 0 w 1239667"/>
                <a:gd name="connsiteY0" fmla="*/ 13829 h 27658"/>
                <a:gd name="connsiteX1" fmla="*/ 1239667 w 1239667"/>
                <a:gd name="connsiteY1" fmla="*/ 13829 h 2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9667" h="27658">
                  <a:moveTo>
                    <a:pt x="1239667" y="13829"/>
                  </a:moveTo>
                  <a:lnTo>
                    <a:pt x="0" y="1382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01541" tIns="-17164" rIns="601542" bIns="-17162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20156" y="2568768"/>
              <a:ext cx="2194561" cy="934914"/>
            </a:xfrm>
            <a:custGeom>
              <a:avLst/>
              <a:gdLst>
                <a:gd name="connsiteX0" fmla="*/ 0 w 2194561"/>
                <a:gd name="connsiteY0" fmla="*/ 93491 h 934914"/>
                <a:gd name="connsiteX1" fmla="*/ 27383 w 2194561"/>
                <a:gd name="connsiteY1" fmla="*/ 27383 h 934914"/>
                <a:gd name="connsiteX2" fmla="*/ 93491 w 2194561"/>
                <a:gd name="connsiteY2" fmla="*/ 0 h 934914"/>
                <a:gd name="connsiteX3" fmla="*/ 2101070 w 2194561"/>
                <a:gd name="connsiteY3" fmla="*/ 0 h 934914"/>
                <a:gd name="connsiteX4" fmla="*/ 2167178 w 2194561"/>
                <a:gd name="connsiteY4" fmla="*/ 27383 h 934914"/>
                <a:gd name="connsiteX5" fmla="*/ 2194561 w 2194561"/>
                <a:gd name="connsiteY5" fmla="*/ 93491 h 934914"/>
                <a:gd name="connsiteX6" fmla="*/ 2194561 w 2194561"/>
                <a:gd name="connsiteY6" fmla="*/ 841423 h 934914"/>
                <a:gd name="connsiteX7" fmla="*/ 2167178 w 2194561"/>
                <a:gd name="connsiteY7" fmla="*/ 907531 h 934914"/>
                <a:gd name="connsiteX8" fmla="*/ 2101070 w 2194561"/>
                <a:gd name="connsiteY8" fmla="*/ 934914 h 934914"/>
                <a:gd name="connsiteX9" fmla="*/ 93491 w 2194561"/>
                <a:gd name="connsiteY9" fmla="*/ 934914 h 934914"/>
                <a:gd name="connsiteX10" fmla="*/ 27383 w 2194561"/>
                <a:gd name="connsiteY10" fmla="*/ 907531 h 934914"/>
                <a:gd name="connsiteX11" fmla="*/ 0 w 2194561"/>
                <a:gd name="connsiteY11" fmla="*/ 841423 h 934914"/>
                <a:gd name="connsiteX12" fmla="*/ 0 w 2194561"/>
                <a:gd name="connsiteY12" fmla="*/ 93491 h 93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4561" h="934914">
                  <a:moveTo>
                    <a:pt x="0" y="93491"/>
                  </a:moveTo>
                  <a:cubicBezTo>
                    <a:pt x="0" y="68696"/>
                    <a:pt x="9850" y="44916"/>
                    <a:pt x="27383" y="27383"/>
                  </a:cubicBezTo>
                  <a:cubicBezTo>
                    <a:pt x="44916" y="9850"/>
                    <a:pt x="68696" y="0"/>
                    <a:pt x="93491" y="0"/>
                  </a:cubicBezTo>
                  <a:lnTo>
                    <a:pt x="2101070" y="0"/>
                  </a:lnTo>
                  <a:cubicBezTo>
                    <a:pt x="2125865" y="0"/>
                    <a:pt x="2149645" y="9850"/>
                    <a:pt x="2167178" y="27383"/>
                  </a:cubicBezTo>
                  <a:cubicBezTo>
                    <a:pt x="2184711" y="44916"/>
                    <a:pt x="2194561" y="68696"/>
                    <a:pt x="2194561" y="93491"/>
                  </a:cubicBezTo>
                  <a:lnTo>
                    <a:pt x="2194561" y="841423"/>
                  </a:lnTo>
                  <a:cubicBezTo>
                    <a:pt x="2194561" y="866218"/>
                    <a:pt x="2184711" y="889998"/>
                    <a:pt x="2167178" y="907531"/>
                  </a:cubicBezTo>
                  <a:cubicBezTo>
                    <a:pt x="2149645" y="925064"/>
                    <a:pt x="2125865" y="934914"/>
                    <a:pt x="2101070" y="934914"/>
                  </a:cubicBezTo>
                  <a:lnTo>
                    <a:pt x="93491" y="934914"/>
                  </a:lnTo>
                  <a:cubicBezTo>
                    <a:pt x="68696" y="934914"/>
                    <a:pt x="44916" y="925064"/>
                    <a:pt x="27383" y="907531"/>
                  </a:cubicBezTo>
                  <a:cubicBezTo>
                    <a:pt x="9850" y="889998"/>
                    <a:pt x="0" y="866218"/>
                    <a:pt x="0" y="841423"/>
                  </a:cubicBezTo>
                  <a:lnTo>
                    <a:pt x="0" y="93491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2623" tIns="42623" rIns="42623" bIns="42623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جاي آنرا نميداند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3566" y="2659267"/>
            <a:ext cx="4986753" cy="708795"/>
            <a:chOff x="433566" y="2659267"/>
            <a:chExt cx="4986753" cy="708795"/>
          </a:xfrm>
        </p:grpSpPr>
        <p:sp>
          <p:nvSpPr>
            <p:cNvPr id="27" name="Freeform 26"/>
            <p:cNvSpPr/>
            <p:nvPr/>
          </p:nvSpPr>
          <p:spPr>
            <a:xfrm rot="21699939">
              <a:off x="4644200" y="3011115"/>
              <a:ext cx="776119" cy="27659"/>
            </a:xfrm>
            <a:custGeom>
              <a:avLst/>
              <a:gdLst>
                <a:gd name="connsiteX0" fmla="*/ 0 w 776119"/>
                <a:gd name="connsiteY0" fmla="*/ 13829 h 27658"/>
                <a:gd name="connsiteX1" fmla="*/ 776119 w 776119"/>
                <a:gd name="connsiteY1" fmla="*/ 13829 h 2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6119" h="27658">
                  <a:moveTo>
                    <a:pt x="776119" y="13829"/>
                  </a:moveTo>
                  <a:lnTo>
                    <a:pt x="0" y="1382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381357" tIns="-5574" rIns="381356" bIns="-5573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3566" y="2659267"/>
              <a:ext cx="4210798" cy="708795"/>
            </a:xfrm>
            <a:custGeom>
              <a:avLst/>
              <a:gdLst>
                <a:gd name="connsiteX0" fmla="*/ 0 w 4210798"/>
                <a:gd name="connsiteY0" fmla="*/ 70880 h 708795"/>
                <a:gd name="connsiteX1" fmla="*/ 20760 w 4210798"/>
                <a:gd name="connsiteY1" fmla="*/ 20760 h 708795"/>
                <a:gd name="connsiteX2" fmla="*/ 70880 w 4210798"/>
                <a:gd name="connsiteY2" fmla="*/ 0 h 708795"/>
                <a:gd name="connsiteX3" fmla="*/ 4139918 w 4210798"/>
                <a:gd name="connsiteY3" fmla="*/ 0 h 708795"/>
                <a:gd name="connsiteX4" fmla="*/ 4190038 w 4210798"/>
                <a:gd name="connsiteY4" fmla="*/ 20760 h 708795"/>
                <a:gd name="connsiteX5" fmla="*/ 4210798 w 4210798"/>
                <a:gd name="connsiteY5" fmla="*/ 70880 h 708795"/>
                <a:gd name="connsiteX6" fmla="*/ 4210798 w 4210798"/>
                <a:gd name="connsiteY6" fmla="*/ 637915 h 708795"/>
                <a:gd name="connsiteX7" fmla="*/ 4190038 w 4210798"/>
                <a:gd name="connsiteY7" fmla="*/ 688035 h 708795"/>
                <a:gd name="connsiteX8" fmla="*/ 4139918 w 4210798"/>
                <a:gd name="connsiteY8" fmla="*/ 708795 h 708795"/>
                <a:gd name="connsiteX9" fmla="*/ 70880 w 4210798"/>
                <a:gd name="connsiteY9" fmla="*/ 708795 h 708795"/>
                <a:gd name="connsiteX10" fmla="*/ 20760 w 4210798"/>
                <a:gd name="connsiteY10" fmla="*/ 688035 h 708795"/>
                <a:gd name="connsiteX11" fmla="*/ 0 w 4210798"/>
                <a:gd name="connsiteY11" fmla="*/ 637915 h 708795"/>
                <a:gd name="connsiteX12" fmla="*/ 0 w 4210798"/>
                <a:gd name="connsiteY12" fmla="*/ 70880 h 708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10798" h="708795">
                  <a:moveTo>
                    <a:pt x="0" y="70880"/>
                  </a:moveTo>
                  <a:cubicBezTo>
                    <a:pt x="0" y="52081"/>
                    <a:pt x="7468" y="34053"/>
                    <a:pt x="20760" y="20760"/>
                  </a:cubicBezTo>
                  <a:cubicBezTo>
                    <a:pt x="34053" y="7467"/>
                    <a:pt x="52081" y="0"/>
                    <a:pt x="70880" y="0"/>
                  </a:cubicBezTo>
                  <a:lnTo>
                    <a:pt x="4139918" y="0"/>
                  </a:lnTo>
                  <a:cubicBezTo>
                    <a:pt x="4158717" y="0"/>
                    <a:pt x="4176745" y="7468"/>
                    <a:pt x="4190038" y="20760"/>
                  </a:cubicBezTo>
                  <a:cubicBezTo>
                    <a:pt x="4203331" y="34053"/>
                    <a:pt x="4210798" y="52081"/>
                    <a:pt x="4210798" y="70880"/>
                  </a:cubicBezTo>
                  <a:lnTo>
                    <a:pt x="4210798" y="637915"/>
                  </a:lnTo>
                  <a:cubicBezTo>
                    <a:pt x="4210798" y="656714"/>
                    <a:pt x="4203330" y="674742"/>
                    <a:pt x="4190038" y="688035"/>
                  </a:cubicBezTo>
                  <a:cubicBezTo>
                    <a:pt x="4176745" y="701328"/>
                    <a:pt x="4158717" y="708795"/>
                    <a:pt x="4139918" y="708795"/>
                  </a:cubicBezTo>
                  <a:lnTo>
                    <a:pt x="70880" y="708795"/>
                  </a:lnTo>
                  <a:cubicBezTo>
                    <a:pt x="52081" y="708795"/>
                    <a:pt x="34053" y="701327"/>
                    <a:pt x="20760" y="688035"/>
                  </a:cubicBezTo>
                  <a:cubicBezTo>
                    <a:pt x="7467" y="674742"/>
                    <a:pt x="0" y="656714"/>
                    <a:pt x="0" y="637915"/>
                  </a:cubicBezTo>
                  <a:lnTo>
                    <a:pt x="0" y="70880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6000" tIns="36000" rIns="36000" bIns="3600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بايد دوباره غسل کند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420156" y="4218351"/>
            <a:ext cx="2358146" cy="1544836"/>
            <a:chOff x="5420156" y="4218351"/>
            <a:chExt cx="2358146" cy="1544836"/>
          </a:xfrm>
        </p:grpSpPr>
        <p:sp>
          <p:nvSpPr>
            <p:cNvPr id="29" name="Freeform 28"/>
            <p:cNvSpPr/>
            <p:nvPr/>
          </p:nvSpPr>
          <p:spPr>
            <a:xfrm rot="17149602">
              <a:off x="7215375" y="4753620"/>
              <a:ext cx="1098195" cy="27658"/>
            </a:xfrm>
            <a:custGeom>
              <a:avLst/>
              <a:gdLst>
                <a:gd name="connsiteX0" fmla="*/ 0 w 1098194"/>
                <a:gd name="connsiteY0" fmla="*/ 13829 h 27658"/>
                <a:gd name="connsiteX1" fmla="*/ 1098194 w 1098194"/>
                <a:gd name="connsiteY1" fmla="*/ 13829 h 2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8194" h="27658">
                  <a:moveTo>
                    <a:pt x="1098194" y="13829"/>
                  </a:moveTo>
                  <a:lnTo>
                    <a:pt x="0" y="1382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534343" tIns="-13626" rIns="534342" bIns="-13626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20156" y="4828273"/>
              <a:ext cx="2194561" cy="934914"/>
            </a:xfrm>
            <a:custGeom>
              <a:avLst/>
              <a:gdLst>
                <a:gd name="connsiteX0" fmla="*/ 0 w 2194561"/>
                <a:gd name="connsiteY0" fmla="*/ 93491 h 934914"/>
                <a:gd name="connsiteX1" fmla="*/ 27383 w 2194561"/>
                <a:gd name="connsiteY1" fmla="*/ 27383 h 934914"/>
                <a:gd name="connsiteX2" fmla="*/ 93491 w 2194561"/>
                <a:gd name="connsiteY2" fmla="*/ 0 h 934914"/>
                <a:gd name="connsiteX3" fmla="*/ 2101070 w 2194561"/>
                <a:gd name="connsiteY3" fmla="*/ 0 h 934914"/>
                <a:gd name="connsiteX4" fmla="*/ 2167178 w 2194561"/>
                <a:gd name="connsiteY4" fmla="*/ 27383 h 934914"/>
                <a:gd name="connsiteX5" fmla="*/ 2194561 w 2194561"/>
                <a:gd name="connsiteY5" fmla="*/ 93491 h 934914"/>
                <a:gd name="connsiteX6" fmla="*/ 2194561 w 2194561"/>
                <a:gd name="connsiteY6" fmla="*/ 841423 h 934914"/>
                <a:gd name="connsiteX7" fmla="*/ 2167178 w 2194561"/>
                <a:gd name="connsiteY7" fmla="*/ 907531 h 934914"/>
                <a:gd name="connsiteX8" fmla="*/ 2101070 w 2194561"/>
                <a:gd name="connsiteY8" fmla="*/ 934914 h 934914"/>
                <a:gd name="connsiteX9" fmla="*/ 93491 w 2194561"/>
                <a:gd name="connsiteY9" fmla="*/ 934914 h 934914"/>
                <a:gd name="connsiteX10" fmla="*/ 27383 w 2194561"/>
                <a:gd name="connsiteY10" fmla="*/ 907531 h 934914"/>
                <a:gd name="connsiteX11" fmla="*/ 0 w 2194561"/>
                <a:gd name="connsiteY11" fmla="*/ 841423 h 934914"/>
                <a:gd name="connsiteX12" fmla="*/ 0 w 2194561"/>
                <a:gd name="connsiteY12" fmla="*/ 93491 h 93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4561" h="934914">
                  <a:moveTo>
                    <a:pt x="0" y="93491"/>
                  </a:moveTo>
                  <a:cubicBezTo>
                    <a:pt x="0" y="68696"/>
                    <a:pt x="9850" y="44916"/>
                    <a:pt x="27383" y="27383"/>
                  </a:cubicBezTo>
                  <a:cubicBezTo>
                    <a:pt x="44916" y="9850"/>
                    <a:pt x="68696" y="0"/>
                    <a:pt x="93491" y="0"/>
                  </a:cubicBezTo>
                  <a:lnTo>
                    <a:pt x="2101070" y="0"/>
                  </a:lnTo>
                  <a:cubicBezTo>
                    <a:pt x="2125865" y="0"/>
                    <a:pt x="2149645" y="9850"/>
                    <a:pt x="2167178" y="27383"/>
                  </a:cubicBezTo>
                  <a:cubicBezTo>
                    <a:pt x="2184711" y="44916"/>
                    <a:pt x="2194561" y="68696"/>
                    <a:pt x="2194561" y="93491"/>
                  </a:cubicBezTo>
                  <a:lnTo>
                    <a:pt x="2194561" y="841423"/>
                  </a:lnTo>
                  <a:cubicBezTo>
                    <a:pt x="2194561" y="866218"/>
                    <a:pt x="2184711" y="889998"/>
                    <a:pt x="2167178" y="907531"/>
                  </a:cubicBezTo>
                  <a:cubicBezTo>
                    <a:pt x="2149645" y="925064"/>
                    <a:pt x="2125865" y="934914"/>
                    <a:pt x="2101070" y="934914"/>
                  </a:cubicBezTo>
                  <a:lnTo>
                    <a:pt x="93491" y="934914"/>
                  </a:lnTo>
                  <a:cubicBezTo>
                    <a:pt x="68696" y="934914"/>
                    <a:pt x="44916" y="925064"/>
                    <a:pt x="27383" y="907531"/>
                  </a:cubicBezTo>
                  <a:cubicBezTo>
                    <a:pt x="9850" y="889998"/>
                    <a:pt x="0" y="866218"/>
                    <a:pt x="0" y="841423"/>
                  </a:cubicBezTo>
                  <a:lnTo>
                    <a:pt x="0" y="93491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2623" tIns="42623" rIns="42623" bIns="42623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جاي آنرا ميداند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35436" y="3497465"/>
            <a:ext cx="4611588" cy="1902602"/>
            <a:chOff x="435436" y="3497465"/>
            <a:chExt cx="4611588" cy="1902602"/>
          </a:xfrm>
        </p:grpSpPr>
        <p:sp>
          <p:nvSpPr>
            <p:cNvPr id="31" name="Freeform 30"/>
            <p:cNvSpPr/>
            <p:nvPr/>
          </p:nvSpPr>
          <p:spPr>
            <a:xfrm rot="25189210">
              <a:off x="4263454" y="4616496"/>
              <a:ext cx="1539482" cy="27659"/>
            </a:xfrm>
            <a:custGeom>
              <a:avLst/>
              <a:gdLst>
                <a:gd name="connsiteX0" fmla="*/ 0 w 1539482"/>
                <a:gd name="connsiteY0" fmla="*/ 13829 h 27658"/>
                <a:gd name="connsiteX1" fmla="*/ 1539482 w 1539482"/>
                <a:gd name="connsiteY1" fmla="*/ 13829 h 2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39482" h="27658">
                  <a:moveTo>
                    <a:pt x="1539482" y="13829"/>
                  </a:moveTo>
                  <a:lnTo>
                    <a:pt x="0" y="1382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43954" tIns="-24658" rIns="743953" bIns="-2465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5436" y="3497465"/>
              <a:ext cx="4210798" cy="934914"/>
            </a:xfrm>
            <a:custGeom>
              <a:avLst/>
              <a:gdLst>
                <a:gd name="connsiteX0" fmla="*/ 0 w 4210798"/>
                <a:gd name="connsiteY0" fmla="*/ 93491 h 934914"/>
                <a:gd name="connsiteX1" fmla="*/ 27383 w 4210798"/>
                <a:gd name="connsiteY1" fmla="*/ 27383 h 934914"/>
                <a:gd name="connsiteX2" fmla="*/ 93491 w 4210798"/>
                <a:gd name="connsiteY2" fmla="*/ 0 h 934914"/>
                <a:gd name="connsiteX3" fmla="*/ 4117307 w 4210798"/>
                <a:gd name="connsiteY3" fmla="*/ 0 h 934914"/>
                <a:gd name="connsiteX4" fmla="*/ 4183415 w 4210798"/>
                <a:gd name="connsiteY4" fmla="*/ 27383 h 934914"/>
                <a:gd name="connsiteX5" fmla="*/ 4210798 w 4210798"/>
                <a:gd name="connsiteY5" fmla="*/ 93491 h 934914"/>
                <a:gd name="connsiteX6" fmla="*/ 4210798 w 4210798"/>
                <a:gd name="connsiteY6" fmla="*/ 841423 h 934914"/>
                <a:gd name="connsiteX7" fmla="*/ 4183415 w 4210798"/>
                <a:gd name="connsiteY7" fmla="*/ 907531 h 934914"/>
                <a:gd name="connsiteX8" fmla="*/ 4117307 w 4210798"/>
                <a:gd name="connsiteY8" fmla="*/ 934914 h 934914"/>
                <a:gd name="connsiteX9" fmla="*/ 93491 w 4210798"/>
                <a:gd name="connsiteY9" fmla="*/ 934914 h 934914"/>
                <a:gd name="connsiteX10" fmla="*/ 27383 w 4210798"/>
                <a:gd name="connsiteY10" fmla="*/ 907531 h 934914"/>
                <a:gd name="connsiteX11" fmla="*/ 0 w 4210798"/>
                <a:gd name="connsiteY11" fmla="*/ 841423 h 934914"/>
                <a:gd name="connsiteX12" fmla="*/ 0 w 4210798"/>
                <a:gd name="connsiteY12" fmla="*/ 93491 h 93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10798" h="934914">
                  <a:moveTo>
                    <a:pt x="0" y="93491"/>
                  </a:moveTo>
                  <a:cubicBezTo>
                    <a:pt x="0" y="68696"/>
                    <a:pt x="9850" y="44916"/>
                    <a:pt x="27383" y="27383"/>
                  </a:cubicBezTo>
                  <a:cubicBezTo>
                    <a:pt x="44916" y="9850"/>
                    <a:pt x="68696" y="0"/>
                    <a:pt x="93491" y="0"/>
                  </a:cubicBezTo>
                  <a:lnTo>
                    <a:pt x="4117307" y="0"/>
                  </a:lnTo>
                  <a:cubicBezTo>
                    <a:pt x="4142102" y="0"/>
                    <a:pt x="4165882" y="9850"/>
                    <a:pt x="4183415" y="27383"/>
                  </a:cubicBezTo>
                  <a:cubicBezTo>
                    <a:pt x="4200948" y="44916"/>
                    <a:pt x="4210798" y="68696"/>
                    <a:pt x="4210798" y="93491"/>
                  </a:cubicBezTo>
                  <a:lnTo>
                    <a:pt x="4210798" y="841423"/>
                  </a:lnTo>
                  <a:cubicBezTo>
                    <a:pt x="4210798" y="866218"/>
                    <a:pt x="4200948" y="889998"/>
                    <a:pt x="4183415" y="907531"/>
                  </a:cubicBezTo>
                  <a:cubicBezTo>
                    <a:pt x="4165882" y="925064"/>
                    <a:pt x="4142102" y="934914"/>
                    <a:pt x="4117307" y="934914"/>
                  </a:cubicBezTo>
                  <a:lnTo>
                    <a:pt x="93491" y="934914"/>
                  </a:lnTo>
                  <a:cubicBezTo>
                    <a:pt x="68696" y="934914"/>
                    <a:pt x="44916" y="925064"/>
                    <a:pt x="27383" y="907531"/>
                  </a:cubicBezTo>
                  <a:cubicBezTo>
                    <a:pt x="9850" y="889998"/>
                    <a:pt x="0" y="866218"/>
                    <a:pt x="0" y="841423"/>
                  </a:cubicBezTo>
                  <a:lnTo>
                    <a:pt x="0" y="93491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42623" tIns="42623" rIns="42623" bIns="42623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در طرف چپ است: </a:t>
              </a:r>
              <a:r>
                <a:rPr lang="fa-IR" sz="1800" b="1" kern="1200" dirty="0" smtClean="0">
                  <a:cs typeface="B Zar" pitchFamily="2" charset="-78"/>
                </a:rPr>
                <a:t>شستن همان مقدارى كه شسته نشده كافى است</a:t>
              </a:r>
              <a:endParaRPr lang="en-US" sz="1800" b="1" kern="1200" dirty="0">
                <a:cs typeface="B Zar" pitchFamily="2" charset="-78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35436" y="4562818"/>
            <a:ext cx="5006850" cy="934914"/>
            <a:chOff x="435436" y="4562818"/>
            <a:chExt cx="5006850" cy="934914"/>
          </a:xfrm>
        </p:grpSpPr>
        <p:sp>
          <p:nvSpPr>
            <p:cNvPr id="33" name="Freeform 32"/>
            <p:cNvSpPr/>
            <p:nvPr/>
          </p:nvSpPr>
          <p:spPr>
            <a:xfrm rot="22735917">
              <a:off x="4624104" y="5149173"/>
              <a:ext cx="818182" cy="27659"/>
            </a:xfrm>
            <a:custGeom>
              <a:avLst/>
              <a:gdLst>
                <a:gd name="connsiteX0" fmla="*/ 0 w 818181"/>
                <a:gd name="connsiteY0" fmla="*/ 13829 h 27658"/>
                <a:gd name="connsiteX1" fmla="*/ 818181 w 818181"/>
                <a:gd name="connsiteY1" fmla="*/ 13829 h 2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8181" h="27658">
                  <a:moveTo>
                    <a:pt x="818181" y="13829"/>
                  </a:moveTo>
                  <a:lnTo>
                    <a:pt x="0" y="1382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01337" tIns="-6626" rIns="401335" bIns="-6625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5436" y="4562818"/>
              <a:ext cx="4210798" cy="934914"/>
            </a:xfrm>
            <a:custGeom>
              <a:avLst/>
              <a:gdLst>
                <a:gd name="connsiteX0" fmla="*/ 0 w 4210798"/>
                <a:gd name="connsiteY0" fmla="*/ 93491 h 934914"/>
                <a:gd name="connsiteX1" fmla="*/ 27383 w 4210798"/>
                <a:gd name="connsiteY1" fmla="*/ 27383 h 934914"/>
                <a:gd name="connsiteX2" fmla="*/ 93491 w 4210798"/>
                <a:gd name="connsiteY2" fmla="*/ 0 h 934914"/>
                <a:gd name="connsiteX3" fmla="*/ 4117307 w 4210798"/>
                <a:gd name="connsiteY3" fmla="*/ 0 h 934914"/>
                <a:gd name="connsiteX4" fmla="*/ 4183415 w 4210798"/>
                <a:gd name="connsiteY4" fmla="*/ 27383 h 934914"/>
                <a:gd name="connsiteX5" fmla="*/ 4210798 w 4210798"/>
                <a:gd name="connsiteY5" fmla="*/ 93491 h 934914"/>
                <a:gd name="connsiteX6" fmla="*/ 4210798 w 4210798"/>
                <a:gd name="connsiteY6" fmla="*/ 841423 h 934914"/>
                <a:gd name="connsiteX7" fmla="*/ 4183415 w 4210798"/>
                <a:gd name="connsiteY7" fmla="*/ 907531 h 934914"/>
                <a:gd name="connsiteX8" fmla="*/ 4117307 w 4210798"/>
                <a:gd name="connsiteY8" fmla="*/ 934914 h 934914"/>
                <a:gd name="connsiteX9" fmla="*/ 93491 w 4210798"/>
                <a:gd name="connsiteY9" fmla="*/ 934914 h 934914"/>
                <a:gd name="connsiteX10" fmla="*/ 27383 w 4210798"/>
                <a:gd name="connsiteY10" fmla="*/ 907531 h 934914"/>
                <a:gd name="connsiteX11" fmla="*/ 0 w 4210798"/>
                <a:gd name="connsiteY11" fmla="*/ 841423 h 934914"/>
                <a:gd name="connsiteX12" fmla="*/ 0 w 4210798"/>
                <a:gd name="connsiteY12" fmla="*/ 93491 h 93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10798" h="934914">
                  <a:moveTo>
                    <a:pt x="0" y="93491"/>
                  </a:moveTo>
                  <a:cubicBezTo>
                    <a:pt x="0" y="68696"/>
                    <a:pt x="9850" y="44916"/>
                    <a:pt x="27383" y="27383"/>
                  </a:cubicBezTo>
                  <a:cubicBezTo>
                    <a:pt x="44916" y="9850"/>
                    <a:pt x="68696" y="0"/>
                    <a:pt x="93491" y="0"/>
                  </a:cubicBezTo>
                  <a:lnTo>
                    <a:pt x="4117307" y="0"/>
                  </a:lnTo>
                  <a:cubicBezTo>
                    <a:pt x="4142102" y="0"/>
                    <a:pt x="4165882" y="9850"/>
                    <a:pt x="4183415" y="27383"/>
                  </a:cubicBezTo>
                  <a:cubicBezTo>
                    <a:pt x="4200948" y="44916"/>
                    <a:pt x="4210798" y="68696"/>
                    <a:pt x="4210798" y="93491"/>
                  </a:cubicBezTo>
                  <a:lnTo>
                    <a:pt x="4210798" y="841423"/>
                  </a:lnTo>
                  <a:cubicBezTo>
                    <a:pt x="4210798" y="866218"/>
                    <a:pt x="4200948" y="889998"/>
                    <a:pt x="4183415" y="907531"/>
                  </a:cubicBezTo>
                  <a:cubicBezTo>
                    <a:pt x="4165882" y="925064"/>
                    <a:pt x="4142102" y="934914"/>
                    <a:pt x="4117307" y="934914"/>
                  </a:cubicBezTo>
                  <a:lnTo>
                    <a:pt x="93491" y="934914"/>
                  </a:lnTo>
                  <a:cubicBezTo>
                    <a:pt x="68696" y="934914"/>
                    <a:pt x="44916" y="925064"/>
                    <a:pt x="27383" y="907531"/>
                  </a:cubicBezTo>
                  <a:cubicBezTo>
                    <a:pt x="9850" y="889998"/>
                    <a:pt x="0" y="866218"/>
                    <a:pt x="0" y="841423"/>
                  </a:cubicBezTo>
                  <a:lnTo>
                    <a:pt x="0" y="93491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42623" tIns="42623" rIns="42623" bIns="42623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در طرف راست است: </a:t>
              </a:r>
              <a:r>
                <a:rPr lang="fa-IR" sz="1800" b="1" kern="1200" dirty="0" smtClean="0">
                  <a:cs typeface="B Zar" pitchFamily="2" charset="-78"/>
                </a:rPr>
                <a:t>بايد آن‏مقدار را شسته سپس طرف چپ را بشويد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35436" y="5150795"/>
            <a:ext cx="4611589" cy="1576491"/>
            <a:chOff x="435436" y="5150795"/>
            <a:chExt cx="4611589" cy="1576491"/>
          </a:xfrm>
        </p:grpSpPr>
        <p:sp>
          <p:nvSpPr>
            <p:cNvPr id="35" name="Freeform 34"/>
            <p:cNvSpPr/>
            <p:nvPr/>
          </p:nvSpPr>
          <p:spPr>
            <a:xfrm rot="18663980">
              <a:off x="4444153" y="5726008"/>
              <a:ext cx="1178085" cy="27659"/>
            </a:xfrm>
            <a:custGeom>
              <a:avLst/>
              <a:gdLst>
                <a:gd name="connsiteX0" fmla="*/ 0 w 1178084"/>
                <a:gd name="connsiteY0" fmla="*/ 13829 h 27658"/>
                <a:gd name="connsiteX1" fmla="*/ 1178084 w 1178084"/>
                <a:gd name="connsiteY1" fmla="*/ 13829 h 2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8084" h="27658">
                  <a:moveTo>
                    <a:pt x="1178084" y="13829"/>
                  </a:moveTo>
                  <a:lnTo>
                    <a:pt x="0" y="1382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572288" tIns="-15622" rIns="572292" bIns="-15624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5436" y="5640608"/>
              <a:ext cx="4210798" cy="1086678"/>
            </a:xfrm>
            <a:custGeom>
              <a:avLst/>
              <a:gdLst>
                <a:gd name="connsiteX0" fmla="*/ 0 w 4210798"/>
                <a:gd name="connsiteY0" fmla="*/ 108668 h 1086678"/>
                <a:gd name="connsiteX1" fmla="*/ 31828 w 4210798"/>
                <a:gd name="connsiteY1" fmla="*/ 31828 h 1086678"/>
                <a:gd name="connsiteX2" fmla="*/ 108668 w 4210798"/>
                <a:gd name="connsiteY2" fmla="*/ 0 h 1086678"/>
                <a:gd name="connsiteX3" fmla="*/ 4102130 w 4210798"/>
                <a:gd name="connsiteY3" fmla="*/ 0 h 1086678"/>
                <a:gd name="connsiteX4" fmla="*/ 4178970 w 4210798"/>
                <a:gd name="connsiteY4" fmla="*/ 31828 h 1086678"/>
                <a:gd name="connsiteX5" fmla="*/ 4210798 w 4210798"/>
                <a:gd name="connsiteY5" fmla="*/ 108668 h 1086678"/>
                <a:gd name="connsiteX6" fmla="*/ 4210798 w 4210798"/>
                <a:gd name="connsiteY6" fmla="*/ 978010 h 1086678"/>
                <a:gd name="connsiteX7" fmla="*/ 4178970 w 4210798"/>
                <a:gd name="connsiteY7" fmla="*/ 1054850 h 1086678"/>
                <a:gd name="connsiteX8" fmla="*/ 4102130 w 4210798"/>
                <a:gd name="connsiteY8" fmla="*/ 1086678 h 1086678"/>
                <a:gd name="connsiteX9" fmla="*/ 108668 w 4210798"/>
                <a:gd name="connsiteY9" fmla="*/ 1086678 h 1086678"/>
                <a:gd name="connsiteX10" fmla="*/ 31828 w 4210798"/>
                <a:gd name="connsiteY10" fmla="*/ 1054850 h 1086678"/>
                <a:gd name="connsiteX11" fmla="*/ 0 w 4210798"/>
                <a:gd name="connsiteY11" fmla="*/ 978010 h 1086678"/>
                <a:gd name="connsiteX12" fmla="*/ 0 w 4210798"/>
                <a:gd name="connsiteY12" fmla="*/ 108668 h 1086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10798" h="1086678">
                  <a:moveTo>
                    <a:pt x="0" y="108668"/>
                  </a:moveTo>
                  <a:cubicBezTo>
                    <a:pt x="0" y="79847"/>
                    <a:pt x="11449" y="52207"/>
                    <a:pt x="31828" y="31828"/>
                  </a:cubicBezTo>
                  <a:cubicBezTo>
                    <a:pt x="52207" y="11449"/>
                    <a:pt x="79847" y="0"/>
                    <a:pt x="108668" y="0"/>
                  </a:cubicBezTo>
                  <a:lnTo>
                    <a:pt x="4102130" y="0"/>
                  </a:lnTo>
                  <a:cubicBezTo>
                    <a:pt x="4130951" y="0"/>
                    <a:pt x="4158591" y="11449"/>
                    <a:pt x="4178970" y="31828"/>
                  </a:cubicBezTo>
                  <a:cubicBezTo>
                    <a:pt x="4199349" y="52207"/>
                    <a:pt x="4210798" y="79847"/>
                    <a:pt x="4210798" y="108668"/>
                  </a:cubicBezTo>
                  <a:lnTo>
                    <a:pt x="4210798" y="978010"/>
                  </a:lnTo>
                  <a:cubicBezTo>
                    <a:pt x="4210798" y="1006831"/>
                    <a:pt x="4199349" y="1034471"/>
                    <a:pt x="4178970" y="1054850"/>
                  </a:cubicBezTo>
                  <a:cubicBezTo>
                    <a:pt x="4158591" y="1075229"/>
                    <a:pt x="4130951" y="1086678"/>
                    <a:pt x="4102130" y="1086678"/>
                  </a:cubicBezTo>
                  <a:lnTo>
                    <a:pt x="108668" y="1086678"/>
                  </a:lnTo>
                  <a:cubicBezTo>
                    <a:pt x="79847" y="1086678"/>
                    <a:pt x="52207" y="1075229"/>
                    <a:pt x="31828" y="1054850"/>
                  </a:cubicBezTo>
                  <a:cubicBezTo>
                    <a:pt x="11449" y="1034471"/>
                    <a:pt x="0" y="1006831"/>
                    <a:pt x="0" y="978010"/>
                  </a:cubicBezTo>
                  <a:lnTo>
                    <a:pt x="0" y="108668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47068" tIns="47068" rIns="47068" bIns="4706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در سر و گردن است: </a:t>
              </a:r>
              <a:r>
                <a:rPr lang="fa-IR" sz="1800" b="1" kern="1200" dirty="0" smtClean="0">
                  <a:cs typeface="B Zar" pitchFamily="2" charset="-78"/>
                </a:rPr>
                <a:t>بايد آن مقدار را شسته و سپس طرف راست و چپ بدن را بشويد</a:t>
              </a:r>
              <a:endParaRPr lang="en-US" sz="1800" b="1" kern="1200" dirty="0"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3" grpId="0"/>
      <p:bldP spid="14" grpId="0" animBg="1"/>
      <p:bldP spid="15" grpId="0"/>
      <p:bldP spid="21" grpId="0" animBg="1"/>
      <p:bldP spid="2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3943884" y="3611981"/>
            <a:ext cx="1949454" cy="1949454"/>
          </a:xfrm>
          <a:custGeom>
            <a:avLst/>
            <a:gdLst>
              <a:gd name="connsiteX0" fmla="*/ 0 w 1949454"/>
              <a:gd name="connsiteY0" fmla="*/ 974727 h 1949454"/>
              <a:gd name="connsiteX1" fmla="*/ 285492 w 1949454"/>
              <a:gd name="connsiteY1" fmla="*/ 285491 h 1949454"/>
              <a:gd name="connsiteX2" fmla="*/ 974729 w 1949454"/>
              <a:gd name="connsiteY2" fmla="*/ 1 h 1949454"/>
              <a:gd name="connsiteX3" fmla="*/ 1663965 w 1949454"/>
              <a:gd name="connsiteY3" fmla="*/ 285493 h 1949454"/>
              <a:gd name="connsiteX4" fmla="*/ 1949455 w 1949454"/>
              <a:gd name="connsiteY4" fmla="*/ 974730 h 1949454"/>
              <a:gd name="connsiteX5" fmla="*/ 1663964 w 1949454"/>
              <a:gd name="connsiteY5" fmla="*/ 1663966 h 1949454"/>
              <a:gd name="connsiteX6" fmla="*/ 974728 w 1949454"/>
              <a:gd name="connsiteY6" fmla="*/ 1949457 h 1949454"/>
              <a:gd name="connsiteX7" fmla="*/ 285492 w 1949454"/>
              <a:gd name="connsiteY7" fmla="*/ 1663965 h 1949454"/>
              <a:gd name="connsiteX8" fmla="*/ 2 w 1949454"/>
              <a:gd name="connsiteY8" fmla="*/ 974728 h 1949454"/>
              <a:gd name="connsiteX9" fmla="*/ 0 w 1949454"/>
              <a:gd name="connsiteY9" fmla="*/ 974727 h 1949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49454" h="1949454">
                <a:moveTo>
                  <a:pt x="0" y="974727"/>
                </a:moveTo>
                <a:cubicBezTo>
                  <a:pt x="0" y="716213"/>
                  <a:pt x="102695" y="468288"/>
                  <a:pt x="285492" y="285491"/>
                </a:cubicBezTo>
                <a:cubicBezTo>
                  <a:pt x="468289" y="102694"/>
                  <a:pt x="716215" y="1"/>
                  <a:pt x="974729" y="1"/>
                </a:cubicBezTo>
                <a:cubicBezTo>
                  <a:pt x="1233243" y="1"/>
                  <a:pt x="1481168" y="102696"/>
                  <a:pt x="1663965" y="285493"/>
                </a:cubicBezTo>
                <a:cubicBezTo>
                  <a:pt x="1846762" y="468290"/>
                  <a:pt x="1949455" y="716216"/>
                  <a:pt x="1949455" y="974730"/>
                </a:cubicBezTo>
                <a:cubicBezTo>
                  <a:pt x="1949455" y="1233244"/>
                  <a:pt x="1846761" y="1481169"/>
                  <a:pt x="1663964" y="1663966"/>
                </a:cubicBezTo>
                <a:cubicBezTo>
                  <a:pt x="1481167" y="1846763"/>
                  <a:pt x="1233241" y="1949457"/>
                  <a:pt x="974728" y="1949457"/>
                </a:cubicBezTo>
                <a:cubicBezTo>
                  <a:pt x="716214" y="1949457"/>
                  <a:pt x="468289" y="1846762"/>
                  <a:pt x="285492" y="1663965"/>
                </a:cubicBezTo>
                <a:cubicBezTo>
                  <a:pt x="102695" y="1481168"/>
                  <a:pt x="1" y="1233242"/>
                  <a:pt x="2" y="974728"/>
                </a:cubicBezTo>
                <a:cubicBezTo>
                  <a:pt x="1" y="974728"/>
                  <a:pt x="1" y="974727"/>
                  <a:pt x="0" y="974727"/>
                </a:cubicBez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321051" tIns="321051" rIns="321051" bIns="321051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cs typeface="B Zar" pitchFamily="2" charset="-78"/>
              </a:rPr>
              <a:t>غسل مس ميت</a:t>
            </a:r>
            <a:endParaRPr lang="en-US" sz="3200" b="1" kern="1200" dirty="0">
              <a:cs typeface="B Zar" pitchFamily="2" charset="-78"/>
            </a:endParaRPr>
          </a:p>
        </p:txBody>
      </p:sp>
      <p:sp>
        <p:nvSpPr>
          <p:cNvPr id="19" name="Freeform 18"/>
          <p:cNvSpPr/>
          <p:nvPr/>
        </p:nvSpPr>
        <p:spPr>
          <a:xfrm rot="16200000">
            <a:off x="4787847" y="3041250"/>
            <a:ext cx="261528" cy="662814"/>
          </a:xfrm>
          <a:custGeom>
            <a:avLst/>
            <a:gdLst>
              <a:gd name="connsiteX0" fmla="*/ 0 w 261528"/>
              <a:gd name="connsiteY0" fmla="*/ 132563 h 662814"/>
              <a:gd name="connsiteX1" fmla="*/ 130764 w 261528"/>
              <a:gd name="connsiteY1" fmla="*/ 132563 h 662814"/>
              <a:gd name="connsiteX2" fmla="*/ 130764 w 261528"/>
              <a:gd name="connsiteY2" fmla="*/ 0 h 662814"/>
              <a:gd name="connsiteX3" fmla="*/ 261528 w 261528"/>
              <a:gd name="connsiteY3" fmla="*/ 331407 h 662814"/>
              <a:gd name="connsiteX4" fmla="*/ 130764 w 261528"/>
              <a:gd name="connsiteY4" fmla="*/ 662814 h 662814"/>
              <a:gd name="connsiteX5" fmla="*/ 130764 w 261528"/>
              <a:gd name="connsiteY5" fmla="*/ 530251 h 662814"/>
              <a:gd name="connsiteX6" fmla="*/ 0 w 261528"/>
              <a:gd name="connsiteY6" fmla="*/ 530251 h 662814"/>
              <a:gd name="connsiteX7" fmla="*/ 0 w 261528"/>
              <a:gd name="connsiteY7" fmla="*/ 132563 h 66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528" h="662814">
                <a:moveTo>
                  <a:pt x="0" y="132563"/>
                </a:moveTo>
                <a:lnTo>
                  <a:pt x="130764" y="132563"/>
                </a:lnTo>
                <a:lnTo>
                  <a:pt x="130764" y="0"/>
                </a:lnTo>
                <a:lnTo>
                  <a:pt x="261528" y="331407"/>
                </a:lnTo>
                <a:lnTo>
                  <a:pt x="130764" y="662814"/>
                </a:lnTo>
                <a:lnTo>
                  <a:pt x="130764" y="530251"/>
                </a:lnTo>
                <a:lnTo>
                  <a:pt x="0" y="530251"/>
                </a:lnTo>
                <a:lnTo>
                  <a:pt x="0" y="132563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0" tIns="132563" rIns="78458" bIns="132563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800" kern="1200">
              <a:cs typeface="B Koodak" pitchFamily="2" charset="-78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3526896" y="489789"/>
            <a:ext cx="2783431" cy="2628742"/>
          </a:xfrm>
          <a:custGeom>
            <a:avLst/>
            <a:gdLst>
              <a:gd name="connsiteX0" fmla="*/ 0 w 2783431"/>
              <a:gd name="connsiteY0" fmla="*/ 1314371 h 2628742"/>
              <a:gd name="connsiteX1" fmla="*/ 436143 w 2783431"/>
              <a:gd name="connsiteY1" fmla="*/ 358797 h 2628742"/>
              <a:gd name="connsiteX2" fmla="*/ 1391718 w 2783431"/>
              <a:gd name="connsiteY2" fmla="*/ 2 h 2628742"/>
              <a:gd name="connsiteX3" fmla="*/ 2347292 w 2783431"/>
              <a:gd name="connsiteY3" fmla="*/ 358800 h 2628742"/>
              <a:gd name="connsiteX4" fmla="*/ 2783432 w 2783431"/>
              <a:gd name="connsiteY4" fmla="*/ 1314376 h 2628742"/>
              <a:gd name="connsiteX5" fmla="*/ 2347290 w 2783431"/>
              <a:gd name="connsiteY5" fmla="*/ 2269951 h 2628742"/>
              <a:gd name="connsiteX6" fmla="*/ 1391715 w 2783431"/>
              <a:gd name="connsiteY6" fmla="*/ 2628747 h 2628742"/>
              <a:gd name="connsiteX7" fmla="*/ 436140 w 2783431"/>
              <a:gd name="connsiteY7" fmla="*/ 2269950 h 2628742"/>
              <a:gd name="connsiteX8" fmla="*/ -1 w 2783431"/>
              <a:gd name="connsiteY8" fmla="*/ 1314375 h 2628742"/>
              <a:gd name="connsiteX9" fmla="*/ 0 w 2783431"/>
              <a:gd name="connsiteY9" fmla="*/ 1314371 h 262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83431" h="2628742">
                <a:moveTo>
                  <a:pt x="0" y="1314371"/>
                </a:moveTo>
                <a:cubicBezTo>
                  <a:pt x="0" y="952745"/>
                  <a:pt x="157762" y="607095"/>
                  <a:pt x="436143" y="358797"/>
                </a:cubicBezTo>
                <a:cubicBezTo>
                  <a:pt x="694487" y="128371"/>
                  <a:pt x="1036373" y="1"/>
                  <a:pt x="1391718" y="2"/>
                </a:cubicBezTo>
                <a:cubicBezTo>
                  <a:pt x="1747063" y="2"/>
                  <a:pt x="2088949" y="128373"/>
                  <a:pt x="2347292" y="358800"/>
                </a:cubicBezTo>
                <a:cubicBezTo>
                  <a:pt x="2625672" y="607099"/>
                  <a:pt x="2783433" y="952749"/>
                  <a:pt x="2783432" y="1314376"/>
                </a:cubicBezTo>
                <a:cubicBezTo>
                  <a:pt x="2783432" y="1676002"/>
                  <a:pt x="2625671" y="2021653"/>
                  <a:pt x="2347290" y="2269951"/>
                </a:cubicBezTo>
                <a:cubicBezTo>
                  <a:pt x="2088947" y="2500377"/>
                  <a:pt x="1747060" y="2628748"/>
                  <a:pt x="1391715" y="2628747"/>
                </a:cubicBezTo>
                <a:cubicBezTo>
                  <a:pt x="1036370" y="2628747"/>
                  <a:pt x="694484" y="2500376"/>
                  <a:pt x="436140" y="2269950"/>
                </a:cubicBezTo>
                <a:cubicBezTo>
                  <a:pt x="157760" y="2021652"/>
                  <a:pt x="-1" y="1676001"/>
                  <a:pt x="-1" y="1314375"/>
                </a:cubicBezTo>
                <a:cubicBezTo>
                  <a:pt x="-1" y="1314374"/>
                  <a:pt x="0" y="1314372"/>
                  <a:pt x="0" y="1314371"/>
                </a:cubicBez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443184" tIns="420530" rIns="443184" bIns="42053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cs typeface="B Zar" pitchFamily="2" charset="-78"/>
              </a:rPr>
              <a:t>مواردي که سبب غسل نيست</a:t>
            </a:r>
            <a:endParaRPr lang="en-US" sz="3200" b="1" kern="1200" dirty="0">
              <a:cs typeface="B Zar" pitchFamily="2" charset="-78"/>
            </a:endParaRPr>
          </a:p>
        </p:txBody>
      </p:sp>
      <p:sp>
        <p:nvSpPr>
          <p:cNvPr id="21" name="Freeform 20"/>
          <p:cNvSpPr/>
          <p:nvPr/>
        </p:nvSpPr>
        <p:spPr>
          <a:xfrm rot="886018">
            <a:off x="6019451" y="4599688"/>
            <a:ext cx="411326" cy="662814"/>
          </a:xfrm>
          <a:custGeom>
            <a:avLst/>
            <a:gdLst>
              <a:gd name="connsiteX0" fmla="*/ 0 w 411326"/>
              <a:gd name="connsiteY0" fmla="*/ 132563 h 662814"/>
              <a:gd name="connsiteX1" fmla="*/ 205663 w 411326"/>
              <a:gd name="connsiteY1" fmla="*/ 132563 h 662814"/>
              <a:gd name="connsiteX2" fmla="*/ 205663 w 411326"/>
              <a:gd name="connsiteY2" fmla="*/ 0 h 662814"/>
              <a:gd name="connsiteX3" fmla="*/ 411326 w 411326"/>
              <a:gd name="connsiteY3" fmla="*/ 331407 h 662814"/>
              <a:gd name="connsiteX4" fmla="*/ 205663 w 411326"/>
              <a:gd name="connsiteY4" fmla="*/ 662814 h 662814"/>
              <a:gd name="connsiteX5" fmla="*/ 205663 w 411326"/>
              <a:gd name="connsiteY5" fmla="*/ 530251 h 662814"/>
              <a:gd name="connsiteX6" fmla="*/ 0 w 411326"/>
              <a:gd name="connsiteY6" fmla="*/ 530251 h 662814"/>
              <a:gd name="connsiteX7" fmla="*/ 0 w 411326"/>
              <a:gd name="connsiteY7" fmla="*/ 132563 h 66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326" h="662814">
                <a:moveTo>
                  <a:pt x="0" y="132563"/>
                </a:moveTo>
                <a:lnTo>
                  <a:pt x="205663" y="132563"/>
                </a:lnTo>
                <a:lnTo>
                  <a:pt x="205663" y="0"/>
                </a:lnTo>
                <a:lnTo>
                  <a:pt x="411326" y="331407"/>
                </a:lnTo>
                <a:lnTo>
                  <a:pt x="205663" y="662814"/>
                </a:lnTo>
                <a:lnTo>
                  <a:pt x="205663" y="530251"/>
                </a:lnTo>
                <a:lnTo>
                  <a:pt x="0" y="530251"/>
                </a:lnTo>
                <a:lnTo>
                  <a:pt x="0" y="132563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0" tIns="132563" rIns="123397" bIns="13256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800" kern="1200">
              <a:cs typeface="B Koodak" pitchFamily="2" charset="-78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6560365" y="4071943"/>
            <a:ext cx="2783431" cy="2628742"/>
          </a:xfrm>
          <a:custGeom>
            <a:avLst/>
            <a:gdLst>
              <a:gd name="connsiteX0" fmla="*/ 0 w 2783431"/>
              <a:gd name="connsiteY0" fmla="*/ 1314371 h 2628742"/>
              <a:gd name="connsiteX1" fmla="*/ 436143 w 2783431"/>
              <a:gd name="connsiteY1" fmla="*/ 358797 h 2628742"/>
              <a:gd name="connsiteX2" fmla="*/ 1391718 w 2783431"/>
              <a:gd name="connsiteY2" fmla="*/ 2 h 2628742"/>
              <a:gd name="connsiteX3" fmla="*/ 2347292 w 2783431"/>
              <a:gd name="connsiteY3" fmla="*/ 358800 h 2628742"/>
              <a:gd name="connsiteX4" fmla="*/ 2783432 w 2783431"/>
              <a:gd name="connsiteY4" fmla="*/ 1314376 h 2628742"/>
              <a:gd name="connsiteX5" fmla="*/ 2347290 w 2783431"/>
              <a:gd name="connsiteY5" fmla="*/ 2269951 h 2628742"/>
              <a:gd name="connsiteX6" fmla="*/ 1391715 w 2783431"/>
              <a:gd name="connsiteY6" fmla="*/ 2628747 h 2628742"/>
              <a:gd name="connsiteX7" fmla="*/ 436140 w 2783431"/>
              <a:gd name="connsiteY7" fmla="*/ 2269950 h 2628742"/>
              <a:gd name="connsiteX8" fmla="*/ -1 w 2783431"/>
              <a:gd name="connsiteY8" fmla="*/ 1314375 h 2628742"/>
              <a:gd name="connsiteX9" fmla="*/ 0 w 2783431"/>
              <a:gd name="connsiteY9" fmla="*/ 1314371 h 262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83431" h="2628742">
                <a:moveTo>
                  <a:pt x="0" y="1314371"/>
                </a:moveTo>
                <a:cubicBezTo>
                  <a:pt x="0" y="952745"/>
                  <a:pt x="157762" y="607095"/>
                  <a:pt x="436143" y="358797"/>
                </a:cubicBezTo>
                <a:cubicBezTo>
                  <a:pt x="694487" y="128371"/>
                  <a:pt x="1036373" y="1"/>
                  <a:pt x="1391718" y="2"/>
                </a:cubicBezTo>
                <a:cubicBezTo>
                  <a:pt x="1747063" y="2"/>
                  <a:pt x="2088949" y="128373"/>
                  <a:pt x="2347292" y="358800"/>
                </a:cubicBezTo>
                <a:cubicBezTo>
                  <a:pt x="2625672" y="607099"/>
                  <a:pt x="2783433" y="952749"/>
                  <a:pt x="2783432" y="1314376"/>
                </a:cubicBezTo>
                <a:cubicBezTo>
                  <a:pt x="2783432" y="1676002"/>
                  <a:pt x="2625671" y="2021653"/>
                  <a:pt x="2347290" y="2269951"/>
                </a:cubicBezTo>
                <a:cubicBezTo>
                  <a:pt x="2088947" y="2500377"/>
                  <a:pt x="1747060" y="2628748"/>
                  <a:pt x="1391715" y="2628747"/>
                </a:cubicBezTo>
                <a:cubicBezTo>
                  <a:pt x="1036370" y="2628747"/>
                  <a:pt x="694484" y="2500376"/>
                  <a:pt x="436140" y="2269950"/>
                </a:cubicBezTo>
                <a:cubicBezTo>
                  <a:pt x="157760" y="2021652"/>
                  <a:pt x="-1" y="1676001"/>
                  <a:pt x="-1" y="1314375"/>
                </a:cubicBezTo>
                <a:cubicBezTo>
                  <a:pt x="-1" y="1314374"/>
                  <a:pt x="0" y="1314372"/>
                  <a:pt x="0" y="1314371"/>
                </a:cubicBez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443184" tIns="420530" rIns="443184" bIns="42053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cs typeface="B Zar" pitchFamily="2" charset="-78"/>
              </a:rPr>
              <a:t>کفايت يک غسل از چند مس ميت</a:t>
            </a:r>
            <a:endParaRPr lang="en-US" sz="3200" b="1" kern="1200" dirty="0">
              <a:cs typeface="B Zar" pitchFamily="2" charset="-78"/>
            </a:endParaRPr>
          </a:p>
        </p:txBody>
      </p:sp>
      <p:sp>
        <p:nvSpPr>
          <p:cNvPr id="23" name="Freeform 22"/>
          <p:cNvSpPr/>
          <p:nvPr/>
        </p:nvSpPr>
        <p:spPr>
          <a:xfrm rot="20713982">
            <a:off x="3406446" y="4599688"/>
            <a:ext cx="411327" cy="662814"/>
          </a:xfrm>
          <a:custGeom>
            <a:avLst/>
            <a:gdLst>
              <a:gd name="connsiteX0" fmla="*/ 0 w 411326"/>
              <a:gd name="connsiteY0" fmla="*/ 132563 h 662814"/>
              <a:gd name="connsiteX1" fmla="*/ 205663 w 411326"/>
              <a:gd name="connsiteY1" fmla="*/ 132563 h 662814"/>
              <a:gd name="connsiteX2" fmla="*/ 205663 w 411326"/>
              <a:gd name="connsiteY2" fmla="*/ 0 h 662814"/>
              <a:gd name="connsiteX3" fmla="*/ 411326 w 411326"/>
              <a:gd name="connsiteY3" fmla="*/ 331407 h 662814"/>
              <a:gd name="connsiteX4" fmla="*/ 205663 w 411326"/>
              <a:gd name="connsiteY4" fmla="*/ 662814 h 662814"/>
              <a:gd name="connsiteX5" fmla="*/ 205663 w 411326"/>
              <a:gd name="connsiteY5" fmla="*/ 530251 h 662814"/>
              <a:gd name="connsiteX6" fmla="*/ 0 w 411326"/>
              <a:gd name="connsiteY6" fmla="*/ 530251 h 662814"/>
              <a:gd name="connsiteX7" fmla="*/ 0 w 411326"/>
              <a:gd name="connsiteY7" fmla="*/ 132563 h 66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326" h="662814">
                <a:moveTo>
                  <a:pt x="411326" y="530251"/>
                </a:moveTo>
                <a:lnTo>
                  <a:pt x="205663" y="530251"/>
                </a:lnTo>
                <a:lnTo>
                  <a:pt x="205663" y="662814"/>
                </a:lnTo>
                <a:lnTo>
                  <a:pt x="0" y="331407"/>
                </a:lnTo>
                <a:lnTo>
                  <a:pt x="205663" y="0"/>
                </a:lnTo>
                <a:lnTo>
                  <a:pt x="205663" y="132563"/>
                </a:lnTo>
                <a:lnTo>
                  <a:pt x="411326" y="132563"/>
                </a:lnTo>
                <a:lnTo>
                  <a:pt x="411326" y="530251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23397" tIns="132563" rIns="1" bIns="13256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800" kern="1200">
              <a:cs typeface="B Koodak" pitchFamily="2" charset="-78"/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493427" y="4071943"/>
            <a:ext cx="2783431" cy="2628742"/>
          </a:xfrm>
          <a:custGeom>
            <a:avLst/>
            <a:gdLst>
              <a:gd name="connsiteX0" fmla="*/ 0 w 2783431"/>
              <a:gd name="connsiteY0" fmla="*/ 1314371 h 2628742"/>
              <a:gd name="connsiteX1" fmla="*/ 436143 w 2783431"/>
              <a:gd name="connsiteY1" fmla="*/ 358797 h 2628742"/>
              <a:gd name="connsiteX2" fmla="*/ 1391718 w 2783431"/>
              <a:gd name="connsiteY2" fmla="*/ 2 h 2628742"/>
              <a:gd name="connsiteX3" fmla="*/ 2347292 w 2783431"/>
              <a:gd name="connsiteY3" fmla="*/ 358800 h 2628742"/>
              <a:gd name="connsiteX4" fmla="*/ 2783432 w 2783431"/>
              <a:gd name="connsiteY4" fmla="*/ 1314376 h 2628742"/>
              <a:gd name="connsiteX5" fmla="*/ 2347290 w 2783431"/>
              <a:gd name="connsiteY5" fmla="*/ 2269951 h 2628742"/>
              <a:gd name="connsiteX6" fmla="*/ 1391715 w 2783431"/>
              <a:gd name="connsiteY6" fmla="*/ 2628747 h 2628742"/>
              <a:gd name="connsiteX7" fmla="*/ 436140 w 2783431"/>
              <a:gd name="connsiteY7" fmla="*/ 2269950 h 2628742"/>
              <a:gd name="connsiteX8" fmla="*/ -1 w 2783431"/>
              <a:gd name="connsiteY8" fmla="*/ 1314375 h 2628742"/>
              <a:gd name="connsiteX9" fmla="*/ 0 w 2783431"/>
              <a:gd name="connsiteY9" fmla="*/ 1314371 h 262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83431" h="2628742">
                <a:moveTo>
                  <a:pt x="0" y="1314371"/>
                </a:moveTo>
                <a:cubicBezTo>
                  <a:pt x="0" y="952745"/>
                  <a:pt x="157762" y="607095"/>
                  <a:pt x="436143" y="358797"/>
                </a:cubicBezTo>
                <a:cubicBezTo>
                  <a:pt x="694487" y="128371"/>
                  <a:pt x="1036373" y="1"/>
                  <a:pt x="1391718" y="2"/>
                </a:cubicBezTo>
                <a:cubicBezTo>
                  <a:pt x="1747063" y="2"/>
                  <a:pt x="2088949" y="128373"/>
                  <a:pt x="2347292" y="358800"/>
                </a:cubicBezTo>
                <a:cubicBezTo>
                  <a:pt x="2625672" y="607099"/>
                  <a:pt x="2783433" y="952749"/>
                  <a:pt x="2783432" y="1314376"/>
                </a:cubicBezTo>
                <a:cubicBezTo>
                  <a:pt x="2783432" y="1676002"/>
                  <a:pt x="2625671" y="2021653"/>
                  <a:pt x="2347290" y="2269951"/>
                </a:cubicBezTo>
                <a:cubicBezTo>
                  <a:pt x="2088947" y="2500377"/>
                  <a:pt x="1747060" y="2628748"/>
                  <a:pt x="1391715" y="2628747"/>
                </a:cubicBezTo>
                <a:cubicBezTo>
                  <a:pt x="1036370" y="2628747"/>
                  <a:pt x="694484" y="2500376"/>
                  <a:pt x="436140" y="2269950"/>
                </a:cubicBezTo>
                <a:cubicBezTo>
                  <a:pt x="157760" y="2021652"/>
                  <a:pt x="-1" y="1676001"/>
                  <a:pt x="-1" y="1314375"/>
                </a:cubicBezTo>
                <a:cubicBezTo>
                  <a:pt x="-1" y="1314374"/>
                  <a:pt x="0" y="1314372"/>
                  <a:pt x="0" y="1314371"/>
                </a:cubicBez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443184" tIns="420530" rIns="443184" bIns="42053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000" b="1" kern="1200" dirty="0" smtClean="0">
                <a:cs typeface="B Zar" pitchFamily="2" charset="-78"/>
              </a:rPr>
              <a:t>جواز توقف در مسجد و خواندن سوره سجده دار</a:t>
            </a:r>
            <a:endParaRPr lang="en-US" sz="3000" b="1" kern="1200" dirty="0">
              <a:cs typeface="B Zar" pitchFamily="2" charset="-78"/>
            </a:endParaRPr>
          </a:p>
        </p:txBody>
      </p:sp>
      <p:sp>
        <p:nvSpPr>
          <p:cNvPr id="16" name="7-Point Star 15">
            <a:hlinkClick r:id="rId2" action="ppaction://hlinksldjump"/>
          </p:cNvPr>
          <p:cNvSpPr/>
          <p:nvPr/>
        </p:nvSpPr>
        <p:spPr>
          <a:xfrm>
            <a:off x="4095744" y="4357694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4-Point Star 16">
            <a:hlinkClick r:id="rId3" action="ppaction://hlinksldjump"/>
          </p:cNvPr>
          <p:cNvSpPr/>
          <p:nvPr/>
        </p:nvSpPr>
        <p:spPr>
          <a:xfrm>
            <a:off x="1452538" y="6215082"/>
            <a:ext cx="357190" cy="357190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7-Point Star 24">
            <a:hlinkClick r:id="rId4" action="ppaction://hlinksldjump"/>
          </p:cNvPr>
          <p:cNvSpPr/>
          <p:nvPr/>
        </p:nvSpPr>
        <p:spPr>
          <a:xfrm>
            <a:off x="4810124" y="714356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7-Point Star 25">
            <a:hlinkClick r:id="rId5" action="ppaction://hlinksldjump"/>
          </p:cNvPr>
          <p:cNvSpPr/>
          <p:nvPr/>
        </p:nvSpPr>
        <p:spPr>
          <a:xfrm>
            <a:off x="7881958" y="6215082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7-Point Star 26">
            <a:hlinkClick r:id="rId6" action="ppaction://hlinksldjump"/>
          </p:cNvPr>
          <p:cNvSpPr/>
          <p:nvPr/>
        </p:nvSpPr>
        <p:spPr>
          <a:xfrm>
            <a:off x="1985942" y="6291282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 animBg="1"/>
      <p:bldP spid="15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16" grpId="0" animBg="1"/>
      <p:bldP spid="16" grpId="1" animBg="1"/>
      <p:bldP spid="17" grpId="0" animBg="1"/>
      <p:bldP spid="17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 smtClean="0">
                <a:solidFill>
                  <a:srgbClr val="0070C0"/>
                </a:solidFill>
                <a:cs typeface="B Zar" pitchFamily="2" charset="-78"/>
              </a:rPr>
              <a:t>غسل زمانى: </a:t>
            </a:r>
            <a:r>
              <a:rPr lang="fa-IR" sz="4800" b="1" dirty="0" smtClean="0">
                <a:cs typeface="B Zar" pitchFamily="2" charset="-78"/>
              </a:rPr>
              <a:t>غسلى كه براى زمان خاصى مستحب است، مانند: شب قدر و روز عرفه و غسل جمعه.</a:t>
            </a:r>
            <a:endParaRPr lang="en-US" sz="4800" b="1" dirty="0"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اگر كسى جايى از بدن خود را به بدن انسان مرده‏اى كه سرد شده و غسلش نداده‏اند برساند، بايد غسل مَسّ ميت كند.</a:t>
            </a:r>
            <a:endParaRPr lang="fa-IR" sz="4000" b="1" dirty="0"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600" b="1" dirty="0" smtClean="0">
                <a:cs typeface="B Zar" pitchFamily="2" charset="-78"/>
              </a:rPr>
              <a:t>در اين موارد مسّ بدن مرده سبب غسل نيست:</a:t>
            </a:r>
          </a:p>
          <a:p>
            <a:pPr marL="457200" indent="-457200" algn="just" rtl="1">
              <a:buFont typeface="Arial" pitchFamily="34" charset="0"/>
              <a:buChar char="•"/>
            </a:pPr>
            <a:r>
              <a:rPr lang="fa-IR" sz="3600" b="1" dirty="0" smtClean="0">
                <a:cs typeface="B Zar" pitchFamily="2" charset="-78"/>
              </a:rPr>
              <a:t> رزمنده‏اى كه در ميدان نبرد به شهادت رسيده است، در صورتى كه در ميدان جان دهد.</a:t>
            </a:r>
          </a:p>
          <a:p>
            <a:pPr marL="457200" indent="-457200" algn="just" rtl="1">
              <a:buFont typeface="Arial" pitchFamily="34" charset="0"/>
              <a:buChar char="•"/>
            </a:pPr>
            <a:r>
              <a:rPr lang="fa-IR" sz="3600" b="1" dirty="0" smtClean="0">
                <a:cs typeface="B Zar" pitchFamily="2" charset="-78"/>
              </a:rPr>
              <a:t> مرده‏اى كه بدنش گرم است و هنوز سرد نشده است.</a:t>
            </a:r>
          </a:p>
          <a:p>
            <a:pPr marL="457200" indent="-457200" algn="just" rtl="1">
              <a:buFont typeface="Arial" pitchFamily="34" charset="0"/>
              <a:buChar char="•"/>
            </a:pPr>
            <a:r>
              <a:rPr lang="fa-IR" sz="3600" b="1" dirty="0" smtClean="0">
                <a:cs typeface="B Zar" pitchFamily="2" charset="-78"/>
              </a:rPr>
              <a:t> مرده‏اى كه غسلش داده‏اند (سه غسل او تمام شده است).</a:t>
            </a:r>
            <a:endParaRPr lang="fa-IR" sz="3600" b="1" dirty="0"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اگر چند ميّت را مسّ كند يا يك ميّت را چند بار مسّ كند، يك غسل كافى است.</a:t>
            </a:r>
            <a:endParaRPr lang="fa-IR" sz="4000" b="1" dirty="0"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براى كسى كه بعد از مس ميّـت غسل نكرده اسـت، توقـف در مسجـد و خوانـدن سوره‏هايى كه سجده واجب دارد مانعى ندارد ولى براى نماز و مانند آن بايد غسل كند و وضو بگيرد.</a:t>
            </a:r>
            <a:endParaRPr lang="fa-IR" sz="3600" b="1" dirty="0"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5" name="Picture 14" descr="Picture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092" y="1571612"/>
            <a:ext cx="9527261" cy="4382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 smtClean="0">
                <a:solidFill>
                  <a:srgbClr val="0070C0"/>
                </a:solidFill>
                <a:cs typeface="B Zar" pitchFamily="2" charset="-78"/>
              </a:rPr>
              <a:t>غسل مكانى: </a:t>
            </a:r>
            <a:r>
              <a:rPr lang="fa-IR" sz="4800" b="1" dirty="0" smtClean="0">
                <a:cs typeface="B Zar" pitchFamily="2" charset="-78"/>
              </a:rPr>
              <a:t>غسلى كه به جهت رفتن به مكان معينى مستحب مى‏شود، مانند: رفتن به مسجدالحرام.</a:t>
            </a:r>
            <a:endParaRPr lang="en-US" sz="4800" b="1" dirty="0"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 smtClean="0">
                <a:solidFill>
                  <a:srgbClr val="0070C0"/>
                </a:solidFill>
                <a:cs typeface="B Zar" pitchFamily="2" charset="-78"/>
              </a:rPr>
              <a:t>غسل فعلى: </a:t>
            </a:r>
            <a:r>
              <a:rPr lang="fa-IR" sz="4800" b="1" dirty="0" smtClean="0">
                <a:cs typeface="B Zar" pitchFamily="2" charset="-78"/>
              </a:rPr>
              <a:t>غسلى كه براى انجام دادن كار خاصى مستحب است، مانند: غسل احرام عمره يا حج.</a:t>
            </a:r>
            <a:endParaRPr lang="fa-IR" sz="4800" b="1" dirty="0"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/>
        </p:nvSpPr>
        <p:spPr>
          <a:xfrm>
            <a:off x="7446579" y="2954412"/>
            <a:ext cx="2176751" cy="949175"/>
          </a:xfrm>
          <a:custGeom>
            <a:avLst/>
            <a:gdLst>
              <a:gd name="connsiteX0" fmla="*/ 0 w 2176751"/>
              <a:gd name="connsiteY0" fmla="*/ 94918 h 949175"/>
              <a:gd name="connsiteX1" fmla="*/ 27801 w 2176751"/>
              <a:gd name="connsiteY1" fmla="*/ 27801 h 949175"/>
              <a:gd name="connsiteX2" fmla="*/ 94918 w 2176751"/>
              <a:gd name="connsiteY2" fmla="*/ 0 h 949175"/>
              <a:gd name="connsiteX3" fmla="*/ 2081833 w 2176751"/>
              <a:gd name="connsiteY3" fmla="*/ 0 h 949175"/>
              <a:gd name="connsiteX4" fmla="*/ 2148950 w 2176751"/>
              <a:gd name="connsiteY4" fmla="*/ 27801 h 949175"/>
              <a:gd name="connsiteX5" fmla="*/ 2176751 w 2176751"/>
              <a:gd name="connsiteY5" fmla="*/ 94918 h 949175"/>
              <a:gd name="connsiteX6" fmla="*/ 2176751 w 2176751"/>
              <a:gd name="connsiteY6" fmla="*/ 854257 h 949175"/>
              <a:gd name="connsiteX7" fmla="*/ 2148950 w 2176751"/>
              <a:gd name="connsiteY7" fmla="*/ 921374 h 949175"/>
              <a:gd name="connsiteX8" fmla="*/ 2081833 w 2176751"/>
              <a:gd name="connsiteY8" fmla="*/ 949175 h 949175"/>
              <a:gd name="connsiteX9" fmla="*/ 94918 w 2176751"/>
              <a:gd name="connsiteY9" fmla="*/ 949175 h 949175"/>
              <a:gd name="connsiteX10" fmla="*/ 27801 w 2176751"/>
              <a:gd name="connsiteY10" fmla="*/ 921374 h 949175"/>
              <a:gd name="connsiteX11" fmla="*/ 0 w 2176751"/>
              <a:gd name="connsiteY11" fmla="*/ 854257 h 949175"/>
              <a:gd name="connsiteX12" fmla="*/ 0 w 2176751"/>
              <a:gd name="connsiteY12" fmla="*/ 94918 h 94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76751" h="949175">
                <a:moveTo>
                  <a:pt x="0" y="94918"/>
                </a:moveTo>
                <a:cubicBezTo>
                  <a:pt x="0" y="69744"/>
                  <a:pt x="10000" y="45601"/>
                  <a:pt x="27801" y="27801"/>
                </a:cubicBezTo>
                <a:cubicBezTo>
                  <a:pt x="45602" y="10000"/>
                  <a:pt x="69744" y="0"/>
                  <a:pt x="94918" y="0"/>
                </a:cubicBezTo>
                <a:lnTo>
                  <a:pt x="2081833" y="0"/>
                </a:lnTo>
                <a:cubicBezTo>
                  <a:pt x="2107007" y="0"/>
                  <a:pt x="2131150" y="10000"/>
                  <a:pt x="2148950" y="27801"/>
                </a:cubicBezTo>
                <a:cubicBezTo>
                  <a:pt x="2166751" y="45602"/>
                  <a:pt x="2176751" y="69744"/>
                  <a:pt x="2176751" y="94918"/>
                </a:cubicBezTo>
                <a:lnTo>
                  <a:pt x="2176751" y="854257"/>
                </a:lnTo>
                <a:cubicBezTo>
                  <a:pt x="2176751" y="879431"/>
                  <a:pt x="2166751" y="903574"/>
                  <a:pt x="2148950" y="921374"/>
                </a:cubicBezTo>
                <a:cubicBezTo>
                  <a:pt x="2131149" y="939175"/>
                  <a:pt x="2107007" y="949175"/>
                  <a:pt x="2081833" y="949175"/>
                </a:cubicBezTo>
                <a:lnTo>
                  <a:pt x="94918" y="949175"/>
                </a:lnTo>
                <a:cubicBezTo>
                  <a:pt x="69744" y="949175"/>
                  <a:pt x="45601" y="939175"/>
                  <a:pt x="27801" y="921374"/>
                </a:cubicBezTo>
                <a:cubicBezTo>
                  <a:pt x="10000" y="903573"/>
                  <a:pt x="0" y="879431"/>
                  <a:pt x="0" y="854257"/>
                </a:cubicBezTo>
                <a:lnTo>
                  <a:pt x="0" y="94918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45580" tIns="45580" rIns="45580" bIns="455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عوامل جنابت</a:t>
            </a:r>
            <a:endParaRPr lang="en-US" sz="2800" b="1" kern="1200" dirty="0">
              <a:cs typeface="B Zar" pitchFamily="2" charset="-78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4185677" y="1951266"/>
            <a:ext cx="2919209" cy="1588166"/>
            <a:chOff x="4185677" y="1951266"/>
            <a:chExt cx="2919209" cy="1588166"/>
          </a:xfrm>
        </p:grpSpPr>
        <p:sp>
          <p:nvSpPr>
            <p:cNvPr id="15" name="Freeform 14"/>
            <p:cNvSpPr/>
            <p:nvPr/>
          </p:nvSpPr>
          <p:spPr>
            <a:xfrm rot="24979441">
              <a:off x="6423615" y="2858161"/>
              <a:ext cx="1316136" cy="46406"/>
            </a:xfrm>
            <a:custGeom>
              <a:avLst/>
              <a:gdLst>
                <a:gd name="connsiteX0" fmla="*/ 0 w 1316136"/>
                <a:gd name="connsiteY0" fmla="*/ 23203 h 46406"/>
                <a:gd name="connsiteX1" fmla="*/ 1316136 w 1316136"/>
                <a:gd name="connsiteY1" fmla="*/ 23203 h 4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36" h="46406">
                  <a:moveTo>
                    <a:pt x="1316136" y="23203"/>
                  </a:moveTo>
                  <a:lnTo>
                    <a:pt x="0" y="23203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7864" tIns="-9701" rIns="637865" bIns="-970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85677" y="1951266"/>
              <a:ext cx="2531109" cy="764923"/>
            </a:xfrm>
            <a:custGeom>
              <a:avLst/>
              <a:gdLst>
                <a:gd name="connsiteX0" fmla="*/ 0 w 2531109"/>
                <a:gd name="connsiteY0" fmla="*/ 76492 h 764923"/>
                <a:gd name="connsiteX1" fmla="*/ 22404 w 2531109"/>
                <a:gd name="connsiteY1" fmla="*/ 22404 h 764923"/>
                <a:gd name="connsiteX2" fmla="*/ 76492 w 2531109"/>
                <a:gd name="connsiteY2" fmla="*/ 0 h 764923"/>
                <a:gd name="connsiteX3" fmla="*/ 2454617 w 2531109"/>
                <a:gd name="connsiteY3" fmla="*/ 0 h 764923"/>
                <a:gd name="connsiteX4" fmla="*/ 2508705 w 2531109"/>
                <a:gd name="connsiteY4" fmla="*/ 22404 h 764923"/>
                <a:gd name="connsiteX5" fmla="*/ 2531109 w 2531109"/>
                <a:gd name="connsiteY5" fmla="*/ 76492 h 764923"/>
                <a:gd name="connsiteX6" fmla="*/ 2531109 w 2531109"/>
                <a:gd name="connsiteY6" fmla="*/ 688431 h 764923"/>
                <a:gd name="connsiteX7" fmla="*/ 2508705 w 2531109"/>
                <a:gd name="connsiteY7" fmla="*/ 742519 h 764923"/>
                <a:gd name="connsiteX8" fmla="*/ 2454617 w 2531109"/>
                <a:gd name="connsiteY8" fmla="*/ 764923 h 764923"/>
                <a:gd name="connsiteX9" fmla="*/ 76492 w 2531109"/>
                <a:gd name="connsiteY9" fmla="*/ 764923 h 764923"/>
                <a:gd name="connsiteX10" fmla="*/ 22404 w 2531109"/>
                <a:gd name="connsiteY10" fmla="*/ 742519 h 764923"/>
                <a:gd name="connsiteX11" fmla="*/ 0 w 2531109"/>
                <a:gd name="connsiteY11" fmla="*/ 688431 h 764923"/>
                <a:gd name="connsiteX12" fmla="*/ 0 w 2531109"/>
                <a:gd name="connsiteY12" fmla="*/ 76492 h 76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1109" h="764923">
                  <a:moveTo>
                    <a:pt x="0" y="76492"/>
                  </a:moveTo>
                  <a:cubicBezTo>
                    <a:pt x="0" y="56205"/>
                    <a:pt x="8059" y="36749"/>
                    <a:pt x="22404" y="22404"/>
                  </a:cubicBezTo>
                  <a:cubicBezTo>
                    <a:pt x="36749" y="8059"/>
                    <a:pt x="56205" y="0"/>
                    <a:pt x="76492" y="0"/>
                  </a:cubicBezTo>
                  <a:lnTo>
                    <a:pt x="2454617" y="0"/>
                  </a:lnTo>
                  <a:cubicBezTo>
                    <a:pt x="2474904" y="0"/>
                    <a:pt x="2494360" y="8059"/>
                    <a:pt x="2508705" y="22404"/>
                  </a:cubicBezTo>
                  <a:cubicBezTo>
                    <a:pt x="2523050" y="36749"/>
                    <a:pt x="2531109" y="56205"/>
                    <a:pt x="2531109" y="76492"/>
                  </a:cubicBezTo>
                  <a:lnTo>
                    <a:pt x="2531109" y="688431"/>
                  </a:lnTo>
                  <a:cubicBezTo>
                    <a:pt x="2531109" y="708718"/>
                    <a:pt x="2523050" y="728174"/>
                    <a:pt x="2508705" y="742519"/>
                  </a:cubicBezTo>
                  <a:cubicBezTo>
                    <a:pt x="2494360" y="756864"/>
                    <a:pt x="2474904" y="764923"/>
                    <a:pt x="2454617" y="764923"/>
                  </a:cubicBezTo>
                  <a:lnTo>
                    <a:pt x="76492" y="764923"/>
                  </a:lnTo>
                  <a:cubicBezTo>
                    <a:pt x="56205" y="764923"/>
                    <a:pt x="36749" y="756864"/>
                    <a:pt x="22404" y="742519"/>
                  </a:cubicBezTo>
                  <a:cubicBezTo>
                    <a:pt x="8059" y="728174"/>
                    <a:pt x="0" y="708718"/>
                    <a:pt x="0" y="688431"/>
                  </a:cubicBezTo>
                  <a:lnTo>
                    <a:pt x="0" y="76492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0184" tIns="40184" rIns="40184" bIns="40184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بيرون آمدن مني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73208" y="1371063"/>
            <a:ext cx="3573204" cy="1007237"/>
            <a:chOff x="473208" y="1371063"/>
            <a:chExt cx="3573204" cy="1007237"/>
          </a:xfrm>
        </p:grpSpPr>
        <p:sp>
          <p:nvSpPr>
            <p:cNvPr id="17" name="Freeform 16"/>
            <p:cNvSpPr/>
            <p:nvPr/>
          </p:nvSpPr>
          <p:spPr>
            <a:xfrm rot="25159044">
              <a:off x="3704819" y="2036706"/>
              <a:ext cx="636780" cy="46407"/>
            </a:xfrm>
            <a:custGeom>
              <a:avLst/>
              <a:gdLst>
                <a:gd name="connsiteX0" fmla="*/ 0 w 636780"/>
                <a:gd name="connsiteY0" fmla="*/ 23203 h 46406"/>
                <a:gd name="connsiteX1" fmla="*/ 636780 w 636780"/>
                <a:gd name="connsiteY1" fmla="*/ 23203 h 4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780" h="46406">
                  <a:moveTo>
                    <a:pt x="636780" y="23203"/>
                  </a:moveTo>
                  <a:lnTo>
                    <a:pt x="0" y="23203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5171" tIns="7284" rIns="315169" bIns="7283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3208" y="1371063"/>
              <a:ext cx="3387531" cy="830059"/>
            </a:xfrm>
            <a:custGeom>
              <a:avLst/>
              <a:gdLst>
                <a:gd name="connsiteX0" fmla="*/ 0 w 3387531"/>
                <a:gd name="connsiteY0" fmla="*/ 83006 h 830059"/>
                <a:gd name="connsiteX1" fmla="*/ 24312 w 3387531"/>
                <a:gd name="connsiteY1" fmla="*/ 24312 h 830059"/>
                <a:gd name="connsiteX2" fmla="*/ 83006 w 3387531"/>
                <a:gd name="connsiteY2" fmla="*/ 0 h 830059"/>
                <a:gd name="connsiteX3" fmla="*/ 3304525 w 3387531"/>
                <a:gd name="connsiteY3" fmla="*/ 0 h 830059"/>
                <a:gd name="connsiteX4" fmla="*/ 3363219 w 3387531"/>
                <a:gd name="connsiteY4" fmla="*/ 24312 h 830059"/>
                <a:gd name="connsiteX5" fmla="*/ 3387531 w 3387531"/>
                <a:gd name="connsiteY5" fmla="*/ 83006 h 830059"/>
                <a:gd name="connsiteX6" fmla="*/ 3387531 w 3387531"/>
                <a:gd name="connsiteY6" fmla="*/ 747053 h 830059"/>
                <a:gd name="connsiteX7" fmla="*/ 3363219 w 3387531"/>
                <a:gd name="connsiteY7" fmla="*/ 805747 h 830059"/>
                <a:gd name="connsiteX8" fmla="*/ 3304525 w 3387531"/>
                <a:gd name="connsiteY8" fmla="*/ 830059 h 830059"/>
                <a:gd name="connsiteX9" fmla="*/ 83006 w 3387531"/>
                <a:gd name="connsiteY9" fmla="*/ 830059 h 830059"/>
                <a:gd name="connsiteX10" fmla="*/ 24312 w 3387531"/>
                <a:gd name="connsiteY10" fmla="*/ 805747 h 830059"/>
                <a:gd name="connsiteX11" fmla="*/ 0 w 3387531"/>
                <a:gd name="connsiteY11" fmla="*/ 747053 h 830059"/>
                <a:gd name="connsiteX12" fmla="*/ 0 w 3387531"/>
                <a:gd name="connsiteY12" fmla="*/ 83006 h 83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87531" h="830059">
                  <a:moveTo>
                    <a:pt x="0" y="83006"/>
                  </a:moveTo>
                  <a:cubicBezTo>
                    <a:pt x="0" y="60991"/>
                    <a:pt x="8745" y="39879"/>
                    <a:pt x="24312" y="24312"/>
                  </a:cubicBezTo>
                  <a:cubicBezTo>
                    <a:pt x="39879" y="8745"/>
                    <a:pt x="60992" y="0"/>
                    <a:pt x="83006" y="0"/>
                  </a:cubicBezTo>
                  <a:lnTo>
                    <a:pt x="3304525" y="0"/>
                  </a:lnTo>
                  <a:cubicBezTo>
                    <a:pt x="3326540" y="0"/>
                    <a:pt x="3347652" y="8745"/>
                    <a:pt x="3363219" y="24312"/>
                  </a:cubicBezTo>
                  <a:cubicBezTo>
                    <a:pt x="3378786" y="39879"/>
                    <a:pt x="3387531" y="60992"/>
                    <a:pt x="3387531" y="83006"/>
                  </a:cubicBezTo>
                  <a:lnTo>
                    <a:pt x="3387531" y="747053"/>
                  </a:lnTo>
                  <a:cubicBezTo>
                    <a:pt x="3387531" y="769068"/>
                    <a:pt x="3378786" y="790180"/>
                    <a:pt x="3363219" y="805747"/>
                  </a:cubicBezTo>
                  <a:cubicBezTo>
                    <a:pt x="3347652" y="821314"/>
                    <a:pt x="3326539" y="830059"/>
                    <a:pt x="3304525" y="830059"/>
                  </a:cubicBezTo>
                  <a:lnTo>
                    <a:pt x="83006" y="830059"/>
                  </a:lnTo>
                  <a:cubicBezTo>
                    <a:pt x="60991" y="830059"/>
                    <a:pt x="39879" y="821314"/>
                    <a:pt x="24312" y="805747"/>
                  </a:cubicBezTo>
                  <a:cubicBezTo>
                    <a:pt x="8745" y="790180"/>
                    <a:pt x="0" y="769067"/>
                    <a:pt x="0" y="747053"/>
                  </a:cubicBezTo>
                  <a:lnTo>
                    <a:pt x="0" y="83006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2092" tIns="42092" rIns="42092" bIns="42092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کم يا زياد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73208" y="2289156"/>
            <a:ext cx="3573204" cy="1007237"/>
            <a:chOff x="473208" y="2289156"/>
            <a:chExt cx="3573204" cy="1007237"/>
          </a:xfrm>
        </p:grpSpPr>
        <p:sp>
          <p:nvSpPr>
            <p:cNvPr id="19" name="Freeform 18"/>
            <p:cNvSpPr/>
            <p:nvPr/>
          </p:nvSpPr>
          <p:spPr>
            <a:xfrm rot="18040956">
              <a:off x="3704819" y="2584342"/>
              <a:ext cx="636780" cy="46407"/>
            </a:xfrm>
            <a:custGeom>
              <a:avLst/>
              <a:gdLst>
                <a:gd name="connsiteX0" fmla="*/ 0 w 636780"/>
                <a:gd name="connsiteY0" fmla="*/ 23203 h 46406"/>
                <a:gd name="connsiteX1" fmla="*/ 636780 w 636780"/>
                <a:gd name="connsiteY1" fmla="*/ 23203 h 4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780" h="46406">
                  <a:moveTo>
                    <a:pt x="636780" y="23203"/>
                  </a:moveTo>
                  <a:lnTo>
                    <a:pt x="0" y="23203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5169" tIns="7283" rIns="315171" bIns="7284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3208" y="2466334"/>
              <a:ext cx="3387531" cy="830059"/>
            </a:xfrm>
            <a:custGeom>
              <a:avLst/>
              <a:gdLst>
                <a:gd name="connsiteX0" fmla="*/ 0 w 3387531"/>
                <a:gd name="connsiteY0" fmla="*/ 83006 h 830059"/>
                <a:gd name="connsiteX1" fmla="*/ 24312 w 3387531"/>
                <a:gd name="connsiteY1" fmla="*/ 24312 h 830059"/>
                <a:gd name="connsiteX2" fmla="*/ 83006 w 3387531"/>
                <a:gd name="connsiteY2" fmla="*/ 0 h 830059"/>
                <a:gd name="connsiteX3" fmla="*/ 3304525 w 3387531"/>
                <a:gd name="connsiteY3" fmla="*/ 0 h 830059"/>
                <a:gd name="connsiteX4" fmla="*/ 3363219 w 3387531"/>
                <a:gd name="connsiteY4" fmla="*/ 24312 h 830059"/>
                <a:gd name="connsiteX5" fmla="*/ 3387531 w 3387531"/>
                <a:gd name="connsiteY5" fmla="*/ 83006 h 830059"/>
                <a:gd name="connsiteX6" fmla="*/ 3387531 w 3387531"/>
                <a:gd name="connsiteY6" fmla="*/ 747053 h 830059"/>
                <a:gd name="connsiteX7" fmla="*/ 3363219 w 3387531"/>
                <a:gd name="connsiteY7" fmla="*/ 805747 h 830059"/>
                <a:gd name="connsiteX8" fmla="*/ 3304525 w 3387531"/>
                <a:gd name="connsiteY8" fmla="*/ 830059 h 830059"/>
                <a:gd name="connsiteX9" fmla="*/ 83006 w 3387531"/>
                <a:gd name="connsiteY9" fmla="*/ 830059 h 830059"/>
                <a:gd name="connsiteX10" fmla="*/ 24312 w 3387531"/>
                <a:gd name="connsiteY10" fmla="*/ 805747 h 830059"/>
                <a:gd name="connsiteX11" fmla="*/ 0 w 3387531"/>
                <a:gd name="connsiteY11" fmla="*/ 747053 h 830059"/>
                <a:gd name="connsiteX12" fmla="*/ 0 w 3387531"/>
                <a:gd name="connsiteY12" fmla="*/ 83006 h 83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87531" h="830059">
                  <a:moveTo>
                    <a:pt x="0" y="83006"/>
                  </a:moveTo>
                  <a:cubicBezTo>
                    <a:pt x="0" y="60991"/>
                    <a:pt x="8745" y="39879"/>
                    <a:pt x="24312" y="24312"/>
                  </a:cubicBezTo>
                  <a:cubicBezTo>
                    <a:pt x="39879" y="8745"/>
                    <a:pt x="60992" y="0"/>
                    <a:pt x="83006" y="0"/>
                  </a:cubicBezTo>
                  <a:lnTo>
                    <a:pt x="3304525" y="0"/>
                  </a:lnTo>
                  <a:cubicBezTo>
                    <a:pt x="3326540" y="0"/>
                    <a:pt x="3347652" y="8745"/>
                    <a:pt x="3363219" y="24312"/>
                  </a:cubicBezTo>
                  <a:cubicBezTo>
                    <a:pt x="3378786" y="39879"/>
                    <a:pt x="3387531" y="60992"/>
                    <a:pt x="3387531" y="83006"/>
                  </a:cubicBezTo>
                  <a:lnTo>
                    <a:pt x="3387531" y="747053"/>
                  </a:lnTo>
                  <a:cubicBezTo>
                    <a:pt x="3387531" y="769068"/>
                    <a:pt x="3378786" y="790180"/>
                    <a:pt x="3363219" y="805747"/>
                  </a:cubicBezTo>
                  <a:cubicBezTo>
                    <a:pt x="3347652" y="821314"/>
                    <a:pt x="3326539" y="830059"/>
                    <a:pt x="3304525" y="830059"/>
                  </a:cubicBezTo>
                  <a:lnTo>
                    <a:pt x="83006" y="830059"/>
                  </a:lnTo>
                  <a:cubicBezTo>
                    <a:pt x="60991" y="830059"/>
                    <a:pt x="39879" y="821314"/>
                    <a:pt x="24312" y="805747"/>
                  </a:cubicBezTo>
                  <a:cubicBezTo>
                    <a:pt x="8745" y="790180"/>
                    <a:pt x="0" y="769067"/>
                    <a:pt x="0" y="747053"/>
                  </a:cubicBezTo>
                  <a:lnTo>
                    <a:pt x="0" y="83006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2092" tIns="42092" rIns="42092" bIns="42092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در خواب يا بيداري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185677" y="3318566"/>
            <a:ext cx="2919210" cy="1588166"/>
            <a:chOff x="4185677" y="3318566"/>
            <a:chExt cx="2919210" cy="1588166"/>
          </a:xfrm>
        </p:grpSpPr>
        <p:sp>
          <p:nvSpPr>
            <p:cNvPr id="21" name="Freeform 20"/>
            <p:cNvSpPr/>
            <p:nvPr/>
          </p:nvSpPr>
          <p:spPr>
            <a:xfrm rot="18220559">
              <a:off x="6423615" y="3953432"/>
              <a:ext cx="1316137" cy="46406"/>
            </a:xfrm>
            <a:custGeom>
              <a:avLst/>
              <a:gdLst>
                <a:gd name="connsiteX0" fmla="*/ 0 w 1316136"/>
                <a:gd name="connsiteY0" fmla="*/ 23203 h 46406"/>
                <a:gd name="connsiteX1" fmla="*/ 1316136 w 1316136"/>
                <a:gd name="connsiteY1" fmla="*/ 23203 h 4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6136" h="46406">
                  <a:moveTo>
                    <a:pt x="1316136" y="23203"/>
                  </a:moveTo>
                  <a:lnTo>
                    <a:pt x="0" y="23203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7864" tIns="-9700" rIns="637866" bIns="-9701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85677" y="4141809"/>
              <a:ext cx="2531109" cy="764923"/>
            </a:xfrm>
            <a:custGeom>
              <a:avLst/>
              <a:gdLst>
                <a:gd name="connsiteX0" fmla="*/ 0 w 2531109"/>
                <a:gd name="connsiteY0" fmla="*/ 76492 h 764923"/>
                <a:gd name="connsiteX1" fmla="*/ 22404 w 2531109"/>
                <a:gd name="connsiteY1" fmla="*/ 22404 h 764923"/>
                <a:gd name="connsiteX2" fmla="*/ 76492 w 2531109"/>
                <a:gd name="connsiteY2" fmla="*/ 0 h 764923"/>
                <a:gd name="connsiteX3" fmla="*/ 2454617 w 2531109"/>
                <a:gd name="connsiteY3" fmla="*/ 0 h 764923"/>
                <a:gd name="connsiteX4" fmla="*/ 2508705 w 2531109"/>
                <a:gd name="connsiteY4" fmla="*/ 22404 h 764923"/>
                <a:gd name="connsiteX5" fmla="*/ 2531109 w 2531109"/>
                <a:gd name="connsiteY5" fmla="*/ 76492 h 764923"/>
                <a:gd name="connsiteX6" fmla="*/ 2531109 w 2531109"/>
                <a:gd name="connsiteY6" fmla="*/ 688431 h 764923"/>
                <a:gd name="connsiteX7" fmla="*/ 2508705 w 2531109"/>
                <a:gd name="connsiteY7" fmla="*/ 742519 h 764923"/>
                <a:gd name="connsiteX8" fmla="*/ 2454617 w 2531109"/>
                <a:gd name="connsiteY8" fmla="*/ 764923 h 764923"/>
                <a:gd name="connsiteX9" fmla="*/ 76492 w 2531109"/>
                <a:gd name="connsiteY9" fmla="*/ 764923 h 764923"/>
                <a:gd name="connsiteX10" fmla="*/ 22404 w 2531109"/>
                <a:gd name="connsiteY10" fmla="*/ 742519 h 764923"/>
                <a:gd name="connsiteX11" fmla="*/ 0 w 2531109"/>
                <a:gd name="connsiteY11" fmla="*/ 688431 h 764923"/>
                <a:gd name="connsiteX12" fmla="*/ 0 w 2531109"/>
                <a:gd name="connsiteY12" fmla="*/ 76492 h 76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31109" h="764923">
                  <a:moveTo>
                    <a:pt x="0" y="76492"/>
                  </a:moveTo>
                  <a:cubicBezTo>
                    <a:pt x="0" y="56205"/>
                    <a:pt x="8059" y="36749"/>
                    <a:pt x="22404" y="22404"/>
                  </a:cubicBezTo>
                  <a:cubicBezTo>
                    <a:pt x="36749" y="8059"/>
                    <a:pt x="56205" y="0"/>
                    <a:pt x="76492" y="0"/>
                  </a:cubicBezTo>
                  <a:lnTo>
                    <a:pt x="2454617" y="0"/>
                  </a:lnTo>
                  <a:cubicBezTo>
                    <a:pt x="2474904" y="0"/>
                    <a:pt x="2494360" y="8059"/>
                    <a:pt x="2508705" y="22404"/>
                  </a:cubicBezTo>
                  <a:cubicBezTo>
                    <a:pt x="2523050" y="36749"/>
                    <a:pt x="2531109" y="56205"/>
                    <a:pt x="2531109" y="76492"/>
                  </a:cubicBezTo>
                  <a:lnTo>
                    <a:pt x="2531109" y="688431"/>
                  </a:lnTo>
                  <a:cubicBezTo>
                    <a:pt x="2531109" y="708718"/>
                    <a:pt x="2523050" y="728174"/>
                    <a:pt x="2508705" y="742519"/>
                  </a:cubicBezTo>
                  <a:cubicBezTo>
                    <a:pt x="2494360" y="756864"/>
                    <a:pt x="2474904" y="764923"/>
                    <a:pt x="2454617" y="764923"/>
                  </a:cubicBezTo>
                  <a:lnTo>
                    <a:pt x="76492" y="764923"/>
                  </a:lnTo>
                  <a:cubicBezTo>
                    <a:pt x="56205" y="764923"/>
                    <a:pt x="36749" y="756864"/>
                    <a:pt x="22404" y="742519"/>
                  </a:cubicBezTo>
                  <a:cubicBezTo>
                    <a:pt x="8059" y="728174"/>
                    <a:pt x="0" y="708718"/>
                    <a:pt x="0" y="688431"/>
                  </a:cubicBezTo>
                  <a:lnTo>
                    <a:pt x="0" y="76492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0184" tIns="40184" rIns="40184" bIns="40184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جماع (آميزش)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73208" y="3561605"/>
            <a:ext cx="3573205" cy="1007238"/>
            <a:chOff x="473208" y="3561605"/>
            <a:chExt cx="3573205" cy="1007238"/>
          </a:xfrm>
        </p:grpSpPr>
        <p:sp>
          <p:nvSpPr>
            <p:cNvPr id="23" name="Freeform 22"/>
            <p:cNvSpPr/>
            <p:nvPr/>
          </p:nvSpPr>
          <p:spPr>
            <a:xfrm rot="25159044">
              <a:off x="3704819" y="4227249"/>
              <a:ext cx="636781" cy="46407"/>
            </a:xfrm>
            <a:custGeom>
              <a:avLst/>
              <a:gdLst>
                <a:gd name="connsiteX0" fmla="*/ 0 w 636780"/>
                <a:gd name="connsiteY0" fmla="*/ 23203 h 46406"/>
                <a:gd name="connsiteX1" fmla="*/ 636780 w 636780"/>
                <a:gd name="connsiteY1" fmla="*/ 23203 h 4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780" h="46406">
                  <a:moveTo>
                    <a:pt x="636780" y="23203"/>
                  </a:moveTo>
                  <a:lnTo>
                    <a:pt x="0" y="23203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5171" tIns="7284" rIns="315170" bIns="7283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3208" y="3561605"/>
              <a:ext cx="3387531" cy="830059"/>
            </a:xfrm>
            <a:custGeom>
              <a:avLst/>
              <a:gdLst>
                <a:gd name="connsiteX0" fmla="*/ 0 w 3387531"/>
                <a:gd name="connsiteY0" fmla="*/ 83006 h 830059"/>
                <a:gd name="connsiteX1" fmla="*/ 24312 w 3387531"/>
                <a:gd name="connsiteY1" fmla="*/ 24312 h 830059"/>
                <a:gd name="connsiteX2" fmla="*/ 83006 w 3387531"/>
                <a:gd name="connsiteY2" fmla="*/ 0 h 830059"/>
                <a:gd name="connsiteX3" fmla="*/ 3304525 w 3387531"/>
                <a:gd name="connsiteY3" fmla="*/ 0 h 830059"/>
                <a:gd name="connsiteX4" fmla="*/ 3363219 w 3387531"/>
                <a:gd name="connsiteY4" fmla="*/ 24312 h 830059"/>
                <a:gd name="connsiteX5" fmla="*/ 3387531 w 3387531"/>
                <a:gd name="connsiteY5" fmla="*/ 83006 h 830059"/>
                <a:gd name="connsiteX6" fmla="*/ 3387531 w 3387531"/>
                <a:gd name="connsiteY6" fmla="*/ 747053 h 830059"/>
                <a:gd name="connsiteX7" fmla="*/ 3363219 w 3387531"/>
                <a:gd name="connsiteY7" fmla="*/ 805747 h 830059"/>
                <a:gd name="connsiteX8" fmla="*/ 3304525 w 3387531"/>
                <a:gd name="connsiteY8" fmla="*/ 830059 h 830059"/>
                <a:gd name="connsiteX9" fmla="*/ 83006 w 3387531"/>
                <a:gd name="connsiteY9" fmla="*/ 830059 h 830059"/>
                <a:gd name="connsiteX10" fmla="*/ 24312 w 3387531"/>
                <a:gd name="connsiteY10" fmla="*/ 805747 h 830059"/>
                <a:gd name="connsiteX11" fmla="*/ 0 w 3387531"/>
                <a:gd name="connsiteY11" fmla="*/ 747053 h 830059"/>
                <a:gd name="connsiteX12" fmla="*/ 0 w 3387531"/>
                <a:gd name="connsiteY12" fmla="*/ 83006 h 83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87531" h="830059">
                  <a:moveTo>
                    <a:pt x="0" y="83006"/>
                  </a:moveTo>
                  <a:cubicBezTo>
                    <a:pt x="0" y="60991"/>
                    <a:pt x="8745" y="39879"/>
                    <a:pt x="24312" y="24312"/>
                  </a:cubicBezTo>
                  <a:cubicBezTo>
                    <a:pt x="39879" y="8745"/>
                    <a:pt x="60992" y="0"/>
                    <a:pt x="83006" y="0"/>
                  </a:cubicBezTo>
                  <a:lnTo>
                    <a:pt x="3304525" y="0"/>
                  </a:lnTo>
                  <a:cubicBezTo>
                    <a:pt x="3326540" y="0"/>
                    <a:pt x="3347652" y="8745"/>
                    <a:pt x="3363219" y="24312"/>
                  </a:cubicBezTo>
                  <a:cubicBezTo>
                    <a:pt x="3378786" y="39879"/>
                    <a:pt x="3387531" y="60992"/>
                    <a:pt x="3387531" y="83006"/>
                  </a:cubicBezTo>
                  <a:lnTo>
                    <a:pt x="3387531" y="747053"/>
                  </a:lnTo>
                  <a:cubicBezTo>
                    <a:pt x="3387531" y="769068"/>
                    <a:pt x="3378786" y="790180"/>
                    <a:pt x="3363219" y="805747"/>
                  </a:cubicBezTo>
                  <a:cubicBezTo>
                    <a:pt x="3347652" y="821314"/>
                    <a:pt x="3326539" y="830059"/>
                    <a:pt x="3304525" y="830059"/>
                  </a:cubicBezTo>
                  <a:lnTo>
                    <a:pt x="83006" y="830059"/>
                  </a:lnTo>
                  <a:cubicBezTo>
                    <a:pt x="60991" y="830059"/>
                    <a:pt x="39879" y="821314"/>
                    <a:pt x="24312" y="805747"/>
                  </a:cubicBezTo>
                  <a:cubicBezTo>
                    <a:pt x="8745" y="790180"/>
                    <a:pt x="0" y="769067"/>
                    <a:pt x="0" y="747053"/>
                  </a:cubicBezTo>
                  <a:lnTo>
                    <a:pt x="0" y="83006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2092" tIns="42092" rIns="42092" bIns="42092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با همسر يا با حرام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73208" y="4479698"/>
            <a:ext cx="3573205" cy="1007238"/>
            <a:chOff x="473208" y="4479698"/>
            <a:chExt cx="3573205" cy="1007238"/>
          </a:xfrm>
        </p:grpSpPr>
        <p:sp>
          <p:nvSpPr>
            <p:cNvPr id="25" name="Freeform 24"/>
            <p:cNvSpPr/>
            <p:nvPr/>
          </p:nvSpPr>
          <p:spPr>
            <a:xfrm rot="18040956">
              <a:off x="3704819" y="4774885"/>
              <a:ext cx="636781" cy="46407"/>
            </a:xfrm>
            <a:custGeom>
              <a:avLst/>
              <a:gdLst>
                <a:gd name="connsiteX0" fmla="*/ 0 w 636780"/>
                <a:gd name="connsiteY0" fmla="*/ 23203 h 46406"/>
                <a:gd name="connsiteX1" fmla="*/ 636780 w 636780"/>
                <a:gd name="connsiteY1" fmla="*/ 23203 h 4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780" h="46406">
                  <a:moveTo>
                    <a:pt x="636780" y="23203"/>
                  </a:moveTo>
                  <a:lnTo>
                    <a:pt x="0" y="23203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5169" tIns="7283" rIns="315172" bIns="7284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3208" y="4656877"/>
              <a:ext cx="3387531" cy="830059"/>
            </a:xfrm>
            <a:custGeom>
              <a:avLst/>
              <a:gdLst>
                <a:gd name="connsiteX0" fmla="*/ 0 w 3387531"/>
                <a:gd name="connsiteY0" fmla="*/ 83006 h 830059"/>
                <a:gd name="connsiteX1" fmla="*/ 24312 w 3387531"/>
                <a:gd name="connsiteY1" fmla="*/ 24312 h 830059"/>
                <a:gd name="connsiteX2" fmla="*/ 83006 w 3387531"/>
                <a:gd name="connsiteY2" fmla="*/ 0 h 830059"/>
                <a:gd name="connsiteX3" fmla="*/ 3304525 w 3387531"/>
                <a:gd name="connsiteY3" fmla="*/ 0 h 830059"/>
                <a:gd name="connsiteX4" fmla="*/ 3363219 w 3387531"/>
                <a:gd name="connsiteY4" fmla="*/ 24312 h 830059"/>
                <a:gd name="connsiteX5" fmla="*/ 3387531 w 3387531"/>
                <a:gd name="connsiteY5" fmla="*/ 83006 h 830059"/>
                <a:gd name="connsiteX6" fmla="*/ 3387531 w 3387531"/>
                <a:gd name="connsiteY6" fmla="*/ 747053 h 830059"/>
                <a:gd name="connsiteX7" fmla="*/ 3363219 w 3387531"/>
                <a:gd name="connsiteY7" fmla="*/ 805747 h 830059"/>
                <a:gd name="connsiteX8" fmla="*/ 3304525 w 3387531"/>
                <a:gd name="connsiteY8" fmla="*/ 830059 h 830059"/>
                <a:gd name="connsiteX9" fmla="*/ 83006 w 3387531"/>
                <a:gd name="connsiteY9" fmla="*/ 830059 h 830059"/>
                <a:gd name="connsiteX10" fmla="*/ 24312 w 3387531"/>
                <a:gd name="connsiteY10" fmla="*/ 805747 h 830059"/>
                <a:gd name="connsiteX11" fmla="*/ 0 w 3387531"/>
                <a:gd name="connsiteY11" fmla="*/ 747053 h 830059"/>
                <a:gd name="connsiteX12" fmla="*/ 0 w 3387531"/>
                <a:gd name="connsiteY12" fmla="*/ 83006 h 83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87531" h="830059">
                  <a:moveTo>
                    <a:pt x="0" y="83006"/>
                  </a:moveTo>
                  <a:cubicBezTo>
                    <a:pt x="0" y="60991"/>
                    <a:pt x="8745" y="39879"/>
                    <a:pt x="24312" y="24312"/>
                  </a:cubicBezTo>
                  <a:cubicBezTo>
                    <a:pt x="39879" y="8745"/>
                    <a:pt x="60992" y="0"/>
                    <a:pt x="83006" y="0"/>
                  </a:cubicBezTo>
                  <a:lnTo>
                    <a:pt x="3304525" y="0"/>
                  </a:lnTo>
                  <a:cubicBezTo>
                    <a:pt x="3326540" y="0"/>
                    <a:pt x="3347652" y="8745"/>
                    <a:pt x="3363219" y="24312"/>
                  </a:cubicBezTo>
                  <a:cubicBezTo>
                    <a:pt x="3378786" y="39879"/>
                    <a:pt x="3387531" y="60992"/>
                    <a:pt x="3387531" y="83006"/>
                  </a:cubicBezTo>
                  <a:lnTo>
                    <a:pt x="3387531" y="747053"/>
                  </a:lnTo>
                  <a:cubicBezTo>
                    <a:pt x="3387531" y="769068"/>
                    <a:pt x="3378786" y="790180"/>
                    <a:pt x="3363219" y="805747"/>
                  </a:cubicBezTo>
                  <a:cubicBezTo>
                    <a:pt x="3347652" y="821314"/>
                    <a:pt x="3326539" y="830059"/>
                    <a:pt x="3304525" y="830059"/>
                  </a:cubicBezTo>
                  <a:lnTo>
                    <a:pt x="83006" y="830059"/>
                  </a:lnTo>
                  <a:cubicBezTo>
                    <a:pt x="60991" y="830059"/>
                    <a:pt x="39879" y="821314"/>
                    <a:pt x="24312" y="805747"/>
                  </a:cubicBezTo>
                  <a:cubicBezTo>
                    <a:pt x="8745" y="790180"/>
                    <a:pt x="0" y="769067"/>
                    <a:pt x="0" y="747053"/>
                  </a:cubicBezTo>
                  <a:lnTo>
                    <a:pt x="0" y="83006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2092" tIns="42092" rIns="42092" bIns="42092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مني بيرون بيايد يا نيايد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33" name="Snip Single Corner Rectangle 32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1" grpId="0" animBg="1"/>
      <p:bldP spid="32" grpId="0"/>
      <p:bldP spid="33" grpId="0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6740449" y="1658312"/>
            <a:ext cx="2998896" cy="1799338"/>
          </a:xfrm>
          <a:custGeom>
            <a:avLst/>
            <a:gdLst>
              <a:gd name="connsiteX0" fmla="*/ 0 w 2998896"/>
              <a:gd name="connsiteY0" fmla="*/ 0 h 1799338"/>
              <a:gd name="connsiteX1" fmla="*/ 2998896 w 2998896"/>
              <a:gd name="connsiteY1" fmla="*/ 0 h 1799338"/>
              <a:gd name="connsiteX2" fmla="*/ 2998896 w 2998896"/>
              <a:gd name="connsiteY2" fmla="*/ 1799338 h 1799338"/>
              <a:gd name="connsiteX3" fmla="*/ 0 w 2998896"/>
              <a:gd name="connsiteY3" fmla="*/ 1799338 h 1799338"/>
              <a:gd name="connsiteX4" fmla="*/ 0 w 2998896"/>
              <a:gd name="connsiteY4" fmla="*/ 0 h 179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8896" h="1799338">
                <a:moveTo>
                  <a:pt x="0" y="0"/>
                </a:moveTo>
                <a:lnTo>
                  <a:pt x="2998896" y="0"/>
                </a:lnTo>
                <a:lnTo>
                  <a:pt x="2998896" y="1799338"/>
                </a:lnTo>
                <a:lnTo>
                  <a:pt x="0" y="17993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عدم جنابت در صورت عدم خروج مني</a:t>
            </a:r>
            <a:endParaRPr lang="en-US" sz="2800" b="1" kern="1200" dirty="0">
              <a:cs typeface="B Zar" pitchFamily="2" charset="-78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3441662" y="1658312"/>
            <a:ext cx="2998896" cy="1799338"/>
          </a:xfrm>
          <a:custGeom>
            <a:avLst/>
            <a:gdLst>
              <a:gd name="connsiteX0" fmla="*/ 0 w 2998896"/>
              <a:gd name="connsiteY0" fmla="*/ 0 h 1799338"/>
              <a:gd name="connsiteX1" fmla="*/ 2998896 w 2998896"/>
              <a:gd name="connsiteY1" fmla="*/ 0 h 1799338"/>
              <a:gd name="connsiteX2" fmla="*/ 2998896 w 2998896"/>
              <a:gd name="connsiteY2" fmla="*/ 1799338 h 1799338"/>
              <a:gd name="connsiteX3" fmla="*/ 0 w 2998896"/>
              <a:gd name="connsiteY3" fmla="*/ 1799338 h 1799338"/>
              <a:gd name="connsiteX4" fmla="*/ 0 w 2998896"/>
              <a:gd name="connsiteY4" fmla="*/ 0 h 179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8896" h="1799338">
                <a:moveTo>
                  <a:pt x="0" y="0"/>
                </a:moveTo>
                <a:lnTo>
                  <a:pt x="2998896" y="0"/>
                </a:lnTo>
                <a:lnTo>
                  <a:pt x="2998896" y="1799338"/>
                </a:lnTo>
                <a:lnTo>
                  <a:pt x="0" y="17993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جنابت با علم به خروج مني</a:t>
            </a:r>
            <a:endParaRPr lang="en-US" sz="2800" b="1" kern="1200" dirty="0">
              <a:cs typeface="B Zar" pitchFamily="2" charset="-78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142876" y="1658312"/>
            <a:ext cx="2998896" cy="1799338"/>
          </a:xfrm>
          <a:custGeom>
            <a:avLst/>
            <a:gdLst>
              <a:gd name="connsiteX0" fmla="*/ 0 w 2998896"/>
              <a:gd name="connsiteY0" fmla="*/ 0 h 1799338"/>
              <a:gd name="connsiteX1" fmla="*/ 2998896 w 2998896"/>
              <a:gd name="connsiteY1" fmla="*/ 0 h 1799338"/>
              <a:gd name="connsiteX2" fmla="*/ 2998896 w 2998896"/>
              <a:gd name="connsiteY2" fmla="*/ 1799338 h 1799338"/>
              <a:gd name="connsiteX3" fmla="*/ 0 w 2998896"/>
              <a:gd name="connsiteY3" fmla="*/ 1799338 h 1799338"/>
              <a:gd name="connsiteX4" fmla="*/ 0 w 2998896"/>
              <a:gd name="connsiteY4" fmla="*/ 0 h 179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8896" h="1799338">
                <a:moveTo>
                  <a:pt x="0" y="0"/>
                </a:moveTo>
                <a:lnTo>
                  <a:pt x="2998896" y="0"/>
                </a:lnTo>
                <a:lnTo>
                  <a:pt x="2998896" y="1799338"/>
                </a:lnTo>
                <a:lnTo>
                  <a:pt x="0" y="17993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استحباب غسل پس از خروج مني</a:t>
            </a:r>
            <a:endParaRPr lang="en-US" sz="2800" b="1" kern="1200" dirty="0">
              <a:cs typeface="B Zar" pitchFamily="2" charset="-78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091055" y="3757539"/>
            <a:ext cx="2998896" cy="1799338"/>
          </a:xfrm>
          <a:custGeom>
            <a:avLst/>
            <a:gdLst>
              <a:gd name="connsiteX0" fmla="*/ 0 w 2998896"/>
              <a:gd name="connsiteY0" fmla="*/ 0 h 1799338"/>
              <a:gd name="connsiteX1" fmla="*/ 2998896 w 2998896"/>
              <a:gd name="connsiteY1" fmla="*/ 0 h 1799338"/>
              <a:gd name="connsiteX2" fmla="*/ 2998896 w 2998896"/>
              <a:gd name="connsiteY2" fmla="*/ 1799338 h 1799338"/>
              <a:gd name="connsiteX3" fmla="*/ 0 w 2998896"/>
              <a:gd name="connsiteY3" fmla="*/ 1799338 h 1799338"/>
              <a:gd name="connsiteX4" fmla="*/ 0 w 2998896"/>
              <a:gd name="connsiteY4" fmla="*/ 0 h 179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8896" h="1799338">
                <a:moveTo>
                  <a:pt x="0" y="0"/>
                </a:moveTo>
                <a:lnTo>
                  <a:pt x="2998896" y="0"/>
                </a:lnTo>
                <a:lnTo>
                  <a:pt x="2998896" y="1799338"/>
                </a:lnTo>
                <a:lnTo>
                  <a:pt x="0" y="17993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جنابت زنان</a:t>
            </a:r>
            <a:endParaRPr lang="en-US" sz="2800" b="1" kern="1200" dirty="0">
              <a:cs typeface="B Zar" pitchFamily="2" charset="-78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792269" y="3757539"/>
            <a:ext cx="2998896" cy="1799338"/>
          </a:xfrm>
          <a:custGeom>
            <a:avLst/>
            <a:gdLst>
              <a:gd name="connsiteX0" fmla="*/ 0 w 2998896"/>
              <a:gd name="connsiteY0" fmla="*/ 0 h 1799338"/>
              <a:gd name="connsiteX1" fmla="*/ 2998896 w 2998896"/>
              <a:gd name="connsiteY1" fmla="*/ 0 h 1799338"/>
              <a:gd name="connsiteX2" fmla="*/ 2998896 w 2998896"/>
              <a:gd name="connsiteY2" fmla="*/ 1799338 h 1799338"/>
              <a:gd name="connsiteX3" fmla="*/ 0 w 2998896"/>
              <a:gd name="connsiteY3" fmla="*/ 1799338 h 1799338"/>
              <a:gd name="connsiteX4" fmla="*/ 0 w 2998896"/>
              <a:gd name="connsiteY4" fmla="*/ 0 h 179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8896" h="1799338">
                <a:moveTo>
                  <a:pt x="0" y="0"/>
                </a:moveTo>
                <a:lnTo>
                  <a:pt x="2998896" y="0"/>
                </a:lnTo>
                <a:lnTo>
                  <a:pt x="2998896" y="1799338"/>
                </a:lnTo>
                <a:lnTo>
                  <a:pt x="0" y="17993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وجوب غسل پس از بيرون آمدن مني در استمنا</a:t>
            </a:r>
            <a:endParaRPr lang="en-US" sz="2800" b="1" kern="1200" dirty="0">
              <a:cs typeface="B Zar" pitchFamily="2" charset="-78"/>
            </a:endParaRPr>
          </a:p>
        </p:txBody>
      </p:sp>
      <p:sp>
        <p:nvSpPr>
          <p:cNvPr id="23" name="7-Point Star 22">
            <a:hlinkClick r:id="rId2" action="ppaction://hlinksldjump"/>
          </p:cNvPr>
          <p:cNvSpPr/>
          <p:nvPr/>
        </p:nvSpPr>
        <p:spPr>
          <a:xfrm>
            <a:off x="6810388" y="1714488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7-Point Star 23">
            <a:hlinkClick r:id="rId3" action="ppaction://hlinksldjump"/>
          </p:cNvPr>
          <p:cNvSpPr/>
          <p:nvPr/>
        </p:nvSpPr>
        <p:spPr>
          <a:xfrm>
            <a:off x="3524240" y="1733538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7-Point Star 24">
            <a:hlinkClick r:id="rId4" action="ppaction://hlinksldjump"/>
          </p:cNvPr>
          <p:cNvSpPr/>
          <p:nvPr/>
        </p:nvSpPr>
        <p:spPr>
          <a:xfrm>
            <a:off x="246236" y="1741682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7-Point Star 25">
            <a:hlinkClick r:id="rId5" action="ppaction://hlinksldjump"/>
          </p:cNvPr>
          <p:cNvSpPr/>
          <p:nvPr/>
        </p:nvSpPr>
        <p:spPr>
          <a:xfrm>
            <a:off x="1881166" y="3843340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7-Point Star 26">
            <a:hlinkClick r:id="rId6" action="ppaction://hlinksldjump"/>
          </p:cNvPr>
          <p:cNvSpPr/>
          <p:nvPr/>
        </p:nvSpPr>
        <p:spPr>
          <a:xfrm>
            <a:off x="5200652" y="3824290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triped Right Arrow 15">
            <a:hlinkClick r:id="rId7" action="ppaction://hlinksldjump"/>
          </p:cNvPr>
          <p:cNvSpPr/>
          <p:nvPr/>
        </p:nvSpPr>
        <p:spPr>
          <a:xfrm rot="10800000">
            <a:off x="61882" y="628652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 animBg="1"/>
      <p:bldP spid="15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742950" y="1447800"/>
            <a:ext cx="84201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90600" y="1491342"/>
            <a:ext cx="7924800" cy="305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اگر منى از جاى خود حركت كند،</a:t>
            </a:r>
            <a:endParaRPr lang="en-US" sz="44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 ولى بيرون نيايد </a:t>
            </a:r>
            <a:endParaRPr lang="en-US" sz="44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سبب جنابت نمى‏شود.</a:t>
            </a:r>
            <a:endParaRPr lang="fa-IR" sz="4400" b="1" dirty="0">
              <a:cs typeface="B Zar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167710" y="2"/>
            <a:ext cx="15712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9- 10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21" name="Snip Single Corner Rectangle 20"/>
          <p:cNvSpPr/>
          <p:nvPr/>
        </p:nvSpPr>
        <p:spPr>
          <a:xfrm>
            <a:off x="0" y="0"/>
            <a:ext cx="288129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23910" y="0"/>
            <a:ext cx="1082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غسل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4261</TotalTime>
  <Words>1635</Words>
  <Application>Microsoft Office PowerPoint</Application>
  <PresentationFormat>A4 Paper (210x297 mm)</PresentationFormat>
  <Paragraphs>208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Calibri</vt:lpstr>
      <vt:lpstr>B Titr</vt:lpstr>
      <vt:lpstr>B Zar</vt:lpstr>
      <vt:lpstr>B Koodak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9-10</dc:title>
  <dc:creator>Enjavi</dc:creator>
  <cp:lastModifiedBy>ebrahim</cp:lastModifiedBy>
  <cp:revision>241</cp:revision>
  <dcterms:created xsi:type="dcterms:W3CDTF">2012-01-30T04:56:41Z</dcterms:created>
  <dcterms:modified xsi:type="dcterms:W3CDTF">2014-08-13T19:16:33Z</dcterms:modified>
</cp:coreProperties>
</file>