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86" r:id="rId2"/>
    <p:sldId id="287" r:id="rId3"/>
    <p:sldId id="288" r:id="rId4"/>
    <p:sldId id="289" r:id="rId5"/>
    <p:sldId id="290" r:id="rId6"/>
    <p:sldId id="291" r:id="rId7"/>
    <p:sldId id="292" r:id="rId8"/>
    <p:sldId id="302" r:id="rId9"/>
    <p:sldId id="293" r:id="rId10"/>
    <p:sldId id="303" r:id="rId11"/>
    <p:sldId id="304" r:id="rId12"/>
    <p:sldId id="294" r:id="rId13"/>
    <p:sldId id="305" r:id="rId14"/>
    <p:sldId id="306" r:id="rId15"/>
    <p:sldId id="295" r:id="rId16"/>
    <p:sldId id="309" r:id="rId17"/>
    <p:sldId id="310" r:id="rId18"/>
    <p:sldId id="307" r:id="rId19"/>
    <p:sldId id="308" r:id="rId20"/>
    <p:sldId id="296" r:id="rId21"/>
    <p:sldId id="311" r:id="rId22"/>
    <p:sldId id="312" r:id="rId23"/>
    <p:sldId id="313" r:id="rId24"/>
    <p:sldId id="314" r:id="rId25"/>
    <p:sldId id="297" r:id="rId26"/>
    <p:sldId id="315" r:id="rId27"/>
    <p:sldId id="299" r:id="rId28"/>
    <p:sldId id="300" r:id="rId29"/>
    <p:sldId id="316"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709" autoAdjust="0"/>
  </p:normalViewPr>
  <p:slideViewPr>
    <p:cSldViewPr>
      <p:cViewPr varScale="1">
        <p:scale>
          <a:sx n="71" d="100"/>
          <a:sy n="71" d="100"/>
        </p:scale>
        <p:origin x="-135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F7609224-8CA8-46B5-AFAE-A7EFEBDC4256}" type="datetimeFigureOut">
              <a:rPr lang="fa-IR" smtClean="0"/>
              <a:pPr/>
              <a:t>10/18/1435</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7AA9A7D4-F9DC-4A5F-B127-F0A7E1C74756}" type="slidenum">
              <a:rPr lang="fa-IR" smtClean="0"/>
              <a:pPr/>
              <a:t>‹#›</a:t>
            </a:fld>
            <a:endParaRPr lang="fa-IR"/>
          </a:p>
        </p:txBody>
      </p:sp>
    </p:spTree>
    <p:extLst>
      <p:ext uri="{BB962C8B-B14F-4D97-AF65-F5344CB8AC3E}">
        <p14:creationId xmlns:p14="http://schemas.microsoft.com/office/powerpoint/2010/main" xmlns="" val="141337669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25</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27</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28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12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15</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202DF-8F3E-42BD-B816-71EC232D8DF1}" type="slidenum">
              <a:rPr lang="en-US" smtClean="0"/>
              <a:pPr/>
              <a:t>20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1"/>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4"/>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4"/>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6"/>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8"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1" y="273056"/>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6"/>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8/14/2014</a:t>
            </a:fld>
            <a:endParaRPr lang="en-US"/>
          </a:p>
        </p:txBody>
      </p:sp>
      <p:sp>
        <p:nvSpPr>
          <p:cNvPr id="5" name="Footer Placeholder 4"/>
          <p:cNvSpPr>
            <a:spLocks noGrp="1"/>
          </p:cNvSpPr>
          <p:nvPr>
            <p:ph type="ftr" sz="quarter" idx="3"/>
          </p:nvPr>
        </p:nvSpPr>
        <p:spPr>
          <a:xfrm>
            <a:off x="3124200" y="6356356"/>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6"/>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0.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slide" Target="slide15.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slide" Target="slide4.xml"/></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slide" Target="slide25.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slide" Target="slide12.xml"/><Relationship Id="rId4" Type="http://schemas.openxmlformats.org/officeDocument/2006/relationships/slide" Target="slide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81003" y="1943108"/>
            <a:ext cx="6385926" cy="2949879"/>
            <a:chOff x="0" y="1649260"/>
            <a:chExt cx="7376525" cy="2949879"/>
          </a:xfrm>
          <a:scene3d>
            <a:camera prst="orthographicFront"/>
            <a:lightRig rig="flat" dir="t"/>
          </a:scene3d>
        </p:grpSpPr>
        <p:sp>
          <p:nvSpPr>
            <p:cNvPr id="5" name="Rectangle 4"/>
            <p:cNvSpPr/>
            <p:nvPr/>
          </p:nvSpPr>
          <p:spPr>
            <a:xfrm>
              <a:off x="0" y="1649260"/>
              <a:ext cx="7376525" cy="2949879"/>
            </a:xfrm>
            <a:prstGeom prst="rect">
              <a:avLst/>
            </a:prstGeom>
          </p:spPr>
          <p:style>
            <a:lnRef idx="1">
              <a:schemeClr val="dk1"/>
            </a:lnRef>
            <a:fillRef idx="2">
              <a:schemeClr val="dk1"/>
            </a:fillRef>
            <a:effectRef idx="1">
              <a:schemeClr val="dk1"/>
            </a:effectRef>
            <a:fontRef idx="minor">
              <a:schemeClr val="dk1"/>
            </a:fontRef>
          </p:style>
        </p:sp>
        <p:sp>
          <p:nvSpPr>
            <p:cNvPr id="6" name="Rectangle 5"/>
            <p:cNvSpPr/>
            <p:nvPr/>
          </p:nvSpPr>
          <p:spPr>
            <a:xfrm>
              <a:off x="0" y="1649260"/>
              <a:ext cx="7376525" cy="2949879"/>
            </a:xfrm>
            <a:prstGeom prst="rect">
              <a:avLst/>
            </a:prstGeom>
          </p:spPr>
          <p:style>
            <a:lnRef idx="1">
              <a:schemeClr val="accent1"/>
            </a:lnRef>
            <a:fillRef idx="2">
              <a:schemeClr val="accent1"/>
            </a:fillRef>
            <a:effectRef idx="1">
              <a:schemeClr val="accent1"/>
            </a:effectRef>
            <a:fontRef idx="minor">
              <a:schemeClr val="dk1"/>
            </a:fontRef>
          </p:style>
          <p:txBody>
            <a:bodyPr spcFirstLastPara="0" vert="horz" wrap="square" lIns="38100" tIns="38100" rIns="2479834" bIns="38100" numCol="1" spcCol="1270" anchor="t" anchorCtr="0">
              <a:noAutofit/>
            </a:bodyPr>
            <a:lstStyle/>
            <a:p>
              <a:pPr lvl="0" algn="r" defTabSz="666750" rtl="1">
                <a:lnSpc>
                  <a:spcPct val="90000"/>
                </a:lnSpc>
                <a:spcBef>
                  <a:spcPct val="0"/>
                </a:spcBef>
                <a:spcAft>
                  <a:spcPct val="35000"/>
                </a:spcAft>
              </a:pPr>
              <a:endParaRPr lang="en-US" sz="1400" kern="1200" dirty="0"/>
            </a:p>
          </p:txBody>
        </p:sp>
      </p:grpSp>
      <p:grpSp>
        <p:nvGrpSpPr>
          <p:cNvPr id="9" name="Group 8"/>
          <p:cNvGrpSpPr/>
          <p:nvPr/>
        </p:nvGrpSpPr>
        <p:grpSpPr>
          <a:xfrm>
            <a:off x="10287000" y="-838200"/>
            <a:ext cx="10308729" cy="8408649"/>
            <a:chOff x="5334000" y="-803397"/>
            <a:chExt cx="10308729" cy="8408649"/>
          </a:xfrm>
        </p:grpSpPr>
        <p:sp>
          <p:nvSpPr>
            <p:cNvPr id="2" name="Block Arc 1"/>
            <p:cNvSpPr/>
            <p:nvPr/>
          </p:nvSpPr>
          <p:spPr>
            <a:xfrm>
              <a:off x="7234080" y="-803397"/>
              <a:ext cx="8408649" cy="8408649"/>
            </a:xfrm>
            <a:prstGeom prst="blockArc">
              <a:avLst>
                <a:gd name="adj1" fmla="val 7289619"/>
                <a:gd name="adj2" fmla="val 14433526"/>
                <a:gd name="adj3" fmla="val 1026"/>
              </a:avLst>
            </a:prstGeom>
          </p:spPr>
          <p:style>
            <a:lnRef idx="1">
              <a:schemeClr val="accent1"/>
            </a:lnRef>
            <a:fillRef idx="2">
              <a:schemeClr val="accent1"/>
            </a:fillRef>
            <a:effectRef idx="1">
              <a:schemeClr val="accent1"/>
            </a:effectRef>
            <a:fontRef idx="minor">
              <a:schemeClr val="dk1"/>
            </a:fontRef>
          </p:style>
        </p:sp>
        <p:sp>
          <p:nvSpPr>
            <p:cNvPr id="4" name="Oval 3"/>
            <p:cNvSpPr/>
            <p:nvPr/>
          </p:nvSpPr>
          <p:spPr>
            <a:xfrm>
              <a:off x="5334000" y="1524000"/>
              <a:ext cx="3687349" cy="3687349"/>
            </a:xfrm>
            <a:prstGeom prst="ellipse">
              <a:avLst/>
            </a:prstGeom>
          </p:spPr>
          <p:style>
            <a:lnRef idx="1">
              <a:schemeClr val="accent5"/>
            </a:lnRef>
            <a:fillRef idx="2">
              <a:schemeClr val="accent5"/>
            </a:fillRef>
            <a:effectRef idx="1">
              <a:schemeClr val="accent5"/>
            </a:effectRef>
            <a:fontRef idx="minor">
              <a:schemeClr val="dk1"/>
            </a:fontRef>
          </p:style>
        </p:sp>
      </p:grpSp>
      <p:sp>
        <p:nvSpPr>
          <p:cNvPr id="7" name="TextBox 6"/>
          <p:cNvSpPr txBox="1"/>
          <p:nvPr/>
        </p:nvSpPr>
        <p:spPr>
          <a:xfrm>
            <a:off x="6019800" y="2295942"/>
            <a:ext cx="2057400" cy="2585323"/>
          </a:xfrm>
          <a:prstGeom prst="rect">
            <a:avLst/>
          </a:prstGeom>
          <a:noFill/>
        </p:spPr>
        <p:txBody>
          <a:bodyPr wrap="square" rtlCol="0">
            <a:spAutoFit/>
          </a:bodyPr>
          <a:lstStyle/>
          <a:p>
            <a:pPr algn="ctr" rtl="1"/>
            <a:r>
              <a:rPr lang="fa-IR" sz="66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درس</a:t>
            </a:r>
          </a:p>
          <a:p>
            <a:pPr algn="ctr" rtl="1"/>
            <a:r>
              <a:rPr lang="fa-IR" sz="9600" b="1" dirty="0" smtClean="0">
                <a:ln w="18415" cmpd="sng">
                  <a:solidFill>
                    <a:srgbClr val="FFFFFF"/>
                  </a:solidFill>
                  <a:prstDash val="solid"/>
                </a:ln>
                <a:solidFill>
                  <a:srgbClr val="7030A0"/>
                </a:solidFill>
                <a:effectLst>
                  <a:outerShdw blurRad="63500" dir="3600000" algn="tl" rotWithShape="0">
                    <a:srgbClr val="000000">
                      <a:alpha val="70000"/>
                    </a:srgbClr>
                  </a:outerShdw>
                </a:effectLst>
                <a:cs typeface="B Titr" pitchFamily="2" charset="-78"/>
              </a:rPr>
              <a:t>12</a:t>
            </a:r>
            <a:endParaRPr lang="en-US" sz="6600" b="1" dirty="0">
              <a:ln w="18415" cmpd="sng">
                <a:solidFill>
                  <a:srgbClr val="FFFFFF"/>
                </a:solidFill>
                <a:prstDash val="solid"/>
              </a:ln>
              <a:solidFill>
                <a:srgbClr val="7030A0"/>
              </a:solidFill>
              <a:effectLst>
                <a:outerShdw blurRad="63500" dir="3600000" algn="tl" rotWithShape="0">
                  <a:srgbClr val="000000">
                    <a:alpha val="70000"/>
                  </a:srgbClr>
                </a:outerShdw>
              </a:effectLst>
              <a:cs typeface="B Titr" pitchFamily="2" charset="-78"/>
            </a:endParaRPr>
          </a:p>
        </p:txBody>
      </p:sp>
      <p:sp>
        <p:nvSpPr>
          <p:cNvPr id="8" name="TextBox 7"/>
          <p:cNvSpPr txBox="1"/>
          <p:nvPr/>
        </p:nvSpPr>
        <p:spPr>
          <a:xfrm>
            <a:off x="681377" y="2214554"/>
            <a:ext cx="4191000" cy="2308324"/>
          </a:xfrm>
          <a:prstGeom prst="rect">
            <a:avLst/>
          </a:prstGeom>
          <a:noFill/>
        </p:spPr>
        <p:txBody>
          <a:bodyPr wrap="square" rtlCol="0">
            <a:spAutoFit/>
          </a:bodyPr>
          <a:lstStyle/>
          <a:p>
            <a:pPr algn="ctr" rtl="1"/>
            <a:r>
              <a:rPr lang="fa-IR" sz="7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واجبات نماز</a:t>
            </a:r>
            <a:endParaRPr lang="en-US" sz="7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a:p>
            <a:pPr algn="ctr" rtl="1"/>
            <a:r>
              <a:rPr lang="fa-IR" sz="7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2</a:t>
            </a:r>
            <a:endParaRPr 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p:txBody>
      </p:sp>
      <p:sp>
        <p:nvSpPr>
          <p:cNvPr id="10" name="7-Point Star 9">
            <a:hlinkClick r:id="rId2" action="ppaction://hlinksldjump"/>
          </p:cNvPr>
          <p:cNvSpPr/>
          <p:nvPr/>
        </p:nvSpPr>
        <p:spPr>
          <a:xfrm>
            <a:off x="380968" y="5715016"/>
            <a:ext cx="258558" cy="258558"/>
          </a:xfrm>
          <a:prstGeom prst="star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11" name="Striped Right Arrow 10">
            <a:hlinkClick r:id="rId3" action="ppaction://hlinksldjump"/>
          </p:cNvPr>
          <p:cNvSpPr/>
          <p:nvPr/>
        </p:nvSpPr>
        <p:spPr>
          <a:xfrm rot="10800000">
            <a:off x="61882" y="6143644"/>
            <a:ext cx="53340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3" name="4-Point Star 12"/>
          <p:cNvSpPr/>
          <p:nvPr/>
        </p:nvSpPr>
        <p:spPr>
          <a:xfrm>
            <a:off x="1981200" y="5867400"/>
            <a:ext cx="304800" cy="304800"/>
          </a:xfrm>
          <a:prstGeom prst="star4">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4 -0.00185 L -0.55539 -0.00185 " pathEditMode="relative" rAng="0" ptsTypes="AA">
                                      <p:cBhvr>
                                        <p:cTn id="6" dur="2000" fill="hold"/>
                                        <p:tgtEl>
                                          <p:spTgt spid="9"/>
                                        </p:tgtEl>
                                        <p:attrNameLst>
                                          <p:attrName>ppt_x</p:attrName>
                                          <p:attrName>ppt_y</p:attrName>
                                        </p:attrNameLst>
                                      </p:cBhvr>
                                      <p:rCtr x="-78" y="0"/>
                                    </p:animMotion>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randombar(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8" presetClass="entr" presetSubtype="0" accel="50000" fill="hold" grpId="0" nodeType="clickEffect">
                                  <p:stCondLst>
                                    <p:cond delay="0"/>
                                  </p:stCondLst>
                                  <p:iterate type="lt">
                                    <p:tmPct val="50000"/>
                                  </p:iterate>
                                  <p:childTnLst>
                                    <p:set>
                                      <p:cBhvr>
                                        <p:cTn id="22" dur="1" fill="hold">
                                          <p:stCondLst>
                                            <p:cond delay="0"/>
                                          </p:stCondLst>
                                        </p:cTn>
                                        <p:tgtEl>
                                          <p:spTgt spid="8"/>
                                        </p:tgtEl>
                                        <p:attrNameLst>
                                          <p:attrName>style.visibility</p:attrName>
                                        </p:attrNameLst>
                                      </p:cBhvr>
                                      <p:to>
                                        <p:strVal val="visible"/>
                                      </p:to>
                                    </p:set>
                                    <p:set>
                                      <p:cBhvr>
                                        <p:cTn id="23" dur="455" fill="hold">
                                          <p:stCondLst>
                                            <p:cond delay="0"/>
                                          </p:stCondLst>
                                        </p:cTn>
                                        <p:tgtEl>
                                          <p:spTgt spid="8"/>
                                        </p:tgtEl>
                                        <p:attrNameLst>
                                          <p:attrName>style.rotation</p:attrName>
                                        </p:attrNameLst>
                                      </p:cBhvr>
                                      <p:to>
                                        <p:strVal val="-45.0"/>
                                      </p:to>
                                    </p:set>
                                    <p:anim calcmode="lin" valueType="num">
                                      <p:cBhvr>
                                        <p:cTn id="24"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25"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26"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27"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2000"/>
                                        <p:tgtEl>
                                          <p:spTgt spid="10"/>
                                        </p:tgtEl>
                                      </p:cBhvr>
                                    </p:animEffect>
                                  </p:childTnLst>
                                </p:cTn>
                              </p:par>
                              <p:par>
                                <p:cTn id="31" presetID="8" presetClass="emph" presetSubtype="0" repeatCount="indefinite" fill="hold" grpId="1" nodeType="withEffect">
                                  <p:stCondLst>
                                    <p:cond delay="0"/>
                                  </p:stCondLst>
                                  <p:childTnLst>
                                    <p:animRot by="21600000">
                                      <p:cBhvr>
                                        <p:cTn id="32" dur="2000" fill="hold"/>
                                        <p:tgtEl>
                                          <p:spTgt spid="10"/>
                                        </p:tgtEl>
                                        <p:attrNameLst>
                                          <p:attrName>r</p:attrName>
                                        </p:attrNameLst>
                                      </p:cBhvr>
                                    </p:animRot>
                                  </p:childTnLst>
                                </p:cTn>
                              </p:par>
                            </p:childTnLst>
                          </p:cTn>
                        </p:par>
                        <p:par>
                          <p:cTn id="33" fill="hold">
                            <p:stCondLst>
                              <p:cond delay="6000"/>
                            </p:stCondLst>
                            <p:childTnLst>
                              <p:par>
                                <p:cTn id="34" presetID="53"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2000"/>
                                        <p:tgtEl>
                                          <p:spTgt spid="13"/>
                                        </p:tgtEl>
                                      </p:cBhvr>
                                    </p:animEffect>
                                  </p:childTnLst>
                                </p:cTn>
                              </p:par>
                              <p:par>
                                <p:cTn id="42" presetID="8" presetClass="emph" presetSubtype="0" repeatCount="indefinite" fill="hold" grpId="1" nodeType="withEffect">
                                  <p:stCondLst>
                                    <p:cond delay="0"/>
                                  </p:stCondLst>
                                  <p:childTnLst>
                                    <p:animRot by="21600000">
                                      <p:cBhvr>
                                        <p:cTn id="43" dur="2000" fill="hold"/>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animBg="1"/>
      <p:bldP spid="10" grpId="1" animBg="1"/>
      <p:bldP spid="11" grpId="0" animBg="1"/>
      <p:bldP spid="13" grpId="0" animBg="1"/>
      <p:bldP spid="13"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hlinkClick r:id="rId2" action="ppaction://hlinksldjump"/>
          </p:cNvPr>
          <p:cNvSpPr/>
          <p:nvPr/>
        </p:nvSpPr>
        <p:spPr>
          <a:xfrm>
            <a:off x="0" y="0"/>
            <a:ext cx="9144000" cy="685800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66894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2" name="Snip Single Corner Rectangle 11"/>
          <p:cNvSpPr/>
          <p:nvPr/>
        </p:nvSpPr>
        <p:spPr>
          <a:xfrm>
            <a:off x="0" y="0"/>
            <a:ext cx="32004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85800" y="2"/>
            <a:ext cx="1798052"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واجبات نماز 2</a:t>
            </a:r>
            <a:endParaRPr lang="en-US" sz="2400" dirty="0">
              <a:solidFill>
                <a:schemeClr val="bg1"/>
              </a:solidFill>
            </a:endParaRPr>
          </a:p>
        </p:txBody>
      </p:sp>
      <p:pic>
        <p:nvPicPr>
          <p:cNvPr id="8" name="Picture 7" descr="Picture1.png">
            <a:hlinkClick r:id="rId2" action="ppaction://hlinksldjump"/>
          </p:cNvPr>
          <p:cNvPicPr>
            <a:picLocks noChangeAspect="1"/>
          </p:cNvPicPr>
          <p:nvPr/>
        </p:nvPicPr>
        <p:blipFill>
          <a:blip r:embed="rId3" cstate="print"/>
          <a:stretch>
            <a:fillRect/>
          </a:stretch>
        </p:blipFill>
        <p:spPr>
          <a:xfrm>
            <a:off x="304800" y="1066800"/>
            <a:ext cx="8521504" cy="494954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hlinkClick r:id="rId2" action="ppaction://hlinksldjump"/>
          </p:cNvPr>
          <p:cNvSpPr/>
          <p:nvPr/>
        </p:nvSpPr>
        <p:spPr>
          <a:xfrm>
            <a:off x="0" y="0"/>
            <a:ext cx="9144000" cy="685800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7" name="Rounded Rectangle 16">
            <a:hlinkClick r:id="rId2" action="ppaction://hlinksldjump"/>
          </p:cNvPr>
          <p:cNvSpPr/>
          <p:nvPr/>
        </p:nvSpPr>
        <p:spPr>
          <a:xfrm>
            <a:off x="549491" y="857232"/>
            <a:ext cx="7979075" cy="5429288"/>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8" name="Rectangle 17">
            <a:hlinkClick r:id="rId2" action="ppaction://hlinksldjump"/>
          </p:cNvPr>
          <p:cNvSpPr/>
          <p:nvPr/>
        </p:nvSpPr>
        <p:spPr>
          <a:xfrm>
            <a:off x="813262" y="1146938"/>
            <a:ext cx="7385590" cy="4154984"/>
          </a:xfrm>
          <a:prstGeom prst="rect">
            <a:avLst/>
          </a:prstGeom>
        </p:spPr>
        <p:txBody>
          <a:bodyPr wrap="square">
            <a:spAutoFit/>
          </a:bodyPr>
          <a:lstStyle/>
          <a:p>
            <a:pPr algn="justLow" rtl="1"/>
            <a:r>
              <a:rPr lang="fa-IR" sz="4400" b="1" dirty="0" smtClean="0">
                <a:cs typeface="B Zar" pitchFamily="2" charset="-78"/>
              </a:rPr>
              <a:t>سوره‏هاى «فيل» و «ايلاف» براى نماز يك سوره به حساب مى‏آيد و نيز سوره «ضحى» و «انشراح» و خواندن يكى از اين‏ها پس از حمد، در نماز كفايت نمى‏كند بلكه بايد دو سوره با بسم‏اللّه در وسط خوانده شود.</a:t>
            </a:r>
            <a:endParaRPr lang="fa-IR" sz="4400" b="1" dirty="0">
              <a:cs typeface="B Zar" pitchFamily="2" charset="-78"/>
            </a:endParaRPr>
          </a:p>
        </p:txBody>
      </p:sp>
      <p:sp>
        <p:nvSpPr>
          <p:cNvPr id="10" name="Rectangle 9"/>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66894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2" name="Snip Single Corner Rectangle 11"/>
          <p:cNvSpPr/>
          <p:nvPr/>
        </p:nvSpPr>
        <p:spPr>
          <a:xfrm>
            <a:off x="0" y="0"/>
            <a:ext cx="32004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85800" y="2"/>
            <a:ext cx="1798052"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واجبات نماز 2</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8"/>
                                        </p:tgtEl>
                                        <p:attrNameLst>
                                          <p:attrName>style.visibility</p:attrName>
                                        </p:attrNameLst>
                                      </p:cBhvr>
                                      <p:to>
                                        <p:strVal val="visible"/>
                                      </p:to>
                                    </p:set>
                                    <p:anim calcmode="discrete" valueType="clr">
                                      <p:cBhvr override="childStyle">
                                        <p:cTn id="7"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
                                        </p:tgtEl>
                                        <p:attrNameLst>
                                          <p:attrName>fillcolor</p:attrName>
                                        </p:attrNameLst>
                                      </p:cBhvr>
                                      <p:tavLst>
                                        <p:tav tm="0">
                                          <p:val>
                                            <p:clrVal>
                                              <a:schemeClr val="accent2"/>
                                            </p:clrVal>
                                          </p:val>
                                        </p:tav>
                                        <p:tav tm="50000">
                                          <p:val>
                                            <p:clrVal>
                                              <a:schemeClr val="hlink"/>
                                            </p:clrVal>
                                          </p:val>
                                        </p:tav>
                                      </p:tavLst>
                                    </p:anim>
                                    <p:set>
                                      <p:cBhvr>
                                        <p:cTn id="9"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66894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2004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85800" y="2"/>
            <a:ext cx="1798052"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واجبات نماز 2</a:t>
            </a:r>
            <a:endParaRPr lang="en-US" sz="2400" dirty="0">
              <a:solidFill>
                <a:schemeClr val="bg1"/>
              </a:solidFill>
            </a:endParaRPr>
          </a:p>
        </p:txBody>
      </p:sp>
      <p:sp>
        <p:nvSpPr>
          <p:cNvPr id="10" name="Freeform 9"/>
          <p:cNvSpPr/>
          <p:nvPr/>
        </p:nvSpPr>
        <p:spPr>
          <a:xfrm>
            <a:off x="4669556" y="737687"/>
            <a:ext cx="2190432" cy="907913"/>
          </a:xfrm>
          <a:custGeom>
            <a:avLst/>
            <a:gdLst>
              <a:gd name="connsiteX0" fmla="*/ 0 w 2190432"/>
              <a:gd name="connsiteY0" fmla="*/ 90791 h 907913"/>
              <a:gd name="connsiteX1" fmla="*/ 26592 w 2190432"/>
              <a:gd name="connsiteY1" fmla="*/ 26592 h 907913"/>
              <a:gd name="connsiteX2" fmla="*/ 90791 w 2190432"/>
              <a:gd name="connsiteY2" fmla="*/ 0 h 907913"/>
              <a:gd name="connsiteX3" fmla="*/ 2099641 w 2190432"/>
              <a:gd name="connsiteY3" fmla="*/ 0 h 907913"/>
              <a:gd name="connsiteX4" fmla="*/ 2163840 w 2190432"/>
              <a:gd name="connsiteY4" fmla="*/ 26592 h 907913"/>
              <a:gd name="connsiteX5" fmla="*/ 2190432 w 2190432"/>
              <a:gd name="connsiteY5" fmla="*/ 90791 h 907913"/>
              <a:gd name="connsiteX6" fmla="*/ 2190432 w 2190432"/>
              <a:gd name="connsiteY6" fmla="*/ 817122 h 907913"/>
              <a:gd name="connsiteX7" fmla="*/ 2163840 w 2190432"/>
              <a:gd name="connsiteY7" fmla="*/ 881321 h 907913"/>
              <a:gd name="connsiteX8" fmla="*/ 2099641 w 2190432"/>
              <a:gd name="connsiteY8" fmla="*/ 907913 h 907913"/>
              <a:gd name="connsiteX9" fmla="*/ 90791 w 2190432"/>
              <a:gd name="connsiteY9" fmla="*/ 907913 h 907913"/>
              <a:gd name="connsiteX10" fmla="*/ 26592 w 2190432"/>
              <a:gd name="connsiteY10" fmla="*/ 881321 h 907913"/>
              <a:gd name="connsiteX11" fmla="*/ 0 w 2190432"/>
              <a:gd name="connsiteY11" fmla="*/ 817122 h 907913"/>
              <a:gd name="connsiteX12" fmla="*/ 0 w 2190432"/>
              <a:gd name="connsiteY12" fmla="*/ 90791 h 90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90432" h="907913">
                <a:moveTo>
                  <a:pt x="0" y="90791"/>
                </a:moveTo>
                <a:cubicBezTo>
                  <a:pt x="0" y="66712"/>
                  <a:pt x="9566" y="43619"/>
                  <a:pt x="26592" y="26592"/>
                </a:cubicBezTo>
                <a:cubicBezTo>
                  <a:pt x="43619" y="9565"/>
                  <a:pt x="66712" y="0"/>
                  <a:pt x="90791" y="0"/>
                </a:cubicBezTo>
                <a:lnTo>
                  <a:pt x="2099641" y="0"/>
                </a:lnTo>
                <a:cubicBezTo>
                  <a:pt x="2123720" y="0"/>
                  <a:pt x="2146813" y="9566"/>
                  <a:pt x="2163840" y="26592"/>
                </a:cubicBezTo>
                <a:cubicBezTo>
                  <a:pt x="2180867" y="43619"/>
                  <a:pt x="2190432" y="66712"/>
                  <a:pt x="2190432" y="90791"/>
                </a:cubicBezTo>
                <a:lnTo>
                  <a:pt x="2190432" y="817122"/>
                </a:lnTo>
                <a:cubicBezTo>
                  <a:pt x="2190432" y="841201"/>
                  <a:pt x="2180867" y="864294"/>
                  <a:pt x="2163840" y="881321"/>
                </a:cubicBezTo>
                <a:cubicBezTo>
                  <a:pt x="2146813" y="898348"/>
                  <a:pt x="2123720" y="907913"/>
                  <a:pt x="2099641" y="907913"/>
                </a:cubicBezTo>
                <a:lnTo>
                  <a:pt x="90791" y="907913"/>
                </a:lnTo>
                <a:cubicBezTo>
                  <a:pt x="66712" y="907913"/>
                  <a:pt x="43619" y="898348"/>
                  <a:pt x="26592" y="881321"/>
                </a:cubicBezTo>
                <a:cubicBezTo>
                  <a:pt x="9565" y="864294"/>
                  <a:pt x="0" y="841201"/>
                  <a:pt x="0" y="817122"/>
                </a:cubicBezTo>
                <a:lnTo>
                  <a:pt x="0" y="90791"/>
                </a:lnTo>
                <a:close/>
              </a:path>
            </a:pathLst>
          </a:cu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33272" tIns="133272" rIns="133272" bIns="133272"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احکام قرائت</a:t>
            </a:r>
            <a:endParaRPr lang="fa-IR" sz="2800" b="1" kern="1200" dirty="0">
              <a:cs typeface="B Zar" pitchFamily="2" charset="-78"/>
            </a:endParaRPr>
          </a:p>
        </p:txBody>
      </p:sp>
      <p:grpSp>
        <p:nvGrpSpPr>
          <p:cNvPr id="31" name="Group 30"/>
          <p:cNvGrpSpPr/>
          <p:nvPr/>
        </p:nvGrpSpPr>
        <p:grpSpPr>
          <a:xfrm>
            <a:off x="5764773" y="1645600"/>
            <a:ext cx="3248829" cy="1271079"/>
            <a:chOff x="5764773" y="1645600"/>
            <a:chExt cx="3248829" cy="1271079"/>
          </a:xfrm>
        </p:grpSpPr>
        <p:sp>
          <p:nvSpPr>
            <p:cNvPr id="11" name="Freeform 10"/>
            <p:cNvSpPr/>
            <p:nvPr/>
          </p:nvSpPr>
          <p:spPr>
            <a:xfrm>
              <a:off x="5764773" y="1645600"/>
              <a:ext cx="1882015" cy="363165"/>
            </a:xfrm>
            <a:custGeom>
              <a:avLst/>
              <a:gdLst/>
              <a:ahLst/>
              <a:cxnLst/>
              <a:rect l="0" t="0" r="0" b="0"/>
              <a:pathLst>
                <a:path>
                  <a:moveTo>
                    <a:pt x="0" y="0"/>
                  </a:moveTo>
                  <a:lnTo>
                    <a:pt x="0" y="181582"/>
                  </a:lnTo>
                  <a:lnTo>
                    <a:pt x="1882015" y="181582"/>
                  </a:lnTo>
                  <a:lnTo>
                    <a:pt x="1882015" y="363165"/>
                  </a:lnTo>
                </a:path>
              </a:pathLst>
            </a:custGeom>
            <a:noFill/>
          </p:spPr>
          <p:style>
            <a:lnRef idx="1">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2" name="Freeform 11"/>
            <p:cNvSpPr/>
            <p:nvPr/>
          </p:nvSpPr>
          <p:spPr>
            <a:xfrm>
              <a:off x="6279975" y="2008766"/>
              <a:ext cx="2733627" cy="907913"/>
            </a:xfrm>
            <a:custGeom>
              <a:avLst/>
              <a:gdLst>
                <a:gd name="connsiteX0" fmla="*/ 0 w 2733627"/>
                <a:gd name="connsiteY0" fmla="*/ 90791 h 907913"/>
                <a:gd name="connsiteX1" fmla="*/ 26592 w 2733627"/>
                <a:gd name="connsiteY1" fmla="*/ 26592 h 907913"/>
                <a:gd name="connsiteX2" fmla="*/ 90791 w 2733627"/>
                <a:gd name="connsiteY2" fmla="*/ 0 h 907913"/>
                <a:gd name="connsiteX3" fmla="*/ 2642836 w 2733627"/>
                <a:gd name="connsiteY3" fmla="*/ 0 h 907913"/>
                <a:gd name="connsiteX4" fmla="*/ 2707035 w 2733627"/>
                <a:gd name="connsiteY4" fmla="*/ 26592 h 907913"/>
                <a:gd name="connsiteX5" fmla="*/ 2733627 w 2733627"/>
                <a:gd name="connsiteY5" fmla="*/ 90791 h 907913"/>
                <a:gd name="connsiteX6" fmla="*/ 2733627 w 2733627"/>
                <a:gd name="connsiteY6" fmla="*/ 817122 h 907913"/>
                <a:gd name="connsiteX7" fmla="*/ 2707035 w 2733627"/>
                <a:gd name="connsiteY7" fmla="*/ 881321 h 907913"/>
                <a:gd name="connsiteX8" fmla="*/ 2642836 w 2733627"/>
                <a:gd name="connsiteY8" fmla="*/ 907913 h 907913"/>
                <a:gd name="connsiteX9" fmla="*/ 90791 w 2733627"/>
                <a:gd name="connsiteY9" fmla="*/ 907913 h 907913"/>
                <a:gd name="connsiteX10" fmla="*/ 26592 w 2733627"/>
                <a:gd name="connsiteY10" fmla="*/ 881321 h 907913"/>
                <a:gd name="connsiteX11" fmla="*/ 0 w 2733627"/>
                <a:gd name="connsiteY11" fmla="*/ 817122 h 907913"/>
                <a:gd name="connsiteX12" fmla="*/ 0 w 2733627"/>
                <a:gd name="connsiteY12" fmla="*/ 90791 h 90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33627" h="907913">
                  <a:moveTo>
                    <a:pt x="0" y="90791"/>
                  </a:moveTo>
                  <a:cubicBezTo>
                    <a:pt x="0" y="66712"/>
                    <a:pt x="9566" y="43619"/>
                    <a:pt x="26592" y="26592"/>
                  </a:cubicBezTo>
                  <a:cubicBezTo>
                    <a:pt x="43619" y="9565"/>
                    <a:pt x="66712" y="0"/>
                    <a:pt x="90791" y="0"/>
                  </a:cubicBezTo>
                  <a:lnTo>
                    <a:pt x="2642836" y="0"/>
                  </a:lnTo>
                  <a:cubicBezTo>
                    <a:pt x="2666915" y="0"/>
                    <a:pt x="2690008" y="9566"/>
                    <a:pt x="2707035" y="26592"/>
                  </a:cubicBezTo>
                  <a:cubicBezTo>
                    <a:pt x="2724062" y="43619"/>
                    <a:pt x="2733627" y="66712"/>
                    <a:pt x="2733627" y="90791"/>
                  </a:cubicBezTo>
                  <a:lnTo>
                    <a:pt x="2733627" y="817122"/>
                  </a:lnTo>
                  <a:cubicBezTo>
                    <a:pt x="2733627" y="841201"/>
                    <a:pt x="2724062" y="864294"/>
                    <a:pt x="2707035" y="881321"/>
                  </a:cubicBezTo>
                  <a:cubicBezTo>
                    <a:pt x="2690008" y="898348"/>
                    <a:pt x="2666915" y="907913"/>
                    <a:pt x="2642836" y="907913"/>
                  </a:cubicBezTo>
                  <a:lnTo>
                    <a:pt x="90791" y="907913"/>
                  </a:lnTo>
                  <a:cubicBezTo>
                    <a:pt x="66712" y="907913"/>
                    <a:pt x="43619" y="898348"/>
                    <a:pt x="26592" y="881321"/>
                  </a:cubicBezTo>
                  <a:cubicBezTo>
                    <a:pt x="9565" y="864294"/>
                    <a:pt x="0" y="841201"/>
                    <a:pt x="0" y="817122"/>
                  </a:cubicBezTo>
                  <a:lnTo>
                    <a:pt x="0" y="90791"/>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102792" tIns="102792" rIns="102792" bIns="102792" numCol="1" spcCol="1270" anchor="ctr" anchorCtr="0">
              <a:noAutofit/>
            </a:bodyPr>
            <a:lstStyle/>
            <a:p>
              <a:pPr lvl="0" algn="ctr" defTabSz="889000" rtl="1">
                <a:lnSpc>
                  <a:spcPct val="90000"/>
                </a:lnSpc>
                <a:spcBef>
                  <a:spcPct val="0"/>
                </a:spcBef>
                <a:spcAft>
                  <a:spcPct val="35000"/>
                </a:spcAft>
              </a:pPr>
              <a:r>
                <a:rPr lang="fa-IR" sz="2000" b="1" kern="1200" dirty="0" smtClean="0">
                  <a:cs typeface="B Zar" pitchFamily="2" charset="-78"/>
                </a:rPr>
                <a:t>سوره ی حمد يا تسبيحات در ركعت سوم و چهارم نماز</a:t>
              </a:r>
              <a:endParaRPr lang="fa-IR" sz="2000" b="1" kern="1200" dirty="0">
                <a:cs typeface="B Zar" pitchFamily="2" charset="-78"/>
              </a:endParaRPr>
            </a:p>
          </p:txBody>
        </p:sp>
      </p:grpSp>
      <p:grpSp>
        <p:nvGrpSpPr>
          <p:cNvPr id="32" name="Group 31"/>
          <p:cNvGrpSpPr/>
          <p:nvPr/>
        </p:nvGrpSpPr>
        <p:grpSpPr>
          <a:xfrm>
            <a:off x="6436289" y="2916679"/>
            <a:ext cx="2420996" cy="1271077"/>
            <a:chOff x="6436289" y="2916679"/>
            <a:chExt cx="2420996" cy="1271077"/>
          </a:xfrm>
        </p:grpSpPr>
        <p:sp>
          <p:nvSpPr>
            <p:cNvPr id="13" name="Freeform 12"/>
            <p:cNvSpPr/>
            <p:nvPr/>
          </p:nvSpPr>
          <p:spPr>
            <a:xfrm>
              <a:off x="7601068" y="2916679"/>
              <a:ext cx="91440" cy="363165"/>
            </a:xfrm>
            <a:custGeom>
              <a:avLst/>
              <a:gdLst/>
              <a:ahLst/>
              <a:cxnLst/>
              <a:rect l="0" t="0" r="0" b="0"/>
              <a:pathLst>
                <a:path>
                  <a:moveTo>
                    <a:pt x="45720" y="0"/>
                  </a:moveTo>
                  <a:lnTo>
                    <a:pt x="45720" y="363165"/>
                  </a:lnTo>
                </a:path>
              </a:pathLst>
            </a:custGeom>
            <a:noFill/>
          </p:spPr>
          <p:style>
            <a:lnRef idx="1">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4" name="Freeform 13"/>
            <p:cNvSpPr/>
            <p:nvPr/>
          </p:nvSpPr>
          <p:spPr>
            <a:xfrm>
              <a:off x="6436289" y="3279843"/>
              <a:ext cx="2420996" cy="907913"/>
            </a:xfrm>
            <a:custGeom>
              <a:avLst/>
              <a:gdLst>
                <a:gd name="connsiteX0" fmla="*/ 0 w 2420996"/>
                <a:gd name="connsiteY0" fmla="*/ 90791 h 907913"/>
                <a:gd name="connsiteX1" fmla="*/ 26592 w 2420996"/>
                <a:gd name="connsiteY1" fmla="*/ 26592 h 907913"/>
                <a:gd name="connsiteX2" fmla="*/ 90791 w 2420996"/>
                <a:gd name="connsiteY2" fmla="*/ 0 h 907913"/>
                <a:gd name="connsiteX3" fmla="*/ 2330205 w 2420996"/>
                <a:gd name="connsiteY3" fmla="*/ 0 h 907913"/>
                <a:gd name="connsiteX4" fmla="*/ 2394404 w 2420996"/>
                <a:gd name="connsiteY4" fmla="*/ 26592 h 907913"/>
                <a:gd name="connsiteX5" fmla="*/ 2420996 w 2420996"/>
                <a:gd name="connsiteY5" fmla="*/ 90791 h 907913"/>
                <a:gd name="connsiteX6" fmla="*/ 2420996 w 2420996"/>
                <a:gd name="connsiteY6" fmla="*/ 817122 h 907913"/>
                <a:gd name="connsiteX7" fmla="*/ 2394404 w 2420996"/>
                <a:gd name="connsiteY7" fmla="*/ 881321 h 907913"/>
                <a:gd name="connsiteX8" fmla="*/ 2330205 w 2420996"/>
                <a:gd name="connsiteY8" fmla="*/ 907913 h 907913"/>
                <a:gd name="connsiteX9" fmla="*/ 90791 w 2420996"/>
                <a:gd name="connsiteY9" fmla="*/ 907913 h 907913"/>
                <a:gd name="connsiteX10" fmla="*/ 26592 w 2420996"/>
                <a:gd name="connsiteY10" fmla="*/ 881321 h 907913"/>
                <a:gd name="connsiteX11" fmla="*/ 0 w 2420996"/>
                <a:gd name="connsiteY11" fmla="*/ 817122 h 907913"/>
                <a:gd name="connsiteX12" fmla="*/ 0 w 2420996"/>
                <a:gd name="connsiteY12" fmla="*/ 90791 h 90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20996" h="907913">
                  <a:moveTo>
                    <a:pt x="0" y="90791"/>
                  </a:moveTo>
                  <a:cubicBezTo>
                    <a:pt x="0" y="66712"/>
                    <a:pt x="9566" y="43619"/>
                    <a:pt x="26592" y="26592"/>
                  </a:cubicBezTo>
                  <a:cubicBezTo>
                    <a:pt x="43619" y="9565"/>
                    <a:pt x="66712" y="0"/>
                    <a:pt x="90791" y="0"/>
                  </a:cubicBezTo>
                  <a:lnTo>
                    <a:pt x="2330205" y="0"/>
                  </a:lnTo>
                  <a:cubicBezTo>
                    <a:pt x="2354284" y="0"/>
                    <a:pt x="2377377" y="9566"/>
                    <a:pt x="2394404" y="26592"/>
                  </a:cubicBezTo>
                  <a:cubicBezTo>
                    <a:pt x="2411431" y="43619"/>
                    <a:pt x="2420996" y="66712"/>
                    <a:pt x="2420996" y="90791"/>
                  </a:cubicBezTo>
                  <a:lnTo>
                    <a:pt x="2420996" y="817122"/>
                  </a:lnTo>
                  <a:cubicBezTo>
                    <a:pt x="2420996" y="841201"/>
                    <a:pt x="2411431" y="864294"/>
                    <a:pt x="2394404" y="881321"/>
                  </a:cubicBezTo>
                  <a:cubicBezTo>
                    <a:pt x="2377377" y="898348"/>
                    <a:pt x="2354284" y="907913"/>
                    <a:pt x="2330205" y="907913"/>
                  </a:cubicBezTo>
                  <a:lnTo>
                    <a:pt x="90791" y="907913"/>
                  </a:lnTo>
                  <a:cubicBezTo>
                    <a:pt x="66712" y="907913"/>
                    <a:pt x="43619" y="898348"/>
                    <a:pt x="26592" y="881321"/>
                  </a:cubicBezTo>
                  <a:cubicBezTo>
                    <a:pt x="9565" y="864294"/>
                    <a:pt x="0" y="841201"/>
                    <a:pt x="0" y="817122"/>
                  </a:cubicBezTo>
                  <a:lnTo>
                    <a:pt x="0" y="90791"/>
                  </a:lnTo>
                  <a:close/>
                </a:path>
              </a:pathLst>
            </a:custGeom>
          </p:spPr>
          <p:style>
            <a:lnRef idx="2">
              <a:schemeClr val="accent5"/>
            </a:lnRef>
            <a:fillRef idx="1">
              <a:schemeClr val="lt1"/>
            </a:fillRef>
            <a:effectRef idx="0">
              <a:schemeClr val="accent5"/>
            </a:effectRef>
            <a:fontRef idx="minor">
              <a:schemeClr val="dk1"/>
            </a:fontRef>
          </p:style>
          <p:txBody>
            <a:bodyPr spcFirstLastPara="0" vert="horz" wrap="square" lIns="102792" tIns="102792" rIns="102792" bIns="102792" numCol="1" spcCol="1270" anchor="ctr" anchorCtr="0">
              <a:noAutofit/>
            </a:bodyPr>
            <a:lstStyle/>
            <a:p>
              <a:pPr lvl="0" algn="ctr" defTabSz="889000" rtl="1">
                <a:lnSpc>
                  <a:spcPct val="90000"/>
                </a:lnSpc>
                <a:spcBef>
                  <a:spcPct val="0"/>
                </a:spcBef>
                <a:spcAft>
                  <a:spcPct val="35000"/>
                </a:spcAft>
              </a:pPr>
              <a:r>
                <a:rPr lang="fa-IR" sz="2000" b="1" kern="1200" dirty="0" smtClean="0">
                  <a:cs typeface="B Zar" pitchFamily="2" charset="-78"/>
                </a:rPr>
                <a:t>بايد آهسته خوانده شود</a:t>
              </a:r>
              <a:endParaRPr lang="fa-IR" sz="2000" b="1" kern="1200" dirty="0">
                <a:cs typeface="B Zar" pitchFamily="2" charset="-78"/>
              </a:endParaRPr>
            </a:p>
          </p:txBody>
        </p:sp>
      </p:grpSp>
      <p:grpSp>
        <p:nvGrpSpPr>
          <p:cNvPr id="34" name="Group 33"/>
          <p:cNvGrpSpPr/>
          <p:nvPr/>
        </p:nvGrpSpPr>
        <p:grpSpPr>
          <a:xfrm>
            <a:off x="2386865" y="1645600"/>
            <a:ext cx="3377908" cy="1271079"/>
            <a:chOff x="2386865" y="1645600"/>
            <a:chExt cx="3377908" cy="1271079"/>
          </a:xfrm>
        </p:grpSpPr>
        <p:sp>
          <p:nvSpPr>
            <p:cNvPr id="15" name="Freeform 14"/>
            <p:cNvSpPr/>
            <p:nvPr/>
          </p:nvSpPr>
          <p:spPr>
            <a:xfrm>
              <a:off x="3769920" y="1645600"/>
              <a:ext cx="1994853" cy="363165"/>
            </a:xfrm>
            <a:custGeom>
              <a:avLst/>
              <a:gdLst/>
              <a:ahLst/>
              <a:cxnLst/>
              <a:rect l="0" t="0" r="0" b="0"/>
              <a:pathLst>
                <a:path>
                  <a:moveTo>
                    <a:pt x="1994853" y="0"/>
                  </a:moveTo>
                  <a:lnTo>
                    <a:pt x="1994853" y="181582"/>
                  </a:lnTo>
                  <a:lnTo>
                    <a:pt x="0" y="181582"/>
                  </a:lnTo>
                  <a:lnTo>
                    <a:pt x="0" y="363165"/>
                  </a:lnTo>
                </a:path>
              </a:pathLst>
            </a:custGeom>
            <a:noFill/>
          </p:spPr>
          <p:style>
            <a:lnRef idx="1">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6" name="Freeform 15"/>
            <p:cNvSpPr/>
            <p:nvPr/>
          </p:nvSpPr>
          <p:spPr>
            <a:xfrm>
              <a:off x="2386865" y="2008766"/>
              <a:ext cx="2766108" cy="907913"/>
            </a:xfrm>
            <a:custGeom>
              <a:avLst/>
              <a:gdLst>
                <a:gd name="connsiteX0" fmla="*/ 0 w 2766108"/>
                <a:gd name="connsiteY0" fmla="*/ 90791 h 907913"/>
                <a:gd name="connsiteX1" fmla="*/ 26592 w 2766108"/>
                <a:gd name="connsiteY1" fmla="*/ 26592 h 907913"/>
                <a:gd name="connsiteX2" fmla="*/ 90791 w 2766108"/>
                <a:gd name="connsiteY2" fmla="*/ 0 h 907913"/>
                <a:gd name="connsiteX3" fmla="*/ 2675317 w 2766108"/>
                <a:gd name="connsiteY3" fmla="*/ 0 h 907913"/>
                <a:gd name="connsiteX4" fmla="*/ 2739516 w 2766108"/>
                <a:gd name="connsiteY4" fmla="*/ 26592 h 907913"/>
                <a:gd name="connsiteX5" fmla="*/ 2766108 w 2766108"/>
                <a:gd name="connsiteY5" fmla="*/ 90791 h 907913"/>
                <a:gd name="connsiteX6" fmla="*/ 2766108 w 2766108"/>
                <a:gd name="connsiteY6" fmla="*/ 817122 h 907913"/>
                <a:gd name="connsiteX7" fmla="*/ 2739516 w 2766108"/>
                <a:gd name="connsiteY7" fmla="*/ 881321 h 907913"/>
                <a:gd name="connsiteX8" fmla="*/ 2675317 w 2766108"/>
                <a:gd name="connsiteY8" fmla="*/ 907913 h 907913"/>
                <a:gd name="connsiteX9" fmla="*/ 90791 w 2766108"/>
                <a:gd name="connsiteY9" fmla="*/ 907913 h 907913"/>
                <a:gd name="connsiteX10" fmla="*/ 26592 w 2766108"/>
                <a:gd name="connsiteY10" fmla="*/ 881321 h 907913"/>
                <a:gd name="connsiteX11" fmla="*/ 0 w 2766108"/>
                <a:gd name="connsiteY11" fmla="*/ 817122 h 907913"/>
                <a:gd name="connsiteX12" fmla="*/ 0 w 2766108"/>
                <a:gd name="connsiteY12" fmla="*/ 90791 h 90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66108" h="907913">
                  <a:moveTo>
                    <a:pt x="0" y="90791"/>
                  </a:moveTo>
                  <a:cubicBezTo>
                    <a:pt x="0" y="66712"/>
                    <a:pt x="9566" y="43619"/>
                    <a:pt x="26592" y="26592"/>
                  </a:cubicBezTo>
                  <a:cubicBezTo>
                    <a:pt x="43619" y="9565"/>
                    <a:pt x="66712" y="0"/>
                    <a:pt x="90791" y="0"/>
                  </a:cubicBezTo>
                  <a:lnTo>
                    <a:pt x="2675317" y="0"/>
                  </a:lnTo>
                  <a:cubicBezTo>
                    <a:pt x="2699396" y="0"/>
                    <a:pt x="2722489" y="9566"/>
                    <a:pt x="2739516" y="26592"/>
                  </a:cubicBezTo>
                  <a:cubicBezTo>
                    <a:pt x="2756543" y="43619"/>
                    <a:pt x="2766108" y="66712"/>
                    <a:pt x="2766108" y="90791"/>
                  </a:cubicBezTo>
                  <a:lnTo>
                    <a:pt x="2766108" y="817122"/>
                  </a:lnTo>
                  <a:cubicBezTo>
                    <a:pt x="2766108" y="841201"/>
                    <a:pt x="2756543" y="864294"/>
                    <a:pt x="2739516" y="881321"/>
                  </a:cubicBezTo>
                  <a:cubicBezTo>
                    <a:pt x="2722489" y="898348"/>
                    <a:pt x="2699396" y="907913"/>
                    <a:pt x="2675317" y="907913"/>
                  </a:cubicBezTo>
                  <a:lnTo>
                    <a:pt x="90791" y="907913"/>
                  </a:lnTo>
                  <a:cubicBezTo>
                    <a:pt x="66712" y="907913"/>
                    <a:pt x="43619" y="898348"/>
                    <a:pt x="26592" y="881321"/>
                  </a:cubicBezTo>
                  <a:cubicBezTo>
                    <a:pt x="9565" y="864294"/>
                    <a:pt x="0" y="841201"/>
                    <a:pt x="0" y="817122"/>
                  </a:cubicBezTo>
                  <a:lnTo>
                    <a:pt x="0" y="90791"/>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102792" tIns="102792" rIns="102792" bIns="102792" numCol="1" spcCol="1270" anchor="ctr" anchorCtr="0">
              <a:noAutofit/>
            </a:bodyPr>
            <a:lstStyle/>
            <a:p>
              <a:pPr lvl="0" algn="ctr" defTabSz="889000" rtl="1">
                <a:lnSpc>
                  <a:spcPct val="90000"/>
                </a:lnSpc>
                <a:spcBef>
                  <a:spcPct val="0"/>
                </a:spcBef>
                <a:spcAft>
                  <a:spcPct val="35000"/>
                </a:spcAft>
              </a:pPr>
              <a:r>
                <a:rPr lang="fa-IR" sz="2000" b="1" kern="1200" dirty="0" smtClean="0">
                  <a:cs typeface="B Zar" pitchFamily="2" charset="-78"/>
                </a:rPr>
                <a:t>حمد و سوره در ركعت اول و دوم نماز</a:t>
              </a:r>
              <a:endParaRPr lang="fa-IR" sz="2000" b="1" kern="1200" dirty="0">
                <a:cs typeface="B Zar" pitchFamily="2" charset="-78"/>
              </a:endParaRPr>
            </a:p>
          </p:txBody>
        </p:sp>
      </p:grpSp>
      <p:grpSp>
        <p:nvGrpSpPr>
          <p:cNvPr id="35" name="Group 34"/>
          <p:cNvGrpSpPr/>
          <p:nvPr/>
        </p:nvGrpSpPr>
        <p:grpSpPr>
          <a:xfrm>
            <a:off x="3769919" y="2916679"/>
            <a:ext cx="2386887" cy="1271077"/>
            <a:chOff x="3769919" y="2916679"/>
            <a:chExt cx="2386887" cy="1271077"/>
          </a:xfrm>
        </p:grpSpPr>
        <p:sp>
          <p:nvSpPr>
            <p:cNvPr id="17" name="Freeform 16"/>
            <p:cNvSpPr/>
            <p:nvPr/>
          </p:nvSpPr>
          <p:spPr>
            <a:xfrm>
              <a:off x="3769919" y="2916679"/>
              <a:ext cx="1553980" cy="363165"/>
            </a:xfrm>
            <a:custGeom>
              <a:avLst/>
              <a:gdLst/>
              <a:ahLst/>
              <a:cxnLst/>
              <a:rect l="0" t="0" r="0" b="0"/>
              <a:pathLst>
                <a:path>
                  <a:moveTo>
                    <a:pt x="0" y="0"/>
                  </a:moveTo>
                  <a:lnTo>
                    <a:pt x="0" y="181582"/>
                  </a:lnTo>
                  <a:lnTo>
                    <a:pt x="1553980" y="181582"/>
                  </a:lnTo>
                  <a:lnTo>
                    <a:pt x="1553980" y="363165"/>
                  </a:lnTo>
                </a:path>
              </a:pathLst>
            </a:custGeom>
            <a:noFill/>
          </p:spPr>
          <p:style>
            <a:lnRef idx="1">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8" name="Freeform 17"/>
            <p:cNvSpPr/>
            <p:nvPr/>
          </p:nvSpPr>
          <p:spPr>
            <a:xfrm>
              <a:off x="4490994" y="3279843"/>
              <a:ext cx="1665812" cy="907913"/>
            </a:xfrm>
            <a:custGeom>
              <a:avLst/>
              <a:gdLst>
                <a:gd name="connsiteX0" fmla="*/ 0 w 1665812"/>
                <a:gd name="connsiteY0" fmla="*/ 90791 h 907913"/>
                <a:gd name="connsiteX1" fmla="*/ 26592 w 1665812"/>
                <a:gd name="connsiteY1" fmla="*/ 26592 h 907913"/>
                <a:gd name="connsiteX2" fmla="*/ 90791 w 1665812"/>
                <a:gd name="connsiteY2" fmla="*/ 0 h 907913"/>
                <a:gd name="connsiteX3" fmla="*/ 1575021 w 1665812"/>
                <a:gd name="connsiteY3" fmla="*/ 0 h 907913"/>
                <a:gd name="connsiteX4" fmla="*/ 1639220 w 1665812"/>
                <a:gd name="connsiteY4" fmla="*/ 26592 h 907913"/>
                <a:gd name="connsiteX5" fmla="*/ 1665812 w 1665812"/>
                <a:gd name="connsiteY5" fmla="*/ 90791 h 907913"/>
                <a:gd name="connsiteX6" fmla="*/ 1665812 w 1665812"/>
                <a:gd name="connsiteY6" fmla="*/ 817122 h 907913"/>
                <a:gd name="connsiteX7" fmla="*/ 1639220 w 1665812"/>
                <a:gd name="connsiteY7" fmla="*/ 881321 h 907913"/>
                <a:gd name="connsiteX8" fmla="*/ 1575021 w 1665812"/>
                <a:gd name="connsiteY8" fmla="*/ 907913 h 907913"/>
                <a:gd name="connsiteX9" fmla="*/ 90791 w 1665812"/>
                <a:gd name="connsiteY9" fmla="*/ 907913 h 907913"/>
                <a:gd name="connsiteX10" fmla="*/ 26592 w 1665812"/>
                <a:gd name="connsiteY10" fmla="*/ 881321 h 907913"/>
                <a:gd name="connsiteX11" fmla="*/ 0 w 1665812"/>
                <a:gd name="connsiteY11" fmla="*/ 817122 h 907913"/>
                <a:gd name="connsiteX12" fmla="*/ 0 w 1665812"/>
                <a:gd name="connsiteY12" fmla="*/ 90791 h 90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65812" h="907913">
                  <a:moveTo>
                    <a:pt x="0" y="90791"/>
                  </a:moveTo>
                  <a:cubicBezTo>
                    <a:pt x="0" y="66712"/>
                    <a:pt x="9566" y="43619"/>
                    <a:pt x="26592" y="26592"/>
                  </a:cubicBezTo>
                  <a:cubicBezTo>
                    <a:pt x="43619" y="9565"/>
                    <a:pt x="66712" y="0"/>
                    <a:pt x="90791" y="0"/>
                  </a:cubicBezTo>
                  <a:lnTo>
                    <a:pt x="1575021" y="0"/>
                  </a:lnTo>
                  <a:cubicBezTo>
                    <a:pt x="1599100" y="0"/>
                    <a:pt x="1622193" y="9566"/>
                    <a:pt x="1639220" y="26592"/>
                  </a:cubicBezTo>
                  <a:cubicBezTo>
                    <a:pt x="1656247" y="43619"/>
                    <a:pt x="1665812" y="66712"/>
                    <a:pt x="1665812" y="90791"/>
                  </a:cubicBezTo>
                  <a:lnTo>
                    <a:pt x="1665812" y="817122"/>
                  </a:lnTo>
                  <a:cubicBezTo>
                    <a:pt x="1665812" y="841201"/>
                    <a:pt x="1656247" y="864294"/>
                    <a:pt x="1639220" y="881321"/>
                  </a:cubicBezTo>
                  <a:cubicBezTo>
                    <a:pt x="1622193" y="898348"/>
                    <a:pt x="1599100" y="907913"/>
                    <a:pt x="1575021" y="907913"/>
                  </a:cubicBezTo>
                  <a:lnTo>
                    <a:pt x="90791" y="907913"/>
                  </a:lnTo>
                  <a:cubicBezTo>
                    <a:pt x="66712" y="907913"/>
                    <a:pt x="43619" y="898348"/>
                    <a:pt x="26592" y="881321"/>
                  </a:cubicBezTo>
                  <a:cubicBezTo>
                    <a:pt x="9565" y="864294"/>
                    <a:pt x="0" y="841201"/>
                    <a:pt x="0" y="817122"/>
                  </a:cubicBezTo>
                  <a:lnTo>
                    <a:pt x="0" y="90791"/>
                  </a:lnTo>
                  <a:close/>
                </a:path>
              </a:pathLst>
            </a:custGeom>
          </p:spPr>
          <p:style>
            <a:lnRef idx="1">
              <a:schemeClr val="accent3"/>
            </a:lnRef>
            <a:fillRef idx="3">
              <a:schemeClr val="accent3"/>
            </a:fillRef>
            <a:effectRef idx="2">
              <a:schemeClr val="accent3"/>
            </a:effectRef>
            <a:fontRef idx="minor">
              <a:schemeClr val="lt1"/>
            </a:fontRef>
          </p:style>
          <p:txBody>
            <a:bodyPr spcFirstLastPara="0" vert="horz" wrap="square" lIns="102792" tIns="102792" rIns="102792" bIns="102792" numCol="1" spcCol="1270" anchor="ctr" anchorCtr="0">
              <a:noAutofit/>
            </a:bodyPr>
            <a:lstStyle/>
            <a:p>
              <a:pPr lvl="0" algn="ctr" defTabSz="889000" rtl="1">
                <a:lnSpc>
                  <a:spcPct val="90000"/>
                </a:lnSpc>
                <a:spcBef>
                  <a:spcPct val="0"/>
                </a:spcBef>
                <a:spcAft>
                  <a:spcPct val="35000"/>
                </a:spcAft>
              </a:pPr>
              <a:r>
                <a:rPr lang="fa-IR" sz="2000" b="1" kern="1200" dirty="0" smtClean="0">
                  <a:cs typeface="B Zar" pitchFamily="2" charset="-78"/>
                </a:rPr>
                <a:t>ظهر و عصر </a:t>
              </a:r>
            </a:p>
            <a:p>
              <a:pPr lvl="0" algn="ctr" defTabSz="889000" rtl="1">
                <a:lnSpc>
                  <a:spcPct val="90000"/>
                </a:lnSpc>
                <a:spcBef>
                  <a:spcPct val="0"/>
                </a:spcBef>
                <a:spcAft>
                  <a:spcPct val="35000"/>
                </a:spcAft>
              </a:pPr>
              <a:r>
                <a:rPr lang="fa-IR" sz="2000" b="1" kern="1200" dirty="0" smtClean="0">
                  <a:cs typeface="B Zar" pitchFamily="2" charset="-78"/>
                </a:rPr>
                <a:t>(مرد و زن)</a:t>
              </a:r>
              <a:endParaRPr lang="fa-IR" sz="2000" b="1" kern="1200" dirty="0">
                <a:cs typeface="B Zar" pitchFamily="2" charset="-78"/>
              </a:endParaRPr>
            </a:p>
          </p:txBody>
        </p:sp>
      </p:grpSp>
      <p:grpSp>
        <p:nvGrpSpPr>
          <p:cNvPr id="36" name="Group 35"/>
          <p:cNvGrpSpPr/>
          <p:nvPr/>
        </p:nvGrpSpPr>
        <p:grpSpPr>
          <a:xfrm>
            <a:off x="4642966" y="4187758"/>
            <a:ext cx="1361870" cy="1271079"/>
            <a:chOff x="4642966" y="4187758"/>
            <a:chExt cx="1361870" cy="1271079"/>
          </a:xfrm>
        </p:grpSpPr>
        <p:sp>
          <p:nvSpPr>
            <p:cNvPr id="19" name="Freeform 18"/>
            <p:cNvSpPr/>
            <p:nvPr/>
          </p:nvSpPr>
          <p:spPr>
            <a:xfrm>
              <a:off x="5278180" y="4187758"/>
              <a:ext cx="91440" cy="363165"/>
            </a:xfrm>
            <a:custGeom>
              <a:avLst/>
              <a:gdLst/>
              <a:ahLst/>
              <a:cxnLst/>
              <a:rect l="0" t="0" r="0" b="0"/>
              <a:pathLst>
                <a:path>
                  <a:moveTo>
                    <a:pt x="45720" y="0"/>
                  </a:moveTo>
                  <a:lnTo>
                    <a:pt x="45720" y="363165"/>
                  </a:lnTo>
                </a:path>
              </a:pathLst>
            </a:custGeom>
            <a:noFill/>
          </p:spPr>
          <p:style>
            <a:lnRef idx="1">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0" name="Freeform 19"/>
            <p:cNvSpPr/>
            <p:nvPr/>
          </p:nvSpPr>
          <p:spPr>
            <a:xfrm>
              <a:off x="4642966" y="4550924"/>
              <a:ext cx="1361870" cy="907913"/>
            </a:xfrm>
            <a:custGeom>
              <a:avLst/>
              <a:gdLst>
                <a:gd name="connsiteX0" fmla="*/ 0 w 1361870"/>
                <a:gd name="connsiteY0" fmla="*/ 90791 h 907913"/>
                <a:gd name="connsiteX1" fmla="*/ 26592 w 1361870"/>
                <a:gd name="connsiteY1" fmla="*/ 26592 h 907913"/>
                <a:gd name="connsiteX2" fmla="*/ 90791 w 1361870"/>
                <a:gd name="connsiteY2" fmla="*/ 0 h 907913"/>
                <a:gd name="connsiteX3" fmla="*/ 1271079 w 1361870"/>
                <a:gd name="connsiteY3" fmla="*/ 0 h 907913"/>
                <a:gd name="connsiteX4" fmla="*/ 1335278 w 1361870"/>
                <a:gd name="connsiteY4" fmla="*/ 26592 h 907913"/>
                <a:gd name="connsiteX5" fmla="*/ 1361870 w 1361870"/>
                <a:gd name="connsiteY5" fmla="*/ 90791 h 907913"/>
                <a:gd name="connsiteX6" fmla="*/ 1361870 w 1361870"/>
                <a:gd name="connsiteY6" fmla="*/ 817122 h 907913"/>
                <a:gd name="connsiteX7" fmla="*/ 1335278 w 1361870"/>
                <a:gd name="connsiteY7" fmla="*/ 881321 h 907913"/>
                <a:gd name="connsiteX8" fmla="*/ 1271079 w 1361870"/>
                <a:gd name="connsiteY8" fmla="*/ 907913 h 907913"/>
                <a:gd name="connsiteX9" fmla="*/ 90791 w 1361870"/>
                <a:gd name="connsiteY9" fmla="*/ 907913 h 907913"/>
                <a:gd name="connsiteX10" fmla="*/ 26592 w 1361870"/>
                <a:gd name="connsiteY10" fmla="*/ 881321 h 907913"/>
                <a:gd name="connsiteX11" fmla="*/ 0 w 1361870"/>
                <a:gd name="connsiteY11" fmla="*/ 817122 h 907913"/>
                <a:gd name="connsiteX12" fmla="*/ 0 w 1361870"/>
                <a:gd name="connsiteY12" fmla="*/ 90791 h 90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1870" h="907913">
                  <a:moveTo>
                    <a:pt x="0" y="90791"/>
                  </a:moveTo>
                  <a:cubicBezTo>
                    <a:pt x="0" y="66712"/>
                    <a:pt x="9566" y="43619"/>
                    <a:pt x="26592" y="26592"/>
                  </a:cubicBezTo>
                  <a:cubicBezTo>
                    <a:pt x="43619" y="9565"/>
                    <a:pt x="66712" y="0"/>
                    <a:pt x="90791" y="0"/>
                  </a:cubicBezTo>
                  <a:lnTo>
                    <a:pt x="1271079" y="0"/>
                  </a:lnTo>
                  <a:cubicBezTo>
                    <a:pt x="1295158" y="0"/>
                    <a:pt x="1318251" y="9566"/>
                    <a:pt x="1335278" y="26592"/>
                  </a:cubicBezTo>
                  <a:cubicBezTo>
                    <a:pt x="1352305" y="43619"/>
                    <a:pt x="1361870" y="66712"/>
                    <a:pt x="1361870" y="90791"/>
                  </a:cubicBezTo>
                  <a:lnTo>
                    <a:pt x="1361870" y="817122"/>
                  </a:lnTo>
                  <a:cubicBezTo>
                    <a:pt x="1361870" y="841201"/>
                    <a:pt x="1352305" y="864294"/>
                    <a:pt x="1335278" y="881321"/>
                  </a:cubicBezTo>
                  <a:cubicBezTo>
                    <a:pt x="1318251" y="898348"/>
                    <a:pt x="1295158" y="907913"/>
                    <a:pt x="1271079" y="907913"/>
                  </a:cubicBezTo>
                  <a:lnTo>
                    <a:pt x="90791" y="907913"/>
                  </a:lnTo>
                  <a:cubicBezTo>
                    <a:pt x="66712" y="907913"/>
                    <a:pt x="43619" y="898348"/>
                    <a:pt x="26592" y="881321"/>
                  </a:cubicBezTo>
                  <a:cubicBezTo>
                    <a:pt x="9565" y="864294"/>
                    <a:pt x="0" y="841201"/>
                    <a:pt x="0" y="817122"/>
                  </a:cubicBezTo>
                  <a:lnTo>
                    <a:pt x="0" y="90791"/>
                  </a:lnTo>
                  <a:close/>
                </a:path>
              </a:pathLst>
            </a:custGeom>
          </p:spPr>
          <p:style>
            <a:lnRef idx="2">
              <a:schemeClr val="accent5"/>
            </a:lnRef>
            <a:fillRef idx="1">
              <a:schemeClr val="lt1"/>
            </a:fillRef>
            <a:effectRef idx="0">
              <a:schemeClr val="accent5"/>
            </a:effectRef>
            <a:fontRef idx="minor">
              <a:schemeClr val="dk1"/>
            </a:fontRef>
          </p:style>
          <p:txBody>
            <a:bodyPr spcFirstLastPara="0" vert="horz" wrap="square" lIns="102792" tIns="102792" rIns="102792" bIns="102792" numCol="1" spcCol="1270" anchor="ctr" anchorCtr="0">
              <a:noAutofit/>
            </a:bodyPr>
            <a:lstStyle/>
            <a:p>
              <a:pPr lvl="0" algn="ctr" defTabSz="889000" rtl="1">
                <a:lnSpc>
                  <a:spcPct val="90000"/>
                </a:lnSpc>
                <a:spcBef>
                  <a:spcPct val="0"/>
                </a:spcBef>
                <a:spcAft>
                  <a:spcPct val="35000"/>
                </a:spcAft>
              </a:pPr>
              <a:r>
                <a:rPr lang="fa-IR" sz="2000" b="1" kern="1200" dirty="0" smtClean="0">
                  <a:cs typeface="B Zar" pitchFamily="2" charset="-78"/>
                </a:rPr>
                <a:t>باید آهسته بخوانند</a:t>
              </a:r>
              <a:endParaRPr lang="fa-IR" sz="2000" b="1" kern="1200" dirty="0">
                <a:cs typeface="B Zar" pitchFamily="2" charset="-78"/>
              </a:endParaRPr>
            </a:p>
          </p:txBody>
        </p:sp>
      </p:grpSp>
      <p:grpSp>
        <p:nvGrpSpPr>
          <p:cNvPr id="37" name="Group 36"/>
          <p:cNvGrpSpPr/>
          <p:nvPr/>
        </p:nvGrpSpPr>
        <p:grpSpPr>
          <a:xfrm>
            <a:off x="1383032" y="2916679"/>
            <a:ext cx="2386887" cy="1271077"/>
            <a:chOff x="1383032" y="2916679"/>
            <a:chExt cx="2386887" cy="1271077"/>
          </a:xfrm>
        </p:grpSpPr>
        <p:sp>
          <p:nvSpPr>
            <p:cNvPr id="21" name="Freeform 20"/>
            <p:cNvSpPr/>
            <p:nvPr/>
          </p:nvSpPr>
          <p:spPr>
            <a:xfrm>
              <a:off x="2282609" y="2916679"/>
              <a:ext cx="1487310" cy="363165"/>
            </a:xfrm>
            <a:custGeom>
              <a:avLst/>
              <a:gdLst/>
              <a:ahLst/>
              <a:cxnLst/>
              <a:rect l="0" t="0" r="0" b="0"/>
              <a:pathLst>
                <a:path>
                  <a:moveTo>
                    <a:pt x="1487310" y="0"/>
                  </a:moveTo>
                  <a:lnTo>
                    <a:pt x="1487310" y="181582"/>
                  </a:lnTo>
                  <a:lnTo>
                    <a:pt x="0" y="181582"/>
                  </a:lnTo>
                  <a:lnTo>
                    <a:pt x="0" y="363165"/>
                  </a:lnTo>
                </a:path>
              </a:pathLst>
            </a:custGeom>
            <a:noFill/>
          </p:spPr>
          <p:style>
            <a:lnRef idx="1">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2" name="Freeform 21"/>
            <p:cNvSpPr/>
            <p:nvPr/>
          </p:nvSpPr>
          <p:spPr>
            <a:xfrm>
              <a:off x="1383032" y="3279843"/>
              <a:ext cx="1799153" cy="907913"/>
            </a:xfrm>
            <a:custGeom>
              <a:avLst/>
              <a:gdLst>
                <a:gd name="connsiteX0" fmla="*/ 0 w 1799153"/>
                <a:gd name="connsiteY0" fmla="*/ 90791 h 907913"/>
                <a:gd name="connsiteX1" fmla="*/ 26592 w 1799153"/>
                <a:gd name="connsiteY1" fmla="*/ 26592 h 907913"/>
                <a:gd name="connsiteX2" fmla="*/ 90791 w 1799153"/>
                <a:gd name="connsiteY2" fmla="*/ 0 h 907913"/>
                <a:gd name="connsiteX3" fmla="*/ 1708362 w 1799153"/>
                <a:gd name="connsiteY3" fmla="*/ 0 h 907913"/>
                <a:gd name="connsiteX4" fmla="*/ 1772561 w 1799153"/>
                <a:gd name="connsiteY4" fmla="*/ 26592 h 907913"/>
                <a:gd name="connsiteX5" fmla="*/ 1799153 w 1799153"/>
                <a:gd name="connsiteY5" fmla="*/ 90791 h 907913"/>
                <a:gd name="connsiteX6" fmla="*/ 1799153 w 1799153"/>
                <a:gd name="connsiteY6" fmla="*/ 817122 h 907913"/>
                <a:gd name="connsiteX7" fmla="*/ 1772561 w 1799153"/>
                <a:gd name="connsiteY7" fmla="*/ 881321 h 907913"/>
                <a:gd name="connsiteX8" fmla="*/ 1708362 w 1799153"/>
                <a:gd name="connsiteY8" fmla="*/ 907913 h 907913"/>
                <a:gd name="connsiteX9" fmla="*/ 90791 w 1799153"/>
                <a:gd name="connsiteY9" fmla="*/ 907913 h 907913"/>
                <a:gd name="connsiteX10" fmla="*/ 26592 w 1799153"/>
                <a:gd name="connsiteY10" fmla="*/ 881321 h 907913"/>
                <a:gd name="connsiteX11" fmla="*/ 0 w 1799153"/>
                <a:gd name="connsiteY11" fmla="*/ 817122 h 907913"/>
                <a:gd name="connsiteX12" fmla="*/ 0 w 1799153"/>
                <a:gd name="connsiteY12" fmla="*/ 90791 h 90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9153" h="907913">
                  <a:moveTo>
                    <a:pt x="0" y="90791"/>
                  </a:moveTo>
                  <a:cubicBezTo>
                    <a:pt x="0" y="66712"/>
                    <a:pt x="9566" y="43619"/>
                    <a:pt x="26592" y="26592"/>
                  </a:cubicBezTo>
                  <a:cubicBezTo>
                    <a:pt x="43619" y="9565"/>
                    <a:pt x="66712" y="0"/>
                    <a:pt x="90791" y="0"/>
                  </a:cubicBezTo>
                  <a:lnTo>
                    <a:pt x="1708362" y="0"/>
                  </a:lnTo>
                  <a:cubicBezTo>
                    <a:pt x="1732441" y="0"/>
                    <a:pt x="1755534" y="9566"/>
                    <a:pt x="1772561" y="26592"/>
                  </a:cubicBezTo>
                  <a:cubicBezTo>
                    <a:pt x="1789588" y="43619"/>
                    <a:pt x="1799153" y="66712"/>
                    <a:pt x="1799153" y="90791"/>
                  </a:cubicBezTo>
                  <a:lnTo>
                    <a:pt x="1799153" y="817122"/>
                  </a:lnTo>
                  <a:cubicBezTo>
                    <a:pt x="1799153" y="841201"/>
                    <a:pt x="1789588" y="864294"/>
                    <a:pt x="1772561" y="881321"/>
                  </a:cubicBezTo>
                  <a:cubicBezTo>
                    <a:pt x="1755534" y="898348"/>
                    <a:pt x="1732441" y="907913"/>
                    <a:pt x="1708362" y="907913"/>
                  </a:cubicBezTo>
                  <a:lnTo>
                    <a:pt x="90791" y="907913"/>
                  </a:lnTo>
                  <a:cubicBezTo>
                    <a:pt x="66712" y="907913"/>
                    <a:pt x="43619" y="898348"/>
                    <a:pt x="26592" y="881321"/>
                  </a:cubicBezTo>
                  <a:cubicBezTo>
                    <a:pt x="9565" y="864294"/>
                    <a:pt x="0" y="841201"/>
                    <a:pt x="0" y="817122"/>
                  </a:cubicBezTo>
                  <a:lnTo>
                    <a:pt x="0" y="90791"/>
                  </a:lnTo>
                  <a:close/>
                </a:path>
              </a:pathLst>
            </a:custGeom>
          </p:spPr>
          <p:style>
            <a:lnRef idx="1">
              <a:schemeClr val="accent3"/>
            </a:lnRef>
            <a:fillRef idx="3">
              <a:schemeClr val="accent3"/>
            </a:fillRef>
            <a:effectRef idx="2">
              <a:schemeClr val="accent3"/>
            </a:effectRef>
            <a:fontRef idx="minor">
              <a:schemeClr val="lt1"/>
            </a:fontRef>
          </p:style>
          <p:txBody>
            <a:bodyPr spcFirstLastPara="0" vert="horz" wrap="square" lIns="102792" tIns="102792" rIns="102792" bIns="102792" numCol="1" spcCol="1270" anchor="ctr" anchorCtr="0">
              <a:noAutofit/>
            </a:bodyPr>
            <a:lstStyle/>
            <a:p>
              <a:pPr lvl="0" algn="ctr" defTabSz="889000" rtl="1">
                <a:lnSpc>
                  <a:spcPct val="90000"/>
                </a:lnSpc>
                <a:spcBef>
                  <a:spcPct val="0"/>
                </a:spcBef>
                <a:spcAft>
                  <a:spcPct val="35000"/>
                </a:spcAft>
              </a:pPr>
              <a:r>
                <a:rPr lang="fa-IR" sz="2000" b="1" kern="1200" dirty="0" smtClean="0">
                  <a:cs typeface="B Zar" pitchFamily="2" charset="-78"/>
                </a:rPr>
                <a:t>مغرب، عشا و صبح</a:t>
              </a:r>
              <a:endParaRPr lang="fa-IR" sz="2000" b="1" kern="1200" dirty="0">
                <a:cs typeface="B Zar" pitchFamily="2" charset="-78"/>
              </a:endParaRPr>
            </a:p>
          </p:txBody>
        </p:sp>
      </p:grpSp>
      <p:grpSp>
        <p:nvGrpSpPr>
          <p:cNvPr id="38" name="Group 37"/>
          <p:cNvGrpSpPr/>
          <p:nvPr/>
        </p:nvGrpSpPr>
        <p:grpSpPr>
          <a:xfrm>
            <a:off x="2282610" y="4187758"/>
            <a:ext cx="1794443" cy="1271079"/>
            <a:chOff x="2282610" y="4187758"/>
            <a:chExt cx="1794443" cy="1271079"/>
          </a:xfrm>
        </p:grpSpPr>
        <p:sp>
          <p:nvSpPr>
            <p:cNvPr id="23" name="Freeform 22"/>
            <p:cNvSpPr/>
            <p:nvPr/>
          </p:nvSpPr>
          <p:spPr>
            <a:xfrm>
              <a:off x="2282610" y="4187758"/>
              <a:ext cx="1113509" cy="363165"/>
            </a:xfrm>
            <a:custGeom>
              <a:avLst/>
              <a:gdLst/>
              <a:ahLst/>
              <a:cxnLst/>
              <a:rect l="0" t="0" r="0" b="0"/>
              <a:pathLst>
                <a:path>
                  <a:moveTo>
                    <a:pt x="0" y="0"/>
                  </a:moveTo>
                  <a:lnTo>
                    <a:pt x="0" y="181582"/>
                  </a:lnTo>
                  <a:lnTo>
                    <a:pt x="1113509" y="181582"/>
                  </a:lnTo>
                  <a:lnTo>
                    <a:pt x="1113509" y="363165"/>
                  </a:lnTo>
                </a:path>
              </a:pathLst>
            </a:custGeom>
            <a:noFill/>
          </p:spPr>
          <p:style>
            <a:lnRef idx="1">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4" name="Freeform 23"/>
            <p:cNvSpPr/>
            <p:nvPr/>
          </p:nvSpPr>
          <p:spPr>
            <a:xfrm>
              <a:off x="2715183" y="4550924"/>
              <a:ext cx="1361870" cy="907913"/>
            </a:xfrm>
            <a:custGeom>
              <a:avLst/>
              <a:gdLst>
                <a:gd name="connsiteX0" fmla="*/ 0 w 1361870"/>
                <a:gd name="connsiteY0" fmla="*/ 90791 h 907913"/>
                <a:gd name="connsiteX1" fmla="*/ 26592 w 1361870"/>
                <a:gd name="connsiteY1" fmla="*/ 26592 h 907913"/>
                <a:gd name="connsiteX2" fmla="*/ 90791 w 1361870"/>
                <a:gd name="connsiteY2" fmla="*/ 0 h 907913"/>
                <a:gd name="connsiteX3" fmla="*/ 1271079 w 1361870"/>
                <a:gd name="connsiteY3" fmla="*/ 0 h 907913"/>
                <a:gd name="connsiteX4" fmla="*/ 1335278 w 1361870"/>
                <a:gd name="connsiteY4" fmla="*/ 26592 h 907913"/>
                <a:gd name="connsiteX5" fmla="*/ 1361870 w 1361870"/>
                <a:gd name="connsiteY5" fmla="*/ 90791 h 907913"/>
                <a:gd name="connsiteX6" fmla="*/ 1361870 w 1361870"/>
                <a:gd name="connsiteY6" fmla="*/ 817122 h 907913"/>
                <a:gd name="connsiteX7" fmla="*/ 1335278 w 1361870"/>
                <a:gd name="connsiteY7" fmla="*/ 881321 h 907913"/>
                <a:gd name="connsiteX8" fmla="*/ 1271079 w 1361870"/>
                <a:gd name="connsiteY8" fmla="*/ 907913 h 907913"/>
                <a:gd name="connsiteX9" fmla="*/ 90791 w 1361870"/>
                <a:gd name="connsiteY9" fmla="*/ 907913 h 907913"/>
                <a:gd name="connsiteX10" fmla="*/ 26592 w 1361870"/>
                <a:gd name="connsiteY10" fmla="*/ 881321 h 907913"/>
                <a:gd name="connsiteX11" fmla="*/ 0 w 1361870"/>
                <a:gd name="connsiteY11" fmla="*/ 817122 h 907913"/>
                <a:gd name="connsiteX12" fmla="*/ 0 w 1361870"/>
                <a:gd name="connsiteY12" fmla="*/ 90791 h 90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1870" h="907913">
                  <a:moveTo>
                    <a:pt x="0" y="90791"/>
                  </a:moveTo>
                  <a:cubicBezTo>
                    <a:pt x="0" y="66712"/>
                    <a:pt x="9566" y="43619"/>
                    <a:pt x="26592" y="26592"/>
                  </a:cubicBezTo>
                  <a:cubicBezTo>
                    <a:pt x="43619" y="9565"/>
                    <a:pt x="66712" y="0"/>
                    <a:pt x="90791" y="0"/>
                  </a:cubicBezTo>
                  <a:lnTo>
                    <a:pt x="1271079" y="0"/>
                  </a:lnTo>
                  <a:cubicBezTo>
                    <a:pt x="1295158" y="0"/>
                    <a:pt x="1318251" y="9566"/>
                    <a:pt x="1335278" y="26592"/>
                  </a:cubicBezTo>
                  <a:cubicBezTo>
                    <a:pt x="1352305" y="43619"/>
                    <a:pt x="1361870" y="66712"/>
                    <a:pt x="1361870" y="90791"/>
                  </a:cubicBezTo>
                  <a:lnTo>
                    <a:pt x="1361870" y="817122"/>
                  </a:lnTo>
                  <a:cubicBezTo>
                    <a:pt x="1361870" y="841201"/>
                    <a:pt x="1352305" y="864294"/>
                    <a:pt x="1335278" y="881321"/>
                  </a:cubicBezTo>
                  <a:cubicBezTo>
                    <a:pt x="1318251" y="898348"/>
                    <a:pt x="1295158" y="907913"/>
                    <a:pt x="1271079" y="907913"/>
                  </a:cubicBezTo>
                  <a:lnTo>
                    <a:pt x="90791" y="907913"/>
                  </a:lnTo>
                  <a:cubicBezTo>
                    <a:pt x="66712" y="907913"/>
                    <a:pt x="43619" y="898348"/>
                    <a:pt x="26592" y="881321"/>
                  </a:cubicBezTo>
                  <a:cubicBezTo>
                    <a:pt x="9565" y="864294"/>
                    <a:pt x="0" y="841201"/>
                    <a:pt x="0" y="817122"/>
                  </a:cubicBezTo>
                  <a:lnTo>
                    <a:pt x="0" y="90791"/>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102792" tIns="102792" rIns="102792" bIns="102792" numCol="1" spcCol="1270" anchor="ctr" anchorCtr="0">
              <a:noAutofit/>
            </a:bodyPr>
            <a:lstStyle/>
            <a:p>
              <a:pPr lvl="0" algn="ctr" defTabSz="889000" rtl="1">
                <a:lnSpc>
                  <a:spcPct val="90000"/>
                </a:lnSpc>
                <a:spcBef>
                  <a:spcPct val="0"/>
                </a:spcBef>
                <a:spcAft>
                  <a:spcPct val="35000"/>
                </a:spcAft>
              </a:pPr>
              <a:r>
                <a:rPr lang="fa-IR" sz="2000" b="1" kern="1200" dirty="0" smtClean="0">
                  <a:cs typeface="B Zar" pitchFamily="2" charset="-78"/>
                </a:rPr>
                <a:t>مرد</a:t>
              </a:r>
              <a:endParaRPr lang="fa-IR" sz="2000" b="1" kern="1200" dirty="0">
                <a:cs typeface="B Zar" pitchFamily="2" charset="-78"/>
              </a:endParaRPr>
            </a:p>
          </p:txBody>
        </p:sp>
      </p:grpSp>
      <p:grpSp>
        <p:nvGrpSpPr>
          <p:cNvPr id="39" name="Group 38"/>
          <p:cNvGrpSpPr/>
          <p:nvPr/>
        </p:nvGrpSpPr>
        <p:grpSpPr>
          <a:xfrm>
            <a:off x="2349589" y="5458837"/>
            <a:ext cx="2093058" cy="1271079"/>
            <a:chOff x="2349589" y="5458837"/>
            <a:chExt cx="2093058" cy="1271079"/>
          </a:xfrm>
        </p:grpSpPr>
        <p:sp>
          <p:nvSpPr>
            <p:cNvPr id="25" name="Freeform 24"/>
            <p:cNvSpPr/>
            <p:nvPr/>
          </p:nvSpPr>
          <p:spPr>
            <a:xfrm>
              <a:off x="3350398" y="5458837"/>
              <a:ext cx="91440" cy="363165"/>
            </a:xfrm>
            <a:custGeom>
              <a:avLst/>
              <a:gdLst/>
              <a:ahLst/>
              <a:cxnLst/>
              <a:rect l="0" t="0" r="0" b="0"/>
              <a:pathLst>
                <a:path>
                  <a:moveTo>
                    <a:pt x="45720" y="0"/>
                  </a:moveTo>
                  <a:lnTo>
                    <a:pt x="45720" y="363165"/>
                  </a:lnTo>
                </a:path>
              </a:pathLst>
            </a:custGeom>
            <a:noFill/>
          </p:spPr>
          <p:style>
            <a:lnRef idx="1">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6" name="Freeform 25"/>
            <p:cNvSpPr/>
            <p:nvPr/>
          </p:nvSpPr>
          <p:spPr>
            <a:xfrm>
              <a:off x="2349589" y="5822003"/>
              <a:ext cx="2093058" cy="907913"/>
            </a:xfrm>
            <a:custGeom>
              <a:avLst/>
              <a:gdLst>
                <a:gd name="connsiteX0" fmla="*/ 0 w 2093058"/>
                <a:gd name="connsiteY0" fmla="*/ 90791 h 907913"/>
                <a:gd name="connsiteX1" fmla="*/ 26592 w 2093058"/>
                <a:gd name="connsiteY1" fmla="*/ 26592 h 907913"/>
                <a:gd name="connsiteX2" fmla="*/ 90791 w 2093058"/>
                <a:gd name="connsiteY2" fmla="*/ 0 h 907913"/>
                <a:gd name="connsiteX3" fmla="*/ 2002267 w 2093058"/>
                <a:gd name="connsiteY3" fmla="*/ 0 h 907913"/>
                <a:gd name="connsiteX4" fmla="*/ 2066466 w 2093058"/>
                <a:gd name="connsiteY4" fmla="*/ 26592 h 907913"/>
                <a:gd name="connsiteX5" fmla="*/ 2093058 w 2093058"/>
                <a:gd name="connsiteY5" fmla="*/ 90791 h 907913"/>
                <a:gd name="connsiteX6" fmla="*/ 2093058 w 2093058"/>
                <a:gd name="connsiteY6" fmla="*/ 817122 h 907913"/>
                <a:gd name="connsiteX7" fmla="*/ 2066466 w 2093058"/>
                <a:gd name="connsiteY7" fmla="*/ 881321 h 907913"/>
                <a:gd name="connsiteX8" fmla="*/ 2002267 w 2093058"/>
                <a:gd name="connsiteY8" fmla="*/ 907913 h 907913"/>
                <a:gd name="connsiteX9" fmla="*/ 90791 w 2093058"/>
                <a:gd name="connsiteY9" fmla="*/ 907913 h 907913"/>
                <a:gd name="connsiteX10" fmla="*/ 26592 w 2093058"/>
                <a:gd name="connsiteY10" fmla="*/ 881321 h 907913"/>
                <a:gd name="connsiteX11" fmla="*/ 0 w 2093058"/>
                <a:gd name="connsiteY11" fmla="*/ 817122 h 907913"/>
                <a:gd name="connsiteX12" fmla="*/ 0 w 2093058"/>
                <a:gd name="connsiteY12" fmla="*/ 90791 h 90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3058" h="907913">
                  <a:moveTo>
                    <a:pt x="0" y="90791"/>
                  </a:moveTo>
                  <a:cubicBezTo>
                    <a:pt x="0" y="66712"/>
                    <a:pt x="9566" y="43619"/>
                    <a:pt x="26592" y="26592"/>
                  </a:cubicBezTo>
                  <a:cubicBezTo>
                    <a:pt x="43619" y="9565"/>
                    <a:pt x="66712" y="0"/>
                    <a:pt x="90791" y="0"/>
                  </a:cubicBezTo>
                  <a:lnTo>
                    <a:pt x="2002267" y="0"/>
                  </a:lnTo>
                  <a:cubicBezTo>
                    <a:pt x="2026346" y="0"/>
                    <a:pt x="2049439" y="9566"/>
                    <a:pt x="2066466" y="26592"/>
                  </a:cubicBezTo>
                  <a:cubicBezTo>
                    <a:pt x="2083493" y="43619"/>
                    <a:pt x="2093058" y="66712"/>
                    <a:pt x="2093058" y="90791"/>
                  </a:cubicBezTo>
                  <a:lnTo>
                    <a:pt x="2093058" y="817122"/>
                  </a:lnTo>
                  <a:cubicBezTo>
                    <a:pt x="2093058" y="841201"/>
                    <a:pt x="2083493" y="864294"/>
                    <a:pt x="2066466" y="881321"/>
                  </a:cubicBezTo>
                  <a:cubicBezTo>
                    <a:pt x="2049439" y="898348"/>
                    <a:pt x="2026346" y="907913"/>
                    <a:pt x="2002267" y="907913"/>
                  </a:cubicBezTo>
                  <a:lnTo>
                    <a:pt x="90791" y="907913"/>
                  </a:lnTo>
                  <a:cubicBezTo>
                    <a:pt x="66712" y="907913"/>
                    <a:pt x="43619" y="898348"/>
                    <a:pt x="26592" y="881321"/>
                  </a:cubicBezTo>
                  <a:cubicBezTo>
                    <a:pt x="9565" y="864294"/>
                    <a:pt x="0" y="841201"/>
                    <a:pt x="0" y="817122"/>
                  </a:cubicBezTo>
                  <a:lnTo>
                    <a:pt x="0" y="90791"/>
                  </a:lnTo>
                  <a:close/>
                </a:path>
              </a:pathLst>
            </a:custGeom>
          </p:spPr>
          <p:style>
            <a:lnRef idx="2">
              <a:schemeClr val="accent5"/>
            </a:lnRef>
            <a:fillRef idx="1">
              <a:schemeClr val="lt1"/>
            </a:fillRef>
            <a:effectRef idx="0">
              <a:schemeClr val="accent5"/>
            </a:effectRef>
            <a:fontRef idx="minor">
              <a:schemeClr val="dk1"/>
            </a:fontRef>
          </p:style>
          <p:txBody>
            <a:bodyPr spcFirstLastPara="0" vert="horz" wrap="square" lIns="102792" tIns="102792" rIns="102792" bIns="102792" numCol="1" spcCol="1270" anchor="ctr" anchorCtr="0">
              <a:noAutofit/>
            </a:bodyPr>
            <a:lstStyle/>
            <a:p>
              <a:pPr lvl="0" algn="ctr" defTabSz="889000" rtl="1">
                <a:lnSpc>
                  <a:spcPct val="90000"/>
                </a:lnSpc>
                <a:spcBef>
                  <a:spcPct val="0"/>
                </a:spcBef>
                <a:spcAft>
                  <a:spcPct val="35000"/>
                </a:spcAft>
              </a:pPr>
              <a:r>
                <a:rPr lang="fa-IR" sz="2000" b="1" kern="1200" dirty="0" smtClean="0">
                  <a:cs typeface="B Zar" pitchFamily="2" charset="-78"/>
                </a:rPr>
                <a:t>باید بلند بخواند</a:t>
              </a:r>
              <a:endParaRPr lang="fa-IR" sz="2000" b="1" kern="1200" dirty="0">
                <a:cs typeface="B Zar" pitchFamily="2" charset="-78"/>
              </a:endParaRPr>
            </a:p>
          </p:txBody>
        </p:sp>
      </p:grpSp>
      <p:grpSp>
        <p:nvGrpSpPr>
          <p:cNvPr id="41" name="Group 40"/>
          <p:cNvGrpSpPr/>
          <p:nvPr/>
        </p:nvGrpSpPr>
        <p:grpSpPr>
          <a:xfrm>
            <a:off x="433934" y="4187758"/>
            <a:ext cx="1848675" cy="1271079"/>
            <a:chOff x="433934" y="4187758"/>
            <a:chExt cx="1848675" cy="1271079"/>
          </a:xfrm>
        </p:grpSpPr>
        <p:sp>
          <p:nvSpPr>
            <p:cNvPr id="27" name="Freeform 26"/>
            <p:cNvSpPr/>
            <p:nvPr/>
          </p:nvSpPr>
          <p:spPr>
            <a:xfrm>
              <a:off x="1114870" y="4187758"/>
              <a:ext cx="1167739" cy="363165"/>
            </a:xfrm>
            <a:custGeom>
              <a:avLst/>
              <a:gdLst/>
              <a:ahLst/>
              <a:cxnLst/>
              <a:rect l="0" t="0" r="0" b="0"/>
              <a:pathLst>
                <a:path>
                  <a:moveTo>
                    <a:pt x="1167739" y="0"/>
                  </a:moveTo>
                  <a:lnTo>
                    <a:pt x="1167739" y="181582"/>
                  </a:lnTo>
                  <a:lnTo>
                    <a:pt x="0" y="181582"/>
                  </a:lnTo>
                  <a:lnTo>
                    <a:pt x="0" y="363165"/>
                  </a:lnTo>
                </a:path>
              </a:pathLst>
            </a:custGeom>
            <a:noFill/>
          </p:spPr>
          <p:style>
            <a:lnRef idx="1">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8" name="Freeform 27"/>
            <p:cNvSpPr/>
            <p:nvPr/>
          </p:nvSpPr>
          <p:spPr>
            <a:xfrm>
              <a:off x="433934" y="4550924"/>
              <a:ext cx="1361870" cy="907913"/>
            </a:xfrm>
            <a:custGeom>
              <a:avLst/>
              <a:gdLst>
                <a:gd name="connsiteX0" fmla="*/ 0 w 1361870"/>
                <a:gd name="connsiteY0" fmla="*/ 90791 h 907913"/>
                <a:gd name="connsiteX1" fmla="*/ 26592 w 1361870"/>
                <a:gd name="connsiteY1" fmla="*/ 26592 h 907913"/>
                <a:gd name="connsiteX2" fmla="*/ 90791 w 1361870"/>
                <a:gd name="connsiteY2" fmla="*/ 0 h 907913"/>
                <a:gd name="connsiteX3" fmla="*/ 1271079 w 1361870"/>
                <a:gd name="connsiteY3" fmla="*/ 0 h 907913"/>
                <a:gd name="connsiteX4" fmla="*/ 1335278 w 1361870"/>
                <a:gd name="connsiteY4" fmla="*/ 26592 h 907913"/>
                <a:gd name="connsiteX5" fmla="*/ 1361870 w 1361870"/>
                <a:gd name="connsiteY5" fmla="*/ 90791 h 907913"/>
                <a:gd name="connsiteX6" fmla="*/ 1361870 w 1361870"/>
                <a:gd name="connsiteY6" fmla="*/ 817122 h 907913"/>
                <a:gd name="connsiteX7" fmla="*/ 1335278 w 1361870"/>
                <a:gd name="connsiteY7" fmla="*/ 881321 h 907913"/>
                <a:gd name="connsiteX8" fmla="*/ 1271079 w 1361870"/>
                <a:gd name="connsiteY8" fmla="*/ 907913 h 907913"/>
                <a:gd name="connsiteX9" fmla="*/ 90791 w 1361870"/>
                <a:gd name="connsiteY9" fmla="*/ 907913 h 907913"/>
                <a:gd name="connsiteX10" fmla="*/ 26592 w 1361870"/>
                <a:gd name="connsiteY10" fmla="*/ 881321 h 907913"/>
                <a:gd name="connsiteX11" fmla="*/ 0 w 1361870"/>
                <a:gd name="connsiteY11" fmla="*/ 817122 h 907913"/>
                <a:gd name="connsiteX12" fmla="*/ 0 w 1361870"/>
                <a:gd name="connsiteY12" fmla="*/ 90791 h 90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1870" h="907913">
                  <a:moveTo>
                    <a:pt x="0" y="90791"/>
                  </a:moveTo>
                  <a:cubicBezTo>
                    <a:pt x="0" y="66712"/>
                    <a:pt x="9566" y="43619"/>
                    <a:pt x="26592" y="26592"/>
                  </a:cubicBezTo>
                  <a:cubicBezTo>
                    <a:pt x="43619" y="9565"/>
                    <a:pt x="66712" y="0"/>
                    <a:pt x="90791" y="0"/>
                  </a:cubicBezTo>
                  <a:lnTo>
                    <a:pt x="1271079" y="0"/>
                  </a:lnTo>
                  <a:cubicBezTo>
                    <a:pt x="1295158" y="0"/>
                    <a:pt x="1318251" y="9566"/>
                    <a:pt x="1335278" y="26592"/>
                  </a:cubicBezTo>
                  <a:cubicBezTo>
                    <a:pt x="1352305" y="43619"/>
                    <a:pt x="1361870" y="66712"/>
                    <a:pt x="1361870" y="90791"/>
                  </a:cubicBezTo>
                  <a:lnTo>
                    <a:pt x="1361870" y="817122"/>
                  </a:lnTo>
                  <a:cubicBezTo>
                    <a:pt x="1361870" y="841201"/>
                    <a:pt x="1352305" y="864294"/>
                    <a:pt x="1335278" y="881321"/>
                  </a:cubicBezTo>
                  <a:cubicBezTo>
                    <a:pt x="1318251" y="898348"/>
                    <a:pt x="1295158" y="907913"/>
                    <a:pt x="1271079" y="907913"/>
                  </a:cubicBezTo>
                  <a:lnTo>
                    <a:pt x="90791" y="907913"/>
                  </a:lnTo>
                  <a:cubicBezTo>
                    <a:pt x="66712" y="907913"/>
                    <a:pt x="43619" y="898348"/>
                    <a:pt x="26592" y="881321"/>
                  </a:cubicBezTo>
                  <a:cubicBezTo>
                    <a:pt x="9565" y="864294"/>
                    <a:pt x="0" y="841201"/>
                    <a:pt x="0" y="817122"/>
                  </a:cubicBezTo>
                  <a:lnTo>
                    <a:pt x="0" y="90791"/>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102792" tIns="102792" rIns="102792" bIns="102792" numCol="1" spcCol="1270" anchor="ctr" anchorCtr="0">
              <a:noAutofit/>
            </a:bodyPr>
            <a:lstStyle/>
            <a:p>
              <a:pPr lvl="0" algn="ctr" defTabSz="889000" rtl="1">
                <a:lnSpc>
                  <a:spcPct val="90000"/>
                </a:lnSpc>
                <a:spcBef>
                  <a:spcPct val="0"/>
                </a:spcBef>
                <a:spcAft>
                  <a:spcPct val="35000"/>
                </a:spcAft>
              </a:pPr>
              <a:r>
                <a:rPr lang="fa-IR" sz="2000" b="1" kern="1200" dirty="0" smtClean="0">
                  <a:cs typeface="B Zar" pitchFamily="2" charset="-78"/>
                </a:rPr>
                <a:t>زن </a:t>
              </a:r>
              <a:endParaRPr lang="fa-IR" sz="2000" b="1" kern="1200" dirty="0">
                <a:cs typeface="B Zar" pitchFamily="2" charset="-78"/>
              </a:endParaRPr>
            </a:p>
          </p:txBody>
        </p:sp>
      </p:grpSp>
      <p:grpSp>
        <p:nvGrpSpPr>
          <p:cNvPr id="42" name="Group 41"/>
          <p:cNvGrpSpPr/>
          <p:nvPr/>
        </p:nvGrpSpPr>
        <p:grpSpPr>
          <a:xfrm>
            <a:off x="28241" y="5458837"/>
            <a:ext cx="2173259" cy="1271079"/>
            <a:chOff x="28241" y="5458837"/>
            <a:chExt cx="2173259" cy="1271079"/>
          </a:xfrm>
        </p:grpSpPr>
        <p:sp>
          <p:nvSpPr>
            <p:cNvPr id="29" name="Freeform 28"/>
            <p:cNvSpPr/>
            <p:nvPr/>
          </p:nvSpPr>
          <p:spPr>
            <a:xfrm>
              <a:off x="1069149" y="5458837"/>
              <a:ext cx="91440" cy="363165"/>
            </a:xfrm>
            <a:custGeom>
              <a:avLst/>
              <a:gdLst/>
              <a:ahLst/>
              <a:cxnLst/>
              <a:rect l="0" t="0" r="0" b="0"/>
              <a:pathLst>
                <a:path>
                  <a:moveTo>
                    <a:pt x="45720" y="0"/>
                  </a:moveTo>
                  <a:lnTo>
                    <a:pt x="45720" y="363165"/>
                  </a:lnTo>
                </a:path>
              </a:pathLst>
            </a:custGeom>
            <a:noFill/>
          </p:spPr>
          <p:style>
            <a:lnRef idx="1">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0" name="Freeform 29"/>
            <p:cNvSpPr/>
            <p:nvPr/>
          </p:nvSpPr>
          <p:spPr>
            <a:xfrm>
              <a:off x="28241" y="5822003"/>
              <a:ext cx="2173259" cy="907913"/>
            </a:xfrm>
            <a:custGeom>
              <a:avLst/>
              <a:gdLst>
                <a:gd name="connsiteX0" fmla="*/ 0 w 2173259"/>
                <a:gd name="connsiteY0" fmla="*/ 90791 h 907913"/>
                <a:gd name="connsiteX1" fmla="*/ 26592 w 2173259"/>
                <a:gd name="connsiteY1" fmla="*/ 26592 h 907913"/>
                <a:gd name="connsiteX2" fmla="*/ 90791 w 2173259"/>
                <a:gd name="connsiteY2" fmla="*/ 0 h 907913"/>
                <a:gd name="connsiteX3" fmla="*/ 2082468 w 2173259"/>
                <a:gd name="connsiteY3" fmla="*/ 0 h 907913"/>
                <a:gd name="connsiteX4" fmla="*/ 2146667 w 2173259"/>
                <a:gd name="connsiteY4" fmla="*/ 26592 h 907913"/>
                <a:gd name="connsiteX5" fmla="*/ 2173259 w 2173259"/>
                <a:gd name="connsiteY5" fmla="*/ 90791 h 907913"/>
                <a:gd name="connsiteX6" fmla="*/ 2173259 w 2173259"/>
                <a:gd name="connsiteY6" fmla="*/ 817122 h 907913"/>
                <a:gd name="connsiteX7" fmla="*/ 2146667 w 2173259"/>
                <a:gd name="connsiteY7" fmla="*/ 881321 h 907913"/>
                <a:gd name="connsiteX8" fmla="*/ 2082468 w 2173259"/>
                <a:gd name="connsiteY8" fmla="*/ 907913 h 907913"/>
                <a:gd name="connsiteX9" fmla="*/ 90791 w 2173259"/>
                <a:gd name="connsiteY9" fmla="*/ 907913 h 907913"/>
                <a:gd name="connsiteX10" fmla="*/ 26592 w 2173259"/>
                <a:gd name="connsiteY10" fmla="*/ 881321 h 907913"/>
                <a:gd name="connsiteX11" fmla="*/ 0 w 2173259"/>
                <a:gd name="connsiteY11" fmla="*/ 817122 h 907913"/>
                <a:gd name="connsiteX12" fmla="*/ 0 w 2173259"/>
                <a:gd name="connsiteY12" fmla="*/ 90791 h 90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73259" h="907913">
                  <a:moveTo>
                    <a:pt x="0" y="90791"/>
                  </a:moveTo>
                  <a:cubicBezTo>
                    <a:pt x="0" y="66712"/>
                    <a:pt x="9566" y="43619"/>
                    <a:pt x="26592" y="26592"/>
                  </a:cubicBezTo>
                  <a:cubicBezTo>
                    <a:pt x="43619" y="9565"/>
                    <a:pt x="66712" y="0"/>
                    <a:pt x="90791" y="0"/>
                  </a:cubicBezTo>
                  <a:lnTo>
                    <a:pt x="2082468" y="0"/>
                  </a:lnTo>
                  <a:cubicBezTo>
                    <a:pt x="2106547" y="0"/>
                    <a:pt x="2129640" y="9566"/>
                    <a:pt x="2146667" y="26592"/>
                  </a:cubicBezTo>
                  <a:cubicBezTo>
                    <a:pt x="2163694" y="43619"/>
                    <a:pt x="2173259" y="66712"/>
                    <a:pt x="2173259" y="90791"/>
                  </a:cubicBezTo>
                  <a:lnTo>
                    <a:pt x="2173259" y="817122"/>
                  </a:lnTo>
                  <a:cubicBezTo>
                    <a:pt x="2173259" y="841201"/>
                    <a:pt x="2163694" y="864294"/>
                    <a:pt x="2146667" y="881321"/>
                  </a:cubicBezTo>
                  <a:cubicBezTo>
                    <a:pt x="2129640" y="898348"/>
                    <a:pt x="2106547" y="907913"/>
                    <a:pt x="2082468" y="907913"/>
                  </a:cubicBezTo>
                  <a:lnTo>
                    <a:pt x="90791" y="907913"/>
                  </a:lnTo>
                  <a:cubicBezTo>
                    <a:pt x="66712" y="907913"/>
                    <a:pt x="43619" y="898348"/>
                    <a:pt x="26592" y="881321"/>
                  </a:cubicBezTo>
                  <a:cubicBezTo>
                    <a:pt x="9565" y="864294"/>
                    <a:pt x="0" y="841201"/>
                    <a:pt x="0" y="817122"/>
                  </a:cubicBezTo>
                  <a:lnTo>
                    <a:pt x="0" y="90791"/>
                  </a:lnTo>
                  <a:close/>
                </a:path>
              </a:pathLst>
            </a:custGeom>
          </p:spPr>
          <p:style>
            <a:lnRef idx="2">
              <a:schemeClr val="accent5"/>
            </a:lnRef>
            <a:fillRef idx="1">
              <a:schemeClr val="lt1"/>
            </a:fillRef>
            <a:effectRef idx="0">
              <a:schemeClr val="accent5"/>
            </a:effectRef>
            <a:fontRef idx="minor">
              <a:schemeClr val="dk1"/>
            </a:fontRef>
          </p:style>
          <p:txBody>
            <a:bodyPr spcFirstLastPara="0" vert="horz" wrap="square" lIns="102792" tIns="102792" rIns="102792" bIns="102792" numCol="1" spcCol="1270" anchor="ctr" anchorCtr="0">
              <a:noAutofit/>
            </a:bodyPr>
            <a:lstStyle/>
            <a:p>
              <a:pPr lvl="0" algn="ctr" defTabSz="889000" rtl="1">
                <a:lnSpc>
                  <a:spcPts val="1700"/>
                </a:lnSpc>
                <a:spcBef>
                  <a:spcPct val="0"/>
                </a:spcBef>
                <a:spcAft>
                  <a:spcPct val="35000"/>
                </a:spcAft>
              </a:pPr>
              <a:r>
                <a:rPr lang="fa-IR" sz="2000" b="1" kern="1200" dirty="0" smtClean="0">
                  <a:cs typeface="B Zar" pitchFamily="2" charset="-78"/>
                </a:rPr>
                <a:t>می تواند بلند بخواند اگر نامحرم صدای او را نمی شنود</a:t>
              </a:r>
              <a:endParaRPr lang="fa-IR" sz="2000" b="1" kern="1200" dirty="0">
                <a:cs typeface="B Zar" pitchFamily="2" charset="-78"/>
              </a:endParaRPr>
            </a:p>
          </p:txBody>
        </p:sp>
      </p:grpSp>
      <p:sp>
        <p:nvSpPr>
          <p:cNvPr id="33" name="7-Point Star 32">
            <a:hlinkClick r:id="rId3" action="ppaction://hlinksldjump"/>
          </p:cNvPr>
          <p:cNvSpPr/>
          <p:nvPr/>
        </p:nvSpPr>
        <p:spPr>
          <a:xfrm>
            <a:off x="6553200" y="3886200"/>
            <a:ext cx="258558" cy="258558"/>
          </a:xfrm>
          <a:prstGeom prst="star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40" name="7-Point Star 39">
            <a:hlinkClick r:id="rId4" action="ppaction://hlinksldjump"/>
          </p:cNvPr>
          <p:cNvSpPr/>
          <p:nvPr/>
        </p:nvSpPr>
        <p:spPr>
          <a:xfrm>
            <a:off x="2426675" y="6377355"/>
            <a:ext cx="258558" cy="258558"/>
          </a:xfrm>
          <a:prstGeom prst="star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43" name="Striped Right Arrow 42">
            <a:hlinkClick r:id="rId5" action="ppaction://hlinksldjump"/>
          </p:cNvPr>
          <p:cNvSpPr/>
          <p:nvPr/>
        </p:nvSpPr>
        <p:spPr>
          <a:xfrm rot="10800000">
            <a:off x="8305800" y="6172200"/>
            <a:ext cx="53340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randombar(horizontal)">
                                      <p:cBhvr>
                                        <p:cTn id="14" dur="500"/>
                                        <p:tgtEl>
                                          <p:spTgt spid="31"/>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randombar(horizontal)">
                                      <p:cBhvr>
                                        <p:cTn id="19" dur="500"/>
                                        <p:tgtEl>
                                          <p:spTgt spid="3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2000"/>
                                        <p:tgtEl>
                                          <p:spTgt spid="33"/>
                                        </p:tgtEl>
                                      </p:cBhvr>
                                    </p:animEffect>
                                  </p:childTnLst>
                                </p:cTn>
                              </p:par>
                              <p:par>
                                <p:cTn id="23" presetID="8" presetClass="emph" presetSubtype="0" repeatCount="indefinite" fill="hold" grpId="1" nodeType="withEffect">
                                  <p:stCondLst>
                                    <p:cond delay="0"/>
                                  </p:stCondLst>
                                  <p:childTnLst>
                                    <p:animRot by="21600000">
                                      <p:cBhvr>
                                        <p:cTn id="24" dur="2000" fill="hold"/>
                                        <p:tgtEl>
                                          <p:spTgt spid="33"/>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randombar(horizontal)">
                                      <p:cBhvr>
                                        <p:cTn id="29" dur="500"/>
                                        <p:tgtEl>
                                          <p:spTgt spid="34"/>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randombar(horizontal)">
                                      <p:cBhvr>
                                        <p:cTn id="34" dur="500"/>
                                        <p:tgtEl>
                                          <p:spTgt spid="35"/>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randombar(horizontal)">
                                      <p:cBhvr>
                                        <p:cTn id="39" dur="500"/>
                                        <p:tgtEl>
                                          <p:spTgt spid="36"/>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randombar(horizontal)">
                                      <p:cBhvr>
                                        <p:cTn id="44" dur="500"/>
                                        <p:tgtEl>
                                          <p:spTgt spid="37"/>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nodeType="click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randombar(horizontal)">
                                      <p:cBhvr>
                                        <p:cTn id="49" dur="500"/>
                                        <p:tgtEl>
                                          <p:spTgt spid="38"/>
                                        </p:tgtEl>
                                      </p:cBhvr>
                                    </p:animEffect>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nodeType="click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randombar(horizontal)">
                                      <p:cBhvr>
                                        <p:cTn id="54" dur="500"/>
                                        <p:tgtEl>
                                          <p:spTgt spid="3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2000"/>
                                        <p:tgtEl>
                                          <p:spTgt spid="40"/>
                                        </p:tgtEl>
                                      </p:cBhvr>
                                    </p:animEffect>
                                  </p:childTnLst>
                                </p:cTn>
                              </p:par>
                              <p:par>
                                <p:cTn id="58" presetID="8" presetClass="emph" presetSubtype="0" repeatCount="indefinite" fill="hold" grpId="1" nodeType="withEffect">
                                  <p:stCondLst>
                                    <p:cond delay="0"/>
                                  </p:stCondLst>
                                  <p:childTnLst>
                                    <p:animRot by="21600000">
                                      <p:cBhvr>
                                        <p:cTn id="59" dur="2000" fill="hold"/>
                                        <p:tgtEl>
                                          <p:spTgt spid="40"/>
                                        </p:tgtEl>
                                        <p:attrNameLst>
                                          <p:attrName>r</p:attrName>
                                        </p:attrNameLst>
                                      </p:cBhvr>
                                    </p:animRot>
                                  </p:childTnLst>
                                </p:cTn>
                              </p:par>
                            </p:childTnLst>
                          </p:cTn>
                        </p:par>
                      </p:childTnLst>
                    </p:cTn>
                  </p:par>
                  <p:par>
                    <p:cTn id="60" fill="hold">
                      <p:stCondLst>
                        <p:cond delay="indefinite"/>
                      </p:stCondLst>
                      <p:childTnLst>
                        <p:par>
                          <p:cTn id="61" fill="hold">
                            <p:stCondLst>
                              <p:cond delay="0"/>
                            </p:stCondLst>
                            <p:childTnLst>
                              <p:par>
                                <p:cTn id="62" presetID="14" presetClass="entr" presetSubtype="10" fill="hold" nodeType="click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randombar(horizontal)">
                                      <p:cBhvr>
                                        <p:cTn id="64" dur="500"/>
                                        <p:tgtEl>
                                          <p:spTgt spid="41"/>
                                        </p:tgtEl>
                                      </p:cBhvr>
                                    </p:animEffect>
                                  </p:childTnLst>
                                </p:cTn>
                              </p:par>
                            </p:childTnLst>
                          </p:cTn>
                        </p:par>
                      </p:childTnLst>
                    </p:cTn>
                  </p:par>
                  <p:par>
                    <p:cTn id="65" fill="hold">
                      <p:stCondLst>
                        <p:cond delay="indefinite"/>
                      </p:stCondLst>
                      <p:childTnLst>
                        <p:par>
                          <p:cTn id="66" fill="hold">
                            <p:stCondLst>
                              <p:cond delay="0"/>
                            </p:stCondLst>
                            <p:childTnLst>
                              <p:par>
                                <p:cTn id="67" presetID="14" presetClass="entr" presetSubtype="10" fill="hold" nodeType="click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randombar(horizontal)">
                                      <p:cBhvr>
                                        <p:cTn id="69" dur="500"/>
                                        <p:tgtEl>
                                          <p:spTgt spid="42"/>
                                        </p:tgtEl>
                                      </p:cBhvr>
                                    </p:animEffect>
                                  </p:childTnLst>
                                </p:cTn>
                              </p:par>
                            </p:childTnLst>
                          </p:cTn>
                        </p:par>
                        <p:par>
                          <p:cTn id="70" fill="hold">
                            <p:stCondLst>
                              <p:cond delay="500"/>
                            </p:stCondLst>
                            <p:childTnLst>
                              <p:par>
                                <p:cTn id="71" presetID="53" presetClass="entr" presetSubtype="0" fill="hold" grpId="0" nodeType="afterEffect">
                                  <p:stCondLst>
                                    <p:cond delay="0"/>
                                  </p:stCondLst>
                                  <p:childTnLst>
                                    <p:set>
                                      <p:cBhvr>
                                        <p:cTn id="72" dur="1" fill="hold">
                                          <p:stCondLst>
                                            <p:cond delay="0"/>
                                          </p:stCondLst>
                                        </p:cTn>
                                        <p:tgtEl>
                                          <p:spTgt spid="43"/>
                                        </p:tgtEl>
                                        <p:attrNameLst>
                                          <p:attrName>style.visibility</p:attrName>
                                        </p:attrNameLst>
                                      </p:cBhvr>
                                      <p:to>
                                        <p:strVal val="visible"/>
                                      </p:to>
                                    </p:set>
                                    <p:anim calcmode="lin" valueType="num">
                                      <p:cBhvr>
                                        <p:cTn id="73" dur="500" fill="hold"/>
                                        <p:tgtEl>
                                          <p:spTgt spid="43"/>
                                        </p:tgtEl>
                                        <p:attrNameLst>
                                          <p:attrName>ppt_w</p:attrName>
                                        </p:attrNameLst>
                                      </p:cBhvr>
                                      <p:tavLst>
                                        <p:tav tm="0">
                                          <p:val>
                                            <p:fltVal val="0"/>
                                          </p:val>
                                        </p:tav>
                                        <p:tav tm="100000">
                                          <p:val>
                                            <p:strVal val="#ppt_w"/>
                                          </p:val>
                                        </p:tav>
                                      </p:tavLst>
                                    </p:anim>
                                    <p:anim calcmode="lin" valueType="num">
                                      <p:cBhvr>
                                        <p:cTn id="74" dur="500" fill="hold"/>
                                        <p:tgtEl>
                                          <p:spTgt spid="43"/>
                                        </p:tgtEl>
                                        <p:attrNameLst>
                                          <p:attrName>ppt_h</p:attrName>
                                        </p:attrNameLst>
                                      </p:cBhvr>
                                      <p:tavLst>
                                        <p:tav tm="0">
                                          <p:val>
                                            <p:fltVal val="0"/>
                                          </p:val>
                                        </p:tav>
                                        <p:tav tm="100000">
                                          <p:val>
                                            <p:strVal val="#ppt_h"/>
                                          </p:val>
                                        </p:tav>
                                      </p:tavLst>
                                    </p:anim>
                                    <p:animEffect transition="in" filter="fade">
                                      <p:cBhvr>
                                        <p:cTn id="7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3" grpId="0" animBg="1"/>
      <p:bldP spid="33" grpId="1" animBg="1"/>
      <p:bldP spid="40" grpId="0" animBg="1"/>
      <p:bldP spid="40" grpId="1" animBg="1"/>
      <p:bldP spid="4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hlinkClick r:id="rId2" action="ppaction://hlinksldjump"/>
          </p:cNvPr>
          <p:cNvSpPr/>
          <p:nvPr/>
        </p:nvSpPr>
        <p:spPr>
          <a:xfrm>
            <a:off x="0" y="0"/>
            <a:ext cx="9144000" cy="685800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7" name="Rounded Rectangle 16">
            <a:hlinkClick r:id="rId2" action="ppaction://hlinksldjump"/>
          </p:cNvPr>
          <p:cNvSpPr/>
          <p:nvPr/>
        </p:nvSpPr>
        <p:spPr>
          <a:xfrm>
            <a:off x="549491" y="857232"/>
            <a:ext cx="7979075" cy="5429288"/>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8" name="Rectangle 17">
            <a:hlinkClick r:id="rId2" action="ppaction://hlinksldjump"/>
          </p:cNvPr>
          <p:cNvSpPr/>
          <p:nvPr/>
        </p:nvSpPr>
        <p:spPr>
          <a:xfrm>
            <a:off x="813262" y="1146938"/>
            <a:ext cx="7385590" cy="2585323"/>
          </a:xfrm>
          <a:prstGeom prst="rect">
            <a:avLst/>
          </a:prstGeom>
        </p:spPr>
        <p:txBody>
          <a:bodyPr wrap="square">
            <a:spAutoFit/>
          </a:bodyPr>
          <a:lstStyle/>
          <a:p>
            <a:pPr algn="ctr" rtl="1"/>
            <a:r>
              <a:rPr lang="fa-IR" sz="5400" b="1" dirty="0" smtClean="0">
                <a:cs typeface="B Zar" pitchFamily="2" charset="-78"/>
              </a:rPr>
              <a:t>چنانچه سوره ی حمد بخواند بنابر احتیاط واجب، بسم الله آن را نیز باید آهسته بگوید.</a:t>
            </a:r>
            <a:endParaRPr lang="fa-IR" sz="5400" b="1" dirty="0">
              <a:cs typeface="B Zar" pitchFamily="2" charset="-78"/>
            </a:endParaRPr>
          </a:p>
        </p:txBody>
      </p:sp>
      <p:sp>
        <p:nvSpPr>
          <p:cNvPr id="10" name="Rectangle 9"/>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66894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2" name="Snip Single Corner Rectangle 11"/>
          <p:cNvSpPr/>
          <p:nvPr/>
        </p:nvSpPr>
        <p:spPr>
          <a:xfrm>
            <a:off x="0" y="0"/>
            <a:ext cx="32004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85800" y="2"/>
            <a:ext cx="1798052"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واجبات نماز 2</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8"/>
                                        </p:tgtEl>
                                        <p:attrNameLst>
                                          <p:attrName>style.visibility</p:attrName>
                                        </p:attrNameLst>
                                      </p:cBhvr>
                                      <p:to>
                                        <p:strVal val="visible"/>
                                      </p:to>
                                    </p:set>
                                    <p:anim calcmode="discrete" valueType="clr">
                                      <p:cBhvr override="childStyle">
                                        <p:cTn id="7"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
                                        </p:tgtEl>
                                        <p:attrNameLst>
                                          <p:attrName>fillcolor</p:attrName>
                                        </p:attrNameLst>
                                      </p:cBhvr>
                                      <p:tavLst>
                                        <p:tav tm="0">
                                          <p:val>
                                            <p:clrVal>
                                              <a:schemeClr val="accent2"/>
                                            </p:clrVal>
                                          </p:val>
                                        </p:tav>
                                        <p:tav tm="50000">
                                          <p:val>
                                            <p:clrVal>
                                              <a:schemeClr val="hlink"/>
                                            </p:clrVal>
                                          </p:val>
                                        </p:tav>
                                      </p:tavLst>
                                    </p:anim>
                                    <p:set>
                                      <p:cBhvr>
                                        <p:cTn id="9"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hlinkClick r:id="rId2" action="ppaction://hlinksldjump"/>
          </p:cNvPr>
          <p:cNvSpPr/>
          <p:nvPr/>
        </p:nvSpPr>
        <p:spPr>
          <a:xfrm>
            <a:off x="0" y="0"/>
            <a:ext cx="9144000" cy="685800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7" name="Rounded Rectangle 16">
            <a:hlinkClick r:id="rId2" action="ppaction://hlinksldjump"/>
          </p:cNvPr>
          <p:cNvSpPr/>
          <p:nvPr/>
        </p:nvSpPr>
        <p:spPr>
          <a:xfrm>
            <a:off x="549491" y="857232"/>
            <a:ext cx="7979075" cy="5429288"/>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8" name="Rectangle 17">
            <a:hlinkClick r:id="rId2" action="ppaction://hlinksldjump"/>
          </p:cNvPr>
          <p:cNvSpPr/>
          <p:nvPr/>
        </p:nvSpPr>
        <p:spPr>
          <a:xfrm>
            <a:off x="813262" y="1146936"/>
            <a:ext cx="7385590" cy="3046988"/>
          </a:xfrm>
          <a:prstGeom prst="rect">
            <a:avLst/>
          </a:prstGeom>
        </p:spPr>
        <p:txBody>
          <a:bodyPr wrap="square">
            <a:spAutoFit/>
          </a:bodyPr>
          <a:lstStyle/>
          <a:p>
            <a:pPr algn="justLow" rtl="1"/>
            <a:r>
              <a:rPr lang="fa-IR" sz="4800" b="1" dirty="0" smtClean="0">
                <a:cs typeface="B Zar" pitchFamily="2" charset="-78"/>
              </a:rPr>
              <a:t>اگر نامحرم صداى او را نمى شنود مى تواند بلند بخواند و اگر مى شنود، بنابراحتياط واجب بايد آهسته بخواند.</a:t>
            </a:r>
            <a:endParaRPr lang="fa-IR" sz="4800" b="1" dirty="0">
              <a:cs typeface="B Zar" pitchFamily="2" charset="-78"/>
            </a:endParaRPr>
          </a:p>
        </p:txBody>
      </p:sp>
      <p:sp>
        <p:nvSpPr>
          <p:cNvPr id="10" name="Rectangle 9"/>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66894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2" name="Snip Single Corner Rectangle 11"/>
          <p:cNvSpPr/>
          <p:nvPr/>
        </p:nvSpPr>
        <p:spPr>
          <a:xfrm>
            <a:off x="0" y="0"/>
            <a:ext cx="32004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85800" y="2"/>
            <a:ext cx="1798052"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واجبات نماز 2</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8"/>
                                        </p:tgtEl>
                                        <p:attrNameLst>
                                          <p:attrName>style.visibility</p:attrName>
                                        </p:attrNameLst>
                                      </p:cBhvr>
                                      <p:to>
                                        <p:strVal val="visible"/>
                                      </p:to>
                                    </p:set>
                                    <p:anim calcmode="discrete" valueType="clr">
                                      <p:cBhvr override="childStyle">
                                        <p:cTn id="7"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
                                        </p:tgtEl>
                                        <p:attrNameLst>
                                          <p:attrName>fillcolor</p:attrName>
                                        </p:attrNameLst>
                                      </p:cBhvr>
                                      <p:tavLst>
                                        <p:tav tm="0">
                                          <p:val>
                                            <p:clrVal>
                                              <a:schemeClr val="accent2"/>
                                            </p:clrVal>
                                          </p:val>
                                        </p:tav>
                                        <p:tav tm="50000">
                                          <p:val>
                                            <p:clrVal>
                                              <a:schemeClr val="hlink"/>
                                            </p:clrVal>
                                          </p:val>
                                        </p:tav>
                                      </p:tavLst>
                                    </p:anim>
                                    <p:set>
                                      <p:cBhvr>
                                        <p:cTn id="9"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66894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2004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85800" y="2"/>
            <a:ext cx="1798052"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واجبات نماز 2</a:t>
            </a:r>
            <a:endParaRPr lang="en-US" sz="2400" dirty="0">
              <a:solidFill>
                <a:schemeClr val="bg1"/>
              </a:solidFill>
            </a:endParaRPr>
          </a:p>
        </p:txBody>
      </p:sp>
      <p:sp>
        <p:nvSpPr>
          <p:cNvPr id="18" name="Freeform 17"/>
          <p:cNvSpPr/>
          <p:nvPr/>
        </p:nvSpPr>
        <p:spPr>
          <a:xfrm rot="5400000">
            <a:off x="6894339" y="3242555"/>
            <a:ext cx="3434190" cy="906288"/>
          </a:xfrm>
          <a:custGeom>
            <a:avLst/>
            <a:gdLst>
              <a:gd name="connsiteX0" fmla="*/ 0 w 3434190"/>
              <a:gd name="connsiteY0" fmla="*/ 0 h 906288"/>
              <a:gd name="connsiteX1" fmla="*/ 3434190 w 3434190"/>
              <a:gd name="connsiteY1" fmla="*/ 0 h 906288"/>
              <a:gd name="connsiteX2" fmla="*/ 3434190 w 3434190"/>
              <a:gd name="connsiteY2" fmla="*/ 906288 h 906288"/>
              <a:gd name="connsiteX3" fmla="*/ 0 w 3434190"/>
              <a:gd name="connsiteY3" fmla="*/ 906288 h 906288"/>
              <a:gd name="connsiteX4" fmla="*/ 0 w 3434190"/>
              <a:gd name="connsiteY4" fmla="*/ 0 h 906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4190" h="906288">
                <a:moveTo>
                  <a:pt x="0" y="0"/>
                </a:moveTo>
                <a:lnTo>
                  <a:pt x="3434190" y="0"/>
                </a:lnTo>
                <a:lnTo>
                  <a:pt x="3434190" y="906288"/>
                </a:lnTo>
                <a:lnTo>
                  <a:pt x="0" y="906288"/>
                </a:lnTo>
                <a:lnTo>
                  <a:pt x="0" y="0"/>
                </a:lnTo>
                <a:close/>
              </a:path>
            </a:pathLst>
          </a:custGeom>
        </p:spPr>
        <p:style>
          <a:lnRef idx="1">
            <a:schemeClr val="accent3"/>
          </a:lnRef>
          <a:fillRef idx="3">
            <a:schemeClr val="accent3"/>
          </a:fillRef>
          <a:effectRef idx="2">
            <a:schemeClr val="accent3"/>
          </a:effectRef>
          <a:fontRef idx="minor">
            <a:schemeClr val="lt1"/>
          </a:fontRef>
        </p:style>
        <p:txBody>
          <a:bodyPr spcFirstLastPara="0" vert="horz" wrap="square" lIns="22860" tIns="22860" rIns="22860" bIns="22860" numCol="1" spcCol="1270" anchor="ctr" anchorCtr="0">
            <a:noAutofit/>
          </a:bodyPr>
          <a:lstStyle/>
          <a:p>
            <a:pPr lvl="0" algn="ctr" defTabSz="1600200" rtl="1">
              <a:lnSpc>
                <a:spcPct val="90000"/>
              </a:lnSpc>
              <a:spcBef>
                <a:spcPct val="0"/>
              </a:spcBef>
              <a:spcAft>
                <a:spcPct val="35000"/>
              </a:spcAft>
            </a:pPr>
            <a:r>
              <a:rPr lang="fa-IR" sz="3600" b="1" kern="1200" dirty="0" smtClean="0">
                <a:cs typeface="B Zar" pitchFamily="2" charset="-78"/>
              </a:rPr>
              <a:t>احکام قرائت</a:t>
            </a:r>
            <a:endParaRPr lang="fa-IR" sz="3600" b="1" kern="1200" dirty="0">
              <a:cs typeface="B Zar" pitchFamily="2" charset="-78"/>
            </a:endParaRPr>
          </a:p>
        </p:txBody>
      </p:sp>
      <p:grpSp>
        <p:nvGrpSpPr>
          <p:cNvPr id="27" name="Group 26"/>
          <p:cNvGrpSpPr/>
          <p:nvPr/>
        </p:nvGrpSpPr>
        <p:grpSpPr>
          <a:xfrm>
            <a:off x="2488368" y="554849"/>
            <a:ext cx="5669923" cy="3140852"/>
            <a:chOff x="2488368" y="554849"/>
            <a:chExt cx="5669923" cy="3140852"/>
          </a:xfrm>
        </p:grpSpPr>
        <p:sp>
          <p:nvSpPr>
            <p:cNvPr id="17" name="Freeform 16"/>
            <p:cNvSpPr/>
            <p:nvPr/>
          </p:nvSpPr>
          <p:spPr>
            <a:xfrm>
              <a:off x="7453134" y="1239970"/>
              <a:ext cx="705157" cy="2455731"/>
            </a:xfrm>
            <a:custGeom>
              <a:avLst/>
              <a:gdLst>
                <a:gd name="connsiteX0" fmla="*/ 705157 w 705157"/>
                <a:gd name="connsiteY0" fmla="*/ 2455731 h 2455731"/>
                <a:gd name="connsiteX1" fmla="*/ 352578 w 705157"/>
                <a:gd name="connsiteY1" fmla="*/ 2455731 h 2455731"/>
                <a:gd name="connsiteX2" fmla="*/ 352578 w 705157"/>
                <a:gd name="connsiteY2" fmla="*/ 0 h 2455731"/>
                <a:gd name="connsiteX3" fmla="*/ 0 w 705157"/>
                <a:gd name="connsiteY3" fmla="*/ 0 h 2455731"/>
              </a:gdLst>
              <a:ahLst/>
              <a:cxnLst>
                <a:cxn ang="0">
                  <a:pos x="connsiteX0" y="connsiteY0"/>
                </a:cxn>
                <a:cxn ang="0">
                  <a:pos x="connsiteX1" y="connsiteY1"/>
                </a:cxn>
                <a:cxn ang="0">
                  <a:pos x="connsiteX2" y="connsiteY2"/>
                </a:cxn>
                <a:cxn ang="0">
                  <a:pos x="connsiteX3" y="connsiteY3"/>
                </a:cxn>
              </a:cxnLst>
              <a:rect l="l" t="t" r="r" b="b"/>
              <a:pathLst>
                <a:path w="705157" h="2455731">
                  <a:moveTo>
                    <a:pt x="705157" y="2455731"/>
                  </a:moveTo>
                  <a:lnTo>
                    <a:pt x="352578" y="2455731"/>
                  </a:lnTo>
                  <a:lnTo>
                    <a:pt x="352578" y="0"/>
                  </a:lnTo>
                  <a:lnTo>
                    <a:pt x="0" y="0"/>
                  </a:lnTo>
                </a:path>
              </a:pathLst>
            </a:custGeom>
            <a:noFill/>
          </p:spPr>
          <p:style>
            <a:lnRef idx="2">
              <a:schemeClr val="accent3">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301405" tIns="1163991" rIns="301404" bIns="1163992" numCol="1" spcCol="1270" anchor="ctr" anchorCtr="0">
              <a:noAutofit/>
            </a:bodyPr>
            <a:lstStyle/>
            <a:p>
              <a:pPr lvl="0" algn="ctr" defTabSz="400050" rtl="1">
                <a:lnSpc>
                  <a:spcPct val="90000"/>
                </a:lnSpc>
                <a:spcBef>
                  <a:spcPct val="0"/>
                </a:spcBef>
                <a:spcAft>
                  <a:spcPct val="35000"/>
                </a:spcAft>
              </a:pPr>
              <a:endParaRPr lang="fa-IR" sz="900" kern="1200"/>
            </a:p>
          </p:txBody>
        </p:sp>
        <p:sp>
          <p:nvSpPr>
            <p:cNvPr id="19" name="Freeform 18"/>
            <p:cNvSpPr/>
            <p:nvPr/>
          </p:nvSpPr>
          <p:spPr>
            <a:xfrm>
              <a:off x="2488368" y="554849"/>
              <a:ext cx="4964765" cy="1370241"/>
            </a:xfrm>
            <a:custGeom>
              <a:avLst/>
              <a:gdLst>
                <a:gd name="connsiteX0" fmla="*/ 0 w 4964765"/>
                <a:gd name="connsiteY0" fmla="*/ 0 h 1370241"/>
                <a:gd name="connsiteX1" fmla="*/ 4964765 w 4964765"/>
                <a:gd name="connsiteY1" fmla="*/ 0 h 1370241"/>
                <a:gd name="connsiteX2" fmla="*/ 4964765 w 4964765"/>
                <a:gd name="connsiteY2" fmla="*/ 1370241 h 1370241"/>
                <a:gd name="connsiteX3" fmla="*/ 0 w 4964765"/>
                <a:gd name="connsiteY3" fmla="*/ 1370241 h 1370241"/>
                <a:gd name="connsiteX4" fmla="*/ 0 w 4964765"/>
                <a:gd name="connsiteY4" fmla="*/ 0 h 1370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4765" h="1370241">
                  <a:moveTo>
                    <a:pt x="0" y="0"/>
                  </a:moveTo>
                  <a:lnTo>
                    <a:pt x="4964765" y="0"/>
                  </a:lnTo>
                  <a:lnTo>
                    <a:pt x="4964765" y="1370241"/>
                  </a:lnTo>
                  <a:lnTo>
                    <a:pt x="0" y="1370241"/>
                  </a:lnTo>
                  <a:lnTo>
                    <a:pt x="0" y="0"/>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13970" tIns="13970" rIns="13970" bIns="13970" numCol="1" spcCol="1270" anchor="ctr" anchorCtr="0">
              <a:noAutofit/>
            </a:bodyPr>
            <a:lstStyle/>
            <a:p>
              <a:pPr algn="ctr" defTabSz="977900" rtl="1">
                <a:lnSpc>
                  <a:spcPct val="90000"/>
                </a:lnSpc>
                <a:spcBef>
                  <a:spcPct val="0"/>
                </a:spcBef>
                <a:spcAft>
                  <a:spcPct val="35000"/>
                </a:spcAft>
              </a:pPr>
              <a:r>
                <a:rPr lang="fa-IR" sz="2800" b="1" dirty="0" smtClean="0">
                  <a:cs typeface="B Zar" pitchFamily="2" charset="-78"/>
                </a:rPr>
                <a:t>باید حمد و سوره ی نماز بلند خوانده شود، عمداً تمام یا بخشی از آن را آهسته بخواند و بالعکس</a:t>
              </a:r>
            </a:p>
          </p:txBody>
        </p:sp>
      </p:grpSp>
      <p:grpSp>
        <p:nvGrpSpPr>
          <p:cNvPr id="28" name="Group 27"/>
          <p:cNvGrpSpPr/>
          <p:nvPr/>
        </p:nvGrpSpPr>
        <p:grpSpPr>
          <a:xfrm>
            <a:off x="118793" y="558437"/>
            <a:ext cx="2369575" cy="1363060"/>
            <a:chOff x="118793" y="558437"/>
            <a:chExt cx="2369575" cy="1363060"/>
          </a:xfrm>
        </p:grpSpPr>
        <p:sp>
          <p:nvSpPr>
            <p:cNvPr id="16" name="Freeform 15"/>
            <p:cNvSpPr/>
            <p:nvPr/>
          </p:nvSpPr>
          <p:spPr>
            <a:xfrm>
              <a:off x="2279783" y="1194248"/>
              <a:ext cx="208585" cy="91440"/>
            </a:xfrm>
            <a:custGeom>
              <a:avLst/>
              <a:gdLst>
                <a:gd name="connsiteX0" fmla="*/ 208585 w 208585"/>
                <a:gd name="connsiteY0" fmla="*/ 45720 h 91440"/>
                <a:gd name="connsiteX1" fmla="*/ 0 w 208585"/>
                <a:gd name="connsiteY1" fmla="*/ 45720 h 91440"/>
              </a:gdLst>
              <a:ahLst/>
              <a:cxnLst>
                <a:cxn ang="0">
                  <a:pos x="connsiteX0" y="connsiteY0"/>
                </a:cxn>
                <a:cxn ang="0">
                  <a:pos x="connsiteX1" y="connsiteY1"/>
                </a:cxn>
              </a:cxnLst>
              <a:rect l="l" t="t" r="r" b="b"/>
              <a:pathLst>
                <a:path w="208585" h="91440">
                  <a:moveTo>
                    <a:pt x="208585" y="45720"/>
                  </a:moveTo>
                  <a:lnTo>
                    <a:pt x="0" y="45720"/>
                  </a:lnTo>
                </a:path>
              </a:pathLst>
            </a:custGeom>
            <a:noFill/>
          </p:spPr>
          <p:style>
            <a:lnRef idx="2">
              <a:schemeClr val="accent4">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spcFirstLastPara="0" vert="horz" wrap="square" lIns="111778" tIns="40505" rIns="111778" bIns="40506" numCol="1" spcCol="1270" anchor="ctr" anchorCtr="0">
              <a:noAutofit/>
            </a:bodyPr>
            <a:lstStyle/>
            <a:p>
              <a:pPr lvl="0" algn="ctr" defTabSz="222250" rtl="1">
                <a:lnSpc>
                  <a:spcPct val="90000"/>
                </a:lnSpc>
                <a:spcBef>
                  <a:spcPct val="0"/>
                </a:spcBef>
                <a:spcAft>
                  <a:spcPct val="35000"/>
                </a:spcAft>
              </a:pPr>
              <a:endParaRPr lang="fa-IR" sz="500" kern="1200"/>
            </a:p>
          </p:txBody>
        </p:sp>
        <p:sp>
          <p:nvSpPr>
            <p:cNvPr id="20" name="Freeform 19"/>
            <p:cNvSpPr/>
            <p:nvPr/>
          </p:nvSpPr>
          <p:spPr>
            <a:xfrm>
              <a:off x="118793" y="558437"/>
              <a:ext cx="2160989" cy="1363060"/>
            </a:xfrm>
            <a:custGeom>
              <a:avLst/>
              <a:gdLst>
                <a:gd name="connsiteX0" fmla="*/ 0 w 2160989"/>
                <a:gd name="connsiteY0" fmla="*/ 0 h 1363060"/>
                <a:gd name="connsiteX1" fmla="*/ 2160989 w 2160989"/>
                <a:gd name="connsiteY1" fmla="*/ 0 h 1363060"/>
                <a:gd name="connsiteX2" fmla="*/ 2160989 w 2160989"/>
                <a:gd name="connsiteY2" fmla="*/ 1363060 h 1363060"/>
                <a:gd name="connsiteX3" fmla="*/ 0 w 2160989"/>
                <a:gd name="connsiteY3" fmla="*/ 1363060 h 1363060"/>
                <a:gd name="connsiteX4" fmla="*/ 0 w 2160989"/>
                <a:gd name="connsiteY4" fmla="*/ 0 h 1363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989" h="1363060">
                  <a:moveTo>
                    <a:pt x="0" y="0"/>
                  </a:moveTo>
                  <a:lnTo>
                    <a:pt x="2160989" y="0"/>
                  </a:lnTo>
                  <a:lnTo>
                    <a:pt x="2160989" y="1363060"/>
                  </a:lnTo>
                  <a:lnTo>
                    <a:pt x="0" y="1363060"/>
                  </a:lnTo>
                  <a:lnTo>
                    <a:pt x="0" y="0"/>
                  </a:lnTo>
                  <a:close/>
                </a:path>
              </a:pathLst>
            </a:custGeom>
          </p:spPr>
          <p:style>
            <a:lnRef idx="2">
              <a:schemeClr val="accent3"/>
            </a:lnRef>
            <a:fillRef idx="1">
              <a:schemeClr val="lt1"/>
            </a:fillRef>
            <a:effectRef idx="0">
              <a:schemeClr val="accent3"/>
            </a:effectRef>
            <a:fontRef idx="minor">
              <a:schemeClr val="dk1"/>
            </a:fontRef>
          </p:style>
          <p:txBody>
            <a:bodyPr spcFirstLastPara="0" vert="horz" wrap="square" lIns="13970" tIns="13970" rIns="13970" bIns="13970" numCol="1" spcCol="1270" anchor="ctr" anchorCtr="0">
              <a:noAutofit/>
            </a:bodyPr>
            <a:lstStyle/>
            <a:p>
              <a:pPr algn="ctr" defTabSz="977900" rtl="1">
                <a:lnSpc>
                  <a:spcPct val="90000"/>
                </a:lnSpc>
                <a:spcBef>
                  <a:spcPct val="0"/>
                </a:spcBef>
                <a:spcAft>
                  <a:spcPct val="35000"/>
                </a:spcAft>
              </a:pPr>
              <a:r>
                <a:rPr lang="fa-IR" sz="2000" b="1" dirty="0" smtClean="0">
                  <a:cs typeface="B Zar" pitchFamily="2" charset="-78"/>
                </a:rPr>
                <a:t>نماز باطل است</a:t>
              </a:r>
              <a:endParaRPr lang="fa-IR" sz="2000" b="1" dirty="0">
                <a:cs typeface="B Zar" pitchFamily="2" charset="-78"/>
              </a:endParaRPr>
            </a:p>
          </p:txBody>
        </p:sp>
      </p:grpSp>
      <p:grpSp>
        <p:nvGrpSpPr>
          <p:cNvPr id="29" name="Group 28"/>
          <p:cNvGrpSpPr/>
          <p:nvPr/>
        </p:nvGrpSpPr>
        <p:grpSpPr>
          <a:xfrm>
            <a:off x="2488368" y="2134982"/>
            <a:ext cx="5669923" cy="1560719"/>
            <a:chOff x="2488368" y="2134982"/>
            <a:chExt cx="5669923" cy="1560719"/>
          </a:xfrm>
        </p:grpSpPr>
        <p:sp>
          <p:nvSpPr>
            <p:cNvPr id="15" name="Freeform 14"/>
            <p:cNvSpPr/>
            <p:nvPr/>
          </p:nvSpPr>
          <p:spPr>
            <a:xfrm>
              <a:off x="7453134" y="2820102"/>
              <a:ext cx="705157" cy="875599"/>
            </a:xfrm>
            <a:custGeom>
              <a:avLst/>
              <a:gdLst>
                <a:gd name="connsiteX0" fmla="*/ 705157 w 705157"/>
                <a:gd name="connsiteY0" fmla="*/ 875599 h 875599"/>
                <a:gd name="connsiteX1" fmla="*/ 352578 w 705157"/>
                <a:gd name="connsiteY1" fmla="*/ 875599 h 875599"/>
                <a:gd name="connsiteX2" fmla="*/ 352578 w 705157"/>
                <a:gd name="connsiteY2" fmla="*/ 0 h 875599"/>
                <a:gd name="connsiteX3" fmla="*/ 0 w 705157"/>
                <a:gd name="connsiteY3" fmla="*/ 0 h 875599"/>
              </a:gdLst>
              <a:ahLst/>
              <a:cxnLst>
                <a:cxn ang="0">
                  <a:pos x="connsiteX0" y="connsiteY0"/>
                </a:cxn>
                <a:cxn ang="0">
                  <a:pos x="connsiteX1" y="connsiteY1"/>
                </a:cxn>
                <a:cxn ang="0">
                  <a:pos x="connsiteX2" y="connsiteY2"/>
                </a:cxn>
                <a:cxn ang="0">
                  <a:pos x="connsiteX3" y="connsiteY3"/>
                </a:cxn>
              </a:cxnLst>
              <a:rect l="l" t="t" r="r" b="b"/>
              <a:pathLst>
                <a:path w="705157" h="875599">
                  <a:moveTo>
                    <a:pt x="705157" y="875599"/>
                  </a:moveTo>
                  <a:lnTo>
                    <a:pt x="352578" y="875599"/>
                  </a:lnTo>
                  <a:lnTo>
                    <a:pt x="352578" y="0"/>
                  </a:lnTo>
                  <a:lnTo>
                    <a:pt x="0" y="0"/>
                  </a:lnTo>
                </a:path>
              </a:pathLst>
            </a:custGeom>
            <a:noFill/>
          </p:spPr>
          <p:style>
            <a:lnRef idx="2">
              <a:schemeClr val="accent3">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337173" tIns="409694" rIns="337172" bIns="409693" numCol="1" spcCol="1270" anchor="ctr" anchorCtr="0">
              <a:noAutofit/>
            </a:bodyPr>
            <a:lstStyle/>
            <a:p>
              <a:pPr lvl="0" algn="ctr" defTabSz="222250" rtl="1">
                <a:lnSpc>
                  <a:spcPct val="90000"/>
                </a:lnSpc>
                <a:spcBef>
                  <a:spcPct val="0"/>
                </a:spcBef>
                <a:spcAft>
                  <a:spcPct val="35000"/>
                </a:spcAft>
              </a:pPr>
              <a:endParaRPr lang="fa-IR" sz="500" kern="1200"/>
            </a:p>
          </p:txBody>
        </p:sp>
        <p:sp>
          <p:nvSpPr>
            <p:cNvPr id="21" name="Freeform 20"/>
            <p:cNvSpPr/>
            <p:nvPr/>
          </p:nvSpPr>
          <p:spPr>
            <a:xfrm>
              <a:off x="2488368" y="2134982"/>
              <a:ext cx="4964765" cy="1370241"/>
            </a:xfrm>
            <a:custGeom>
              <a:avLst/>
              <a:gdLst>
                <a:gd name="connsiteX0" fmla="*/ 0 w 4964765"/>
                <a:gd name="connsiteY0" fmla="*/ 0 h 1370241"/>
                <a:gd name="connsiteX1" fmla="*/ 4964765 w 4964765"/>
                <a:gd name="connsiteY1" fmla="*/ 0 h 1370241"/>
                <a:gd name="connsiteX2" fmla="*/ 4964765 w 4964765"/>
                <a:gd name="connsiteY2" fmla="*/ 1370241 h 1370241"/>
                <a:gd name="connsiteX3" fmla="*/ 0 w 4964765"/>
                <a:gd name="connsiteY3" fmla="*/ 1370241 h 1370241"/>
                <a:gd name="connsiteX4" fmla="*/ 0 w 4964765"/>
                <a:gd name="connsiteY4" fmla="*/ 0 h 1370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4765" h="1370241">
                  <a:moveTo>
                    <a:pt x="0" y="0"/>
                  </a:moveTo>
                  <a:lnTo>
                    <a:pt x="4964765" y="0"/>
                  </a:lnTo>
                  <a:lnTo>
                    <a:pt x="4964765" y="1370241"/>
                  </a:lnTo>
                  <a:lnTo>
                    <a:pt x="0" y="1370241"/>
                  </a:lnTo>
                  <a:lnTo>
                    <a:pt x="0" y="0"/>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13970" tIns="13970" rIns="13970" bIns="13970" numCol="1" spcCol="1270" anchor="ctr" anchorCtr="0">
              <a:noAutofit/>
            </a:bodyPr>
            <a:lstStyle/>
            <a:p>
              <a:pPr algn="ctr" defTabSz="977900" rtl="1">
                <a:lnSpc>
                  <a:spcPct val="90000"/>
                </a:lnSpc>
                <a:spcBef>
                  <a:spcPct val="0"/>
                </a:spcBef>
                <a:spcAft>
                  <a:spcPct val="35000"/>
                </a:spcAft>
              </a:pPr>
              <a:r>
                <a:rPr lang="fa-IR" sz="2800" b="1" dirty="0" smtClean="0">
                  <a:cs typeface="B Zar" pitchFamily="2" charset="-78"/>
                </a:rPr>
                <a:t>اگر نمازگزار در بين خواندن حمد و سوره بفهمد اشتباه كرده است، </a:t>
              </a:r>
              <a:endParaRPr lang="fa-IR" sz="2800" b="1" dirty="0">
                <a:cs typeface="B Zar" pitchFamily="2" charset="-78"/>
              </a:endParaRPr>
            </a:p>
          </p:txBody>
        </p:sp>
      </p:grpSp>
      <p:grpSp>
        <p:nvGrpSpPr>
          <p:cNvPr id="30" name="Group 29"/>
          <p:cNvGrpSpPr/>
          <p:nvPr/>
        </p:nvGrpSpPr>
        <p:grpSpPr>
          <a:xfrm>
            <a:off x="118793" y="2138570"/>
            <a:ext cx="2369575" cy="1363060"/>
            <a:chOff x="118793" y="2138570"/>
            <a:chExt cx="2369575" cy="1363060"/>
          </a:xfrm>
        </p:grpSpPr>
        <p:sp>
          <p:nvSpPr>
            <p:cNvPr id="14" name="Freeform 13"/>
            <p:cNvSpPr/>
            <p:nvPr/>
          </p:nvSpPr>
          <p:spPr>
            <a:xfrm>
              <a:off x="2279783" y="2774380"/>
              <a:ext cx="208585" cy="91440"/>
            </a:xfrm>
            <a:custGeom>
              <a:avLst/>
              <a:gdLst>
                <a:gd name="connsiteX0" fmla="*/ 208585 w 208585"/>
                <a:gd name="connsiteY0" fmla="*/ 45720 h 91440"/>
                <a:gd name="connsiteX1" fmla="*/ 0 w 208585"/>
                <a:gd name="connsiteY1" fmla="*/ 45720 h 91440"/>
              </a:gdLst>
              <a:ahLst/>
              <a:cxnLst>
                <a:cxn ang="0">
                  <a:pos x="connsiteX0" y="connsiteY0"/>
                </a:cxn>
                <a:cxn ang="0">
                  <a:pos x="connsiteX1" y="connsiteY1"/>
                </a:cxn>
              </a:cxnLst>
              <a:rect l="l" t="t" r="r" b="b"/>
              <a:pathLst>
                <a:path w="208585" h="91440">
                  <a:moveTo>
                    <a:pt x="208585" y="45720"/>
                  </a:moveTo>
                  <a:lnTo>
                    <a:pt x="0" y="45720"/>
                  </a:lnTo>
                </a:path>
              </a:pathLst>
            </a:custGeom>
            <a:noFill/>
          </p:spPr>
          <p:style>
            <a:lnRef idx="2">
              <a:schemeClr val="accent4">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spcFirstLastPara="0" vert="horz" wrap="square" lIns="111778" tIns="40506" rIns="111778" bIns="40505" numCol="1" spcCol="1270" anchor="ctr" anchorCtr="0">
              <a:noAutofit/>
            </a:bodyPr>
            <a:lstStyle/>
            <a:p>
              <a:pPr lvl="0" algn="ctr" defTabSz="222250" rtl="1">
                <a:lnSpc>
                  <a:spcPct val="90000"/>
                </a:lnSpc>
                <a:spcBef>
                  <a:spcPct val="0"/>
                </a:spcBef>
                <a:spcAft>
                  <a:spcPct val="35000"/>
                </a:spcAft>
              </a:pPr>
              <a:endParaRPr lang="fa-IR" sz="500" kern="1200"/>
            </a:p>
          </p:txBody>
        </p:sp>
        <p:sp>
          <p:nvSpPr>
            <p:cNvPr id="22" name="Freeform 21"/>
            <p:cNvSpPr/>
            <p:nvPr/>
          </p:nvSpPr>
          <p:spPr>
            <a:xfrm>
              <a:off x="118793" y="2138570"/>
              <a:ext cx="2160989" cy="1363060"/>
            </a:xfrm>
            <a:custGeom>
              <a:avLst/>
              <a:gdLst>
                <a:gd name="connsiteX0" fmla="*/ 0 w 2160989"/>
                <a:gd name="connsiteY0" fmla="*/ 0 h 1363060"/>
                <a:gd name="connsiteX1" fmla="*/ 2160989 w 2160989"/>
                <a:gd name="connsiteY1" fmla="*/ 0 h 1363060"/>
                <a:gd name="connsiteX2" fmla="*/ 2160989 w 2160989"/>
                <a:gd name="connsiteY2" fmla="*/ 1363060 h 1363060"/>
                <a:gd name="connsiteX3" fmla="*/ 0 w 2160989"/>
                <a:gd name="connsiteY3" fmla="*/ 1363060 h 1363060"/>
                <a:gd name="connsiteX4" fmla="*/ 0 w 2160989"/>
                <a:gd name="connsiteY4" fmla="*/ 0 h 1363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989" h="1363060">
                  <a:moveTo>
                    <a:pt x="0" y="0"/>
                  </a:moveTo>
                  <a:lnTo>
                    <a:pt x="2160989" y="0"/>
                  </a:lnTo>
                  <a:lnTo>
                    <a:pt x="2160989" y="1363060"/>
                  </a:lnTo>
                  <a:lnTo>
                    <a:pt x="0" y="1363060"/>
                  </a:lnTo>
                  <a:lnTo>
                    <a:pt x="0" y="0"/>
                  </a:lnTo>
                  <a:close/>
                </a:path>
              </a:pathLst>
            </a:custGeom>
          </p:spPr>
          <p:style>
            <a:lnRef idx="2">
              <a:schemeClr val="accent3"/>
            </a:lnRef>
            <a:fillRef idx="1">
              <a:schemeClr val="lt1"/>
            </a:fillRef>
            <a:effectRef idx="0">
              <a:schemeClr val="accent3"/>
            </a:effectRef>
            <a:fontRef idx="minor">
              <a:schemeClr val="dk1"/>
            </a:fontRef>
          </p:style>
          <p:txBody>
            <a:bodyPr spcFirstLastPara="0" vert="horz" wrap="square" lIns="13970" tIns="13970" rIns="13970" bIns="13970" numCol="1" spcCol="1270" anchor="ctr" anchorCtr="0">
              <a:noAutofit/>
            </a:bodyPr>
            <a:lstStyle/>
            <a:p>
              <a:pPr algn="ctr" defTabSz="977900" rtl="1">
                <a:lnSpc>
                  <a:spcPct val="90000"/>
                </a:lnSpc>
                <a:spcBef>
                  <a:spcPct val="0"/>
                </a:spcBef>
                <a:spcAft>
                  <a:spcPct val="35000"/>
                </a:spcAft>
              </a:pPr>
              <a:r>
                <a:rPr lang="fa-IR" sz="2000" b="1" dirty="0" smtClean="0">
                  <a:cs typeface="B Zar" pitchFamily="2" charset="-78"/>
                </a:rPr>
                <a:t>لازم نيست مقدارى را كه خوانده، دوباره بخواند. </a:t>
              </a:r>
              <a:endParaRPr lang="fa-IR" sz="2000" b="1" dirty="0">
                <a:cs typeface="B Zar" pitchFamily="2" charset="-78"/>
              </a:endParaRPr>
            </a:p>
          </p:txBody>
        </p:sp>
      </p:grpSp>
      <p:grpSp>
        <p:nvGrpSpPr>
          <p:cNvPr id="34" name="Group 33"/>
          <p:cNvGrpSpPr/>
          <p:nvPr/>
        </p:nvGrpSpPr>
        <p:grpSpPr>
          <a:xfrm>
            <a:off x="2488368" y="3695700"/>
            <a:ext cx="5669923" cy="1428429"/>
            <a:chOff x="2488368" y="3695700"/>
            <a:chExt cx="5669923" cy="1428429"/>
          </a:xfrm>
        </p:grpSpPr>
        <p:sp>
          <p:nvSpPr>
            <p:cNvPr id="13" name="Freeform 12"/>
            <p:cNvSpPr/>
            <p:nvPr/>
          </p:nvSpPr>
          <p:spPr>
            <a:xfrm>
              <a:off x="7453134" y="3695700"/>
              <a:ext cx="705157" cy="743306"/>
            </a:xfrm>
            <a:custGeom>
              <a:avLst/>
              <a:gdLst>
                <a:gd name="connsiteX0" fmla="*/ 705157 w 705157"/>
                <a:gd name="connsiteY0" fmla="*/ 0 h 743306"/>
                <a:gd name="connsiteX1" fmla="*/ 352578 w 705157"/>
                <a:gd name="connsiteY1" fmla="*/ 0 h 743306"/>
                <a:gd name="connsiteX2" fmla="*/ 352578 w 705157"/>
                <a:gd name="connsiteY2" fmla="*/ 743306 h 743306"/>
                <a:gd name="connsiteX3" fmla="*/ 0 w 705157"/>
                <a:gd name="connsiteY3" fmla="*/ 743306 h 743306"/>
              </a:gdLst>
              <a:ahLst/>
              <a:cxnLst>
                <a:cxn ang="0">
                  <a:pos x="connsiteX0" y="connsiteY0"/>
                </a:cxn>
                <a:cxn ang="0">
                  <a:pos x="connsiteX1" y="connsiteY1"/>
                </a:cxn>
                <a:cxn ang="0">
                  <a:pos x="connsiteX2" y="connsiteY2"/>
                </a:cxn>
                <a:cxn ang="0">
                  <a:pos x="connsiteX3" y="connsiteY3"/>
                </a:cxn>
              </a:cxnLst>
              <a:rect l="l" t="t" r="r" b="b"/>
              <a:pathLst>
                <a:path w="705157" h="743306">
                  <a:moveTo>
                    <a:pt x="705157" y="0"/>
                  </a:moveTo>
                  <a:lnTo>
                    <a:pt x="352578" y="0"/>
                  </a:lnTo>
                  <a:lnTo>
                    <a:pt x="352578" y="743306"/>
                  </a:lnTo>
                  <a:lnTo>
                    <a:pt x="0" y="743306"/>
                  </a:lnTo>
                </a:path>
              </a:pathLst>
            </a:custGeom>
            <a:noFill/>
          </p:spPr>
          <p:style>
            <a:lnRef idx="2">
              <a:schemeClr val="accent3">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339665" tIns="346039" rIns="339664" bIns="346039" numCol="1" spcCol="1270" anchor="ctr" anchorCtr="0">
              <a:noAutofit/>
            </a:bodyPr>
            <a:lstStyle/>
            <a:p>
              <a:pPr lvl="0" algn="ctr" defTabSz="222250" rtl="1">
                <a:lnSpc>
                  <a:spcPct val="90000"/>
                </a:lnSpc>
                <a:spcBef>
                  <a:spcPct val="0"/>
                </a:spcBef>
                <a:spcAft>
                  <a:spcPct val="35000"/>
                </a:spcAft>
              </a:pPr>
              <a:endParaRPr lang="fa-IR" sz="500" kern="1200"/>
            </a:p>
          </p:txBody>
        </p:sp>
        <p:sp>
          <p:nvSpPr>
            <p:cNvPr id="23" name="Freeform 22"/>
            <p:cNvSpPr/>
            <p:nvPr/>
          </p:nvSpPr>
          <p:spPr>
            <a:xfrm>
              <a:off x="2488368" y="3753888"/>
              <a:ext cx="4964765" cy="1370241"/>
            </a:xfrm>
            <a:custGeom>
              <a:avLst/>
              <a:gdLst>
                <a:gd name="connsiteX0" fmla="*/ 0 w 4964765"/>
                <a:gd name="connsiteY0" fmla="*/ 0 h 1370241"/>
                <a:gd name="connsiteX1" fmla="*/ 4964765 w 4964765"/>
                <a:gd name="connsiteY1" fmla="*/ 0 h 1370241"/>
                <a:gd name="connsiteX2" fmla="*/ 4964765 w 4964765"/>
                <a:gd name="connsiteY2" fmla="*/ 1370241 h 1370241"/>
                <a:gd name="connsiteX3" fmla="*/ 0 w 4964765"/>
                <a:gd name="connsiteY3" fmla="*/ 1370241 h 1370241"/>
                <a:gd name="connsiteX4" fmla="*/ 0 w 4964765"/>
                <a:gd name="connsiteY4" fmla="*/ 0 h 1370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4765" h="1370241">
                  <a:moveTo>
                    <a:pt x="0" y="0"/>
                  </a:moveTo>
                  <a:lnTo>
                    <a:pt x="4964765" y="0"/>
                  </a:lnTo>
                  <a:lnTo>
                    <a:pt x="4964765" y="1370241"/>
                  </a:lnTo>
                  <a:lnTo>
                    <a:pt x="0" y="1370241"/>
                  </a:lnTo>
                  <a:lnTo>
                    <a:pt x="0" y="0"/>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13970" tIns="13970" rIns="13970" bIns="13970" numCol="1" spcCol="1270" anchor="ctr" anchorCtr="0">
              <a:noAutofit/>
            </a:bodyPr>
            <a:lstStyle/>
            <a:p>
              <a:pPr algn="ctr" defTabSz="977900" rtl="1">
                <a:lnSpc>
                  <a:spcPct val="90000"/>
                </a:lnSpc>
                <a:spcBef>
                  <a:spcPct val="0"/>
                </a:spcBef>
                <a:spcAft>
                  <a:spcPct val="35000"/>
                </a:spcAft>
              </a:pPr>
              <a:r>
                <a:rPr lang="fa-IR" sz="2800" b="1" dirty="0" smtClean="0">
                  <a:cs typeface="B Zar" pitchFamily="2" charset="-78"/>
                </a:rPr>
                <a:t>انسان بايد نماز را ياد بگيرد كه غلط نخواند و كسى كه اصلاً نمى تواند صحيح آن را ياد بگيرد</a:t>
              </a:r>
              <a:endParaRPr lang="fa-IR" sz="2800" b="1" dirty="0">
                <a:cs typeface="B Zar" pitchFamily="2" charset="-78"/>
              </a:endParaRPr>
            </a:p>
          </p:txBody>
        </p:sp>
      </p:grpSp>
      <p:grpSp>
        <p:nvGrpSpPr>
          <p:cNvPr id="35" name="Group 34"/>
          <p:cNvGrpSpPr/>
          <p:nvPr/>
        </p:nvGrpSpPr>
        <p:grpSpPr>
          <a:xfrm>
            <a:off x="118793" y="3757476"/>
            <a:ext cx="2369575" cy="1363060"/>
            <a:chOff x="118793" y="3757476"/>
            <a:chExt cx="2369575" cy="1363060"/>
          </a:xfrm>
        </p:grpSpPr>
        <p:sp>
          <p:nvSpPr>
            <p:cNvPr id="12" name="Freeform 11"/>
            <p:cNvSpPr/>
            <p:nvPr/>
          </p:nvSpPr>
          <p:spPr>
            <a:xfrm>
              <a:off x="2279783" y="4393286"/>
              <a:ext cx="208585" cy="91440"/>
            </a:xfrm>
            <a:custGeom>
              <a:avLst/>
              <a:gdLst>
                <a:gd name="connsiteX0" fmla="*/ 208585 w 208585"/>
                <a:gd name="connsiteY0" fmla="*/ 45720 h 91440"/>
                <a:gd name="connsiteX1" fmla="*/ 0 w 208585"/>
                <a:gd name="connsiteY1" fmla="*/ 45720 h 91440"/>
              </a:gdLst>
              <a:ahLst/>
              <a:cxnLst>
                <a:cxn ang="0">
                  <a:pos x="connsiteX0" y="connsiteY0"/>
                </a:cxn>
                <a:cxn ang="0">
                  <a:pos x="connsiteX1" y="connsiteY1"/>
                </a:cxn>
              </a:cxnLst>
              <a:rect l="l" t="t" r="r" b="b"/>
              <a:pathLst>
                <a:path w="208585" h="91440">
                  <a:moveTo>
                    <a:pt x="208585" y="45720"/>
                  </a:moveTo>
                  <a:lnTo>
                    <a:pt x="0" y="45720"/>
                  </a:lnTo>
                </a:path>
              </a:pathLst>
            </a:custGeom>
            <a:noFill/>
          </p:spPr>
          <p:style>
            <a:lnRef idx="2">
              <a:schemeClr val="accent4">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spcFirstLastPara="0" vert="horz" wrap="square" lIns="111778" tIns="40506" rIns="111778" bIns="40505" numCol="1" spcCol="1270" anchor="ctr" anchorCtr="0">
              <a:noAutofit/>
            </a:bodyPr>
            <a:lstStyle/>
            <a:p>
              <a:pPr lvl="0" algn="ctr" defTabSz="222250" rtl="1">
                <a:lnSpc>
                  <a:spcPct val="90000"/>
                </a:lnSpc>
                <a:spcBef>
                  <a:spcPct val="0"/>
                </a:spcBef>
                <a:spcAft>
                  <a:spcPct val="35000"/>
                </a:spcAft>
              </a:pPr>
              <a:endParaRPr lang="fa-IR" sz="500" kern="1200"/>
            </a:p>
          </p:txBody>
        </p:sp>
        <p:sp>
          <p:nvSpPr>
            <p:cNvPr id="24" name="Freeform 23"/>
            <p:cNvSpPr/>
            <p:nvPr/>
          </p:nvSpPr>
          <p:spPr>
            <a:xfrm>
              <a:off x="118793" y="3757476"/>
              <a:ext cx="2160989" cy="1363060"/>
            </a:xfrm>
            <a:custGeom>
              <a:avLst/>
              <a:gdLst>
                <a:gd name="connsiteX0" fmla="*/ 0 w 2160989"/>
                <a:gd name="connsiteY0" fmla="*/ 0 h 1363060"/>
                <a:gd name="connsiteX1" fmla="*/ 2160989 w 2160989"/>
                <a:gd name="connsiteY1" fmla="*/ 0 h 1363060"/>
                <a:gd name="connsiteX2" fmla="*/ 2160989 w 2160989"/>
                <a:gd name="connsiteY2" fmla="*/ 1363060 h 1363060"/>
                <a:gd name="connsiteX3" fmla="*/ 0 w 2160989"/>
                <a:gd name="connsiteY3" fmla="*/ 1363060 h 1363060"/>
                <a:gd name="connsiteX4" fmla="*/ 0 w 2160989"/>
                <a:gd name="connsiteY4" fmla="*/ 0 h 1363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989" h="1363060">
                  <a:moveTo>
                    <a:pt x="0" y="0"/>
                  </a:moveTo>
                  <a:lnTo>
                    <a:pt x="2160989" y="0"/>
                  </a:lnTo>
                  <a:lnTo>
                    <a:pt x="2160989" y="1363060"/>
                  </a:lnTo>
                  <a:lnTo>
                    <a:pt x="0" y="1363060"/>
                  </a:lnTo>
                  <a:lnTo>
                    <a:pt x="0" y="0"/>
                  </a:lnTo>
                  <a:close/>
                </a:path>
              </a:pathLst>
            </a:custGeom>
          </p:spPr>
          <p:style>
            <a:lnRef idx="2">
              <a:schemeClr val="accent3"/>
            </a:lnRef>
            <a:fillRef idx="1">
              <a:schemeClr val="lt1"/>
            </a:fillRef>
            <a:effectRef idx="0">
              <a:schemeClr val="accent3"/>
            </a:effectRef>
            <a:fontRef idx="minor">
              <a:schemeClr val="dk1"/>
            </a:fontRef>
          </p:style>
          <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000" b="1" i="0" kern="1200" dirty="0" smtClean="0">
                  <a:cs typeface="B Zar" pitchFamily="2" charset="-78"/>
                </a:rPr>
                <a:t>بايد هر طور كه مى تواند بخواند و احتياط مستحب است كه نماز را به جماعت بجا آورد.</a:t>
              </a:r>
              <a:endParaRPr lang="fa-IR" sz="2000" b="1" i="0" kern="1200" dirty="0">
                <a:cs typeface="B Zar" pitchFamily="2" charset="-78"/>
              </a:endParaRPr>
            </a:p>
          </p:txBody>
        </p:sp>
      </p:grpSp>
      <p:grpSp>
        <p:nvGrpSpPr>
          <p:cNvPr id="36" name="Group 35"/>
          <p:cNvGrpSpPr/>
          <p:nvPr/>
        </p:nvGrpSpPr>
        <p:grpSpPr>
          <a:xfrm>
            <a:off x="2488368" y="3695702"/>
            <a:ext cx="5669923" cy="3009903"/>
            <a:chOff x="2488368" y="3695702"/>
            <a:chExt cx="5669923" cy="3009903"/>
          </a:xfrm>
        </p:grpSpPr>
        <p:sp>
          <p:nvSpPr>
            <p:cNvPr id="11" name="Freeform 10"/>
            <p:cNvSpPr/>
            <p:nvPr/>
          </p:nvSpPr>
          <p:spPr>
            <a:xfrm>
              <a:off x="7453134" y="3695702"/>
              <a:ext cx="705157" cy="2324783"/>
            </a:xfrm>
            <a:custGeom>
              <a:avLst/>
              <a:gdLst>
                <a:gd name="connsiteX0" fmla="*/ 705157 w 705157"/>
                <a:gd name="connsiteY0" fmla="*/ 0 h 2324783"/>
                <a:gd name="connsiteX1" fmla="*/ 352578 w 705157"/>
                <a:gd name="connsiteY1" fmla="*/ 0 h 2324783"/>
                <a:gd name="connsiteX2" fmla="*/ 352578 w 705157"/>
                <a:gd name="connsiteY2" fmla="*/ 2324783 h 2324783"/>
                <a:gd name="connsiteX3" fmla="*/ 0 w 705157"/>
                <a:gd name="connsiteY3" fmla="*/ 2324783 h 2324783"/>
              </a:gdLst>
              <a:ahLst/>
              <a:cxnLst>
                <a:cxn ang="0">
                  <a:pos x="connsiteX0" y="connsiteY0"/>
                </a:cxn>
                <a:cxn ang="0">
                  <a:pos x="connsiteX1" y="connsiteY1"/>
                </a:cxn>
                <a:cxn ang="0">
                  <a:pos x="connsiteX2" y="connsiteY2"/>
                </a:cxn>
                <a:cxn ang="0">
                  <a:pos x="connsiteX3" y="connsiteY3"/>
                </a:cxn>
              </a:cxnLst>
              <a:rect l="l" t="t" r="r" b="b"/>
              <a:pathLst>
                <a:path w="705157" h="2324783">
                  <a:moveTo>
                    <a:pt x="705157" y="0"/>
                  </a:moveTo>
                  <a:lnTo>
                    <a:pt x="352578" y="0"/>
                  </a:lnTo>
                  <a:lnTo>
                    <a:pt x="352578" y="2324783"/>
                  </a:lnTo>
                  <a:lnTo>
                    <a:pt x="0" y="2324783"/>
                  </a:lnTo>
                </a:path>
              </a:pathLst>
            </a:custGeom>
            <a:noFill/>
          </p:spPr>
          <p:style>
            <a:lnRef idx="2">
              <a:schemeClr val="accent3">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304544" tIns="1101657" rIns="304545" bIns="1101658" numCol="1" spcCol="1270" anchor="ctr" anchorCtr="0">
              <a:noAutofit/>
            </a:bodyPr>
            <a:lstStyle/>
            <a:p>
              <a:pPr lvl="0" algn="ctr" defTabSz="400050" rtl="1">
                <a:lnSpc>
                  <a:spcPct val="90000"/>
                </a:lnSpc>
                <a:spcBef>
                  <a:spcPct val="0"/>
                </a:spcBef>
                <a:spcAft>
                  <a:spcPct val="35000"/>
                </a:spcAft>
              </a:pPr>
              <a:endParaRPr lang="fa-IR" sz="900" kern="1200"/>
            </a:p>
          </p:txBody>
        </p:sp>
        <p:sp>
          <p:nvSpPr>
            <p:cNvPr id="25" name="Freeform 24"/>
            <p:cNvSpPr/>
            <p:nvPr/>
          </p:nvSpPr>
          <p:spPr>
            <a:xfrm>
              <a:off x="2488368" y="5335364"/>
              <a:ext cx="4964765" cy="1370241"/>
            </a:xfrm>
            <a:custGeom>
              <a:avLst/>
              <a:gdLst>
                <a:gd name="connsiteX0" fmla="*/ 0 w 4964765"/>
                <a:gd name="connsiteY0" fmla="*/ 0 h 1370241"/>
                <a:gd name="connsiteX1" fmla="*/ 4964765 w 4964765"/>
                <a:gd name="connsiteY1" fmla="*/ 0 h 1370241"/>
                <a:gd name="connsiteX2" fmla="*/ 4964765 w 4964765"/>
                <a:gd name="connsiteY2" fmla="*/ 1370241 h 1370241"/>
                <a:gd name="connsiteX3" fmla="*/ 0 w 4964765"/>
                <a:gd name="connsiteY3" fmla="*/ 1370241 h 1370241"/>
                <a:gd name="connsiteX4" fmla="*/ 0 w 4964765"/>
                <a:gd name="connsiteY4" fmla="*/ 0 h 1370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4765" h="1370241">
                  <a:moveTo>
                    <a:pt x="0" y="0"/>
                  </a:moveTo>
                  <a:lnTo>
                    <a:pt x="4964765" y="0"/>
                  </a:lnTo>
                  <a:lnTo>
                    <a:pt x="4964765" y="1370241"/>
                  </a:lnTo>
                  <a:lnTo>
                    <a:pt x="0" y="1370241"/>
                  </a:lnTo>
                  <a:lnTo>
                    <a:pt x="0" y="0"/>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800" b="1" i="0" kern="1200" dirty="0" smtClean="0">
                  <a:cs typeface="B Zar" pitchFamily="2" charset="-78"/>
                </a:rPr>
                <a:t>وقف به حركت و وصل به سكون</a:t>
              </a:r>
              <a:endParaRPr lang="fa-IR" sz="2800" b="1" i="0" kern="1200" dirty="0">
                <a:cs typeface="B Zar" pitchFamily="2" charset="-78"/>
              </a:endParaRPr>
            </a:p>
          </p:txBody>
        </p:sp>
      </p:grpSp>
      <p:grpSp>
        <p:nvGrpSpPr>
          <p:cNvPr id="37" name="Group 36"/>
          <p:cNvGrpSpPr/>
          <p:nvPr/>
        </p:nvGrpSpPr>
        <p:grpSpPr>
          <a:xfrm>
            <a:off x="118793" y="5338953"/>
            <a:ext cx="2369575" cy="1363060"/>
            <a:chOff x="118793" y="5338953"/>
            <a:chExt cx="2369575" cy="1363060"/>
          </a:xfrm>
        </p:grpSpPr>
        <p:sp>
          <p:nvSpPr>
            <p:cNvPr id="10" name="Freeform 9"/>
            <p:cNvSpPr/>
            <p:nvPr/>
          </p:nvSpPr>
          <p:spPr>
            <a:xfrm>
              <a:off x="2279783" y="5974763"/>
              <a:ext cx="208585" cy="91440"/>
            </a:xfrm>
            <a:custGeom>
              <a:avLst/>
              <a:gdLst>
                <a:gd name="connsiteX0" fmla="*/ 208585 w 208585"/>
                <a:gd name="connsiteY0" fmla="*/ 45720 h 91440"/>
                <a:gd name="connsiteX1" fmla="*/ 0 w 208585"/>
                <a:gd name="connsiteY1" fmla="*/ 45720 h 91440"/>
              </a:gdLst>
              <a:ahLst/>
              <a:cxnLst>
                <a:cxn ang="0">
                  <a:pos x="connsiteX0" y="connsiteY0"/>
                </a:cxn>
                <a:cxn ang="0">
                  <a:pos x="connsiteX1" y="connsiteY1"/>
                </a:cxn>
              </a:cxnLst>
              <a:rect l="l" t="t" r="r" b="b"/>
              <a:pathLst>
                <a:path w="208585" h="91440">
                  <a:moveTo>
                    <a:pt x="208585" y="45720"/>
                  </a:moveTo>
                  <a:lnTo>
                    <a:pt x="0" y="45720"/>
                  </a:lnTo>
                </a:path>
              </a:pathLst>
            </a:custGeom>
            <a:noFill/>
          </p:spPr>
          <p:style>
            <a:lnRef idx="2">
              <a:schemeClr val="accent4">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spcFirstLastPara="0" vert="horz" wrap="square" lIns="111778" tIns="40505" rIns="111778" bIns="40506" numCol="1" spcCol="1270" anchor="ctr" anchorCtr="0">
              <a:noAutofit/>
            </a:bodyPr>
            <a:lstStyle/>
            <a:p>
              <a:pPr lvl="0" algn="ctr" defTabSz="222250" rtl="1">
                <a:lnSpc>
                  <a:spcPct val="90000"/>
                </a:lnSpc>
                <a:spcBef>
                  <a:spcPct val="0"/>
                </a:spcBef>
                <a:spcAft>
                  <a:spcPct val="35000"/>
                </a:spcAft>
              </a:pPr>
              <a:endParaRPr lang="fa-IR" sz="500" kern="1200"/>
            </a:p>
          </p:txBody>
        </p:sp>
        <p:sp>
          <p:nvSpPr>
            <p:cNvPr id="26" name="Freeform 25"/>
            <p:cNvSpPr/>
            <p:nvPr/>
          </p:nvSpPr>
          <p:spPr>
            <a:xfrm>
              <a:off x="118793" y="5338953"/>
              <a:ext cx="2160989" cy="1363060"/>
            </a:xfrm>
            <a:custGeom>
              <a:avLst/>
              <a:gdLst>
                <a:gd name="connsiteX0" fmla="*/ 0 w 2160989"/>
                <a:gd name="connsiteY0" fmla="*/ 0 h 1363060"/>
                <a:gd name="connsiteX1" fmla="*/ 2160989 w 2160989"/>
                <a:gd name="connsiteY1" fmla="*/ 0 h 1363060"/>
                <a:gd name="connsiteX2" fmla="*/ 2160989 w 2160989"/>
                <a:gd name="connsiteY2" fmla="*/ 1363060 h 1363060"/>
                <a:gd name="connsiteX3" fmla="*/ 0 w 2160989"/>
                <a:gd name="connsiteY3" fmla="*/ 1363060 h 1363060"/>
                <a:gd name="connsiteX4" fmla="*/ 0 w 2160989"/>
                <a:gd name="connsiteY4" fmla="*/ 0 h 1363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989" h="1363060">
                  <a:moveTo>
                    <a:pt x="0" y="0"/>
                  </a:moveTo>
                  <a:lnTo>
                    <a:pt x="2160989" y="0"/>
                  </a:lnTo>
                  <a:lnTo>
                    <a:pt x="2160989" y="1363060"/>
                  </a:lnTo>
                  <a:lnTo>
                    <a:pt x="0" y="1363060"/>
                  </a:lnTo>
                  <a:lnTo>
                    <a:pt x="0" y="0"/>
                  </a:lnTo>
                  <a:close/>
                </a:path>
              </a:pathLst>
            </a:custGeom>
          </p:spPr>
          <p:style>
            <a:lnRef idx="2">
              <a:schemeClr val="accent3"/>
            </a:lnRef>
            <a:fillRef idx="1">
              <a:schemeClr val="lt1"/>
            </a:fillRef>
            <a:effectRef idx="0">
              <a:schemeClr val="accent3"/>
            </a:effectRef>
            <a:fontRef idx="minor">
              <a:schemeClr val="dk1"/>
            </a:fontRef>
          </p:style>
          <p:txBody>
            <a:bodyPr spcFirstLastPara="0" vert="horz" wrap="square" lIns="13970" tIns="13970" rIns="13970" bIns="13970" numCol="1" spcCol="1270" anchor="ctr" anchorCtr="0">
              <a:noAutofit/>
            </a:bodyPr>
            <a:lstStyle/>
            <a:p>
              <a:pPr algn="ctr" defTabSz="977900" rtl="1">
                <a:lnSpc>
                  <a:spcPct val="90000"/>
                </a:lnSpc>
                <a:spcBef>
                  <a:spcPct val="0"/>
                </a:spcBef>
                <a:spcAft>
                  <a:spcPct val="35000"/>
                </a:spcAft>
              </a:pPr>
              <a:r>
                <a:rPr lang="fa-IR" sz="2000" b="1" dirty="0" smtClean="0">
                  <a:cs typeface="B Zar" pitchFamily="2" charset="-78"/>
                </a:rPr>
                <a:t>احتياط مستحب آن است كه در نماز نکند</a:t>
              </a:r>
              <a:endParaRPr lang="fa-IR" sz="2000" b="1" dirty="0">
                <a:cs typeface="B Zar" pitchFamily="2" charset="-78"/>
              </a:endParaRPr>
            </a:p>
          </p:txBody>
        </p:sp>
      </p:grpSp>
      <p:sp>
        <p:nvSpPr>
          <p:cNvPr id="31" name="7-Point Star 30">
            <a:hlinkClick r:id="rId3" action="ppaction://hlinksldjump"/>
          </p:cNvPr>
          <p:cNvSpPr/>
          <p:nvPr/>
        </p:nvSpPr>
        <p:spPr>
          <a:xfrm>
            <a:off x="198642" y="1570242"/>
            <a:ext cx="258558" cy="258558"/>
          </a:xfrm>
          <a:prstGeom prst="star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32" name="7-Point Star 31">
            <a:hlinkClick r:id="rId4" action="ppaction://hlinksldjump"/>
          </p:cNvPr>
          <p:cNvSpPr/>
          <p:nvPr/>
        </p:nvSpPr>
        <p:spPr>
          <a:xfrm>
            <a:off x="2590800" y="3124200"/>
            <a:ext cx="258558" cy="258558"/>
          </a:xfrm>
          <a:prstGeom prst="star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33" name="4-Point Star 32">
            <a:hlinkClick r:id="rId3" action="ppaction://hlinksldjump"/>
          </p:cNvPr>
          <p:cNvSpPr/>
          <p:nvPr/>
        </p:nvSpPr>
        <p:spPr>
          <a:xfrm>
            <a:off x="134815" y="3768970"/>
            <a:ext cx="304800" cy="304800"/>
          </a:xfrm>
          <a:prstGeom prst="star4">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38" name="4-Point Star 37">
            <a:hlinkClick r:id="rId5" action="ppaction://hlinksldjump"/>
          </p:cNvPr>
          <p:cNvSpPr/>
          <p:nvPr/>
        </p:nvSpPr>
        <p:spPr>
          <a:xfrm>
            <a:off x="134815" y="5375030"/>
            <a:ext cx="304800" cy="304800"/>
          </a:xfrm>
          <a:prstGeom prst="star4">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39" name="Striped Right Arrow 38">
            <a:hlinkClick r:id="rId6" action="ppaction://hlinksldjump"/>
          </p:cNvPr>
          <p:cNvSpPr/>
          <p:nvPr/>
        </p:nvSpPr>
        <p:spPr>
          <a:xfrm rot="10800000">
            <a:off x="8382000" y="6172200"/>
            <a:ext cx="53340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8"/>
                                        </p:tgtEl>
                                        <p:attrNameLst>
                                          <p:attrName>style.visibility</p:attrName>
                                        </p:attrNameLst>
                                      </p:cBhvr>
                                      <p:to>
                                        <p:strVal val="visible"/>
                                      </p:to>
                                    </p:set>
                                    <p:anim calcmode="discrete" valueType="clr">
                                      <p:cBhvr override="childStyle">
                                        <p:cTn id="7"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
                                        </p:tgtEl>
                                        <p:attrNameLst>
                                          <p:attrName>fillcolor</p:attrName>
                                        </p:attrNameLst>
                                      </p:cBhvr>
                                      <p:tavLst>
                                        <p:tav tm="0">
                                          <p:val>
                                            <p:clrVal>
                                              <a:schemeClr val="accent2"/>
                                            </p:clrVal>
                                          </p:val>
                                        </p:tav>
                                        <p:tav tm="50000">
                                          <p:val>
                                            <p:clrVal>
                                              <a:schemeClr val="hlink"/>
                                            </p:clrVal>
                                          </p:val>
                                        </p:tav>
                                      </p:tavLst>
                                    </p:anim>
                                    <p:set>
                                      <p:cBhvr>
                                        <p:cTn id="9" dur="80"/>
                                        <p:tgtEl>
                                          <p:spTgt spid="18"/>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randombar(horizontal)">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randombar(horizontal)">
                                      <p:cBhvr>
                                        <p:cTn id="19" dur="500"/>
                                        <p:tgtEl>
                                          <p:spTgt spid="2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2000"/>
                                        <p:tgtEl>
                                          <p:spTgt spid="31"/>
                                        </p:tgtEl>
                                      </p:cBhvr>
                                    </p:animEffect>
                                  </p:childTnLst>
                                </p:cTn>
                              </p:par>
                              <p:par>
                                <p:cTn id="23" presetID="8" presetClass="emph" presetSubtype="0" repeatCount="indefinite" fill="hold" grpId="1" nodeType="withEffect">
                                  <p:stCondLst>
                                    <p:cond delay="0"/>
                                  </p:stCondLst>
                                  <p:childTnLst>
                                    <p:animRot by="21600000">
                                      <p:cBhvr>
                                        <p:cTn id="24" dur="2000" fill="hold"/>
                                        <p:tgtEl>
                                          <p:spTgt spid="31"/>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randombar(horizontal)">
                                      <p:cBhvr>
                                        <p:cTn id="29" dur="500"/>
                                        <p:tgtEl>
                                          <p:spTgt spid="2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2000"/>
                                        <p:tgtEl>
                                          <p:spTgt spid="32"/>
                                        </p:tgtEl>
                                      </p:cBhvr>
                                    </p:animEffect>
                                  </p:childTnLst>
                                </p:cTn>
                              </p:par>
                              <p:par>
                                <p:cTn id="33" presetID="8" presetClass="emph" presetSubtype="0" repeatCount="indefinite" fill="hold" grpId="1" nodeType="withEffect">
                                  <p:stCondLst>
                                    <p:cond delay="0"/>
                                  </p:stCondLst>
                                  <p:childTnLst>
                                    <p:animRot by="21600000">
                                      <p:cBhvr>
                                        <p:cTn id="34" dur="2000" fill="hold"/>
                                        <p:tgtEl>
                                          <p:spTgt spid="32"/>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randombar(horizontal)">
                                      <p:cBhvr>
                                        <p:cTn id="39" dur="500"/>
                                        <p:tgtEl>
                                          <p:spTgt spid="30"/>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randombar(horizontal)">
                                      <p:cBhvr>
                                        <p:cTn id="44" dur="500"/>
                                        <p:tgtEl>
                                          <p:spTgt spid="34"/>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nodeType="click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randombar(horizontal)">
                                      <p:cBhvr>
                                        <p:cTn id="49" dur="500"/>
                                        <p:tgtEl>
                                          <p:spTgt spid="3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2000"/>
                                        <p:tgtEl>
                                          <p:spTgt spid="33"/>
                                        </p:tgtEl>
                                      </p:cBhvr>
                                    </p:animEffect>
                                  </p:childTnLst>
                                </p:cTn>
                              </p:par>
                              <p:par>
                                <p:cTn id="53" presetID="8" presetClass="emph" presetSubtype="0" repeatCount="indefinite" fill="hold" grpId="1" nodeType="withEffect">
                                  <p:stCondLst>
                                    <p:cond delay="0"/>
                                  </p:stCondLst>
                                  <p:childTnLst>
                                    <p:animRot by="21600000">
                                      <p:cBhvr>
                                        <p:cTn id="54" dur="2000" fill="hold"/>
                                        <p:tgtEl>
                                          <p:spTgt spid="33"/>
                                        </p:tgtEl>
                                        <p:attrNameLst>
                                          <p:attrName>r</p:attrName>
                                        </p:attrNameLst>
                                      </p:cBhvr>
                                    </p:animRot>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nodeType="click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randombar(horizontal)">
                                      <p:cBhvr>
                                        <p:cTn id="59" dur="500"/>
                                        <p:tgtEl>
                                          <p:spTgt spid="36"/>
                                        </p:tgtEl>
                                      </p:cBhvr>
                                    </p:animEffect>
                                  </p:childTnLst>
                                </p:cTn>
                              </p:par>
                            </p:childTnLst>
                          </p:cTn>
                        </p:par>
                      </p:childTnLst>
                    </p:cTn>
                  </p:par>
                  <p:par>
                    <p:cTn id="60" fill="hold">
                      <p:stCondLst>
                        <p:cond delay="indefinite"/>
                      </p:stCondLst>
                      <p:childTnLst>
                        <p:par>
                          <p:cTn id="61" fill="hold">
                            <p:stCondLst>
                              <p:cond delay="0"/>
                            </p:stCondLst>
                            <p:childTnLst>
                              <p:par>
                                <p:cTn id="62" presetID="14" presetClass="entr" presetSubtype="10" fill="hold" nodeType="click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randombar(horizontal)">
                                      <p:cBhvr>
                                        <p:cTn id="64" dur="500"/>
                                        <p:tgtEl>
                                          <p:spTgt spid="3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fade">
                                      <p:cBhvr>
                                        <p:cTn id="67" dur="2000"/>
                                        <p:tgtEl>
                                          <p:spTgt spid="38"/>
                                        </p:tgtEl>
                                      </p:cBhvr>
                                    </p:animEffect>
                                  </p:childTnLst>
                                </p:cTn>
                              </p:par>
                              <p:par>
                                <p:cTn id="68" presetID="8" presetClass="emph" presetSubtype="0" repeatCount="indefinite" fill="hold" grpId="1" nodeType="withEffect">
                                  <p:stCondLst>
                                    <p:cond delay="0"/>
                                  </p:stCondLst>
                                  <p:childTnLst>
                                    <p:animRot by="21600000">
                                      <p:cBhvr>
                                        <p:cTn id="69" dur="2000" fill="hold"/>
                                        <p:tgtEl>
                                          <p:spTgt spid="38"/>
                                        </p:tgtEl>
                                        <p:attrNameLst>
                                          <p:attrName>r</p:attrName>
                                        </p:attrNameLst>
                                      </p:cBhvr>
                                    </p:animRot>
                                  </p:childTnLst>
                                </p:cTn>
                              </p:par>
                            </p:childTnLst>
                          </p:cTn>
                        </p:par>
                        <p:par>
                          <p:cTn id="70" fill="hold">
                            <p:stCondLst>
                              <p:cond delay="2000"/>
                            </p:stCondLst>
                            <p:childTnLst>
                              <p:par>
                                <p:cTn id="71" presetID="53" presetClass="entr" presetSubtype="0" fill="hold" grpId="0" nodeType="afterEffect">
                                  <p:stCondLst>
                                    <p:cond delay="0"/>
                                  </p:stCondLst>
                                  <p:childTnLst>
                                    <p:set>
                                      <p:cBhvr>
                                        <p:cTn id="72" dur="1" fill="hold">
                                          <p:stCondLst>
                                            <p:cond delay="0"/>
                                          </p:stCondLst>
                                        </p:cTn>
                                        <p:tgtEl>
                                          <p:spTgt spid="39"/>
                                        </p:tgtEl>
                                        <p:attrNameLst>
                                          <p:attrName>style.visibility</p:attrName>
                                        </p:attrNameLst>
                                      </p:cBhvr>
                                      <p:to>
                                        <p:strVal val="visible"/>
                                      </p:to>
                                    </p:set>
                                    <p:anim calcmode="lin" valueType="num">
                                      <p:cBhvr>
                                        <p:cTn id="73" dur="500" fill="hold"/>
                                        <p:tgtEl>
                                          <p:spTgt spid="39"/>
                                        </p:tgtEl>
                                        <p:attrNameLst>
                                          <p:attrName>ppt_w</p:attrName>
                                        </p:attrNameLst>
                                      </p:cBhvr>
                                      <p:tavLst>
                                        <p:tav tm="0">
                                          <p:val>
                                            <p:fltVal val="0"/>
                                          </p:val>
                                        </p:tav>
                                        <p:tav tm="100000">
                                          <p:val>
                                            <p:strVal val="#ppt_w"/>
                                          </p:val>
                                        </p:tav>
                                      </p:tavLst>
                                    </p:anim>
                                    <p:anim calcmode="lin" valueType="num">
                                      <p:cBhvr>
                                        <p:cTn id="74" dur="500" fill="hold"/>
                                        <p:tgtEl>
                                          <p:spTgt spid="39"/>
                                        </p:tgtEl>
                                        <p:attrNameLst>
                                          <p:attrName>ppt_h</p:attrName>
                                        </p:attrNameLst>
                                      </p:cBhvr>
                                      <p:tavLst>
                                        <p:tav tm="0">
                                          <p:val>
                                            <p:fltVal val="0"/>
                                          </p:val>
                                        </p:tav>
                                        <p:tav tm="100000">
                                          <p:val>
                                            <p:strVal val="#ppt_h"/>
                                          </p:val>
                                        </p:tav>
                                      </p:tavLst>
                                    </p:anim>
                                    <p:animEffect transition="in" filter="fade">
                                      <p:cBhvr>
                                        <p:cTn id="7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1" grpId="0" animBg="1"/>
      <p:bldP spid="31" grpId="1" animBg="1"/>
      <p:bldP spid="32" grpId="0" animBg="1"/>
      <p:bldP spid="32" grpId="1" animBg="1"/>
      <p:bldP spid="33" grpId="0" animBg="1"/>
      <p:bldP spid="33" grpId="1" animBg="1"/>
      <p:bldP spid="38" grpId="0" animBg="1"/>
      <p:bldP spid="38" grpId="1" animBg="1"/>
      <p:bldP spid="3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hlinkClick r:id="rId2" action="ppaction://hlinksldjump"/>
          </p:cNvPr>
          <p:cNvSpPr/>
          <p:nvPr/>
        </p:nvSpPr>
        <p:spPr>
          <a:xfrm>
            <a:off x="0" y="0"/>
            <a:ext cx="9144000" cy="685800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7" name="Rounded Rectangle 16">
            <a:hlinkClick r:id="rId2" action="ppaction://hlinksldjump"/>
          </p:cNvPr>
          <p:cNvSpPr/>
          <p:nvPr/>
        </p:nvSpPr>
        <p:spPr>
          <a:xfrm>
            <a:off x="549491" y="857232"/>
            <a:ext cx="7979075" cy="5429288"/>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8" name="Rectangle 17">
            <a:hlinkClick r:id="rId2" action="ppaction://hlinksldjump"/>
          </p:cNvPr>
          <p:cNvSpPr/>
          <p:nvPr/>
        </p:nvSpPr>
        <p:spPr>
          <a:xfrm>
            <a:off x="813262" y="1146938"/>
            <a:ext cx="7385590" cy="3323987"/>
          </a:xfrm>
          <a:prstGeom prst="rect">
            <a:avLst/>
          </a:prstGeom>
        </p:spPr>
        <p:txBody>
          <a:bodyPr wrap="square">
            <a:spAutoFit/>
          </a:bodyPr>
          <a:lstStyle/>
          <a:p>
            <a:pPr algn="justLow" rtl="1">
              <a:lnSpc>
                <a:spcPct val="150000"/>
              </a:lnSpc>
            </a:pPr>
            <a:r>
              <a:rPr lang="fa-IR" sz="4800" b="1" dirty="0" smtClean="0">
                <a:cs typeface="B Zar" pitchFamily="2" charset="-78"/>
              </a:rPr>
              <a:t>اگر از روى فراموشى يا ندانستن مساله باشد، نماز خوانده شده صحيح است.</a:t>
            </a:r>
            <a:endParaRPr lang="fa-IR" sz="4800" b="1" dirty="0">
              <a:cs typeface="B Zar" pitchFamily="2" charset="-78"/>
            </a:endParaRPr>
          </a:p>
        </p:txBody>
      </p:sp>
      <p:sp>
        <p:nvSpPr>
          <p:cNvPr id="10" name="Rectangle 9"/>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66894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2" name="Snip Single Corner Rectangle 11"/>
          <p:cNvSpPr/>
          <p:nvPr/>
        </p:nvSpPr>
        <p:spPr>
          <a:xfrm>
            <a:off x="0" y="0"/>
            <a:ext cx="32004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85800" y="2"/>
            <a:ext cx="1798052"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واجبات نماز 2</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8"/>
                                        </p:tgtEl>
                                        <p:attrNameLst>
                                          <p:attrName>style.visibility</p:attrName>
                                        </p:attrNameLst>
                                      </p:cBhvr>
                                      <p:to>
                                        <p:strVal val="visible"/>
                                      </p:to>
                                    </p:set>
                                    <p:anim calcmode="discrete" valueType="clr">
                                      <p:cBhvr override="childStyle">
                                        <p:cTn id="7"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
                                        </p:tgtEl>
                                        <p:attrNameLst>
                                          <p:attrName>fillcolor</p:attrName>
                                        </p:attrNameLst>
                                      </p:cBhvr>
                                      <p:tavLst>
                                        <p:tav tm="0">
                                          <p:val>
                                            <p:clrVal>
                                              <a:schemeClr val="accent2"/>
                                            </p:clrVal>
                                          </p:val>
                                        </p:tav>
                                        <p:tav tm="50000">
                                          <p:val>
                                            <p:clrVal>
                                              <a:schemeClr val="hlink"/>
                                            </p:clrVal>
                                          </p:val>
                                        </p:tav>
                                      </p:tavLst>
                                    </p:anim>
                                    <p:set>
                                      <p:cBhvr>
                                        <p:cTn id="9"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hlinkClick r:id="rId2" action="ppaction://hlinksldjump"/>
          </p:cNvPr>
          <p:cNvSpPr/>
          <p:nvPr/>
        </p:nvSpPr>
        <p:spPr>
          <a:xfrm>
            <a:off x="0" y="0"/>
            <a:ext cx="9144000" cy="685800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7" name="Rounded Rectangle 16">
            <a:hlinkClick r:id="rId2" action="ppaction://hlinksldjump"/>
          </p:cNvPr>
          <p:cNvSpPr/>
          <p:nvPr/>
        </p:nvSpPr>
        <p:spPr>
          <a:xfrm>
            <a:off x="549491" y="857232"/>
            <a:ext cx="7979075" cy="5429288"/>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8" name="Rectangle 17">
            <a:hlinkClick r:id="rId2" action="ppaction://hlinksldjump"/>
          </p:cNvPr>
          <p:cNvSpPr/>
          <p:nvPr/>
        </p:nvSpPr>
        <p:spPr>
          <a:xfrm>
            <a:off x="813262" y="1146938"/>
            <a:ext cx="7385590" cy="1938992"/>
          </a:xfrm>
          <a:prstGeom prst="rect">
            <a:avLst/>
          </a:prstGeom>
        </p:spPr>
        <p:txBody>
          <a:bodyPr wrap="square">
            <a:spAutoFit/>
          </a:bodyPr>
          <a:lstStyle/>
          <a:p>
            <a:pPr algn="ctr" rtl="1"/>
            <a:r>
              <a:rPr lang="fa-IR" sz="6000" b="1" dirty="0" smtClean="0">
                <a:cs typeface="B Zar" pitchFamily="2" charset="-78"/>
              </a:rPr>
              <a:t>مثلاً مى بايست بلند بخواند ولى آهسته خوانده است.</a:t>
            </a:r>
          </a:p>
        </p:txBody>
      </p:sp>
      <p:sp>
        <p:nvSpPr>
          <p:cNvPr id="10" name="Rectangle 9"/>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66894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2" name="Snip Single Corner Rectangle 11"/>
          <p:cNvSpPr/>
          <p:nvPr/>
        </p:nvSpPr>
        <p:spPr>
          <a:xfrm>
            <a:off x="0" y="0"/>
            <a:ext cx="32004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85800" y="2"/>
            <a:ext cx="1798052"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واجبات نماز 2</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8"/>
                                        </p:tgtEl>
                                        <p:attrNameLst>
                                          <p:attrName>style.visibility</p:attrName>
                                        </p:attrNameLst>
                                      </p:cBhvr>
                                      <p:to>
                                        <p:strVal val="visible"/>
                                      </p:to>
                                    </p:set>
                                    <p:anim calcmode="discrete" valueType="clr">
                                      <p:cBhvr override="childStyle">
                                        <p:cTn id="7"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
                                        </p:tgtEl>
                                        <p:attrNameLst>
                                          <p:attrName>fillcolor</p:attrName>
                                        </p:attrNameLst>
                                      </p:cBhvr>
                                      <p:tavLst>
                                        <p:tav tm="0">
                                          <p:val>
                                            <p:clrVal>
                                              <a:schemeClr val="accent2"/>
                                            </p:clrVal>
                                          </p:val>
                                        </p:tav>
                                        <p:tav tm="50000">
                                          <p:val>
                                            <p:clrVal>
                                              <a:schemeClr val="hlink"/>
                                            </p:clrVal>
                                          </p:val>
                                        </p:tav>
                                      </p:tavLst>
                                    </p:anim>
                                    <p:set>
                                      <p:cBhvr>
                                        <p:cTn id="9"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hlinkClick r:id="rId2" action="ppaction://hlinksldjump"/>
          </p:cNvPr>
          <p:cNvSpPr/>
          <p:nvPr/>
        </p:nvSpPr>
        <p:spPr>
          <a:xfrm>
            <a:off x="0" y="0"/>
            <a:ext cx="9144000" cy="685800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66894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2" name="Snip Single Corner Rectangle 11"/>
          <p:cNvSpPr/>
          <p:nvPr/>
        </p:nvSpPr>
        <p:spPr>
          <a:xfrm>
            <a:off x="0" y="0"/>
            <a:ext cx="32004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85800" y="2"/>
            <a:ext cx="1798052"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واجبات نماز 2</a:t>
            </a:r>
            <a:endParaRPr lang="en-US" sz="2400" dirty="0">
              <a:solidFill>
                <a:schemeClr val="bg1"/>
              </a:solidFill>
            </a:endParaRPr>
          </a:p>
        </p:txBody>
      </p:sp>
      <p:pic>
        <p:nvPicPr>
          <p:cNvPr id="8" name="Picture 7" descr="Picture2.png">
            <a:hlinkClick r:id="rId2" action="ppaction://hlinksldjump"/>
          </p:cNvPr>
          <p:cNvPicPr>
            <a:picLocks noChangeAspect="1"/>
          </p:cNvPicPr>
          <p:nvPr/>
        </p:nvPicPr>
        <p:blipFill>
          <a:blip r:embed="rId3" cstate="print"/>
          <a:stretch>
            <a:fillRect/>
          </a:stretch>
        </p:blipFill>
        <p:spPr>
          <a:xfrm>
            <a:off x="268579" y="896567"/>
            <a:ext cx="8606841" cy="550423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hlinkClick r:id="rId2" action="ppaction://hlinksldjump"/>
          </p:cNvPr>
          <p:cNvSpPr/>
          <p:nvPr/>
        </p:nvSpPr>
        <p:spPr>
          <a:xfrm>
            <a:off x="0" y="0"/>
            <a:ext cx="9144000" cy="685800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66894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2" name="Snip Single Corner Rectangle 11"/>
          <p:cNvSpPr/>
          <p:nvPr/>
        </p:nvSpPr>
        <p:spPr>
          <a:xfrm>
            <a:off x="0" y="0"/>
            <a:ext cx="32004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85800" y="2"/>
            <a:ext cx="1798052"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واجبات نماز 2</a:t>
            </a:r>
            <a:endParaRPr lang="en-US" sz="2400" dirty="0">
              <a:solidFill>
                <a:schemeClr val="bg1"/>
              </a:solidFill>
            </a:endParaRPr>
          </a:p>
        </p:txBody>
      </p:sp>
      <p:pic>
        <p:nvPicPr>
          <p:cNvPr id="8" name="Picture 7" descr="Picture3.png">
            <a:hlinkClick r:id="rId2" action="ppaction://hlinksldjump"/>
          </p:cNvPr>
          <p:cNvPicPr>
            <a:picLocks noChangeAspect="1"/>
          </p:cNvPicPr>
          <p:nvPr/>
        </p:nvPicPr>
        <p:blipFill>
          <a:blip r:embed="rId3" cstate="print"/>
          <a:stretch>
            <a:fillRect/>
          </a:stretch>
        </p:blipFill>
        <p:spPr>
          <a:xfrm>
            <a:off x="497160" y="917895"/>
            <a:ext cx="8149679" cy="54067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66894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2004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85800" y="2"/>
            <a:ext cx="1798052"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واجبات نماز 2</a:t>
            </a:r>
            <a:endParaRPr lang="en-US" sz="2400" dirty="0">
              <a:solidFill>
                <a:schemeClr val="bg1"/>
              </a:solidFill>
            </a:endParaRPr>
          </a:p>
        </p:txBody>
      </p:sp>
      <p:sp>
        <p:nvSpPr>
          <p:cNvPr id="10" name="Freeform 9"/>
          <p:cNvSpPr/>
          <p:nvPr/>
        </p:nvSpPr>
        <p:spPr>
          <a:xfrm>
            <a:off x="7497610" y="2416263"/>
            <a:ext cx="1530094" cy="1067003"/>
          </a:xfrm>
          <a:custGeom>
            <a:avLst/>
            <a:gdLst>
              <a:gd name="connsiteX0" fmla="*/ 0 w 1530094"/>
              <a:gd name="connsiteY0" fmla="*/ 106700 h 1067003"/>
              <a:gd name="connsiteX1" fmla="*/ 31252 w 1530094"/>
              <a:gd name="connsiteY1" fmla="*/ 31252 h 1067003"/>
              <a:gd name="connsiteX2" fmla="*/ 106700 w 1530094"/>
              <a:gd name="connsiteY2" fmla="*/ 0 h 1067003"/>
              <a:gd name="connsiteX3" fmla="*/ 1423394 w 1530094"/>
              <a:gd name="connsiteY3" fmla="*/ 0 h 1067003"/>
              <a:gd name="connsiteX4" fmla="*/ 1498842 w 1530094"/>
              <a:gd name="connsiteY4" fmla="*/ 31252 h 1067003"/>
              <a:gd name="connsiteX5" fmla="*/ 1530094 w 1530094"/>
              <a:gd name="connsiteY5" fmla="*/ 106700 h 1067003"/>
              <a:gd name="connsiteX6" fmla="*/ 1530094 w 1530094"/>
              <a:gd name="connsiteY6" fmla="*/ 960303 h 1067003"/>
              <a:gd name="connsiteX7" fmla="*/ 1498842 w 1530094"/>
              <a:gd name="connsiteY7" fmla="*/ 1035751 h 1067003"/>
              <a:gd name="connsiteX8" fmla="*/ 1423394 w 1530094"/>
              <a:gd name="connsiteY8" fmla="*/ 1067003 h 1067003"/>
              <a:gd name="connsiteX9" fmla="*/ 106700 w 1530094"/>
              <a:gd name="connsiteY9" fmla="*/ 1067003 h 1067003"/>
              <a:gd name="connsiteX10" fmla="*/ 31252 w 1530094"/>
              <a:gd name="connsiteY10" fmla="*/ 1035751 h 1067003"/>
              <a:gd name="connsiteX11" fmla="*/ 0 w 1530094"/>
              <a:gd name="connsiteY11" fmla="*/ 960303 h 1067003"/>
              <a:gd name="connsiteX12" fmla="*/ 0 w 1530094"/>
              <a:gd name="connsiteY12" fmla="*/ 106700 h 1067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30094" h="1067003">
                <a:moveTo>
                  <a:pt x="0" y="106700"/>
                </a:moveTo>
                <a:cubicBezTo>
                  <a:pt x="0" y="78401"/>
                  <a:pt x="11242" y="51262"/>
                  <a:pt x="31252" y="31252"/>
                </a:cubicBezTo>
                <a:cubicBezTo>
                  <a:pt x="51262" y="11242"/>
                  <a:pt x="78402" y="0"/>
                  <a:pt x="106700" y="0"/>
                </a:cubicBezTo>
                <a:lnTo>
                  <a:pt x="1423394" y="0"/>
                </a:lnTo>
                <a:cubicBezTo>
                  <a:pt x="1451693" y="0"/>
                  <a:pt x="1478832" y="11242"/>
                  <a:pt x="1498842" y="31252"/>
                </a:cubicBezTo>
                <a:cubicBezTo>
                  <a:pt x="1518852" y="51262"/>
                  <a:pt x="1530094" y="78402"/>
                  <a:pt x="1530094" y="106700"/>
                </a:cubicBezTo>
                <a:lnTo>
                  <a:pt x="1530094" y="960303"/>
                </a:lnTo>
                <a:cubicBezTo>
                  <a:pt x="1530094" y="988602"/>
                  <a:pt x="1518852" y="1015741"/>
                  <a:pt x="1498842" y="1035751"/>
                </a:cubicBezTo>
                <a:cubicBezTo>
                  <a:pt x="1478832" y="1055761"/>
                  <a:pt x="1451692" y="1067003"/>
                  <a:pt x="1423394" y="1067003"/>
                </a:cubicBezTo>
                <a:lnTo>
                  <a:pt x="106700" y="1067003"/>
                </a:lnTo>
                <a:cubicBezTo>
                  <a:pt x="78401" y="1067003"/>
                  <a:pt x="51262" y="1055761"/>
                  <a:pt x="31252" y="1035751"/>
                </a:cubicBezTo>
                <a:cubicBezTo>
                  <a:pt x="11242" y="1015741"/>
                  <a:pt x="0" y="988601"/>
                  <a:pt x="0" y="960303"/>
                </a:cubicBezTo>
                <a:lnTo>
                  <a:pt x="0" y="106700"/>
                </a:lnTo>
                <a:close/>
              </a:path>
            </a:pathLst>
          </a:custGeom>
        </p:spPr>
        <p:style>
          <a:lnRef idx="1">
            <a:schemeClr val="accent3"/>
          </a:lnRef>
          <a:fillRef idx="3">
            <a:schemeClr val="accent3"/>
          </a:fillRef>
          <a:effectRef idx="2">
            <a:schemeClr val="accent3"/>
          </a:effectRef>
          <a:fontRef idx="minor">
            <a:schemeClr val="lt1"/>
          </a:fontRef>
        </p:style>
        <p:txBody>
          <a:bodyPr spcFirstLastPara="0" vert="horz" wrap="square" lIns="56651" tIns="56651" rIns="56651" bIns="56651" numCol="1" spcCol="1270" anchor="ctr" anchorCtr="0">
            <a:noAutofit/>
          </a:bodyPr>
          <a:lstStyle/>
          <a:p>
            <a:pPr lvl="0" algn="ctr" defTabSz="1778000" rtl="1">
              <a:lnSpc>
                <a:spcPct val="90000"/>
              </a:lnSpc>
              <a:spcBef>
                <a:spcPct val="0"/>
              </a:spcBef>
              <a:spcAft>
                <a:spcPct val="35000"/>
              </a:spcAft>
            </a:pPr>
            <a:r>
              <a:rPr lang="fa-IR" sz="4000" b="1" kern="1200" dirty="0" smtClean="0">
                <a:cs typeface="B Zar" pitchFamily="2" charset="-78"/>
              </a:rPr>
              <a:t>قیام</a:t>
            </a:r>
            <a:endParaRPr lang="fa-IR" sz="4000" b="1" kern="1200" dirty="0">
              <a:cs typeface="B Zar" pitchFamily="2" charset="-78"/>
            </a:endParaRPr>
          </a:p>
        </p:txBody>
      </p:sp>
      <p:grpSp>
        <p:nvGrpSpPr>
          <p:cNvPr id="27" name="Group 26"/>
          <p:cNvGrpSpPr/>
          <p:nvPr/>
        </p:nvGrpSpPr>
        <p:grpSpPr>
          <a:xfrm>
            <a:off x="5716993" y="1115195"/>
            <a:ext cx="1666376" cy="1846800"/>
            <a:chOff x="5716993" y="1115195"/>
            <a:chExt cx="1666376" cy="1846800"/>
          </a:xfrm>
        </p:grpSpPr>
        <p:sp>
          <p:nvSpPr>
            <p:cNvPr id="11" name="Freeform 10"/>
            <p:cNvSpPr/>
            <p:nvPr/>
          </p:nvSpPr>
          <p:spPr>
            <a:xfrm rot="26330716">
              <a:off x="6724868" y="2303494"/>
              <a:ext cx="1294962" cy="22040"/>
            </a:xfrm>
            <a:custGeom>
              <a:avLst/>
              <a:gdLst>
                <a:gd name="connsiteX0" fmla="*/ 0 w 1294962"/>
                <a:gd name="connsiteY0" fmla="*/ 11019 h 22039"/>
                <a:gd name="connsiteX1" fmla="*/ 1294962 w 1294962"/>
                <a:gd name="connsiteY1" fmla="*/ 11019 h 22039"/>
              </a:gdLst>
              <a:ahLst/>
              <a:cxnLst>
                <a:cxn ang="0">
                  <a:pos x="connsiteX0" y="connsiteY0"/>
                </a:cxn>
                <a:cxn ang="0">
                  <a:pos x="connsiteX1" y="connsiteY1"/>
                </a:cxn>
              </a:cxnLst>
              <a:rect l="l" t="t" r="r" b="b"/>
              <a:pathLst>
                <a:path w="1294962" h="22039">
                  <a:moveTo>
                    <a:pt x="1294962" y="11020"/>
                  </a:moveTo>
                  <a:lnTo>
                    <a:pt x="0" y="1102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27807" tIns="-21354" rIns="627806" bIns="-21355" numCol="1" spcCol="1270" anchor="ctr" anchorCtr="0">
              <a:noAutofit/>
            </a:bodyPr>
            <a:lstStyle/>
            <a:p>
              <a:pPr lvl="0" algn="ctr" defTabSz="222250" rtl="1">
                <a:lnSpc>
                  <a:spcPct val="90000"/>
                </a:lnSpc>
                <a:spcBef>
                  <a:spcPct val="0"/>
                </a:spcBef>
                <a:spcAft>
                  <a:spcPct val="35000"/>
                </a:spcAft>
              </a:pPr>
              <a:endParaRPr lang="fa-IR" sz="500" kern="1200"/>
            </a:p>
          </p:txBody>
        </p:sp>
        <p:sp>
          <p:nvSpPr>
            <p:cNvPr id="12" name="Freeform 11"/>
            <p:cNvSpPr/>
            <p:nvPr/>
          </p:nvSpPr>
          <p:spPr>
            <a:xfrm>
              <a:off x="5716993" y="1115195"/>
              <a:ext cx="1530094" cy="1128138"/>
            </a:xfrm>
            <a:custGeom>
              <a:avLst/>
              <a:gdLst>
                <a:gd name="connsiteX0" fmla="*/ 0 w 1530094"/>
                <a:gd name="connsiteY0" fmla="*/ 112814 h 1128138"/>
                <a:gd name="connsiteX1" fmla="*/ 33043 w 1530094"/>
                <a:gd name="connsiteY1" fmla="*/ 33042 h 1128138"/>
                <a:gd name="connsiteX2" fmla="*/ 112815 w 1530094"/>
                <a:gd name="connsiteY2" fmla="*/ 0 h 1128138"/>
                <a:gd name="connsiteX3" fmla="*/ 1417280 w 1530094"/>
                <a:gd name="connsiteY3" fmla="*/ 0 h 1128138"/>
                <a:gd name="connsiteX4" fmla="*/ 1497052 w 1530094"/>
                <a:gd name="connsiteY4" fmla="*/ 33043 h 1128138"/>
                <a:gd name="connsiteX5" fmla="*/ 1530094 w 1530094"/>
                <a:gd name="connsiteY5" fmla="*/ 112815 h 1128138"/>
                <a:gd name="connsiteX6" fmla="*/ 1530094 w 1530094"/>
                <a:gd name="connsiteY6" fmla="*/ 1015324 h 1128138"/>
                <a:gd name="connsiteX7" fmla="*/ 1497052 w 1530094"/>
                <a:gd name="connsiteY7" fmla="*/ 1095096 h 1128138"/>
                <a:gd name="connsiteX8" fmla="*/ 1417280 w 1530094"/>
                <a:gd name="connsiteY8" fmla="*/ 1128138 h 1128138"/>
                <a:gd name="connsiteX9" fmla="*/ 112814 w 1530094"/>
                <a:gd name="connsiteY9" fmla="*/ 1128138 h 1128138"/>
                <a:gd name="connsiteX10" fmla="*/ 33042 w 1530094"/>
                <a:gd name="connsiteY10" fmla="*/ 1095095 h 1128138"/>
                <a:gd name="connsiteX11" fmla="*/ 0 w 1530094"/>
                <a:gd name="connsiteY11" fmla="*/ 1015323 h 1128138"/>
                <a:gd name="connsiteX12" fmla="*/ 0 w 1530094"/>
                <a:gd name="connsiteY12" fmla="*/ 112814 h 112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30094" h="1128138">
                  <a:moveTo>
                    <a:pt x="0" y="112814"/>
                  </a:moveTo>
                  <a:cubicBezTo>
                    <a:pt x="0" y="82894"/>
                    <a:pt x="11886" y="54199"/>
                    <a:pt x="33043" y="33042"/>
                  </a:cubicBezTo>
                  <a:cubicBezTo>
                    <a:pt x="54200" y="11885"/>
                    <a:pt x="82894" y="0"/>
                    <a:pt x="112815" y="0"/>
                  </a:cubicBezTo>
                  <a:lnTo>
                    <a:pt x="1417280" y="0"/>
                  </a:lnTo>
                  <a:cubicBezTo>
                    <a:pt x="1447200" y="0"/>
                    <a:pt x="1475895" y="11886"/>
                    <a:pt x="1497052" y="33043"/>
                  </a:cubicBezTo>
                  <a:cubicBezTo>
                    <a:pt x="1518209" y="54200"/>
                    <a:pt x="1530094" y="82894"/>
                    <a:pt x="1530094" y="112815"/>
                  </a:cubicBezTo>
                  <a:lnTo>
                    <a:pt x="1530094" y="1015324"/>
                  </a:lnTo>
                  <a:cubicBezTo>
                    <a:pt x="1530094" y="1045244"/>
                    <a:pt x="1518208" y="1073939"/>
                    <a:pt x="1497052" y="1095096"/>
                  </a:cubicBezTo>
                  <a:cubicBezTo>
                    <a:pt x="1475895" y="1116253"/>
                    <a:pt x="1447201" y="1128138"/>
                    <a:pt x="1417280" y="1128138"/>
                  </a:cubicBezTo>
                  <a:lnTo>
                    <a:pt x="112814" y="1128138"/>
                  </a:lnTo>
                  <a:cubicBezTo>
                    <a:pt x="82894" y="1128138"/>
                    <a:pt x="54199" y="1116252"/>
                    <a:pt x="33042" y="1095095"/>
                  </a:cubicBezTo>
                  <a:cubicBezTo>
                    <a:pt x="11885" y="1073938"/>
                    <a:pt x="0" y="1045244"/>
                    <a:pt x="0" y="1015323"/>
                  </a:cubicBezTo>
                  <a:lnTo>
                    <a:pt x="0" y="112814"/>
                  </a:lnTo>
                  <a:close/>
                </a:path>
              </a:pathLst>
            </a:custGeom>
          </p:spPr>
          <p:style>
            <a:lnRef idx="0">
              <a:schemeClr val="accent1"/>
            </a:lnRef>
            <a:fillRef idx="3">
              <a:schemeClr val="accent1"/>
            </a:fillRef>
            <a:effectRef idx="3">
              <a:schemeClr val="accent1"/>
            </a:effectRef>
            <a:fontRef idx="minor">
              <a:schemeClr val="lt1"/>
            </a:fontRef>
          </p:style>
          <p:txBody>
            <a:bodyPr spcFirstLastPara="0" vert="horz" wrap="square" lIns="50822" tIns="50822" rIns="50822" bIns="50822"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ایستاده بودن</a:t>
              </a:r>
              <a:endParaRPr lang="fa-IR" sz="2800" b="1" kern="1200" dirty="0">
                <a:cs typeface="B Zar" pitchFamily="2" charset="-78"/>
              </a:endParaRPr>
            </a:p>
          </p:txBody>
        </p:sp>
      </p:grpSp>
      <p:grpSp>
        <p:nvGrpSpPr>
          <p:cNvPr id="28" name="Group 27"/>
          <p:cNvGrpSpPr/>
          <p:nvPr/>
        </p:nvGrpSpPr>
        <p:grpSpPr>
          <a:xfrm>
            <a:off x="5679628" y="2932352"/>
            <a:ext cx="1685059" cy="1753976"/>
            <a:chOff x="5679628" y="2932352"/>
            <a:chExt cx="1685059" cy="1753976"/>
          </a:xfrm>
        </p:grpSpPr>
        <p:sp>
          <p:nvSpPr>
            <p:cNvPr id="13" name="Freeform 12"/>
            <p:cNvSpPr/>
            <p:nvPr/>
          </p:nvSpPr>
          <p:spPr>
            <a:xfrm rot="17027709">
              <a:off x="6750007" y="3524993"/>
              <a:ext cx="1207321" cy="22039"/>
            </a:xfrm>
            <a:custGeom>
              <a:avLst/>
              <a:gdLst>
                <a:gd name="connsiteX0" fmla="*/ 0 w 1207321"/>
                <a:gd name="connsiteY0" fmla="*/ 11019 h 22039"/>
                <a:gd name="connsiteX1" fmla="*/ 1207321 w 1207321"/>
                <a:gd name="connsiteY1" fmla="*/ 11019 h 22039"/>
              </a:gdLst>
              <a:ahLst/>
              <a:cxnLst>
                <a:cxn ang="0">
                  <a:pos x="connsiteX0" y="connsiteY0"/>
                </a:cxn>
                <a:cxn ang="0">
                  <a:pos x="connsiteX1" y="connsiteY1"/>
                </a:cxn>
              </a:cxnLst>
              <a:rect l="l" t="t" r="r" b="b"/>
              <a:pathLst>
                <a:path w="1207321" h="22039">
                  <a:moveTo>
                    <a:pt x="1207321" y="11020"/>
                  </a:moveTo>
                  <a:lnTo>
                    <a:pt x="0" y="1102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586176" tIns="-19164" rIns="586178" bIns="-19164" numCol="1" spcCol="1270" anchor="ctr" anchorCtr="0">
              <a:noAutofit/>
            </a:bodyPr>
            <a:lstStyle/>
            <a:p>
              <a:pPr lvl="0" algn="ctr" defTabSz="222250" rtl="1">
                <a:lnSpc>
                  <a:spcPct val="90000"/>
                </a:lnSpc>
                <a:spcBef>
                  <a:spcPct val="0"/>
                </a:spcBef>
                <a:spcAft>
                  <a:spcPct val="35000"/>
                </a:spcAft>
              </a:pPr>
              <a:endParaRPr lang="fa-IR" sz="500" kern="1200"/>
            </a:p>
          </p:txBody>
        </p:sp>
        <p:sp>
          <p:nvSpPr>
            <p:cNvPr id="14" name="Freeform 13"/>
            <p:cNvSpPr/>
            <p:nvPr/>
          </p:nvSpPr>
          <p:spPr>
            <a:xfrm>
              <a:off x="5679628" y="3558190"/>
              <a:ext cx="1530094" cy="1128138"/>
            </a:xfrm>
            <a:custGeom>
              <a:avLst/>
              <a:gdLst>
                <a:gd name="connsiteX0" fmla="*/ 0 w 1530094"/>
                <a:gd name="connsiteY0" fmla="*/ 112814 h 1128138"/>
                <a:gd name="connsiteX1" fmla="*/ 33043 w 1530094"/>
                <a:gd name="connsiteY1" fmla="*/ 33042 h 1128138"/>
                <a:gd name="connsiteX2" fmla="*/ 112815 w 1530094"/>
                <a:gd name="connsiteY2" fmla="*/ 0 h 1128138"/>
                <a:gd name="connsiteX3" fmla="*/ 1417280 w 1530094"/>
                <a:gd name="connsiteY3" fmla="*/ 0 h 1128138"/>
                <a:gd name="connsiteX4" fmla="*/ 1497052 w 1530094"/>
                <a:gd name="connsiteY4" fmla="*/ 33043 h 1128138"/>
                <a:gd name="connsiteX5" fmla="*/ 1530094 w 1530094"/>
                <a:gd name="connsiteY5" fmla="*/ 112815 h 1128138"/>
                <a:gd name="connsiteX6" fmla="*/ 1530094 w 1530094"/>
                <a:gd name="connsiteY6" fmla="*/ 1015324 h 1128138"/>
                <a:gd name="connsiteX7" fmla="*/ 1497052 w 1530094"/>
                <a:gd name="connsiteY7" fmla="*/ 1095096 h 1128138"/>
                <a:gd name="connsiteX8" fmla="*/ 1417280 w 1530094"/>
                <a:gd name="connsiteY8" fmla="*/ 1128138 h 1128138"/>
                <a:gd name="connsiteX9" fmla="*/ 112814 w 1530094"/>
                <a:gd name="connsiteY9" fmla="*/ 1128138 h 1128138"/>
                <a:gd name="connsiteX10" fmla="*/ 33042 w 1530094"/>
                <a:gd name="connsiteY10" fmla="*/ 1095095 h 1128138"/>
                <a:gd name="connsiteX11" fmla="*/ 0 w 1530094"/>
                <a:gd name="connsiteY11" fmla="*/ 1015323 h 1128138"/>
                <a:gd name="connsiteX12" fmla="*/ 0 w 1530094"/>
                <a:gd name="connsiteY12" fmla="*/ 112814 h 112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30094" h="1128138">
                  <a:moveTo>
                    <a:pt x="0" y="112814"/>
                  </a:moveTo>
                  <a:cubicBezTo>
                    <a:pt x="0" y="82894"/>
                    <a:pt x="11886" y="54199"/>
                    <a:pt x="33043" y="33042"/>
                  </a:cubicBezTo>
                  <a:cubicBezTo>
                    <a:pt x="54200" y="11885"/>
                    <a:pt x="82894" y="0"/>
                    <a:pt x="112815" y="0"/>
                  </a:cubicBezTo>
                  <a:lnTo>
                    <a:pt x="1417280" y="0"/>
                  </a:lnTo>
                  <a:cubicBezTo>
                    <a:pt x="1447200" y="0"/>
                    <a:pt x="1475895" y="11886"/>
                    <a:pt x="1497052" y="33043"/>
                  </a:cubicBezTo>
                  <a:cubicBezTo>
                    <a:pt x="1518209" y="54200"/>
                    <a:pt x="1530094" y="82894"/>
                    <a:pt x="1530094" y="112815"/>
                  </a:cubicBezTo>
                  <a:lnTo>
                    <a:pt x="1530094" y="1015324"/>
                  </a:lnTo>
                  <a:cubicBezTo>
                    <a:pt x="1530094" y="1045244"/>
                    <a:pt x="1518208" y="1073939"/>
                    <a:pt x="1497052" y="1095096"/>
                  </a:cubicBezTo>
                  <a:cubicBezTo>
                    <a:pt x="1475895" y="1116253"/>
                    <a:pt x="1447201" y="1128138"/>
                    <a:pt x="1417280" y="1128138"/>
                  </a:cubicBezTo>
                  <a:lnTo>
                    <a:pt x="112814" y="1128138"/>
                  </a:lnTo>
                  <a:cubicBezTo>
                    <a:pt x="82894" y="1128138"/>
                    <a:pt x="54199" y="1116252"/>
                    <a:pt x="33042" y="1095095"/>
                  </a:cubicBezTo>
                  <a:cubicBezTo>
                    <a:pt x="11885" y="1073938"/>
                    <a:pt x="0" y="1045244"/>
                    <a:pt x="0" y="1015323"/>
                  </a:cubicBezTo>
                  <a:lnTo>
                    <a:pt x="0" y="112814"/>
                  </a:lnTo>
                  <a:close/>
                </a:path>
              </a:pathLst>
            </a:custGeom>
          </p:spPr>
          <p:style>
            <a:lnRef idx="0">
              <a:schemeClr val="accent1"/>
            </a:lnRef>
            <a:fillRef idx="3">
              <a:schemeClr val="accent1"/>
            </a:fillRef>
            <a:effectRef idx="3">
              <a:schemeClr val="accent1"/>
            </a:effectRef>
            <a:fontRef idx="minor">
              <a:schemeClr val="lt1"/>
            </a:fontRef>
          </p:style>
          <p:txBody>
            <a:bodyPr spcFirstLastPara="0" vert="horz" wrap="square" lIns="50822" tIns="50822" rIns="50822" bIns="50822"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اقسام قیام</a:t>
              </a:r>
              <a:endParaRPr lang="fa-IR" sz="2800" b="1" kern="1200" dirty="0">
                <a:cs typeface="B Zar" pitchFamily="2" charset="-78"/>
              </a:endParaRPr>
            </a:p>
          </p:txBody>
        </p:sp>
      </p:grpSp>
      <p:grpSp>
        <p:nvGrpSpPr>
          <p:cNvPr id="29" name="Group 28"/>
          <p:cNvGrpSpPr/>
          <p:nvPr/>
        </p:nvGrpSpPr>
        <p:grpSpPr>
          <a:xfrm>
            <a:off x="3862748" y="2568293"/>
            <a:ext cx="1684509" cy="1571263"/>
            <a:chOff x="3862748" y="2568293"/>
            <a:chExt cx="1684509" cy="1571263"/>
          </a:xfrm>
        </p:grpSpPr>
        <p:sp>
          <p:nvSpPr>
            <p:cNvPr id="15" name="Freeform 14"/>
            <p:cNvSpPr/>
            <p:nvPr/>
          </p:nvSpPr>
          <p:spPr>
            <a:xfrm rot="26174626">
              <a:off x="4933218" y="3525518"/>
              <a:ext cx="1206037" cy="22040"/>
            </a:xfrm>
            <a:custGeom>
              <a:avLst/>
              <a:gdLst>
                <a:gd name="connsiteX0" fmla="*/ 0 w 1206037"/>
                <a:gd name="connsiteY0" fmla="*/ 11019 h 22039"/>
                <a:gd name="connsiteX1" fmla="*/ 1206037 w 1206037"/>
                <a:gd name="connsiteY1" fmla="*/ 11019 h 22039"/>
              </a:gdLst>
              <a:ahLst/>
              <a:cxnLst>
                <a:cxn ang="0">
                  <a:pos x="connsiteX0" y="connsiteY0"/>
                </a:cxn>
                <a:cxn ang="0">
                  <a:pos x="connsiteX1" y="connsiteY1"/>
                </a:cxn>
              </a:cxnLst>
              <a:rect l="l" t="t" r="r" b="b"/>
              <a:pathLst>
                <a:path w="1206037" h="22039">
                  <a:moveTo>
                    <a:pt x="1206037" y="11020"/>
                  </a:moveTo>
                  <a:lnTo>
                    <a:pt x="0" y="11020"/>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585567" tIns="-19132" rIns="585568" bIns="-19130" numCol="1" spcCol="1270" anchor="ctr" anchorCtr="0">
              <a:noAutofit/>
            </a:bodyPr>
            <a:lstStyle/>
            <a:p>
              <a:pPr lvl="0" algn="ctr" defTabSz="222250" rtl="1">
                <a:lnSpc>
                  <a:spcPct val="90000"/>
                </a:lnSpc>
                <a:spcBef>
                  <a:spcPct val="0"/>
                </a:spcBef>
                <a:spcAft>
                  <a:spcPct val="35000"/>
                </a:spcAft>
              </a:pPr>
              <a:endParaRPr lang="fa-IR" sz="500" kern="1200"/>
            </a:p>
          </p:txBody>
        </p:sp>
        <p:sp>
          <p:nvSpPr>
            <p:cNvPr id="16" name="Freeform 15"/>
            <p:cNvSpPr/>
            <p:nvPr/>
          </p:nvSpPr>
          <p:spPr>
            <a:xfrm>
              <a:off x="3862748" y="2568293"/>
              <a:ext cx="1530094" cy="765047"/>
            </a:xfrm>
            <a:custGeom>
              <a:avLst/>
              <a:gdLst>
                <a:gd name="connsiteX0" fmla="*/ 0 w 1530094"/>
                <a:gd name="connsiteY0" fmla="*/ 76505 h 765047"/>
                <a:gd name="connsiteX1" fmla="*/ 22408 w 1530094"/>
                <a:gd name="connsiteY1" fmla="*/ 22408 h 765047"/>
                <a:gd name="connsiteX2" fmla="*/ 76505 w 1530094"/>
                <a:gd name="connsiteY2" fmla="*/ 0 h 765047"/>
                <a:gd name="connsiteX3" fmla="*/ 1453589 w 1530094"/>
                <a:gd name="connsiteY3" fmla="*/ 0 h 765047"/>
                <a:gd name="connsiteX4" fmla="*/ 1507686 w 1530094"/>
                <a:gd name="connsiteY4" fmla="*/ 22408 h 765047"/>
                <a:gd name="connsiteX5" fmla="*/ 1530094 w 1530094"/>
                <a:gd name="connsiteY5" fmla="*/ 76505 h 765047"/>
                <a:gd name="connsiteX6" fmla="*/ 1530094 w 1530094"/>
                <a:gd name="connsiteY6" fmla="*/ 688542 h 765047"/>
                <a:gd name="connsiteX7" fmla="*/ 1507686 w 1530094"/>
                <a:gd name="connsiteY7" fmla="*/ 742639 h 765047"/>
                <a:gd name="connsiteX8" fmla="*/ 1453589 w 1530094"/>
                <a:gd name="connsiteY8" fmla="*/ 765047 h 765047"/>
                <a:gd name="connsiteX9" fmla="*/ 76505 w 1530094"/>
                <a:gd name="connsiteY9" fmla="*/ 765047 h 765047"/>
                <a:gd name="connsiteX10" fmla="*/ 22408 w 1530094"/>
                <a:gd name="connsiteY10" fmla="*/ 742639 h 765047"/>
                <a:gd name="connsiteX11" fmla="*/ 0 w 1530094"/>
                <a:gd name="connsiteY11" fmla="*/ 688542 h 765047"/>
                <a:gd name="connsiteX12" fmla="*/ 0 w 1530094"/>
                <a:gd name="connsiteY12" fmla="*/ 76505 h 765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30094" h="765047">
                  <a:moveTo>
                    <a:pt x="0" y="76505"/>
                  </a:moveTo>
                  <a:cubicBezTo>
                    <a:pt x="0" y="56215"/>
                    <a:pt x="8060" y="36755"/>
                    <a:pt x="22408" y="22408"/>
                  </a:cubicBezTo>
                  <a:cubicBezTo>
                    <a:pt x="36755" y="8061"/>
                    <a:pt x="56215" y="0"/>
                    <a:pt x="76505" y="0"/>
                  </a:cubicBezTo>
                  <a:lnTo>
                    <a:pt x="1453589" y="0"/>
                  </a:lnTo>
                  <a:cubicBezTo>
                    <a:pt x="1473879" y="0"/>
                    <a:pt x="1493339" y="8060"/>
                    <a:pt x="1507686" y="22408"/>
                  </a:cubicBezTo>
                  <a:cubicBezTo>
                    <a:pt x="1522033" y="36755"/>
                    <a:pt x="1530094" y="56215"/>
                    <a:pt x="1530094" y="76505"/>
                  </a:cubicBezTo>
                  <a:lnTo>
                    <a:pt x="1530094" y="688542"/>
                  </a:lnTo>
                  <a:cubicBezTo>
                    <a:pt x="1530094" y="708832"/>
                    <a:pt x="1522034" y="728292"/>
                    <a:pt x="1507686" y="742639"/>
                  </a:cubicBezTo>
                  <a:cubicBezTo>
                    <a:pt x="1493339" y="756986"/>
                    <a:pt x="1473879" y="765047"/>
                    <a:pt x="1453589" y="765047"/>
                  </a:cubicBezTo>
                  <a:lnTo>
                    <a:pt x="76505" y="765047"/>
                  </a:lnTo>
                  <a:cubicBezTo>
                    <a:pt x="56215" y="765047"/>
                    <a:pt x="36755" y="756987"/>
                    <a:pt x="22408" y="742639"/>
                  </a:cubicBezTo>
                  <a:cubicBezTo>
                    <a:pt x="8061" y="728292"/>
                    <a:pt x="0" y="708832"/>
                    <a:pt x="0" y="688542"/>
                  </a:cubicBezTo>
                  <a:lnTo>
                    <a:pt x="0" y="76505"/>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40187" tIns="40187" rIns="40187" bIns="40187"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رکن</a:t>
              </a:r>
              <a:endParaRPr lang="fa-IR" sz="2800" b="1" kern="1200" dirty="0">
                <a:cs typeface="B Zar" pitchFamily="2" charset="-78"/>
              </a:endParaRPr>
            </a:p>
          </p:txBody>
        </p:sp>
      </p:grpSp>
      <p:grpSp>
        <p:nvGrpSpPr>
          <p:cNvPr id="30" name="Group 29"/>
          <p:cNvGrpSpPr/>
          <p:nvPr/>
        </p:nvGrpSpPr>
        <p:grpSpPr>
          <a:xfrm>
            <a:off x="160089" y="1297594"/>
            <a:ext cx="3482925" cy="1700689"/>
            <a:chOff x="160089" y="1297594"/>
            <a:chExt cx="3482925" cy="1700689"/>
          </a:xfrm>
        </p:grpSpPr>
        <p:sp>
          <p:nvSpPr>
            <p:cNvPr id="17" name="Freeform 16"/>
            <p:cNvSpPr/>
            <p:nvPr/>
          </p:nvSpPr>
          <p:spPr>
            <a:xfrm rot="25605116">
              <a:off x="3047383" y="2402652"/>
              <a:ext cx="1169222" cy="22040"/>
            </a:xfrm>
            <a:custGeom>
              <a:avLst/>
              <a:gdLst>
                <a:gd name="connsiteX0" fmla="*/ 0 w 1169222"/>
                <a:gd name="connsiteY0" fmla="*/ 11019 h 22039"/>
                <a:gd name="connsiteX1" fmla="*/ 1169222 w 1169222"/>
                <a:gd name="connsiteY1" fmla="*/ 11019 h 22039"/>
              </a:gdLst>
              <a:ahLst/>
              <a:cxnLst>
                <a:cxn ang="0">
                  <a:pos x="connsiteX0" y="connsiteY0"/>
                </a:cxn>
                <a:cxn ang="0">
                  <a:pos x="connsiteX1" y="connsiteY1"/>
                </a:cxn>
              </a:cxnLst>
              <a:rect l="l" t="t" r="r" b="b"/>
              <a:pathLst>
                <a:path w="1169222" h="22039">
                  <a:moveTo>
                    <a:pt x="1169222" y="11020"/>
                  </a:moveTo>
                  <a:lnTo>
                    <a:pt x="0" y="11020"/>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568081" tIns="-18211" rIns="568079" bIns="-18211" numCol="1" spcCol="1270" anchor="ctr" anchorCtr="0">
              <a:noAutofit/>
            </a:bodyPr>
            <a:lstStyle/>
            <a:p>
              <a:pPr lvl="0" algn="ctr" defTabSz="222250" rtl="1">
                <a:lnSpc>
                  <a:spcPct val="90000"/>
                </a:lnSpc>
                <a:spcBef>
                  <a:spcPct val="0"/>
                </a:spcBef>
                <a:spcAft>
                  <a:spcPct val="35000"/>
                </a:spcAft>
              </a:pPr>
              <a:endParaRPr lang="fa-IR" sz="500" kern="1200"/>
            </a:p>
          </p:txBody>
        </p:sp>
        <p:sp>
          <p:nvSpPr>
            <p:cNvPr id="18" name="Freeform 17"/>
            <p:cNvSpPr/>
            <p:nvPr/>
          </p:nvSpPr>
          <p:spPr>
            <a:xfrm>
              <a:off x="160089" y="1297594"/>
              <a:ext cx="3241153" cy="1157868"/>
            </a:xfrm>
            <a:custGeom>
              <a:avLst/>
              <a:gdLst>
                <a:gd name="connsiteX0" fmla="*/ 0 w 3241153"/>
                <a:gd name="connsiteY0" fmla="*/ 115787 h 1157868"/>
                <a:gd name="connsiteX1" fmla="*/ 33913 w 3241153"/>
                <a:gd name="connsiteY1" fmla="*/ 33913 h 1157868"/>
                <a:gd name="connsiteX2" fmla="*/ 115787 w 3241153"/>
                <a:gd name="connsiteY2" fmla="*/ 0 h 1157868"/>
                <a:gd name="connsiteX3" fmla="*/ 3125366 w 3241153"/>
                <a:gd name="connsiteY3" fmla="*/ 0 h 1157868"/>
                <a:gd name="connsiteX4" fmla="*/ 3207240 w 3241153"/>
                <a:gd name="connsiteY4" fmla="*/ 33913 h 1157868"/>
                <a:gd name="connsiteX5" fmla="*/ 3241153 w 3241153"/>
                <a:gd name="connsiteY5" fmla="*/ 115787 h 1157868"/>
                <a:gd name="connsiteX6" fmla="*/ 3241153 w 3241153"/>
                <a:gd name="connsiteY6" fmla="*/ 1042081 h 1157868"/>
                <a:gd name="connsiteX7" fmla="*/ 3207240 w 3241153"/>
                <a:gd name="connsiteY7" fmla="*/ 1123955 h 1157868"/>
                <a:gd name="connsiteX8" fmla="*/ 3125366 w 3241153"/>
                <a:gd name="connsiteY8" fmla="*/ 1157868 h 1157868"/>
                <a:gd name="connsiteX9" fmla="*/ 115787 w 3241153"/>
                <a:gd name="connsiteY9" fmla="*/ 1157868 h 1157868"/>
                <a:gd name="connsiteX10" fmla="*/ 33913 w 3241153"/>
                <a:gd name="connsiteY10" fmla="*/ 1123955 h 1157868"/>
                <a:gd name="connsiteX11" fmla="*/ 0 w 3241153"/>
                <a:gd name="connsiteY11" fmla="*/ 1042081 h 1157868"/>
                <a:gd name="connsiteX12" fmla="*/ 0 w 3241153"/>
                <a:gd name="connsiteY12" fmla="*/ 115787 h 115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1153" h="1157868">
                  <a:moveTo>
                    <a:pt x="0" y="115787"/>
                  </a:moveTo>
                  <a:cubicBezTo>
                    <a:pt x="0" y="85078"/>
                    <a:pt x="12199" y="55627"/>
                    <a:pt x="33913" y="33913"/>
                  </a:cubicBezTo>
                  <a:cubicBezTo>
                    <a:pt x="55627" y="12199"/>
                    <a:pt x="85078" y="0"/>
                    <a:pt x="115787" y="0"/>
                  </a:cubicBezTo>
                  <a:lnTo>
                    <a:pt x="3125366" y="0"/>
                  </a:lnTo>
                  <a:cubicBezTo>
                    <a:pt x="3156075" y="0"/>
                    <a:pt x="3185526" y="12199"/>
                    <a:pt x="3207240" y="33913"/>
                  </a:cubicBezTo>
                  <a:cubicBezTo>
                    <a:pt x="3228954" y="55627"/>
                    <a:pt x="3241153" y="85078"/>
                    <a:pt x="3241153" y="115787"/>
                  </a:cubicBezTo>
                  <a:lnTo>
                    <a:pt x="3241153" y="1042081"/>
                  </a:lnTo>
                  <a:cubicBezTo>
                    <a:pt x="3241153" y="1072790"/>
                    <a:pt x="3228954" y="1102241"/>
                    <a:pt x="3207240" y="1123955"/>
                  </a:cubicBezTo>
                  <a:cubicBezTo>
                    <a:pt x="3185526" y="1145669"/>
                    <a:pt x="3156075" y="1157868"/>
                    <a:pt x="3125366" y="1157868"/>
                  </a:cubicBezTo>
                  <a:lnTo>
                    <a:pt x="115787" y="1157868"/>
                  </a:lnTo>
                  <a:cubicBezTo>
                    <a:pt x="85078" y="1157868"/>
                    <a:pt x="55627" y="1145669"/>
                    <a:pt x="33913" y="1123955"/>
                  </a:cubicBezTo>
                  <a:cubicBezTo>
                    <a:pt x="12199" y="1102241"/>
                    <a:pt x="0" y="1072790"/>
                    <a:pt x="0" y="1042081"/>
                  </a:cubicBezTo>
                  <a:lnTo>
                    <a:pt x="0" y="115787"/>
                  </a:lnTo>
                  <a:close/>
                </a:path>
              </a:pathLst>
            </a:custGeom>
          </p:spPr>
          <p:style>
            <a:lnRef idx="2">
              <a:schemeClr val="accent5"/>
            </a:lnRef>
            <a:fillRef idx="1">
              <a:schemeClr val="lt1"/>
            </a:fillRef>
            <a:effectRef idx="0">
              <a:schemeClr val="accent5"/>
            </a:effectRef>
            <a:fontRef idx="minor">
              <a:schemeClr val="dk1"/>
            </a:fontRef>
          </p:style>
          <p:txBody>
            <a:bodyPr spcFirstLastPara="0" vert="horz" wrap="square" lIns="49153" tIns="49153" rIns="49153" bIns="49153" numCol="1" spcCol="1270" anchor="ctr" anchorCtr="0">
              <a:noAutofit/>
            </a:bodyPr>
            <a:lstStyle/>
            <a:p>
              <a:pPr lvl="0" algn="ctr" defTabSz="1066800" rtl="1">
                <a:lnSpc>
                  <a:spcPct val="90000"/>
                </a:lnSpc>
                <a:spcBef>
                  <a:spcPct val="0"/>
                </a:spcBef>
                <a:spcAft>
                  <a:spcPct val="35000"/>
                </a:spcAft>
              </a:pPr>
              <a:r>
                <a:rPr lang="fa-IR" sz="2400" b="1" kern="1200" dirty="0" smtClean="0">
                  <a:cs typeface="B Zar" pitchFamily="2" charset="-78"/>
                </a:rPr>
                <a:t>قيام هنگام تكبيره‏الاحرام</a:t>
              </a:r>
              <a:endParaRPr lang="fa-IR" sz="2400" b="1" kern="1200" dirty="0">
                <a:cs typeface="B Zar" pitchFamily="2" charset="-78"/>
              </a:endParaRPr>
            </a:p>
          </p:txBody>
        </p:sp>
      </p:grpSp>
      <p:grpSp>
        <p:nvGrpSpPr>
          <p:cNvPr id="31" name="Group 30"/>
          <p:cNvGrpSpPr/>
          <p:nvPr/>
        </p:nvGrpSpPr>
        <p:grpSpPr>
          <a:xfrm>
            <a:off x="160089" y="2668183"/>
            <a:ext cx="3746124" cy="1157868"/>
            <a:chOff x="160089" y="2668183"/>
            <a:chExt cx="3746124" cy="1157868"/>
          </a:xfrm>
        </p:grpSpPr>
        <p:sp>
          <p:nvSpPr>
            <p:cNvPr id="19" name="Freeform 18"/>
            <p:cNvSpPr/>
            <p:nvPr/>
          </p:nvSpPr>
          <p:spPr>
            <a:xfrm rot="19637892">
              <a:off x="3357776" y="3087946"/>
              <a:ext cx="548437" cy="22040"/>
            </a:xfrm>
            <a:custGeom>
              <a:avLst/>
              <a:gdLst>
                <a:gd name="connsiteX0" fmla="*/ 0 w 548437"/>
                <a:gd name="connsiteY0" fmla="*/ 11019 h 22039"/>
                <a:gd name="connsiteX1" fmla="*/ 548437 w 548437"/>
                <a:gd name="connsiteY1" fmla="*/ 11019 h 22039"/>
              </a:gdLst>
              <a:ahLst/>
              <a:cxnLst>
                <a:cxn ang="0">
                  <a:pos x="connsiteX0" y="connsiteY0"/>
                </a:cxn>
                <a:cxn ang="0">
                  <a:pos x="connsiteX1" y="connsiteY1"/>
                </a:cxn>
              </a:cxnLst>
              <a:rect l="l" t="t" r="r" b="b"/>
              <a:pathLst>
                <a:path w="548437" h="22039">
                  <a:moveTo>
                    <a:pt x="548437" y="11020"/>
                  </a:moveTo>
                  <a:lnTo>
                    <a:pt x="0" y="11020"/>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73208" tIns="-2691" rIns="273207" bIns="-2691" numCol="1" spcCol="1270" anchor="ctr" anchorCtr="0">
              <a:noAutofit/>
            </a:bodyPr>
            <a:lstStyle/>
            <a:p>
              <a:pPr lvl="0" algn="ctr" defTabSz="222250" rtl="1">
                <a:lnSpc>
                  <a:spcPct val="90000"/>
                </a:lnSpc>
                <a:spcBef>
                  <a:spcPct val="0"/>
                </a:spcBef>
                <a:spcAft>
                  <a:spcPct val="35000"/>
                </a:spcAft>
              </a:pPr>
              <a:endParaRPr lang="fa-IR" sz="500" kern="1200"/>
            </a:p>
          </p:txBody>
        </p:sp>
        <p:sp>
          <p:nvSpPr>
            <p:cNvPr id="20" name="Freeform 19"/>
            <p:cNvSpPr/>
            <p:nvPr/>
          </p:nvSpPr>
          <p:spPr>
            <a:xfrm>
              <a:off x="160089" y="2668183"/>
              <a:ext cx="3241153" cy="1157868"/>
            </a:xfrm>
            <a:custGeom>
              <a:avLst/>
              <a:gdLst>
                <a:gd name="connsiteX0" fmla="*/ 0 w 3241153"/>
                <a:gd name="connsiteY0" fmla="*/ 115787 h 1157868"/>
                <a:gd name="connsiteX1" fmla="*/ 33913 w 3241153"/>
                <a:gd name="connsiteY1" fmla="*/ 33913 h 1157868"/>
                <a:gd name="connsiteX2" fmla="*/ 115787 w 3241153"/>
                <a:gd name="connsiteY2" fmla="*/ 0 h 1157868"/>
                <a:gd name="connsiteX3" fmla="*/ 3125366 w 3241153"/>
                <a:gd name="connsiteY3" fmla="*/ 0 h 1157868"/>
                <a:gd name="connsiteX4" fmla="*/ 3207240 w 3241153"/>
                <a:gd name="connsiteY4" fmla="*/ 33913 h 1157868"/>
                <a:gd name="connsiteX5" fmla="*/ 3241153 w 3241153"/>
                <a:gd name="connsiteY5" fmla="*/ 115787 h 1157868"/>
                <a:gd name="connsiteX6" fmla="*/ 3241153 w 3241153"/>
                <a:gd name="connsiteY6" fmla="*/ 1042081 h 1157868"/>
                <a:gd name="connsiteX7" fmla="*/ 3207240 w 3241153"/>
                <a:gd name="connsiteY7" fmla="*/ 1123955 h 1157868"/>
                <a:gd name="connsiteX8" fmla="*/ 3125366 w 3241153"/>
                <a:gd name="connsiteY8" fmla="*/ 1157868 h 1157868"/>
                <a:gd name="connsiteX9" fmla="*/ 115787 w 3241153"/>
                <a:gd name="connsiteY9" fmla="*/ 1157868 h 1157868"/>
                <a:gd name="connsiteX10" fmla="*/ 33913 w 3241153"/>
                <a:gd name="connsiteY10" fmla="*/ 1123955 h 1157868"/>
                <a:gd name="connsiteX11" fmla="*/ 0 w 3241153"/>
                <a:gd name="connsiteY11" fmla="*/ 1042081 h 1157868"/>
                <a:gd name="connsiteX12" fmla="*/ 0 w 3241153"/>
                <a:gd name="connsiteY12" fmla="*/ 115787 h 115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1153" h="1157868">
                  <a:moveTo>
                    <a:pt x="0" y="115787"/>
                  </a:moveTo>
                  <a:cubicBezTo>
                    <a:pt x="0" y="85078"/>
                    <a:pt x="12199" y="55627"/>
                    <a:pt x="33913" y="33913"/>
                  </a:cubicBezTo>
                  <a:cubicBezTo>
                    <a:pt x="55627" y="12199"/>
                    <a:pt x="85078" y="0"/>
                    <a:pt x="115787" y="0"/>
                  </a:cubicBezTo>
                  <a:lnTo>
                    <a:pt x="3125366" y="0"/>
                  </a:lnTo>
                  <a:cubicBezTo>
                    <a:pt x="3156075" y="0"/>
                    <a:pt x="3185526" y="12199"/>
                    <a:pt x="3207240" y="33913"/>
                  </a:cubicBezTo>
                  <a:cubicBezTo>
                    <a:pt x="3228954" y="55627"/>
                    <a:pt x="3241153" y="85078"/>
                    <a:pt x="3241153" y="115787"/>
                  </a:cubicBezTo>
                  <a:lnTo>
                    <a:pt x="3241153" y="1042081"/>
                  </a:lnTo>
                  <a:cubicBezTo>
                    <a:pt x="3241153" y="1072790"/>
                    <a:pt x="3228954" y="1102241"/>
                    <a:pt x="3207240" y="1123955"/>
                  </a:cubicBezTo>
                  <a:cubicBezTo>
                    <a:pt x="3185526" y="1145669"/>
                    <a:pt x="3156075" y="1157868"/>
                    <a:pt x="3125366" y="1157868"/>
                  </a:cubicBezTo>
                  <a:lnTo>
                    <a:pt x="115787" y="1157868"/>
                  </a:lnTo>
                  <a:cubicBezTo>
                    <a:pt x="85078" y="1157868"/>
                    <a:pt x="55627" y="1145669"/>
                    <a:pt x="33913" y="1123955"/>
                  </a:cubicBezTo>
                  <a:cubicBezTo>
                    <a:pt x="12199" y="1102241"/>
                    <a:pt x="0" y="1072790"/>
                    <a:pt x="0" y="1042081"/>
                  </a:cubicBezTo>
                  <a:lnTo>
                    <a:pt x="0" y="115787"/>
                  </a:lnTo>
                  <a:close/>
                </a:path>
              </a:pathLst>
            </a:custGeom>
          </p:spPr>
          <p:style>
            <a:lnRef idx="2">
              <a:schemeClr val="accent5"/>
            </a:lnRef>
            <a:fillRef idx="1">
              <a:schemeClr val="lt1"/>
            </a:fillRef>
            <a:effectRef idx="0">
              <a:schemeClr val="accent5"/>
            </a:effectRef>
            <a:fontRef idx="minor">
              <a:schemeClr val="dk1"/>
            </a:fontRef>
          </p:style>
          <p:txBody>
            <a:bodyPr spcFirstLastPara="0" vert="horz" wrap="square" lIns="49153" tIns="49153" rIns="49153" bIns="49153" numCol="1" spcCol="1270" anchor="ctr" anchorCtr="0">
              <a:noAutofit/>
            </a:bodyPr>
            <a:lstStyle/>
            <a:p>
              <a:pPr lvl="0" algn="ctr" defTabSz="1066800" rtl="1">
                <a:lnSpc>
                  <a:spcPct val="90000"/>
                </a:lnSpc>
                <a:spcBef>
                  <a:spcPct val="0"/>
                </a:spcBef>
                <a:spcAft>
                  <a:spcPct val="35000"/>
                </a:spcAft>
              </a:pPr>
              <a:r>
                <a:rPr lang="fa-IR" sz="2400" b="1" kern="1200" dirty="0" smtClean="0">
                  <a:cs typeface="B Zar" pitchFamily="2" charset="-78"/>
                </a:rPr>
                <a:t>قیام پیش از رکوع </a:t>
              </a:r>
            </a:p>
            <a:p>
              <a:pPr lvl="0" algn="ctr" defTabSz="1066800" rtl="1">
                <a:lnSpc>
                  <a:spcPct val="90000"/>
                </a:lnSpc>
                <a:spcBef>
                  <a:spcPct val="0"/>
                </a:spcBef>
                <a:spcAft>
                  <a:spcPct val="35000"/>
                </a:spcAft>
              </a:pPr>
              <a:r>
                <a:rPr lang="fa-IR" sz="2400" b="1" kern="1200" dirty="0" smtClean="0">
                  <a:cs typeface="B Zar" pitchFamily="2" charset="-78"/>
                </a:rPr>
                <a:t>(متصل به رکوع)</a:t>
              </a:r>
              <a:endParaRPr lang="fa-IR" sz="2400" b="1" kern="1200" dirty="0">
                <a:cs typeface="B Zar" pitchFamily="2" charset="-78"/>
              </a:endParaRPr>
            </a:p>
          </p:txBody>
        </p:sp>
      </p:grpSp>
      <p:grpSp>
        <p:nvGrpSpPr>
          <p:cNvPr id="32" name="Group 31"/>
          <p:cNvGrpSpPr/>
          <p:nvPr/>
        </p:nvGrpSpPr>
        <p:grpSpPr>
          <a:xfrm>
            <a:off x="3862748" y="4104963"/>
            <a:ext cx="1684508" cy="1571266"/>
            <a:chOff x="3862748" y="4104963"/>
            <a:chExt cx="1684508" cy="1571266"/>
          </a:xfrm>
        </p:grpSpPr>
        <p:sp>
          <p:nvSpPr>
            <p:cNvPr id="21" name="Freeform 20"/>
            <p:cNvSpPr/>
            <p:nvPr/>
          </p:nvSpPr>
          <p:spPr>
            <a:xfrm rot="17025374">
              <a:off x="4933217" y="4696962"/>
              <a:ext cx="1206038" cy="22040"/>
            </a:xfrm>
            <a:custGeom>
              <a:avLst/>
              <a:gdLst>
                <a:gd name="connsiteX0" fmla="*/ 0 w 1206037"/>
                <a:gd name="connsiteY0" fmla="*/ 11019 h 22039"/>
                <a:gd name="connsiteX1" fmla="*/ 1206037 w 1206037"/>
                <a:gd name="connsiteY1" fmla="*/ 11019 h 22039"/>
              </a:gdLst>
              <a:ahLst/>
              <a:cxnLst>
                <a:cxn ang="0">
                  <a:pos x="connsiteX0" y="connsiteY0"/>
                </a:cxn>
                <a:cxn ang="0">
                  <a:pos x="connsiteX1" y="connsiteY1"/>
                </a:cxn>
              </a:cxnLst>
              <a:rect l="l" t="t" r="r" b="b"/>
              <a:pathLst>
                <a:path w="1206037" h="22039">
                  <a:moveTo>
                    <a:pt x="1206037" y="11020"/>
                  </a:moveTo>
                  <a:lnTo>
                    <a:pt x="0" y="11020"/>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585568" tIns="-19132" rIns="585568" bIns="-19130" numCol="1" spcCol="1270" anchor="ctr" anchorCtr="0">
              <a:noAutofit/>
            </a:bodyPr>
            <a:lstStyle/>
            <a:p>
              <a:pPr lvl="0" algn="ctr" defTabSz="222250" rtl="1">
                <a:lnSpc>
                  <a:spcPct val="90000"/>
                </a:lnSpc>
                <a:spcBef>
                  <a:spcPct val="0"/>
                </a:spcBef>
                <a:spcAft>
                  <a:spcPct val="35000"/>
                </a:spcAft>
              </a:pPr>
              <a:endParaRPr lang="fa-IR" sz="500" kern="1200"/>
            </a:p>
          </p:txBody>
        </p:sp>
        <p:sp>
          <p:nvSpPr>
            <p:cNvPr id="22" name="Freeform 21"/>
            <p:cNvSpPr/>
            <p:nvPr/>
          </p:nvSpPr>
          <p:spPr>
            <a:xfrm>
              <a:off x="3862748" y="4911182"/>
              <a:ext cx="1530094" cy="765047"/>
            </a:xfrm>
            <a:custGeom>
              <a:avLst/>
              <a:gdLst>
                <a:gd name="connsiteX0" fmla="*/ 0 w 1530094"/>
                <a:gd name="connsiteY0" fmla="*/ 76505 h 765047"/>
                <a:gd name="connsiteX1" fmla="*/ 22408 w 1530094"/>
                <a:gd name="connsiteY1" fmla="*/ 22408 h 765047"/>
                <a:gd name="connsiteX2" fmla="*/ 76505 w 1530094"/>
                <a:gd name="connsiteY2" fmla="*/ 0 h 765047"/>
                <a:gd name="connsiteX3" fmla="*/ 1453589 w 1530094"/>
                <a:gd name="connsiteY3" fmla="*/ 0 h 765047"/>
                <a:gd name="connsiteX4" fmla="*/ 1507686 w 1530094"/>
                <a:gd name="connsiteY4" fmla="*/ 22408 h 765047"/>
                <a:gd name="connsiteX5" fmla="*/ 1530094 w 1530094"/>
                <a:gd name="connsiteY5" fmla="*/ 76505 h 765047"/>
                <a:gd name="connsiteX6" fmla="*/ 1530094 w 1530094"/>
                <a:gd name="connsiteY6" fmla="*/ 688542 h 765047"/>
                <a:gd name="connsiteX7" fmla="*/ 1507686 w 1530094"/>
                <a:gd name="connsiteY7" fmla="*/ 742639 h 765047"/>
                <a:gd name="connsiteX8" fmla="*/ 1453589 w 1530094"/>
                <a:gd name="connsiteY8" fmla="*/ 765047 h 765047"/>
                <a:gd name="connsiteX9" fmla="*/ 76505 w 1530094"/>
                <a:gd name="connsiteY9" fmla="*/ 765047 h 765047"/>
                <a:gd name="connsiteX10" fmla="*/ 22408 w 1530094"/>
                <a:gd name="connsiteY10" fmla="*/ 742639 h 765047"/>
                <a:gd name="connsiteX11" fmla="*/ 0 w 1530094"/>
                <a:gd name="connsiteY11" fmla="*/ 688542 h 765047"/>
                <a:gd name="connsiteX12" fmla="*/ 0 w 1530094"/>
                <a:gd name="connsiteY12" fmla="*/ 76505 h 765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30094" h="765047">
                  <a:moveTo>
                    <a:pt x="0" y="76505"/>
                  </a:moveTo>
                  <a:cubicBezTo>
                    <a:pt x="0" y="56215"/>
                    <a:pt x="8060" y="36755"/>
                    <a:pt x="22408" y="22408"/>
                  </a:cubicBezTo>
                  <a:cubicBezTo>
                    <a:pt x="36755" y="8061"/>
                    <a:pt x="56215" y="0"/>
                    <a:pt x="76505" y="0"/>
                  </a:cubicBezTo>
                  <a:lnTo>
                    <a:pt x="1453589" y="0"/>
                  </a:lnTo>
                  <a:cubicBezTo>
                    <a:pt x="1473879" y="0"/>
                    <a:pt x="1493339" y="8060"/>
                    <a:pt x="1507686" y="22408"/>
                  </a:cubicBezTo>
                  <a:cubicBezTo>
                    <a:pt x="1522033" y="36755"/>
                    <a:pt x="1530094" y="56215"/>
                    <a:pt x="1530094" y="76505"/>
                  </a:cubicBezTo>
                  <a:lnTo>
                    <a:pt x="1530094" y="688542"/>
                  </a:lnTo>
                  <a:cubicBezTo>
                    <a:pt x="1530094" y="708832"/>
                    <a:pt x="1522034" y="728292"/>
                    <a:pt x="1507686" y="742639"/>
                  </a:cubicBezTo>
                  <a:cubicBezTo>
                    <a:pt x="1493339" y="756986"/>
                    <a:pt x="1473879" y="765047"/>
                    <a:pt x="1453589" y="765047"/>
                  </a:cubicBezTo>
                  <a:lnTo>
                    <a:pt x="76505" y="765047"/>
                  </a:lnTo>
                  <a:cubicBezTo>
                    <a:pt x="56215" y="765047"/>
                    <a:pt x="36755" y="756987"/>
                    <a:pt x="22408" y="742639"/>
                  </a:cubicBezTo>
                  <a:cubicBezTo>
                    <a:pt x="8061" y="728292"/>
                    <a:pt x="0" y="708832"/>
                    <a:pt x="0" y="688542"/>
                  </a:cubicBezTo>
                  <a:lnTo>
                    <a:pt x="0" y="76505"/>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40187" tIns="40187" rIns="40187" bIns="40187"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غیر رکن</a:t>
              </a:r>
              <a:endParaRPr lang="fa-IR" sz="2800" b="1" kern="1200" dirty="0">
                <a:cs typeface="B Zar" pitchFamily="2" charset="-78"/>
              </a:endParaRPr>
            </a:p>
          </p:txBody>
        </p:sp>
      </p:grpSp>
      <p:grpSp>
        <p:nvGrpSpPr>
          <p:cNvPr id="33" name="Group 32"/>
          <p:cNvGrpSpPr/>
          <p:nvPr/>
        </p:nvGrpSpPr>
        <p:grpSpPr>
          <a:xfrm>
            <a:off x="160089" y="4280821"/>
            <a:ext cx="3482926" cy="1098642"/>
            <a:chOff x="160089" y="4280821"/>
            <a:chExt cx="3482926" cy="1098642"/>
          </a:xfrm>
        </p:grpSpPr>
        <p:sp>
          <p:nvSpPr>
            <p:cNvPr id="23" name="Freeform 22"/>
            <p:cNvSpPr/>
            <p:nvPr/>
          </p:nvSpPr>
          <p:spPr>
            <a:xfrm rot="24553495">
              <a:off x="3278670" y="5015118"/>
              <a:ext cx="706650" cy="22040"/>
            </a:xfrm>
            <a:custGeom>
              <a:avLst/>
              <a:gdLst>
                <a:gd name="connsiteX0" fmla="*/ 0 w 706650"/>
                <a:gd name="connsiteY0" fmla="*/ 11019 h 22039"/>
                <a:gd name="connsiteX1" fmla="*/ 706650 w 706650"/>
                <a:gd name="connsiteY1" fmla="*/ 11019 h 22039"/>
              </a:gdLst>
              <a:ahLst/>
              <a:cxnLst>
                <a:cxn ang="0">
                  <a:pos x="connsiteX0" y="connsiteY0"/>
                </a:cxn>
                <a:cxn ang="0">
                  <a:pos x="connsiteX1" y="connsiteY1"/>
                </a:cxn>
              </a:cxnLst>
              <a:rect l="l" t="t" r="r" b="b"/>
              <a:pathLst>
                <a:path w="706650" h="22039">
                  <a:moveTo>
                    <a:pt x="706650" y="11020"/>
                  </a:moveTo>
                  <a:lnTo>
                    <a:pt x="0" y="11020"/>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8358" tIns="-6646" rIns="348359" bIns="-6647" numCol="1" spcCol="1270" anchor="ctr" anchorCtr="0">
              <a:noAutofit/>
            </a:bodyPr>
            <a:lstStyle/>
            <a:p>
              <a:pPr lvl="0" algn="ctr" defTabSz="222250" rtl="1">
                <a:lnSpc>
                  <a:spcPct val="90000"/>
                </a:lnSpc>
                <a:spcBef>
                  <a:spcPct val="0"/>
                </a:spcBef>
                <a:spcAft>
                  <a:spcPct val="35000"/>
                </a:spcAft>
              </a:pPr>
              <a:endParaRPr lang="fa-IR" sz="500" kern="1200"/>
            </a:p>
          </p:txBody>
        </p:sp>
        <p:sp>
          <p:nvSpPr>
            <p:cNvPr id="24" name="Freeform 23"/>
            <p:cNvSpPr/>
            <p:nvPr/>
          </p:nvSpPr>
          <p:spPr>
            <a:xfrm>
              <a:off x="160089" y="4280821"/>
              <a:ext cx="3241153" cy="955505"/>
            </a:xfrm>
            <a:custGeom>
              <a:avLst/>
              <a:gdLst>
                <a:gd name="connsiteX0" fmla="*/ 0 w 3241153"/>
                <a:gd name="connsiteY0" fmla="*/ 95551 h 955505"/>
                <a:gd name="connsiteX1" fmla="*/ 27986 w 3241153"/>
                <a:gd name="connsiteY1" fmla="*/ 27986 h 955505"/>
                <a:gd name="connsiteX2" fmla="*/ 95551 w 3241153"/>
                <a:gd name="connsiteY2" fmla="*/ 0 h 955505"/>
                <a:gd name="connsiteX3" fmla="*/ 3145602 w 3241153"/>
                <a:gd name="connsiteY3" fmla="*/ 0 h 955505"/>
                <a:gd name="connsiteX4" fmla="*/ 3213167 w 3241153"/>
                <a:gd name="connsiteY4" fmla="*/ 27986 h 955505"/>
                <a:gd name="connsiteX5" fmla="*/ 3241153 w 3241153"/>
                <a:gd name="connsiteY5" fmla="*/ 95551 h 955505"/>
                <a:gd name="connsiteX6" fmla="*/ 3241153 w 3241153"/>
                <a:gd name="connsiteY6" fmla="*/ 859954 h 955505"/>
                <a:gd name="connsiteX7" fmla="*/ 3213167 w 3241153"/>
                <a:gd name="connsiteY7" fmla="*/ 927519 h 955505"/>
                <a:gd name="connsiteX8" fmla="*/ 3145602 w 3241153"/>
                <a:gd name="connsiteY8" fmla="*/ 955505 h 955505"/>
                <a:gd name="connsiteX9" fmla="*/ 95551 w 3241153"/>
                <a:gd name="connsiteY9" fmla="*/ 955505 h 955505"/>
                <a:gd name="connsiteX10" fmla="*/ 27986 w 3241153"/>
                <a:gd name="connsiteY10" fmla="*/ 927519 h 955505"/>
                <a:gd name="connsiteX11" fmla="*/ 0 w 3241153"/>
                <a:gd name="connsiteY11" fmla="*/ 859954 h 955505"/>
                <a:gd name="connsiteX12" fmla="*/ 0 w 3241153"/>
                <a:gd name="connsiteY12" fmla="*/ 95551 h 955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1153" h="955505">
                  <a:moveTo>
                    <a:pt x="0" y="95551"/>
                  </a:moveTo>
                  <a:cubicBezTo>
                    <a:pt x="0" y="70209"/>
                    <a:pt x="10067" y="45906"/>
                    <a:pt x="27986" y="27986"/>
                  </a:cubicBezTo>
                  <a:cubicBezTo>
                    <a:pt x="45905" y="10067"/>
                    <a:pt x="70209" y="0"/>
                    <a:pt x="95551" y="0"/>
                  </a:cubicBezTo>
                  <a:lnTo>
                    <a:pt x="3145602" y="0"/>
                  </a:lnTo>
                  <a:cubicBezTo>
                    <a:pt x="3170944" y="0"/>
                    <a:pt x="3195247" y="10067"/>
                    <a:pt x="3213167" y="27986"/>
                  </a:cubicBezTo>
                  <a:cubicBezTo>
                    <a:pt x="3231086" y="45905"/>
                    <a:pt x="3241153" y="70209"/>
                    <a:pt x="3241153" y="95551"/>
                  </a:cubicBezTo>
                  <a:lnTo>
                    <a:pt x="3241153" y="859954"/>
                  </a:lnTo>
                  <a:cubicBezTo>
                    <a:pt x="3241153" y="885296"/>
                    <a:pt x="3231086" y="909599"/>
                    <a:pt x="3213167" y="927519"/>
                  </a:cubicBezTo>
                  <a:cubicBezTo>
                    <a:pt x="3195248" y="945438"/>
                    <a:pt x="3170944" y="955505"/>
                    <a:pt x="3145602" y="955505"/>
                  </a:cubicBezTo>
                  <a:lnTo>
                    <a:pt x="95551" y="955505"/>
                  </a:lnTo>
                  <a:cubicBezTo>
                    <a:pt x="70209" y="955505"/>
                    <a:pt x="45906" y="945438"/>
                    <a:pt x="27986" y="927519"/>
                  </a:cubicBezTo>
                  <a:cubicBezTo>
                    <a:pt x="10067" y="909600"/>
                    <a:pt x="0" y="885296"/>
                    <a:pt x="0" y="859954"/>
                  </a:cubicBezTo>
                  <a:lnTo>
                    <a:pt x="0" y="95551"/>
                  </a:lnTo>
                  <a:close/>
                </a:path>
              </a:pathLst>
            </a:custGeom>
          </p:spPr>
          <p:style>
            <a:lnRef idx="2">
              <a:schemeClr val="accent5"/>
            </a:lnRef>
            <a:fillRef idx="1">
              <a:schemeClr val="lt1"/>
            </a:fillRef>
            <a:effectRef idx="0">
              <a:schemeClr val="accent5"/>
            </a:effectRef>
            <a:fontRef idx="minor">
              <a:schemeClr val="dk1"/>
            </a:fontRef>
          </p:style>
          <p:txBody>
            <a:bodyPr spcFirstLastPara="0" vert="horz" wrap="square" lIns="43226" tIns="43226" rIns="43226" bIns="43226" numCol="1" spcCol="1270" anchor="ctr" anchorCtr="0">
              <a:noAutofit/>
            </a:bodyPr>
            <a:lstStyle/>
            <a:p>
              <a:pPr lvl="0" algn="ctr" defTabSz="1066800" rtl="1">
                <a:lnSpc>
                  <a:spcPct val="90000"/>
                </a:lnSpc>
                <a:spcBef>
                  <a:spcPct val="0"/>
                </a:spcBef>
                <a:spcAft>
                  <a:spcPct val="35000"/>
                </a:spcAft>
              </a:pPr>
              <a:r>
                <a:rPr lang="fa-IR" sz="2400" b="1" kern="1200" dirty="0" smtClean="0">
                  <a:cs typeface="B Zar" pitchFamily="2" charset="-78"/>
                </a:rPr>
                <a:t>قیام هنگام قرائت</a:t>
              </a:r>
              <a:endParaRPr lang="fa-IR" sz="2400" b="1" kern="1200" dirty="0">
                <a:cs typeface="B Zar" pitchFamily="2" charset="-78"/>
              </a:endParaRPr>
            </a:p>
          </p:txBody>
        </p:sp>
      </p:grpSp>
      <p:grpSp>
        <p:nvGrpSpPr>
          <p:cNvPr id="34" name="Group 33"/>
          <p:cNvGrpSpPr/>
          <p:nvPr/>
        </p:nvGrpSpPr>
        <p:grpSpPr>
          <a:xfrm>
            <a:off x="160089" y="5220701"/>
            <a:ext cx="3482927" cy="1207140"/>
            <a:chOff x="160089" y="5220701"/>
            <a:chExt cx="3482927" cy="1207140"/>
          </a:xfrm>
        </p:grpSpPr>
        <p:sp>
          <p:nvSpPr>
            <p:cNvPr id="25" name="Freeform 24"/>
            <p:cNvSpPr/>
            <p:nvPr/>
          </p:nvSpPr>
          <p:spPr>
            <a:xfrm rot="18306676">
              <a:off x="3230801" y="5610876"/>
              <a:ext cx="802389" cy="22040"/>
            </a:xfrm>
            <a:custGeom>
              <a:avLst/>
              <a:gdLst>
                <a:gd name="connsiteX0" fmla="*/ 0 w 802389"/>
                <a:gd name="connsiteY0" fmla="*/ 11019 h 22039"/>
                <a:gd name="connsiteX1" fmla="*/ 802389 w 802389"/>
                <a:gd name="connsiteY1" fmla="*/ 11019 h 22039"/>
              </a:gdLst>
              <a:ahLst/>
              <a:cxnLst>
                <a:cxn ang="0">
                  <a:pos x="connsiteX0" y="connsiteY0"/>
                </a:cxn>
                <a:cxn ang="0">
                  <a:pos x="connsiteX1" y="connsiteY1"/>
                </a:cxn>
              </a:cxnLst>
              <a:rect l="l" t="t" r="r" b="b"/>
              <a:pathLst>
                <a:path w="802389" h="22039">
                  <a:moveTo>
                    <a:pt x="802389" y="11020"/>
                  </a:moveTo>
                  <a:lnTo>
                    <a:pt x="0" y="11020"/>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93835" tIns="-9040" rIns="393834" bIns="-9040" numCol="1" spcCol="1270" anchor="ctr" anchorCtr="0">
              <a:noAutofit/>
            </a:bodyPr>
            <a:lstStyle/>
            <a:p>
              <a:pPr lvl="0" algn="ctr" defTabSz="222250" rtl="1">
                <a:lnSpc>
                  <a:spcPct val="90000"/>
                </a:lnSpc>
                <a:spcBef>
                  <a:spcPct val="0"/>
                </a:spcBef>
                <a:spcAft>
                  <a:spcPct val="35000"/>
                </a:spcAft>
              </a:pPr>
              <a:endParaRPr lang="fa-IR" sz="500" kern="1200"/>
            </a:p>
          </p:txBody>
        </p:sp>
        <p:sp>
          <p:nvSpPr>
            <p:cNvPr id="26" name="Freeform 25"/>
            <p:cNvSpPr/>
            <p:nvPr/>
          </p:nvSpPr>
          <p:spPr>
            <a:xfrm>
              <a:off x="160089" y="5472336"/>
              <a:ext cx="3241153" cy="955505"/>
            </a:xfrm>
            <a:custGeom>
              <a:avLst/>
              <a:gdLst>
                <a:gd name="connsiteX0" fmla="*/ 0 w 3241153"/>
                <a:gd name="connsiteY0" fmla="*/ 95551 h 955505"/>
                <a:gd name="connsiteX1" fmla="*/ 27986 w 3241153"/>
                <a:gd name="connsiteY1" fmla="*/ 27986 h 955505"/>
                <a:gd name="connsiteX2" fmla="*/ 95551 w 3241153"/>
                <a:gd name="connsiteY2" fmla="*/ 0 h 955505"/>
                <a:gd name="connsiteX3" fmla="*/ 3145602 w 3241153"/>
                <a:gd name="connsiteY3" fmla="*/ 0 h 955505"/>
                <a:gd name="connsiteX4" fmla="*/ 3213167 w 3241153"/>
                <a:gd name="connsiteY4" fmla="*/ 27986 h 955505"/>
                <a:gd name="connsiteX5" fmla="*/ 3241153 w 3241153"/>
                <a:gd name="connsiteY5" fmla="*/ 95551 h 955505"/>
                <a:gd name="connsiteX6" fmla="*/ 3241153 w 3241153"/>
                <a:gd name="connsiteY6" fmla="*/ 859954 h 955505"/>
                <a:gd name="connsiteX7" fmla="*/ 3213167 w 3241153"/>
                <a:gd name="connsiteY7" fmla="*/ 927519 h 955505"/>
                <a:gd name="connsiteX8" fmla="*/ 3145602 w 3241153"/>
                <a:gd name="connsiteY8" fmla="*/ 955505 h 955505"/>
                <a:gd name="connsiteX9" fmla="*/ 95551 w 3241153"/>
                <a:gd name="connsiteY9" fmla="*/ 955505 h 955505"/>
                <a:gd name="connsiteX10" fmla="*/ 27986 w 3241153"/>
                <a:gd name="connsiteY10" fmla="*/ 927519 h 955505"/>
                <a:gd name="connsiteX11" fmla="*/ 0 w 3241153"/>
                <a:gd name="connsiteY11" fmla="*/ 859954 h 955505"/>
                <a:gd name="connsiteX12" fmla="*/ 0 w 3241153"/>
                <a:gd name="connsiteY12" fmla="*/ 95551 h 955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1153" h="955505">
                  <a:moveTo>
                    <a:pt x="0" y="95551"/>
                  </a:moveTo>
                  <a:cubicBezTo>
                    <a:pt x="0" y="70209"/>
                    <a:pt x="10067" y="45906"/>
                    <a:pt x="27986" y="27986"/>
                  </a:cubicBezTo>
                  <a:cubicBezTo>
                    <a:pt x="45905" y="10067"/>
                    <a:pt x="70209" y="0"/>
                    <a:pt x="95551" y="0"/>
                  </a:cubicBezTo>
                  <a:lnTo>
                    <a:pt x="3145602" y="0"/>
                  </a:lnTo>
                  <a:cubicBezTo>
                    <a:pt x="3170944" y="0"/>
                    <a:pt x="3195247" y="10067"/>
                    <a:pt x="3213167" y="27986"/>
                  </a:cubicBezTo>
                  <a:cubicBezTo>
                    <a:pt x="3231086" y="45905"/>
                    <a:pt x="3241153" y="70209"/>
                    <a:pt x="3241153" y="95551"/>
                  </a:cubicBezTo>
                  <a:lnTo>
                    <a:pt x="3241153" y="859954"/>
                  </a:lnTo>
                  <a:cubicBezTo>
                    <a:pt x="3241153" y="885296"/>
                    <a:pt x="3231086" y="909599"/>
                    <a:pt x="3213167" y="927519"/>
                  </a:cubicBezTo>
                  <a:cubicBezTo>
                    <a:pt x="3195248" y="945438"/>
                    <a:pt x="3170944" y="955505"/>
                    <a:pt x="3145602" y="955505"/>
                  </a:cubicBezTo>
                  <a:lnTo>
                    <a:pt x="95551" y="955505"/>
                  </a:lnTo>
                  <a:cubicBezTo>
                    <a:pt x="70209" y="955505"/>
                    <a:pt x="45906" y="945438"/>
                    <a:pt x="27986" y="927519"/>
                  </a:cubicBezTo>
                  <a:cubicBezTo>
                    <a:pt x="10067" y="909600"/>
                    <a:pt x="0" y="885296"/>
                    <a:pt x="0" y="859954"/>
                  </a:cubicBezTo>
                  <a:lnTo>
                    <a:pt x="0" y="95551"/>
                  </a:lnTo>
                  <a:close/>
                </a:path>
              </a:pathLst>
            </a:custGeom>
          </p:spPr>
          <p:style>
            <a:lnRef idx="2">
              <a:schemeClr val="accent5"/>
            </a:lnRef>
            <a:fillRef idx="1">
              <a:schemeClr val="lt1"/>
            </a:fillRef>
            <a:effectRef idx="0">
              <a:schemeClr val="accent5"/>
            </a:effectRef>
            <a:fontRef idx="minor">
              <a:schemeClr val="dk1"/>
            </a:fontRef>
          </p:style>
          <p:txBody>
            <a:bodyPr spcFirstLastPara="0" vert="horz" wrap="square" lIns="43226" tIns="43226" rIns="43226" bIns="43226" numCol="1" spcCol="1270" anchor="ctr" anchorCtr="0">
              <a:noAutofit/>
            </a:bodyPr>
            <a:lstStyle/>
            <a:p>
              <a:pPr lvl="0" algn="ctr" defTabSz="1066800" rtl="1">
                <a:lnSpc>
                  <a:spcPct val="90000"/>
                </a:lnSpc>
                <a:spcBef>
                  <a:spcPct val="0"/>
                </a:spcBef>
                <a:spcAft>
                  <a:spcPct val="35000"/>
                </a:spcAft>
              </a:pPr>
              <a:r>
                <a:rPr lang="fa-IR" sz="2400" b="1" kern="1200" dirty="0" smtClean="0">
                  <a:cs typeface="B Zar" pitchFamily="2" charset="-78"/>
                </a:rPr>
                <a:t>قیام بعد از رکوع</a:t>
              </a:r>
              <a:endParaRPr lang="fa-IR" sz="2400" b="1" kern="1200" dirty="0">
                <a:cs typeface="B Zar" pitchFamily="2" charset="-78"/>
              </a:endParaRPr>
            </a:p>
          </p:txBody>
        </p:sp>
      </p:grpSp>
      <p:sp>
        <p:nvSpPr>
          <p:cNvPr id="35" name="7-Point Star 34">
            <a:hlinkClick r:id="rId3" action="ppaction://hlinksldjump"/>
          </p:cNvPr>
          <p:cNvSpPr/>
          <p:nvPr/>
        </p:nvSpPr>
        <p:spPr>
          <a:xfrm>
            <a:off x="304800" y="3429000"/>
            <a:ext cx="258558" cy="258558"/>
          </a:xfrm>
          <a:prstGeom prst="star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36" name="7-Point Star 35">
            <a:hlinkClick r:id="rId4" action="ppaction://hlinksldjump"/>
          </p:cNvPr>
          <p:cNvSpPr/>
          <p:nvPr/>
        </p:nvSpPr>
        <p:spPr>
          <a:xfrm>
            <a:off x="304800" y="6019800"/>
            <a:ext cx="258558" cy="258558"/>
          </a:xfrm>
          <a:prstGeom prst="star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p>
        </p:txBody>
      </p:sp>
      <p:sp>
        <p:nvSpPr>
          <p:cNvPr id="37" name="Striped Right Arrow 36">
            <a:hlinkClick r:id="rId5" action="ppaction://hlinksldjump"/>
          </p:cNvPr>
          <p:cNvSpPr/>
          <p:nvPr/>
        </p:nvSpPr>
        <p:spPr>
          <a:xfrm rot="10800000">
            <a:off x="61882" y="6286520"/>
            <a:ext cx="53340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randombar(horizontal)">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randombar(horizontal)">
                                      <p:cBhvr>
                                        <p:cTn id="19" dur="500"/>
                                        <p:tgtEl>
                                          <p:spTgt spid="28"/>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randombar(horizontal)">
                                      <p:cBhvr>
                                        <p:cTn id="24" dur="500"/>
                                        <p:tgtEl>
                                          <p:spTgt spid="29"/>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randombar(horizontal)">
                                      <p:cBhvr>
                                        <p:cTn id="29" dur="500"/>
                                        <p:tgtEl>
                                          <p:spTgt spid="30"/>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randombar(horizontal)">
                                      <p:cBhvr>
                                        <p:cTn id="34" dur="500"/>
                                        <p:tgtEl>
                                          <p:spTgt spid="3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2000"/>
                                        <p:tgtEl>
                                          <p:spTgt spid="35"/>
                                        </p:tgtEl>
                                      </p:cBhvr>
                                    </p:animEffect>
                                  </p:childTnLst>
                                </p:cTn>
                              </p:par>
                              <p:par>
                                <p:cTn id="38" presetID="8" presetClass="emph" presetSubtype="0" repeatCount="indefinite" fill="hold" grpId="1" nodeType="withEffect">
                                  <p:stCondLst>
                                    <p:cond delay="0"/>
                                  </p:stCondLst>
                                  <p:childTnLst>
                                    <p:animRot by="21600000">
                                      <p:cBhvr>
                                        <p:cTn id="39" dur="2000" fill="hold"/>
                                        <p:tgtEl>
                                          <p:spTgt spid="35"/>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randombar(horizontal)">
                                      <p:cBhvr>
                                        <p:cTn id="44" dur="500"/>
                                        <p:tgtEl>
                                          <p:spTgt spid="32"/>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nodeType="click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randombar(horizontal)">
                                      <p:cBhvr>
                                        <p:cTn id="49" dur="500"/>
                                        <p:tgtEl>
                                          <p:spTgt spid="33"/>
                                        </p:tgtEl>
                                      </p:cBhvr>
                                    </p:animEffect>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nodeType="click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randombar(horizontal)">
                                      <p:cBhvr>
                                        <p:cTn id="54" dur="500"/>
                                        <p:tgtEl>
                                          <p:spTgt spid="3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2000"/>
                                        <p:tgtEl>
                                          <p:spTgt spid="36"/>
                                        </p:tgtEl>
                                      </p:cBhvr>
                                    </p:animEffect>
                                  </p:childTnLst>
                                </p:cTn>
                              </p:par>
                              <p:par>
                                <p:cTn id="58" presetID="8" presetClass="emph" presetSubtype="0" repeatCount="indefinite" fill="hold" grpId="1" nodeType="withEffect">
                                  <p:stCondLst>
                                    <p:cond delay="0"/>
                                  </p:stCondLst>
                                  <p:childTnLst>
                                    <p:animRot by="21600000">
                                      <p:cBhvr>
                                        <p:cTn id="59" dur="2000" fill="hold"/>
                                        <p:tgtEl>
                                          <p:spTgt spid="36"/>
                                        </p:tgtEl>
                                        <p:attrNameLst>
                                          <p:attrName>r</p:attrName>
                                        </p:attrNameLst>
                                      </p:cBhvr>
                                    </p:animRot>
                                  </p:childTnLst>
                                </p:cTn>
                              </p:par>
                            </p:childTnLst>
                          </p:cTn>
                        </p:par>
                        <p:par>
                          <p:cTn id="60" fill="hold">
                            <p:stCondLst>
                              <p:cond delay="2000"/>
                            </p:stCondLst>
                            <p:childTnLst>
                              <p:par>
                                <p:cTn id="61" presetID="53" presetClass="entr" presetSubtype="0"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p:cTn id="63" dur="500" fill="hold"/>
                                        <p:tgtEl>
                                          <p:spTgt spid="37"/>
                                        </p:tgtEl>
                                        <p:attrNameLst>
                                          <p:attrName>ppt_w</p:attrName>
                                        </p:attrNameLst>
                                      </p:cBhvr>
                                      <p:tavLst>
                                        <p:tav tm="0">
                                          <p:val>
                                            <p:fltVal val="0"/>
                                          </p:val>
                                        </p:tav>
                                        <p:tav tm="100000">
                                          <p:val>
                                            <p:strVal val="#ppt_w"/>
                                          </p:val>
                                        </p:tav>
                                      </p:tavLst>
                                    </p:anim>
                                    <p:anim calcmode="lin" valueType="num">
                                      <p:cBhvr>
                                        <p:cTn id="64" dur="500" fill="hold"/>
                                        <p:tgtEl>
                                          <p:spTgt spid="37"/>
                                        </p:tgtEl>
                                        <p:attrNameLst>
                                          <p:attrName>ppt_h</p:attrName>
                                        </p:attrNameLst>
                                      </p:cBhvr>
                                      <p:tavLst>
                                        <p:tav tm="0">
                                          <p:val>
                                            <p:fltVal val="0"/>
                                          </p:val>
                                        </p:tav>
                                        <p:tav tm="100000">
                                          <p:val>
                                            <p:strVal val="#ppt_h"/>
                                          </p:val>
                                        </p:tav>
                                      </p:tavLst>
                                    </p:anim>
                                    <p:animEffect transition="in" filter="fade">
                                      <p:cBhvr>
                                        <p:cTn id="6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5" grpId="0" animBg="1"/>
      <p:bldP spid="35" grpId="1" animBg="1"/>
      <p:bldP spid="36" grpId="0" animBg="1"/>
      <p:bldP spid="36" grpId="1" animBg="1"/>
      <p:bldP spid="3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66894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2004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85800" y="2"/>
            <a:ext cx="1798052"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واجبات نماز 2</a:t>
            </a:r>
            <a:endParaRPr lang="en-US" sz="2400" dirty="0">
              <a:solidFill>
                <a:schemeClr val="bg1"/>
              </a:solidFill>
            </a:endParaRPr>
          </a:p>
        </p:txBody>
      </p:sp>
      <p:sp>
        <p:nvSpPr>
          <p:cNvPr id="20" name="Freeform 19"/>
          <p:cNvSpPr/>
          <p:nvPr/>
        </p:nvSpPr>
        <p:spPr>
          <a:xfrm rot="5400000">
            <a:off x="6234005" y="3212875"/>
            <a:ext cx="3846150" cy="925608"/>
          </a:xfrm>
          <a:custGeom>
            <a:avLst/>
            <a:gdLst>
              <a:gd name="connsiteX0" fmla="*/ 0 w 4960887"/>
              <a:gd name="connsiteY0" fmla="*/ 0 h 942568"/>
              <a:gd name="connsiteX1" fmla="*/ 4960887 w 4960887"/>
              <a:gd name="connsiteY1" fmla="*/ 0 h 942568"/>
              <a:gd name="connsiteX2" fmla="*/ 4960887 w 4960887"/>
              <a:gd name="connsiteY2" fmla="*/ 942568 h 942568"/>
              <a:gd name="connsiteX3" fmla="*/ 0 w 4960887"/>
              <a:gd name="connsiteY3" fmla="*/ 942568 h 942568"/>
              <a:gd name="connsiteX4" fmla="*/ 0 w 4960887"/>
              <a:gd name="connsiteY4" fmla="*/ 0 h 942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0887" h="942568">
                <a:moveTo>
                  <a:pt x="0" y="0"/>
                </a:moveTo>
                <a:lnTo>
                  <a:pt x="4960887" y="0"/>
                </a:lnTo>
                <a:lnTo>
                  <a:pt x="4960887" y="942568"/>
                </a:lnTo>
                <a:lnTo>
                  <a:pt x="0" y="942568"/>
                </a:lnTo>
                <a:lnTo>
                  <a:pt x="0" y="0"/>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41274" tIns="41274" rIns="41275" bIns="41275" numCol="1" spcCol="1270" anchor="ctr" anchorCtr="0">
            <a:noAutofit/>
          </a:bodyPr>
          <a:lstStyle/>
          <a:p>
            <a:pPr lvl="0" algn="ctr" defTabSz="2889250" rtl="1">
              <a:lnSpc>
                <a:spcPct val="90000"/>
              </a:lnSpc>
              <a:spcBef>
                <a:spcPct val="0"/>
              </a:spcBef>
              <a:spcAft>
                <a:spcPct val="35000"/>
              </a:spcAft>
            </a:pPr>
            <a:r>
              <a:rPr lang="fa-IR" sz="4400" b="1" kern="1200" dirty="0" smtClean="0">
                <a:cs typeface="B Zar" pitchFamily="2" charset="-78"/>
              </a:rPr>
              <a:t>احکام قرائت</a:t>
            </a:r>
            <a:endParaRPr lang="fa-IR" sz="4400" b="1" kern="1200" dirty="0">
              <a:cs typeface="B Zar" pitchFamily="2" charset="-78"/>
            </a:endParaRPr>
          </a:p>
        </p:txBody>
      </p:sp>
      <p:grpSp>
        <p:nvGrpSpPr>
          <p:cNvPr id="32" name="Group 31"/>
          <p:cNvGrpSpPr/>
          <p:nvPr/>
        </p:nvGrpSpPr>
        <p:grpSpPr>
          <a:xfrm>
            <a:off x="4051080" y="562428"/>
            <a:ext cx="3643196" cy="3113250"/>
            <a:chOff x="4051080" y="562428"/>
            <a:chExt cx="3643196" cy="3113250"/>
          </a:xfrm>
        </p:grpSpPr>
        <p:sp>
          <p:nvSpPr>
            <p:cNvPr id="19" name="Freeform 18"/>
            <p:cNvSpPr/>
            <p:nvPr/>
          </p:nvSpPr>
          <p:spPr>
            <a:xfrm>
              <a:off x="7087077" y="1072404"/>
              <a:ext cx="607199" cy="2603274"/>
            </a:xfrm>
            <a:custGeom>
              <a:avLst/>
              <a:gdLst>
                <a:gd name="connsiteX0" fmla="*/ 618325 w 618325"/>
                <a:gd name="connsiteY0" fmla="*/ 2650974 h 2650974"/>
                <a:gd name="connsiteX1" fmla="*/ 309162 w 618325"/>
                <a:gd name="connsiteY1" fmla="*/ 2650974 h 2650974"/>
                <a:gd name="connsiteX2" fmla="*/ 309162 w 618325"/>
                <a:gd name="connsiteY2" fmla="*/ 0 h 2650974"/>
                <a:gd name="connsiteX3" fmla="*/ 0 w 618325"/>
                <a:gd name="connsiteY3" fmla="*/ 0 h 2650974"/>
              </a:gdLst>
              <a:ahLst/>
              <a:cxnLst>
                <a:cxn ang="0">
                  <a:pos x="connsiteX0" y="connsiteY0"/>
                </a:cxn>
                <a:cxn ang="0">
                  <a:pos x="connsiteX1" y="connsiteY1"/>
                </a:cxn>
                <a:cxn ang="0">
                  <a:pos x="connsiteX2" y="connsiteY2"/>
                </a:cxn>
                <a:cxn ang="0">
                  <a:pos x="connsiteX3" y="connsiteY3"/>
                </a:cxn>
              </a:cxnLst>
              <a:rect l="l" t="t" r="r" b="b"/>
              <a:pathLst>
                <a:path w="618325" h="2650974">
                  <a:moveTo>
                    <a:pt x="618325" y="2650974"/>
                  </a:moveTo>
                  <a:lnTo>
                    <a:pt x="309162" y="2650974"/>
                  </a:lnTo>
                  <a:lnTo>
                    <a:pt x="309162" y="0"/>
                  </a:lnTo>
                  <a:lnTo>
                    <a:pt x="0" y="0"/>
                  </a:lnTo>
                </a:path>
              </a:pathLst>
            </a:custGeom>
            <a:noFill/>
          </p:spPr>
          <p:style>
            <a:lnRef idx="2">
              <a:schemeClr val="accent3">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53810" tIns="1257434" rIns="253809" bIns="1257434" numCol="1" spcCol="1270" anchor="ctr" anchorCtr="0">
              <a:noAutofit/>
            </a:bodyPr>
            <a:lstStyle/>
            <a:p>
              <a:pPr lvl="0" algn="ctr" defTabSz="444500" rtl="1">
                <a:lnSpc>
                  <a:spcPct val="90000"/>
                </a:lnSpc>
                <a:spcBef>
                  <a:spcPct val="0"/>
                </a:spcBef>
                <a:spcAft>
                  <a:spcPct val="35000"/>
                </a:spcAft>
              </a:pPr>
              <a:endParaRPr lang="fa-IR" sz="1000" kern="1200"/>
            </a:p>
          </p:txBody>
        </p:sp>
        <p:sp>
          <p:nvSpPr>
            <p:cNvPr id="21" name="Freeform 20"/>
            <p:cNvSpPr/>
            <p:nvPr/>
          </p:nvSpPr>
          <p:spPr>
            <a:xfrm>
              <a:off x="4051080" y="562428"/>
              <a:ext cx="3035997" cy="1135420"/>
            </a:xfrm>
            <a:custGeom>
              <a:avLst/>
              <a:gdLst>
                <a:gd name="connsiteX0" fmla="*/ 0 w 3091625"/>
                <a:gd name="connsiteY0" fmla="*/ 0 h 942568"/>
                <a:gd name="connsiteX1" fmla="*/ 3091625 w 3091625"/>
                <a:gd name="connsiteY1" fmla="*/ 0 h 942568"/>
                <a:gd name="connsiteX2" fmla="*/ 3091625 w 3091625"/>
                <a:gd name="connsiteY2" fmla="*/ 942568 h 942568"/>
                <a:gd name="connsiteX3" fmla="*/ 0 w 3091625"/>
                <a:gd name="connsiteY3" fmla="*/ 942568 h 942568"/>
                <a:gd name="connsiteX4" fmla="*/ 0 w 3091625"/>
                <a:gd name="connsiteY4" fmla="*/ 0 h 942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1625" h="942568">
                  <a:moveTo>
                    <a:pt x="0" y="0"/>
                  </a:moveTo>
                  <a:lnTo>
                    <a:pt x="3091625" y="0"/>
                  </a:lnTo>
                  <a:lnTo>
                    <a:pt x="3091625" y="942568"/>
                  </a:lnTo>
                  <a:lnTo>
                    <a:pt x="0" y="942568"/>
                  </a:lnTo>
                  <a:lnTo>
                    <a:pt x="0" y="0"/>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14605" tIns="14605" rIns="14605" bIns="14605" numCol="1" spcCol="1270" anchor="ctr" anchorCtr="0">
              <a:noAutofit/>
            </a:bodyPr>
            <a:lstStyle/>
            <a:p>
              <a:pPr lvl="0" algn="ctr" defTabSz="1022350" rtl="1">
                <a:lnSpc>
                  <a:spcPct val="90000"/>
                </a:lnSpc>
                <a:spcBef>
                  <a:spcPct val="0"/>
                </a:spcBef>
                <a:spcAft>
                  <a:spcPct val="35000"/>
                </a:spcAft>
              </a:pPr>
              <a:r>
                <a:rPr lang="fa-IR" sz="2400" b="1" i="0" kern="1200" dirty="0" smtClean="0">
                  <a:cs typeface="B Zar" pitchFamily="2" charset="-78"/>
                </a:rPr>
                <a:t>اگر انسان كلمه اى را صحيح بداندو بعد بفهمد غلط خوانده است</a:t>
              </a:r>
              <a:endParaRPr lang="fa-IR" sz="2400" b="1" kern="1200" dirty="0">
                <a:cs typeface="B Zar" pitchFamily="2" charset="-78"/>
              </a:endParaRPr>
            </a:p>
          </p:txBody>
        </p:sp>
      </p:grpSp>
      <p:grpSp>
        <p:nvGrpSpPr>
          <p:cNvPr id="33" name="Group 32"/>
          <p:cNvGrpSpPr/>
          <p:nvPr/>
        </p:nvGrpSpPr>
        <p:grpSpPr>
          <a:xfrm>
            <a:off x="407884" y="667334"/>
            <a:ext cx="3643196" cy="925608"/>
            <a:chOff x="407884" y="667334"/>
            <a:chExt cx="3643196" cy="925608"/>
          </a:xfrm>
        </p:grpSpPr>
        <p:sp>
          <p:nvSpPr>
            <p:cNvPr id="18" name="Freeform 17"/>
            <p:cNvSpPr/>
            <p:nvPr/>
          </p:nvSpPr>
          <p:spPr>
            <a:xfrm>
              <a:off x="3443881" y="1085243"/>
              <a:ext cx="607199" cy="89795"/>
            </a:xfrm>
            <a:custGeom>
              <a:avLst/>
              <a:gdLst>
                <a:gd name="connsiteX0" fmla="*/ 618325 w 618325"/>
                <a:gd name="connsiteY0" fmla="*/ 45720 h 91440"/>
                <a:gd name="connsiteX1" fmla="*/ 0 w 618325"/>
                <a:gd name="connsiteY1" fmla="*/ 45720 h 91440"/>
              </a:gdLst>
              <a:ahLst/>
              <a:cxnLst>
                <a:cxn ang="0">
                  <a:pos x="connsiteX0" y="connsiteY0"/>
                </a:cxn>
                <a:cxn ang="0">
                  <a:pos x="connsiteX1" y="connsiteY1"/>
                </a:cxn>
              </a:cxnLst>
              <a:rect l="l" t="t" r="r" b="b"/>
              <a:pathLst>
                <a:path w="618325" h="91440">
                  <a:moveTo>
                    <a:pt x="618325" y="45720"/>
                  </a:moveTo>
                  <a:lnTo>
                    <a:pt x="0" y="45720"/>
                  </a:lnTo>
                </a:path>
              </a:pathLst>
            </a:custGeom>
            <a:noFill/>
          </p:spPr>
          <p:style>
            <a:lnRef idx="2">
              <a:schemeClr val="accent4">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spcFirstLastPara="0" vert="horz" wrap="square" lIns="306404" tIns="30262" rIns="306405" bIns="30262" numCol="1" spcCol="1270" anchor="ctr" anchorCtr="0">
              <a:noAutofit/>
            </a:bodyPr>
            <a:lstStyle/>
            <a:p>
              <a:pPr lvl="0" algn="ctr" defTabSz="222250" rtl="1">
                <a:lnSpc>
                  <a:spcPct val="90000"/>
                </a:lnSpc>
                <a:spcBef>
                  <a:spcPct val="0"/>
                </a:spcBef>
                <a:spcAft>
                  <a:spcPct val="35000"/>
                </a:spcAft>
              </a:pPr>
              <a:endParaRPr lang="fa-IR" sz="500" kern="1200"/>
            </a:p>
          </p:txBody>
        </p:sp>
        <p:sp>
          <p:nvSpPr>
            <p:cNvPr id="22" name="Freeform 21"/>
            <p:cNvSpPr/>
            <p:nvPr/>
          </p:nvSpPr>
          <p:spPr>
            <a:xfrm>
              <a:off x="407884" y="667334"/>
              <a:ext cx="3035997" cy="925608"/>
            </a:xfrm>
            <a:custGeom>
              <a:avLst/>
              <a:gdLst>
                <a:gd name="connsiteX0" fmla="*/ 0 w 3091625"/>
                <a:gd name="connsiteY0" fmla="*/ 0 h 942568"/>
                <a:gd name="connsiteX1" fmla="*/ 3091625 w 3091625"/>
                <a:gd name="connsiteY1" fmla="*/ 0 h 942568"/>
                <a:gd name="connsiteX2" fmla="*/ 3091625 w 3091625"/>
                <a:gd name="connsiteY2" fmla="*/ 942568 h 942568"/>
                <a:gd name="connsiteX3" fmla="*/ 0 w 3091625"/>
                <a:gd name="connsiteY3" fmla="*/ 942568 h 942568"/>
                <a:gd name="connsiteX4" fmla="*/ 0 w 3091625"/>
                <a:gd name="connsiteY4" fmla="*/ 0 h 942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1625" h="942568">
                  <a:moveTo>
                    <a:pt x="0" y="0"/>
                  </a:moveTo>
                  <a:lnTo>
                    <a:pt x="3091625" y="0"/>
                  </a:lnTo>
                  <a:lnTo>
                    <a:pt x="3091625" y="942568"/>
                  </a:lnTo>
                  <a:lnTo>
                    <a:pt x="0" y="942568"/>
                  </a:lnTo>
                  <a:lnTo>
                    <a:pt x="0" y="0"/>
                  </a:lnTo>
                  <a:close/>
                </a:path>
              </a:pathLst>
            </a:custGeom>
          </p:spPr>
          <p:style>
            <a:lnRef idx="2">
              <a:schemeClr val="accent5"/>
            </a:lnRef>
            <a:fillRef idx="1">
              <a:schemeClr val="lt1"/>
            </a:fillRef>
            <a:effectRef idx="0">
              <a:schemeClr val="accent5"/>
            </a:effectRef>
            <a:fontRef idx="minor">
              <a:schemeClr val="dk1"/>
            </a:fontRef>
          </p:style>
          <p:txBody>
            <a:bodyPr spcFirstLastPara="0" vert="horz" wrap="square" lIns="14605" tIns="14605" rIns="14605" bIns="14605" numCol="1" spcCol="1270" anchor="ctr" anchorCtr="0">
              <a:noAutofit/>
            </a:bodyPr>
            <a:lstStyle/>
            <a:p>
              <a:pPr algn="ctr" defTabSz="1022350" rtl="1">
                <a:lnSpc>
                  <a:spcPct val="90000"/>
                </a:lnSpc>
                <a:spcBef>
                  <a:spcPct val="0"/>
                </a:spcBef>
                <a:spcAft>
                  <a:spcPct val="35000"/>
                </a:spcAft>
              </a:pPr>
              <a:r>
                <a:rPr lang="fa-IR" sz="2000" b="1" dirty="0" smtClean="0">
                  <a:cs typeface="B Zar" pitchFamily="2" charset="-78"/>
                </a:rPr>
                <a:t>لازم نيست دوباره نماز را بخواند. </a:t>
              </a:r>
              <a:endParaRPr lang="fa-IR" sz="2000" b="1" dirty="0">
                <a:cs typeface="B Zar" pitchFamily="2" charset="-78"/>
              </a:endParaRPr>
            </a:p>
          </p:txBody>
        </p:sp>
      </p:grpSp>
      <p:grpSp>
        <p:nvGrpSpPr>
          <p:cNvPr id="34" name="Group 33"/>
          <p:cNvGrpSpPr/>
          <p:nvPr/>
        </p:nvGrpSpPr>
        <p:grpSpPr>
          <a:xfrm>
            <a:off x="4051080" y="2345116"/>
            <a:ext cx="3643196" cy="1330562"/>
            <a:chOff x="4051080" y="2345116"/>
            <a:chExt cx="3643196" cy="1330562"/>
          </a:xfrm>
        </p:grpSpPr>
        <p:sp>
          <p:nvSpPr>
            <p:cNvPr id="17" name="Freeform 16"/>
            <p:cNvSpPr/>
            <p:nvPr/>
          </p:nvSpPr>
          <p:spPr>
            <a:xfrm>
              <a:off x="7087077" y="2807920"/>
              <a:ext cx="607199" cy="867758"/>
            </a:xfrm>
            <a:custGeom>
              <a:avLst/>
              <a:gdLst>
                <a:gd name="connsiteX0" fmla="*/ 618325 w 618325"/>
                <a:gd name="connsiteY0" fmla="*/ 883658 h 883658"/>
                <a:gd name="connsiteX1" fmla="*/ 309162 w 618325"/>
                <a:gd name="connsiteY1" fmla="*/ 883658 h 883658"/>
                <a:gd name="connsiteX2" fmla="*/ 309162 w 618325"/>
                <a:gd name="connsiteY2" fmla="*/ 0 h 883658"/>
                <a:gd name="connsiteX3" fmla="*/ 0 w 618325"/>
                <a:gd name="connsiteY3" fmla="*/ 0 h 883658"/>
              </a:gdLst>
              <a:ahLst/>
              <a:cxnLst>
                <a:cxn ang="0">
                  <a:pos x="connsiteX0" y="connsiteY0"/>
                </a:cxn>
                <a:cxn ang="0">
                  <a:pos x="connsiteX1" y="connsiteY1"/>
                </a:cxn>
                <a:cxn ang="0">
                  <a:pos x="connsiteX2" y="connsiteY2"/>
                </a:cxn>
                <a:cxn ang="0">
                  <a:pos x="connsiteX3" y="connsiteY3"/>
                </a:cxn>
              </a:cxnLst>
              <a:rect l="l" t="t" r="r" b="b"/>
              <a:pathLst>
                <a:path w="618325" h="883658">
                  <a:moveTo>
                    <a:pt x="618325" y="883658"/>
                  </a:moveTo>
                  <a:lnTo>
                    <a:pt x="309162" y="883658"/>
                  </a:lnTo>
                  <a:lnTo>
                    <a:pt x="309162" y="0"/>
                  </a:lnTo>
                  <a:lnTo>
                    <a:pt x="0" y="0"/>
                  </a:lnTo>
                </a:path>
              </a:pathLst>
            </a:custGeom>
            <a:noFill/>
          </p:spPr>
          <p:style>
            <a:lnRef idx="2">
              <a:schemeClr val="accent3">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94900" tIns="414867" rIns="294900" bIns="414866" numCol="1" spcCol="1270" anchor="ctr" anchorCtr="0">
              <a:noAutofit/>
            </a:bodyPr>
            <a:lstStyle/>
            <a:p>
              <a:pPr lvl="0" algn="ctr" defTabSz="222250" rtl="1">
                <a:lnSpc>
                  <a:spcPct val="90000"/>
                </a:lnSpc>
                <a:spcBef>
                  <a:spcPct val="0"/>
                </a:spcBef>
                <a:spcAft>
                  <a:spcPct val="35000"/>
                </a:spcAft>
              </a:pPr>
              <a:endParaRPr lang="fa-IR" sz="500" kern="1200"/>
            </a:p>
          </p:txBody>
        </p:sp>
        <p:sp>
          <p:nvSpPr>
            <p:cNvPr id="23" name="Freeform 22"/>
            <p:cNvSpPr/>
            <p:nvPr/>
          </p:nvSpPr>
          <p:spPr>
            <a:xfrm>
              <a:off x="4051080" y="2345116"/>
              <a:ext cx="3035997" cy="925608"/>
            </a:xfrm>
            <a:custGeom>
              <a:avLst/>
              <a:gdLst>
                <a:gd name="connsiteX0" fmla="*/ 0 w 3091625"/>
                <a:gd name="connsiteY0" fmla="*/ 0 h 942568"/>
                <a:gd name="connsiteX1" fmla="*/ 3091625 w 3091625"/>
                <a:gd name="connsiteY1" fmla="*/ 0 h 942568"/>
                <a:gd name="connsiteX2" fmla="*/ 3091625 w 3091625"/>
                <a:gd name="connsiteY2" fmla="*/ 942568 h 942568"/>
                <a:gd name="connsiteX3" fmla="*/ 0 w 3091625"/>
                <a:gd name="connsiteY3" fmla="*/ 942568 h 942568"/>
                <a:gd name="connsiteX4" fmla="*/ 0 w 3091625"/>
                <a:gd name="connsiteY4" fmla="*/ 0 h 942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1625" h="942568">
                  <a:moveTo>
                    <a:pt x="0" y="0"/>
                  </a:moveTo>
                  <a:lnTo>
                    <a:pt x="3091625" y="0"/>
                  </a:lnTo>
                  <a:lnTo>
                    <a:pt x="3091625" y="942568"/>
                  </a:lnTo>
                  <a:lnTo>
                    <a:pt x="0" y="942568"/>
                  </a:lnTo>
                  <a:lnTo>
                    <a:pt x="0" y="0"/>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14605" tIns="14605" rIns="14605" bIns="14605" numCol="1" spcCol="1270" anchor="ctr" anchorCtr="0">
              <a:noAutofit/>
            </a:bodyPr>
            <a:lstStyle/>
            <a:p>
              <a:pPr algn="ctr" defTabSz="1022350" rtl="1">
                <a:lnSpc>
                  <a:spcPct val="90000"/>
                </a:lnSpc>
                <a:spcBef>
                  <a:spcPct val="0"/>
                </a:spcBef>
                <a:spcAft>
                  <a:spcPct val="35000"/>
                </a:spcAft>
              </a:pPr>
              <a:r>
                <a:rPr lang="fa-IR" sz="2400" b="1" dirty="0" smtClean="0">
                  <a:cs typeface="B Zar" pitchFamily="2" charset="-78"/>
                </a:rPr>
                <a:t>مواردی که باید به خواندن حمد اکتفا کرد</a:t>
              </a:r>
            </a:p>
          </p:txBody>
        </p:sp>
      </p:grpSp>
      <p:grpSp>
        <p:nvGrpSpPr>
          <p:cNvPr id="35" name="Group 34"/>
          <p:cNvGrpSpPr/>
          <p:nvPr/>
        </p:nvGrpSpPr>
        <p:grpSpPr>
          <a:xfrm>
            <a:off x="407884" y="1766611"/>
            <a:ext cx="3643196" cy="1041311"/>
            <a:chOff x="407884" y="1766611"/>
            <a:chExt cx="3643196" cy="1041311"/>
          </a:xfrm>
        </p:grpSpPr>
        <p:sp>
          <p:nvSpPr>
            <p:cNvPr id="16" name="Freeform 15"/>
            <p:cNvSpPr/>
            <p:nvPr/>
          </p:nvSpPr>
          <p:spPr>
            <a:xfrm>
              <a:off x="3443881" y="2229417"/>
              <a:ext cx="607199" cy="578505"/>
            </a:xfrm>
            <a:custGeom>
              <a:avLst/>
              <a:gdLst>
                <a:gd name="connsiteX0" fmla="*/ 618325 w 618325"/>
                <a:gd name="connsiteY0" fmla="*/ 589105 h 589105"/>
                <a:gd name="connsiteX1" fmla="*/ 309162 w 618325"/>
                <a:gd name="connsiteY1" fmla="*/ 589105 h 589105"/>
                <a:gd name="connsiteX2" fmla="*/ 309162 w 618325"/>
                <a:gd name="connsiteY2" fmla="*/ 0 h 589105"/>
                <a:gd name="connsiteX3" fmla="*/ 0 w 618325"/>
                <a:gd name="connsiteY3" fmla="*/ 0 h 589105"/>
              </a:gdLst>
              <a:ahLst/>
              <a:cxnLst>
                <a:cxn ang="0">
                  <a:pos x="connsiteX0" y="connsiteY0"/>
                </a:cxn>
                <a:cxn ang="0">
                  <a:pos x="connsiteX1" y="connsiteY1"/>
                </a:cxn>
                <a:cxn ang="0">
                  <a:pos x="connsiteX2" y="connsiteY2"/>
                </a:cxn>
                <a:cxn ang="0">
                  <a:pos x="connsiteX3" y="connsiteY3"/>
                </a:cxn>
              </a:cxnLst>
              <a:rect l="l" t="t" r="r" b="b"/>
              <a:pathLst>
                <a:path w="618325" h="589105">
                  <a:moveTo>
                    <a:pt x="618325" y="589105"/>
                  </a:moveTo>
                  <a:lnTo>
                    <a:pt x="309162" y="589105"/>
                  </a:lnTo>
                  <a:lnTo>
                    <a:pt x="309162" y="0"/>
                  </a:lnTo>
                  <a:lnTo>
                    <a:pt x="0" y="0"/>
                  </a:lnTo>
                </a:path>
              </a:pathLst>
            </a:custGeom>
            <a:noFill/>
          </p:spPr>
          <p:style>
            <a:lnRef idx="2">
              <a:schemeClr val="accent4">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spcFirstLastPara="0" vert="horz" wrap="square" lIns="300512" tIns="273202" rIns="300512" bIns="273202" numCol="1" spcCol="1270" anchor="ctr" anchorCtr="0">
              <a:noAutofit/>
            </a:bodyPr>
            <a:lstStyle/>
            <a:p>
              <a:pPr lvl="0" algn="ctr" defTabSz="222250" rtl="1">
                <a:lnSpc>
                  <a:spcPct val="90000"/>
                </a:lnSpc>
                <a:spcBef>
                  <a:spcPct val="0"/>
                </a:spcBef>
                <a:spcAft>
                  <a:spcPct val="35000"/>
                </a:spcAft>
              </a:pPr>
              <a:endParaRPr lang="fa-IR" sz="500" kern="1200"/>
            </a:p>
          </p:txBody>
        </p:sp>
        <p:sp>
          <p:nvSpPr>
            <p:cNvPr id="24" name="Freeform 23"/>
            <p:cNvSpPr/>
            <p:nvPr/>
          </p:nvSpPr>
          <p:spPr>
            <a:xfrm>
              <a:off x="407884" y="1766611"/>
              <a:ext cx="3035997" cy="925608"/>
            </a:xfrm>
            <a:custGeom>
              <a:avLst/>
              <a:gdLst>
                <a:gd name="connsiteX0" fmla="*/ 0 w 3091625"/>
                <a:gd name="connsiteY0" fmla="*/ 0 h 942568"/>
                <a:gd name="connsiteX1" fmla="*/ 3091625 w 3091625"/>
                <a:gd name="connsiteY1" fmla="*/ 0 h 942568"/>
                <a:gd name="connsiteX2" fmla="*/ 3091625 w 3091625"/>
                <a:gd name="connsiteY2" fmla="*/ 942568 h 942568"/>
                <a:gd name="connsiteX3" fmla="*/ 0 w 3091625"/>
                <a:gd name="connsiteY3" fmla="*/ 942568 h 942568"/>
                <a:gd name="connsiteX4" fmla="*/ 0 w 3091625"/>
                <a:gd name="connsiteY4" fmla="*/ 0 h 942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1625" h="942568">
                  <a:moveTo>
                    <a:pt x="0" y="0"/>
                  </a:moveTo>
                  <a:lnTo>
                    <a:pt x="3091625" y="0"/>
                  </a:lnTo>
                  <a:lnTo>
                    <a:pt x="3091625" y="942568"/>
                  </a:lnTo>
                  <a:lnTo>
                    <a:pt x="0" y="942568"/>
                  </a:lnTo>
                  <a:lnTo>
                    <a:pt x="0" y="0"/>
                  </a:lnTo>
                  <a:close/>
                </a:path>
              </a:pathLst>
            </a:custGeom>
          </p:spPr>
          <p:style>
            <a:lnRef idx="2">
              <a:schemeClr val="accent5"/>
            </a:lnRef>
            <a:fillRef idx="1">
              <a:schemeClr val="lt1"/>
            </a:fillRef>
            <a:effectRef idx="0">
              <a:schemeClr val="accent5"/>
            </a:effectRef>
            <a:fontRef idx="minor">
              <a:schemeClr val="dk1"/>
            </a:fontRef>
          </p:style>
          <p:txBody>
            <a:bodyPr spcFirstLastPara="0" vert="horz" wrap="square" lIns="14605" tIns="14605" rIns="14605" bIns="14605" numCol="1" spcCol="1270" anchor="ctr" anchorCtr="0">
              <a:noAutofit/>
            </a:bodyPr>
            <a:lstStyle/>
            <a:p>
              <a:pPr algn="ctr" defTabSz="1022350" rtl="1">
                <a:lnSpc>
                  <a:spcPct val="90000"/>
                </a:lnSpc>
                <a:spcBef>
                  <a:spcPct val="0"/>
                </a:spcBef>
                <a:spcAft>
                  <a:spcPct val="35000"/>
                </a:spcAft>
              </a:pPr>
              <a:r>
                <a:rPr lang="fa-IR" sz="2000" b="1" dirty="0" smtClean="0">
                  <a:cs typeface="B Zar" pitchFamily="2" charset="-78"/>
                </a:rPr>
                <a:t>وقت نماز تنگ باشد.</a:t>
              </a:r>
            </a:p>
          </p:txBody>
        </p:sp>
      </p:grpSp>
      <p:grpSp>
        <p:nvGrpSpPr>
          <p:cNvPr id="39" name="Group 38"/>
          <p:cNvGrpSpPr/>
          <p:nvPr/>
        </p:nvGrpSpPr>
        <p:grpSpPr>
          <a:xfrm>
            <a:off x="407884" y="2807922"/>
            <a:ext cx="3643196" cy="1041307"/>
            <a:chOff x="407884" y="2807922"/>
            <a:chExt cx="3643196" cy="1041307"/>
          </a:xfrm>
        </p:grpSpPr>
        <p:sp>
          <p:nvSpPr>
            <p:cNvPr id="15" name="Freeform 14"/>
            <p:cNvSpPr/>
            <p:nvPr/>
          </p:nvSpPr>
          <p:spPr>
            <a:xfrm>
              <a:off x="3443881" y="2807922"/>
              <a:ext cx="607199" cy="578505"/>
            </a:xfrm>
            <a:custGeom>
              <a:avLst/>
              <a:gdLst>
                <a:gd name="connsiteX0" fmla="*/ 618325 w 618325"/>
                <a:gd name="connsiteY0" fmla="*/ 0 h 589105"/>
                <a:gd name="connsiteX1" fmla="*/ 309162 w 618325"/>
                <a:gd name="connsiteY1" fmla="*/ 0 h 589105"/>
                <a:gd name="connsiteX2" fmla="*/ 309162 w 618325"/>
                <a:gd name="connsiteY2" fmla="*/ 589105 h 589105"/>
                <a:gd name="connsiteX3" fmla="*/ 0 w 618325"/>
                <a:gd name="connsiteY3" fmla="*/ 589105 h 589105"/>
              </a:gdLst>
              <a:ahLst/>
              <a:cxnLst>
                <a:cxn ang="0">
                  <a:pos x="connsiteX0" y="connsiteY0"/>
                </a:cxn>
                <a:cxn ang="0">
                  <a:pos x="connsiteX1" y="connsiteY1"/>
                </a:cxn>
                <a:cxn ang="0">
                  <a:pos x="connsiteX2" y="connsiteY2"/>
                </a:cxn>
                <a:cxn ang="0">
                  <a:pos x="connsiteX3" y="connsiteY3"/>
                </a:cxn>
              </a:cxnLst>
              <a:rect l="l" t="t" r="r" b="b"/>
              <a:pathLst>
                <a:path w="618325" h="589105">
                  <a:moveTo>
                    <a:pt x="618325" y="0"/>
                  </a:moveTo>
                  <a:lnTo>
                    <a:pt x="309162" y="0"/>
                  </a:lnTo>
                  <a:lnTo>
                    <a:pt x="309162" y="589105"/>
                  </a:lnTo>
                  <a:lnTo>
                    <a:pt x="0" y="589105"/>
                  </a:lnTo>
                </a:path>
              </a:pathLst>
            </a:custGeom>
            <a:noFill/>
          </p:spPr>
          <p:style>
            <a:lnRef idx="2">
              <a:schemeClr val="accent4">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spcFirstLastPara="0" vert="horz" wrap="square" lIns="300512" tIns="273202" rIns="300512" bIns="273202" numCol="1" spcCol="1270" anchor="ctr" anchorCtr="0">
              <a:noAutofit/>
            </a:bodyPr>
            <a:lstStyle/>
            <a:p>
              <a:pPr lvl="0" algn="ctr" defTabSz="222250" rtl="1">
                <a:lnSpc>
                  <a:spcPct val="90000"/>
                </a:lnSpc>
                <a:spcBef>
                  <a:spcPct val="0"/>
                </a:spcBef>
                <a:spcAft>
                  <a:spcPct val="35000"/>
                </a:spcAft>
              </a:pPr>
              <a:endParaRPr lang="fa-IR" sz="500" kern="1200"/>
            </a:p>
          </p:txBody>
        </p:sp>
        <p:sp>
          <p:nvSpPr>
            <p:cNvPr id="25" name="Freeform 24"/>
            <p:cNvSpPr/>
            <p:nvPr/>
          </p:nvSpPr>
          <p:spPr>
            <a:xfrm>
              <a:off x="407884" y="2923621"/>
              <a:ext cx="3035997" cy="925608"/>
            </a:xfrm>
            <a:custGeom>
              <a:avLst/>
              <a:gdLst>
                <a:gd name="connsiteX0" fmla="*/ 0 w 3091625"/>
                <a:gd name="connsiteY0" fmla="*/ 0 h 942568"/>
                <a:gd name="connsiteX1" fmla="*/ 3091625 w 3091625"/>
                <a:gd name="connsiteY1" fmla="*/ 0 h 942568"/>
                <a:gd name="connsiteX2" fmla="*/ 3091625 w 3091625"/>
                <a:gd name="connsiteY2" fmla="*/ 942568 h 942568"/>
                <a:gd name="connsiteX3" fmla="*/ 0 w 3091625"/>
                <a:gd name="connsiteY3" fmla="*/ 942568 h 942568"/>
                <a:gd name="connsiteX4" fmla="*/ 0 w 3091625"/>
                <a:gd name="connsiteY4" fmla="*/ 0 h 942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1625" h="942568">
                  <a:moveTo>
                    <a:pt x="0" y="0"/>
                  </a:moveTo>
                  <a:lnTo>
                    <a:pt x="3091625" y="0"/>
                  </a:lnTo>
                  <a:lnTo>
                    <a:pt x="3091625" y="942568"/>
                  </a:lnTo>
                  <a:lnTo>
                    <a:pt x="0" y="942568"/>
                  </a:lnTo>
                  <a:lnTo>
                    <a:pt x="0" y="0"/>
                  </a:lnTo>
                  <a:close/>
                </a:path>
              </a:pathLst>
            </a:custGeom>
          </p:spPr>
          <p:style>
            <a:lnRef idx="2">
              <a:schemeClr val="accent5"/>
            </a:lnRef>
            <a:fillRef idx="1">
              <a:schemeClr val="lt1"/>
            </a:fillRef>
            <a:effectRef idx="0">
              <a:schemeClr val="accent5"/>
            </a:effectRef>
            <a:fontRef idx="minor">
              <a:schemeClr val="dk1"/>
            </a:fontRef>
          </p:style>
          <p:txBody>
            <a:bodyPr spcFirstLastPara="0" vert="horz" wrap="square" lIns="14605" tIns="14605" rIns="14605" bIns="14605" numCol="1" spcCol="1270" anchor="ctr" anchorCtr="0">
              <a:noAutofit/>
            </a:bodyPr>
            <a:lstStyle/>
            <a:p>
              <a:pPr algn="ctr" defTabSz="1022350" rtl="1">
                <a:lnSpc>
                  <a:spcPct val="90000"/>
                </a:lnSpc>
                <a:spcBef>
                  <a:spcPct val="0"/>
                </a:spcBef>
                <a:spcAft>
                  <a:spcPct val="35000"/>
                </a:spcAft>
              </a:pPr>
              <a:r>
                <a:rPr lang="fa-IR" sz="2000" b="1" dirty="0" smtClean="0">
                  <a:cs typeface="B Zar" pitchFamily="2" charset="-78"/>
                </a:rPr>
                <a:t>ناچار باشد كه سوره نخواند</a:t>
              </a:r>
              <a:endParaRPr lang="fa-IR" sz="2000" b="1" dirty="0">
                <a:cs typeface="B Zar" pitchFamily="2" charset="-78"/>
              </a:endParaRPr>
            </a:p>
          </p:txBody>
        </p:sp>
      </p:grpSp>
      <p:grpSp>
        <p:nvGrpSpPr>
          <p:cNvPr id="40" name="Group 39"/>
          <p:cNvGrpSpPr/>
          <p:nvPr/>
        </p:nvGrpSpPr>
        <p:grpSpPr>
          <a:xfrm>
            <a:off x="4051080" y="3502127"/>
            <a:ext cx="3643196" cy="925608"/>
            <a:chOff x="4051080" y="3502127"/>
            <a:chExt cx="3643196" cy="925608"/>
          </a:xfrm>
        </p:grpSpPr>
        <p:sp>
          <p:nvSpPr>
            <p:cNvPr id="14" name="Freeform 13"/>
            <p:cNvSpPr/>
            <p:nvPr/>
          </p:nvSpPr>
          <p:spPr>
            <a:xfrm>
              <a:off x="7087077" y="3675679"/>
              <a:ext cx="607199" cy="289252"/>
            </a:xfrm>
            <a:custGeom>
              <a:avLst/>
              <a:gdLst>
                <a:gd name="connsiteX0" fmla="*/ 618325 w 618325"/>
                <a:gd name="connsiteY0" fmla="*/ 0 h 294552"/>
                <a:gd name="connsiteX1" fmla="*/ 309162 w 618325"/>
                <a:gd name="connsiteY1" fmla="*/ 0 h 294552"/>
                <a:gd name="connsiteX2" fmla="*/ 309162 w 618325"/>
                <a:gd name="connsiteY2" fmla="*/ 294552 h 294552"/>
                <a:gd name="connsiteX3" fmla="*/ 0 w 618325"/>
                <a:gd name="connsiteY3" fmla="*/ 294552 h 294552"/>
              </a:gdLst>
              <a:ahLst/>
              <a:cxnLst>
                <a:cxn ang="0">
                  <a:pos x="connsiteX0" y="connsiteY0"/>
                </a:cxn>
                <a:cxn ang="0">
                  <a:pos x="connsiteX1" y="connsiteY1"/>
                </a:cxn>
                <a:cxn ang="0">
                  <a:pos x="connsiteX2" y="connsiteY2"/>
                </a:cxn>
                <a:cxn ang="0">
                  <a:pos x="connsiteX3" y="connsiteY3"/>
                </a:cxn>
              </a:cxnLst>
              <a:rect l="l" t="t" r="r" b="b"/>
              <a:pathLst>
                <a:path w="618325" h="294552">
                  <a:moveTo>
                    <a:pt x="618325" y="0"/>
                  </a:moveTo>
                  <a:lnTo>
                    <a:pt x="309162" y="0"/>
                  </a:lnTo>
                  <a:lnTo>
                    <a:pt x="309162" y="294552"/>
                  </a:lnTo>
                  <a:lnTo>
                    <a:pt x="0" y="294552"/>
                  </a:lnTo>
                </a:path>
              </a:pathLst>
            </a:custGeom>
            <a:noFill/>
          </p:spPr>
          <p:style>
            <a:lnRef idx="2">
              <a:schemeClr val="accent3">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304741" tIns="130153" rIns="304740" bIns="130155" numCol="1" spcCol="1270" anchor="ctr" anchorCtr="0">
              <a:noAutofit/>
            </a:bodyPr>
            <a:lstStyle/>
            <a:p>
              <a:pPr lvl="0" algn="ctr" defTabSz="222250" rtl="1">
                <a:lnSpc>
                  <a:spcPct val="90000"/>
                </a:lnSpc>
                <a:spcBef>
                  <a:spcPct val="0"/>
                </a:spcBef>
                <a:spcAft>
                  <a:spcPct val="35000"/>
                </a:spcAft>
              </a:pPr>
              <a:endParaRPr lang="fa-IR" sz="500" kern="1200"/>
            </a:p>
          </p:txBody>
        </p:sp>
        <p:sp>
          <p:nvSpPr>
            <p:cNvPr id="26" name="Freeform 25"/>
            <p:cNvSpPr/>
            <p:nvPr/>
          </p:nvSpPr>
          <p:spPr>
            <a:xfrm>
              <a:off x="4051080" y="3502127"/>
              <a:ext cx="3035997" cy="925608"/>
            </a:xfrm>
            <a:custGeom>
              <a:avLst/>
              <a:gdLst>
                <a:gd name="connsiteX0" fmla="*/ 0 w 3091625"/>
                <a:gd name="connsiteY0" fmla="*/ 0 h 942568"/>
                <a:gd name="connsiteX1" fmla="*/ 3091625 w 3091625"/>
                <a:gd name="connsiteY1" fmla="*/ 0 h 942568"/>
                <a:gd name="connsiteX2" fmla="*/ 3091625 w 3091625"/>
                <a:gd name="connsiteY2" fmla="*/ 942568 h 942568"/>
                <a:gd name="connsiteX3" fmla="*/ 0 w 3091625"/>
                <a:gd name="connsiteY3" fmla="*/ 942568 h 942568"/>
                <a:gd name="connsiteX4" fmla="*/ 0 w 3091625"/>
                <a:gd name="connsiteY4" fmla="*/ 0 h 942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1625" h="942568">
                  <a:moveTo>
                    <a:pt x="0" y="0"/>
                  </a:moveTo>
                  <a:lnTo>
                    <a:pt x="3091625" y="0"/>
                  </a:lnTo>
                  <a:lnTo>
                    <a:pt x="3091625" y="942568"/>
                  </a:lnTo>
                  <a:lnTo>
                    <a:pt x="0" y="942568"/>
                  </a:lnTo>
                  <a:lnTo>
                    <a:pt x="0" y="0"/>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14605" tIns="14605" rIns="14605" bIns="14605" numCol="1" spcCol="1270" anchor="ctr" anchorCtr="0">
              <a:noAutofit/>
            </a:bodyPr>
            <a:lstStyle/>
            <a:p>
              <a:pPr algn="ctr" defTabSz="1022350" rtl="1">
                <a:lnSpc>
                  <a:spcPct val="90000"/>
                </a:lnSpc>
                <a:spcBef>
                  <a:spcPct val="0"/>
                </a:spcBef>
                <a:spcAft>
                  <a:spcPct val="35000"/>
                </a:spcAft>
              </a:pPr>
              <a:r>
                <a:rPr lang="fa-IR" sz="2400" b="1" dirty="0" smtClean="0">
                  <a:cs typeface="B Zar" pitchFamily="2" charset="-78"/>
                </a:rPr>
                <a:t>در تنگى وقت بايد تسبيحات اربعه را يك مرتبه بگويد. </a:t>
              </a:r>
            </a:p>
          </p:txBody>
        </p:sp>
      </p:grpSp>
      <p:grpSp>
        <p:nvGrpSpPr>
          <p:cNvPr id="41" name="Group 40"/>
          <p:cNvGrpSpPr/>
          <p:nvPr/>
        </p:nvGrpSpPr>
        <p:grpSpPr>
          <a:xfrm>
            <a:off x="4051080" y="3675681"/>
            <a:ext cx="3643196" cy="1909066"/>
            <a:chOff x="4051080" y="3675681"/>
            <a:chExt cx="3643196" cy="1909066"/>
          </a:xfrm>
        </p:grpSpPr>
        <p:sp>
          <p:nvSpPr>
            <p:cNvPr id="13" name="Freeform 12"/>
            <p:cNvSpPr/>
            <p:nvPr/>
          </p:nvSpPr>
          <p:spPr>
            <a:xfrm>
              <a:off x="7087077" y="3675681"/>
              <a:ext cx="607199" cy="1446263"/>
            </a:xfrm>
            <a:custGeom>
              <a:avLst/>
              <a:gdLst>
                <a:gd name="connsiteX0" fmla="*/ 618325 w 618325"/>
                <a:gd name="connsiteY0" fmla="*/ 0 h 1472763"/>
                <a:gd name="connsiteX1" fmla="*/ 309162 w 618325"/>
                <a:gd name="connsiteY1" fmla="*/ 0 h 1472763"/>
                <a:gd name="connsiteX2" fmla="*/ 309162 w 618325"/>
                <a:gd name="connsiteY2" fmla="*/ 1472763 h 1472763"/>
                <a:gd name="connsiteX3" fmla="*/ 0 w 618325"/>
                <a:gd name="connsiteY3" fmla="*/ 1472763 h 1472763"/>
              </a:gdLst>
              <a:ahLst/>
              <a:cxnLst>
                <a:cxn ang="0">
                  <a:pos x="connsiteX0" y="connsiteY0"/>
                </a:cxn>
                <a:cxn ang="0">
                  <a:pos x="connsiteX1" y="connsiteY1"/>
                </a:cxn>
                <a:cxn ang="0">
                  <a:pos x="connsiteX2" y="connsiteY2"/>
                </a:cxn>
                <a:cxn ang="0">
                  <a:pos x="connsiteX3" y="connsiteY3"/>
                </a:cxn>
              </a:cxnLst>
              <a:rect l="l" t="t" r="r" b="b"/>
              <a:pathLst>
                <a:path w="618325" h="1472763">
                  <a:moveTo>
                    <a:pt x="618325" y="0"/>
                  </a:moveTo>
                  <a:lnTo>
                    <a:pt x="309162" y="0"/>
                  </a:lnTo>
                  <a:lnTo>
                    <a:pt x="309162" y="1472763"/>
                  </a:lnTo>
                  <a:lnTo>
                    <a:pt x="0" y="1472763"/>
                  </a:lnTo>
                </a:path>
              </a:pathLst>
            </a:custGeom>
            <a:noFill/>
          </p:spPr>
          <p:style>
            <a:lnRef idx="2">
              <a:schemeClr val="accent3">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81931" tIns="696449" rIns="281930" bIns="696450" numCol="1" spcCol="1270" anchor="ctr" anchorCtr="0">
              <a:noAutofit/>
            </a:bodyPr>
            <a:lstStyle/>
            <a:p>
              <a:pPr lvl="0" algn="ctr" defTabSz="266700" rtl="1">
                <a:lnSpc>
                  <a:spcPct val="90000"/>
                </a:lnSpc>
                <a:spcBef>
                  <a:spcPct val="0"/>
                </a:spcBef>
                <a:spcAft>
                  <a:spcPct val="35000"/>
                </a:spcAft>
              </a:pPr>
              <a:endParaRPr lang="fa-IR" sz="600" kern="1200"/>
            </a:p>
          </p:txBody>
        </p:sp>
        <p:sp>
          <p:nvSpPr>
            <p:cNvPr id="27" name="Freeform 26"/>
            <p:cNvSpPr/>
            <p:nvPr/>
          </p:nvSpPr>
          <p:spPr>
            <a:xfrm>
              <a:off x="4051080" y="4659139"/>
              <a:ext cx="3035997" cy="925608"/>
            </a:xfrm>
            <a:custGeom>
              <a:avLst/>
              <a:gdLst>
                <a:gd name="connsiteX0" fmla="*/ 0 w 3091625"/>
                <a:gd name="connsiteY0" fmla="*/ 0 h 942568"/>
                <a:gd name="connsiteX1" fmla="*/ 3091625 w 3091625"/>
                <a:gd name="connsiteY1" fmla="*/ 0 h 942568"/>
                <a:gd name="connsiteX2" fmla="*/ 3091625 w 3091625"/>
                <a:gd name="connsiteY2" fmla="*/ 942568 h 942568"/>
                <a:gd name="connsiteX3" fmla="*/ 0 w 3091625"/>
                <a:gd name="connsiteY3" fmla="*/ 942568 h 942568"/>
                <a:gd name="connsiteX4" fmla="*/ 0 w 3091625"/>
                <a:gd name="connsiteY4" fmla="*/ 0 h 942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1625" h="942568">
                  <a:moveTo>
                    <a:pt x="0" y="0"/>
                  </a:moveTo>
                  <a:lnTo>
                    <a:pt x="3091625" y="0"/>
                  </a:lnTo>
                  <a:lnTo>
                    <a:pt x="3091625" y="942568"/>
                  </a:lnTo>
                  <a:lnTo>
                    <a:pt x="0" y="942568"/>
                  </a:lnTo>
                  <a:lnTo>
                    <a:pt x="0" y="0"/>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14605" tIns="14605" rIns="14605" bIns="14605" numCol="1" spcCol="1270" anchor="ctr" anchorCtr="0">
              <a:noAutofit/>
            </a:bodyPr>
            <a:lstStyle/>
            <a:p>
              <a:pPr algn="ctr" defTabSz="1022350" rtl="1">
                <a:lnSpc>
                  <a:spcPct val="90000"/>
                </a:lnSpc>
                <a:spcBef>
                  <a:spcPct val="0"/>
                </a:spcBef>
                <a:spcAft>
                  <a:spcPct val="35000"/>
                </a:spcAft>
              </a:pPr>
              <a:r>
                <a:rPr lang="fa-IR" sz="2400" b="1" dirty="0" smtClean="0">
                  <a:cs typeface="B Zar" pitchFamily="2" charset="-78"/>
                </a:rPr>
                <a:t>مزد گرفتن برای یاد دادن واجبات نماز</a:t>
              </a:r>
            </a:p>
          </p:txBody>
        </p:sp>
      </p:grpSp>
      <p:grpSp>
        <p:nvGrpSpPr>
          <p:cNvPr id="42" name="Group 41"/>
          <p:cNvGrpSpPr/>
          <p:nvPr/>
        </p:nvGrpSpPr>
        <p:grpSpPr>
          <a:xfrm>
            <a:off x="407884" y="4659139"/>
            <a:ext cx="3643196" cy="925608"/>
            <a:chOff x="407884" y="4659139"/>
            <a:chExt cx="3643196" cy="925608"/>
          </a:xfrm>
        </p:grpSpPr>
        <p:sp>
          <p:nvSpPr>
            <p:cNvPr id="12" name="Freeform 11"/>
            <p:cNvSpPr/>
            <p:nvPr/>
          </p:nvSpPr>
          <p:spPr>
            <a:xfrm>
              <a:off x="3443881" y="5077047"/>
              <a:ext cx="607199" cy="89795"/>
            </a:xfrm>
            <a:custGeom>
              <a:avLst/>
              <a:gdLst>
                <a:gd name="connsiteX0" fmla="*/ 618325 w 618325"/>
                <a:gd name="connsiteY0" fmla="*/ 45720 h 91440"/>
                <a:gd name="connsiteX1" fmla="*/ 0 w 618325"/>
                <a:gd name="connsiteY1" fmla="*/ 45720 h 91440"/>
              </a:gdLst>
              <a:ahLst/>
              <a:cxnLst>
                <a:cxn ang="0">
                  <a:pos x="connsiteX0" y="connsiteY0"/>
                </a:cxn>
                <a:cxn ang="0">
                  <a:pos x="connsiteX1" y="connsiteY1"/>
                </a:cxn>
              </a:cxnLst>
              <a:rect l="l" t="t" r="r" b="b"/>
              <a:pathLst>
                <a:path w="618325" h="91440">
                  <a:moveTo>
                    <a:pt x="618325" y="45720"/>
                  </a:moveTo>
                  <a:lnTo>
                    <a:pt x="0" y="45720"/>
                  </a:lnTo>
                </a:path>
              </a:pathLst>
            </a:custGeom>
            <a:noFill/>
          </p:spPr>
          <p:style>
            <a:lnRef idx="2">
              <a:schemeClr val="accent4">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spcFirstLastPara="0" vert="horz" wrap="square" lIns="306404" tIns="30262" rIns="306405" bIns="30262" numCol="1" spcCol="1270" anchor="ctr" anchorCtr="0">
              <a:noAutofit/>
            </a:bodyPr>
            <a:lstStyle/>
            <a:p>
              <a:pPr lvl="0" algn="ctr" defTabSz="222250" rtl="1">
                <a:lnSpc>
                  <a:spcPct val="90000"/>
                </a:lnSpc>
                <a:spcBef>
                  <a:spcPct val="0"/>
                </a:spcBef>
                <a:spcAft>
                  <a:spcPct val="35000"/>
                </a:spcAft>
              </a:pPr>
              <a:endParaRPr lang="fa-IR" sz="500" kern="1200"/>
            </a:p>
          </p:txBody>
        </p:sp>
        <p:sp>
          <p:nvSpPr>
            <p:cNvPr id="28" name="Freeform 27"/>
            <p:cNvSpPr/>
            <p:nvPr/>
          </p:nvSpPr>
          <p:spPr>
            <a:xfrm>
              <a:off x="407884" y="4659139"/>
              <a:ext cx="3035997" cy="925608"/>
            </a:xfrm>
            <a:custGeom>
              <a:avLst/>
              <a:gdLst>
                <a:gd name="connsiteX0" fmla="*/ 0 w 3091625"/>
                <a:gd name="connsiteY0" fmla="*/ 0 h 942568"/>
                <a:gd name="connsiteX1" fmla="*/ 3091625 w 3091625"/>
                <a:gd name="connsiteY1" fmla="*/ 0 h 942568"/>
                <a:gd name="connsiteX2" fmla="*/ 3091625 w 3091625"/>
                <a:gd name="connsiteY2" fmla="*/ 942568 h 942568"/>
                <a:gd name="connsiteX3" fmla="*/ 0 w 3091625"/>
                <a:gd name="connsiteY3" fmla="*/ 942568 h 942568"/>
                <a:gd name="connsiteX4" fmla="*/ 0 w 3091625"/>
                <a:gd name="connsiteY4" fmla="*/ 0 h 942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1625" h="942568">
                  <a:moveTo>
                    <a:pt x="0" y="0"/>
                  </a:moveTo>
                  <a:lnTo>
                    <a:pt x="3091625" y="0"/>
                  </a:lnTo>
                  <a:lnTo>
                    <a:pt x="3091625" y="942568"/>
                  </a:lnTo>
                  <a:lnTo>
                    <a:pt x="0" y="942568"/>
                  </a:lnTo>
                  <a:lnTo>
                    <a:pt x="0" y="0"/>
                  </a:lnTo>
                  <a:close/>
                </a:path>
              </a:pathLst>
            </a:custGeom>
          </p:spPr>
          <p:style>
            <a:lnRef idx="2">
              <a:schemeClr val="accent5"/>
            </a:lnRef>
            <a:fillRef idx="1">
              <a:schemeClr val="lt1"/>
            </a:fillRef>
            <a:effectRef idx="0">
              <a:schemeClr val="accent5"/>
            </a:effectRef>
            <a:fontRef idx="minor">
              <a:schemeClr val="dk1"/>
            </a:fontRef>
          </p:style>
          <p:txBody>
            <a:bodyPr spcFirstLastPara="0" vert="horz" wrap="square" lIns="14605" tIns="14605" rIns="14605" bIns="14605" numCol="1" spcCol="1270" anchor="ctr" anchorCtr="0">
              <a:noAutofit/>
            </a:bodyPr>
            <a:lstStyle/>
            <a:p>
              <a:pPr lvl="0" algn="ctr" defTabSz="1022350" rtl="1">
                <a:lnSpc>
                  <a:spcPct val="90000"/>
                </a:lnSpc>
                <a:spcBef>
                  <a:spcPct val="0"/>
                </a:spcBef>
                <a:spcAft>
                  <a:spcPct val="35000"/>
                </a:spcAft>
              </a:pPr>
              <a:r>
                <a:rPr lang="fa-IR" sz="2000" b="1" i="0" kern="1200" dirty="0" smtClean="0">
                  <a:cs typeface="B Zar" pitchFamily="2" charset="-78"/>
                </a:rPr>
                <a:t>احتیاط واجب در مزد نگرفتن</a:t>
              </a:r>
            </a:p>
          </p:txBody>
        </p:sp>
      </p:grpSp>
      <p:grpSp>
        <p:nvGrpSpPr>
          <p:cNvPr id="43" name="Group 42"/>
          <p:cNvGrpSpPr/>
          <p:nvPr/>
        </p:nvGrpSpPr>
        <p:grpSpPr>
          <a:xfrm>
            <a:off x="4051080" y="3675679"/>
            <a:ext cx="3643196" cy="3066079"/>
            <a:chOff x="4051080" y="3675679"/>
            <a:chExt cx="3643196" cy="3066079"/>
          </a:xfrm>
        </p:grpSpPr>
        <p:sp>
          <p:nvSpPr>
            <p:cNvPr id="11" name="Freeform 10"/>
            <p:cNvSpPr/>
            <p:nvPr/>
          </p:nvSpPr>
          <p:spPr>
            <a:xfrm>
              <a:off x="7087077" y="3675679"/>
              <a:ext cx="607199" cy="2603274"/>
            </a:xfrm>
            <a:custGeom>
              <a:avLst/>
              <a:gdLst>
                <a:gd name="connsiteX0" fmla="*/ 618325 w 618325"/>
                <a:gd name="connsiteY0" fmla="*/ 0 h 2650974"/>
                <a:gd name="connsiteX1" fmla="*/ 309162 w 618325"/>
                <a:gd name="connsiteY1" fmla="*/ 0 h 2650974"/>
                <a:gd name="connsiteX2" fmla="*/ 309162 w 618325"/>
                <a:gd name="connsiteY2" fmla="*/ 2650974 h 2650974"/>
                <a:gd name="connsiteX3" fmla="*/ 0 w 618325"/>
                <a:gd name="connsiteY3" fmla="*/ 2650974 h 2650974"/>
              </a:gdLst>
              <a:ahLst/>
              <a:cxnLst>
                <a:cxn ang="0">
                  <a:pos x="connsiteX0" y="connsiteY0"/>
                </a:cxn>
                <a:cxn ang="0">
                  <a:pos x="connsiteX1" y="connsiteY1"/>
                </a:cxn>
                <a:cxn ang="0">
                  <a:pos x="connsiteX2" y="connsiteY2"/>
                </a:cxn>
                <a:cxn ang="0">
                  <a:pos x="connsiteX3" y="connsiteY3"/>
                </a:cxn>
              </a:cxnLst>
              <a:rect l="l" t="t" r="r" b="b"/>
              <a:pathLst>
                <a:path w="618325" h="2650974">
                  <a:moveTo>
                    <a:pt x="618325" y="0"/>
                  </a:moveTo>
                  <a:lnTo>
                    <a:pt x="309162" y="0"/>
                  </a:lnTo>
                  <a:lnTo>
                    <a:pt x="309162" y="2650974"/>
                  </a:lnTo>
                  <a:lnTo>
                    <a:pt x="0" y="2650974"/>
                  </a:lnTo>
                </a:path>
              </a:pathLst>
            </a:custGeom>
            <a:noFill/>
          </p:spPr>
          <p:style>
            <a:lnRef idx="2">
              <a:schemeClr val="accent3">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253810" tIns="1257433" rIns="253809" bIns="1257435" numCol="1" spcCol="1270" anchor="ctr" anchorCtr="0">
              <a:noAutofit/>
            </a:bodyPr>
            <a:lstStyle/>
            <a:p>
              <a:pPr lvl="0" algn="ctr" defTabSz="444500" rtl="1">
                <a:lnSpc>
                  <a:spcPct val="90000"/>
                </a:lnSpc>
                <a:spcBef>
                  <a:spcPct val="0"/>
                </a:spcBef>
                <a:spcAft>
                  <a:spcPct val="35000"/>
                </a:spcAft>
              </a:pPr>
              <a:endParaRPr lang="fa-IR" sz="1000" kern="1200"/>
            </a:p>
          </p:txBody>
        </p:sp>
        <p:sp>
          <p:nvSpPr>
            <p:cNvPr id="29" name="Freeform 28"/>
            <p:cNvSpPr/>
            <p:nvPr/>
          </p:nvSpPr>
          <p:spPr>
            <a:xfrm>
              <a:off x="4051080" y="5816150"/>
              <a:ext cx="3035997" cy="925608"/>
            </a:xfrm>
            <a:custGeom>
              <a:avLst/>
              <a:gdLst>
                <a:gd name="connsiteX0" fmla="*/ 0 w 3091625"/>
                <a:gd name="connsiteY0" fmla="*/ 0 h 942568"/>
                <a:gd name="connsiteX1" fmla="*/ 3091625 w 3091625"/>
                <a:gd name="connsiteY1" fmla="*/ 0 h 942568"/>
                <a:gd name="connsiteX2" fmla="*/ 3091625 w 3091625"/>
                <a:gd name="connsiteY2" fmla="*/ 942568 h 942568"/>
                <a:gd name="connsiteX3" fmla="*/ 0 w 3091625"/>
                <a:gd name="connsiteY3" fmla="*/ 942568 h 942568"/>
                <a:gd name="connsiteX4" fmla="*/ 0 w 3091625"/>
                <a:gd name="connsiteY4" fmla="*/ 0 h 942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1625" h="942568">
                  <a:moveTo>
                    <a:pt x="0" y="0"/>
                  </a:moveTo>
                  <a:lnTo>
                    <a:pt x="3091625" y="0"/>
                  </a:lnTo>
                  <a:lnTo>
                    <a:pt x="3091625" y="942568"/>
                  </a:lnTo>
                  <a:lnTo>
                    <a:pt x="0" y="942568"/>
                  </a:lnTo>
                  <a:lnTo>
                    <a:pt x="0" y="0"/>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14605" tIns="14605" rIns="14605" bIns="14605" numCol="1" spcCol="1270" anchor="ctr" anchorCtr="0">
              <a:noAutofit/>
            </a:bodyPr>
            <a:lstStyle/>
            <a:p>
              <a:pPr lvl="0" algn="ctr" defTabSz="1022350" rtl="1">
                <a:lnSpc>
                  <a:spcPct val="90000"/>
                </a:lnSpc>
                <a:spcBef>
                  <a:spcPct val="0"/>
                </a:spcBef>
                <a:spcAft>
                  <a:spcPct val="35000"/>
                </a:spcAft>
              </a:pPr>
              <a:r>
                <a:rPr lang="fa-IR" sz="2400" b="1" dirty="0" smtClean="0">
                  <a:cs typeface="B Zar" pitchFamily="2" charset="-78"/>
                </a:rPr>
                <a:t>مزد گرفتن برای یاد دادن  مستحبّات نماز</a:t>
              </a:r>
            </a:p>
          </p:txBody>
        </p:sp>
      </p:grpSp>
      <p:grpSp>
        <p:nvGrpSpPr>
          <p:cNvPr id="44" name="Group 43"/>
          <p:cNvGrpSpPr/>
          <p:nvPr/>
        </p:nvGrpSpPr>
        <p:grpSpPr>
          <a:xfrm>
            <a:off x="407884" y="5816150"/>
            <a:ext cx="3643196" cy="925608"/>
            <a:chOff x="407884" y="5816150"/>
            <a:chExt cx="3643196" cy="925608"/>
          </a:xfrm>
        </p:grpSpPr>
        <p:sp>
          <p:nvSpPr>
            <p:cNvPr id="10" name="Freeform 9"/>
            <p:cNvSpPr/>
            <p:nvPr/>
          </p:nvSpPr>
          <p:spPr>
            <a:xfrm>
              <a:off x="3443881" y="6234059"/>
              <a:ext cx="607199" cy="89795"/>
            </a:xfrm>
            <a:custGeom>
              <a:avLst/>
              <a:gdLst>
                <a:gd name="connsiteX0" fmla="*/ 618325 w 618325"/>
                <a:gd name="connsiteY0" fmla="*/ 45720 h 91440"/>
                <a:gd name="connsiteX1" fmla="*/ 0 w 618325"/>
                <a:gd name="connsiteY1" fmla="*/ 45720 h 91440"/>
              </a:gdLst>
              <a:ahLst/>
              <a:cxnLst>
                <a:cxn ang="0">
                  <a:pos x="connsiteX0" y="connsiteY0"/>
                </a:cxn>
                <a:cxn ang="0">
                  <a:pos x="connsiteX1" y="connsiteY1"/>
                </a:cxn>
              </a:cxnLst>
              <a:rect l="l" t="t" r="r" b="b"/>
              <a:pathLst>
                <a:path w="618325" h="91440">
                  <a:moveTo>
                    <a:pt x="618325" y="45720"/>
                  </a:moveTo>
                  <a:lnTo>
                    <a:pt x="0" y="45720"/>
                  </a:lnTo>
                </a:path>
              </a:pathLst>
            </a:custGeom>
            <a:noFill/>
          </p:spPr>
          <p:style>
            <a:lnRef idx="2">
              <a:schemeClr val="accent4">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spcFirstLastPara="0" vert="horz" wrap="square" lIns="306404" tIns="30262" rIns="306405" bIns="30262" numCol="1" spcCol="1270" anchor="ctr" anchorCtr="0">
              <a:noAutofit/>
            </a:bodyPr>
            <a:lstStyle/>
            <a:p>
              <a:pPr lvl="0" algn="ctr" defTabSz="222250" rtl="1">
                <a:lnSpc>
                  <a:spcPct val="90000"/>
                </a:lnSpc>
                <a:spcBef>
                  <a:spcPct val="0"/>
                </a:spcBef>
                <a:spcAft>
                  <a:spcPct val="35000"/>
                </a:spcAft>
              </a:pPr>
              <a:endParaRPr lang="fa-IR" sz="500" kern="1200"/>
            </a:p>
          </p:txBody>
        </p:sp>
        <p:sp>
          <p:nvSpPr>
            <p:cNvPr id="30" name="Freeform 29"/>
            <p:cNvSpPr/>
            <p:nvPr/>
          </p:nvSpPr>
          <p:spPr>
            <a:xfrm>
              <a:off x="407884" y="5816150"/>
              <a:ext cx="3035997" cy="925608"/>
            </a:xfrm>
            <a:custGeom>
              <a:avLst/>
              <a:gdLst>
                <a:gd name="connsiteX0" fmla="*/ 0 w 3091625"/>
                <a:gd name="connsiteY0" fmla="*/ 0 h 942568"/>
                <a:gd name="connsiteX1" fmla="*/ 3091625 w 3091625"/>
                <a:gd name="connsiteY1" fmla="*/ 0 h 942568"/>
                <a:gd name="connsiteX2" fmla="*/ 3091625 w 3091625"/>
                <a:gd name="connsiteY2" fmla="*/ 942568 h 942568"/>
                <a:gd name="connsiteX3" fmla="*/ 0 w 3091625"/>
                <a:gd name="connsiteY3" fmla="*/ 942568 h 942568"/>
                <a:gd name="connsiteX4" fmla="*/ 0 w 3091625"/>
                <a:gd name="connsiteY4" fmla="*/ 0 h 942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1625" h="942568">
                  <a:moveTo>
                    <a:pt x="0" y="0"/>
                  </a:moveTo>
                  <a:lnTo>
                    <a:pt x="3091625" y="0"/>
                  </a:lnTo>
                  <a:lnTo>
                    <a:pt x="3091625" y="942568"/>
                  </a:lnTo>
                  <a:lnTo>
                    <a:pt x="0" y="942568"/>
                  </a:lnTo>
                  <a:lnTo>
                    <a:pt x="0" y="0"/>
                  </a:lnTo>
                  <a:close/>
                </a:path>
              </a:pathLst>
            </a:custGeom>
          </p:spPr>
          <p:style>
            <a:lnRef idx="2">
              <a:schemeClr val="accent5"/>
            </a:lnRef>
            <a:fillRef idx="1">
              <a:schemeClr val="lt1"/>
            </a:fillRef>
            <a:effectRef idx="0">
              <a:schemeClr val="accent5"/>
            </a:effectRef>
            <a:fontRef idx="minor">
              <a:schemeClr val="dk1"/>
            </a:fontRef>
          </p:style>
          <p:txBody>
            <a:bodyPr spcFirstLastPara="0" vert="horz" wrap="square" lIns="14605" tIns="14605" rIns="14605" bIns="14605" numCol="1" spcCol="1270" anchor="ctr" anchorCtr="0">
              <a:noAutofit/>
            </a:bodyPr>
            <a:lstStyle/>
            <a:p>
              <a:pPr lvl="0" algn="ctr" defTabSz="1022350" rtl="1">
                <a:lnSpc>
                  <a:spcPct val="90000"/>
                </a:lnSpc>
                <a:spcBef>
                  <a:spcPct val="0"/>
                </a:spcBef>
                <a:spcAft>
                  <a:spcPct val="35000"/>
                </a:spcAft>
              </a:pPr>
              <a:r>
                <a:rPr lang="fa-IR" sz="2000" b="1" dirty="0" smtClean="0">
                  <a:cs typeface="B Zar" pitchFamily="2" charset="-78"/>
                </a:rPr>
                <a:t>اشكال ندارد. </a:t>
              </a:r>
            </a:p>
          </p:txBody>
        </p:sp>
      </p:grpSp>
      <p:sp>
        <p:nvSpPr>
          <p:cNvPr id="31" name="7-Point Star 30">
            <a:hlinkClick r:id="rId3" action="ppaction://hlinksldjump"/>
          </p:cNvPr>
          <p:cNvSpPr/>
          <p:nvPr/>
        </p:nvSpPr>
        <p:spPr>
          <a:xfrm>
            <a:off x="533400" y="3048000"/>
            <a:ext cx="258558" cy="258558"/>
          </a:xfrm>
          <a:prstGeom prst="star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36" name="4-Point Star 35">
            <a:hlinkClick r:id="rId3" action="ppaction://hlinksldjump"/>
          </p:cNvPr>
          <p:cNvSpPr/>
          <p:nvPr/>
        </p:nvSpPr>
        <p:spPr>
          <a:xfrm>
            <a:off x="457200" y="1242645"/>
            <a:ext cx="304800" cy="304800"/>
          </a:xfrm>
          <a:prstGeom prst="star4">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37" name="4-Point Star 36">
            <a:hlinkClick r:id="rId3" action="ppaction://hlinksldjump"/>
          </p:cNvPr>
          <p:cNvSpPr/>
          <p:nvPr/>
        </p:nvSpPr>
        <p:spPr>
          <a:xfrm>
            <a:off x="457200" y="2332892"/>
            <a:ext cx="304800" cy="304800"/>
          </a:xfrm>
          <a:prstGeom prst="star4">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38" name="7-Point Star 37">
            <a:hlinkClick r:id="rId3" action="ppaction://hlinksldjump"/>
          </p:cNvPr>
          <p:cNvSpPr/>
          <p:nvPr/>
        </p:nvSpPr>
        <p:spPr>
          <a:xfrm>
            <a:off x="4114800" y="1371600"/>
            <a:ext cx="258558" cy="258558"/>
          </a:xfrm>
          <a:prstGeom prst="star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45" name="Striped Right Arrow 44">
            <a:hlinkClick r:id="rId4" action="ppaction://hlinksldjump"/>
          </p:cNvPr>
          <p:cNvSpPr/>
          <p:nvPr/>
        </p:nvSpPr>
        <p:spPr>
          <a:xfrm rot="10800000">
            <a:off x="8305800" y="6172200"/>
            <a:ext cx="53340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0"/>
                                        </p:tgtEl>
                                        <p:attrNameLst>
                                          <p:attrName>style.visibility</p:attrName>
                                        </p:attrNameLst>
                                      </p:cBhvr>
                                      <p:to>
                                        <p:strVal val="visible"/>
                                      </p:to>
                                    </p:set>
                                    <p:anim calcmode="discrete" valueType="clr">
                                      <p:cBhvr override="childStyle">
                                        <p:cTn id="7" dur="80"/>
                                        <p:tgtEl>
                                          <p:spTgt spid="2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0"/>
                                        </p:tgtEl>
                                        <p:attrNameLst>
                                          <p:attrName>fillcolor</p:attrName>
                                        </p:attrNameLst>
                                      </p:cBhvr>
                                      <p:tavLst>
                                        <p:tav tm="0">
                                          <p:val>
                                            <p:clrVal>
                                              <a:schemeClr val="accent2"/>
                                            </p:clrVal>
                                          </p:val>
                                        </p:tav>
                                        <p:tav tm="50000">
                                          <p:val>
                                            <p:clrVal>
                                              <a:schemeClr val="hlink"/>
                                            </p:clrVal>
                                          </p:val>
                                        </p:tav>
                                      </p:tavLst>
                                    </p:anim>
                                    <p:set>
                                      <p:cBhvr>
                                        <p:cTn id="9" dur="80"/>
                                        <p:tgtEl>
                                          <p:spTgt spid="2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randombar(horizontal)">
                                      <p:cBhvr>
                                        <p:cTn id="14" dur="500"/>
                                        <p:tgtEl>
                                          <p:spTgt spid="3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2000"/>
                                        <p:tgtEl>
                                          <p:spTgt spid="38"/>
                                        </p:tgtEl>
                                      </p:cBhvr>
                                    </p:animEffect>
                                  </p:childTnLst>
                                </p:cTn>
                              </p:par>
                              <p:par>
                                <p:cTn id="18" presetID="8" presetClass="emph" presetSubtype="0" repeatCount="indefinite" fill="hold" grpId="1" nodeType="withEffect">
                                  <p:stCondLst>
                                    <p:cond delay="0"/>
                                  </p:stCondLst>
                                  <p:childTnLst>
                                    <p:animRot by="21600000">
                                      <p:cBhvr>
                                        <p:cTn id="19" dur="2000" fill="hold"/>
                                        <p:tgtEl>
                                          <p:spTgt spid="38"/>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randombar(horizontal)">
                                      <p:cBhvr>
                                        <p:cTn id="24" dur="500"/>
                                        <p:tgtEl>
                                          <p:spTgt spid="3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2000"/>
                                        <p:tgtEl>
                                          <p:spTgt spid="36"/>
                                        </p:tgtEl>
                                      </p:cBhvr>
                                    </p:animEffect>
                                  </p:childTnLst>
                                </p:cTn>
                              </p:par>
                              <p:par>
                                <p:cTn id="28" presetID="8" presetClass="emph" presetSubtype="0" repeatCount="indefinite" fill="hold" grpId="1" nodeType="withEffect">
                                  <p:stCondLst>
                                    <p:cond delay="0"/>
                                  </p:stCondLst>
                                  <p:childTnLst>
                                    <p:animRot by="21600000">
                                      <p:cBhvr>
                                        <p:cTn id="29" dur="2000" fill="hold"/>
                                        <p:tgtEl>
                                          <p:spTgt spid="36"/>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randombar(horizontal)">
                                      <p:cBhvr>
                                        <p:cTn id="34" dur="500"/>
                                        <p:tgtEl>
                                          <p:spTgt spid="34"/>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randombar(horizontal)">
                                      <p:cBhvr>
                                        <p:cTn id="39" dur="500"/>
                                        <p:tgtEl>
                                          <p:spTgt spid="3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2000"/>
                                        <p:tgtEl>
                                          <p:spTgt spid="37"/>
                                        </p:tgtEl>
                                      </p:cBhvr>
                                    </p:animEffect>
                                  </p:childTnLst>
                                </p:cTn>
                              </p:par>
                              <p:par>
                                <p:cTn id="43" presetID="8" presetClass="emph" presetSubtype="0" repeatCount="indefinite" fill="hold" grpId="1" nodeType="withEffect">
                                  <p:stCondLst>
                                    <p:cond delay="0"/>
                                  </p:stCondLst>
                                  <p:childTnLst>
                                    <p:animRot by="21600000">
                                      <p:cBhvr>
                                        <p:cTn id="44" dur="2000" fill="hold"/>
                                        <p:tgtEl>
                                          <p:spTgt spid="37"/>
                                        </p:tgtEl>
                                        <p:attrNameLst>
                                          <p:attrName>r</p:attrName>
                                        </p:attrNameLst>
                                      </p:cBhvr>
                                    </p:animRo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nodeType="click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randombar(horizontal)">
                                      <p:cBhvr>
                                        <p:cTn id="49" dur="500"/>
                                        <p:tgtEl>
                                          <p:spTgt spid="3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2000"/>
                                        <p:tgtEl>
                                          <p:spTgt spid="31"/>
                                        </p:tgtEl>
                                      </p:cBhvr>
                                    </p:animEffect>
                                  </p:childTnLst>
                                </p:cTn>
                              </p:par>
                              <p:par>
                                <p:cTn id="53" presetID="8" presetClass="emph" presetSubtype="0" repeatCount="indefinite" fill="hold" grpId="1" nodeType="withEffect">
                                  <p:stCondLst>
                                    <p:cond delay="0"/>
                                  </p:stCondLst>
                                  <p:childTnLst>
                                    <p:animRot by="21600000">
                                      <p:cBhvr>
                                        <p:cTn id="54" dur="2000" fill="hold"/>
                                        <p:tgtEl>
                                          <p:spTgt spid="31"/>
                                        </p:tgtEl>
                                        <p:attrNameLst>
                                          <p:attrName>r</p:attrName>
                                        </p:attrNameLst>
                                      </p:cBhvr>
                                    </p:animRot>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nodeType="click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randombar(horizontal)">
                                      <p:cBhvr>
                                        <p:cTn id="59" dur="500"/>
                                        <p:tgtEl>
                                          <p:spTgt spid="40"/>
                                        </p:tgtEl>
                                      </p:cBhvr>
                                    </p:animEffect>
                                  </p:childTnLst>
                                </p:cTn>
                              </p:par>
                            </p:childTnLst>
                          </p:cTn>
                        </p:par>
                      </p:childTnLst>
                    </p:cTn>
                  </p:par>
                  <p:par>
                    <p:cTn id="60" fill="hold">
                      <p:stCondLst>
                        <p:cond delay="indefinite"/>
                      </p:stCondLst>
                      <p:childTnLst>
                        <p:par>
                          <p:cTn id="61" fill="hold">
                            <p:stCondLst>
                              <p:cond delay="0"/>
                            </p:stCondLst>
                            <p:childTnLst>
                              <p:par>
                                <p:cTn id="62" presetID="14" presetClass="entr" presetSubtype="10" fill="hold" nodeType="click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randombar(horizontal)">
                                      <p:cBhvr>
                                        <p:cTn id="64" dur="500"/>
                                        <p:tgtEl>
                                          <p:spTgt spid="41"/>
                                        </p:tgtEl>
                                      </p:cBhvr>
                                    </p:animEffect>
                                  </p:childTnLst>
                                </p:cTn>
                              </p:par>
                            </p:childTnLst>
                          </p:cTn>
                        </p:par>
                      </p:childTnLst>
                    </p:cTn>
                  </p:par>
                  <p:par>
                    <p:cTn id="65" fill="hold">
                      <p:stCondLst>
                        <p:cond delay="indefinite"/>
                      </p:stCondLst>
                      <p:childTnLst>
                        <p:par>
                          <p:cTn id="66" fill="hold">
                            <p:stCondLst>
                              <p:cond delay="0"/>
                            </p:stCondLst>
                            <p:childTnLst>
                              <p:par>
                                <p:cTn id="67" presetID="14" presetClass="entr" presetSubtype="10" fill="hold" nodeType="click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randombar(horizontal)">
                                      <p:cBhvr>
                                        <p:cTn id="69" dur="500"/>
                                        <p:tgtEl>
                                          <p:spTgt spid="42"/>
                                        </p:tgtEl>
                                      </p:cBhvr>
                                    </p:animEffect>
                                  </p:childTnLst>
                                </p:cTn>
                              </p:par>
                            </p:childTnLst>
                          </p:cTn>
                        </p:par>
                      </p:childTnLst>
                    </p:cTn>
                  </p:par>
                  <p:par>
                    <p:cTn id="70" fill="hold">
                      <p:stCondLst>
                        <p:cond delay="indefinite"/>
                      </p:stCondLst>
                      <p:childTnLst>
                        <p:par>
                          <p:cTn id="71" fill="hold">
                            <p:stCondLst>
                              <p:cond delay="0"/>
                            </p:stCondLst>
                            <p:childTnLst>
                              <p:par>
                                <p:cTn id="72" presetID="14" presetClass="entr" presetSubtype="10" fill="hold" nodeType="clickEffect">
                                  <p:stCondLst>
                                    <p:cond delay="0"/>
                                  </p:stCondLst>
                                  <p:childTnLst>
                                    <p:set>
                                      <p:cBhvr>
                                        <p:cTn id="73" dur="1" fill="hold">
                                          <p:stCondLst>
                                            <p:cond delay="0"/>
                                          </p:stCondLst>
                                        </p:cTn>
                                        <p:tgtEl>
                                          <p:spTgt spid="43"/>
                                        </p:tgtEl>
                                        <p:attrNameLst>
                                          <p:attrName>style.visibility</p:attrName>
                                        </p:attrNameLst>
                                      </p:cBhvr>
                                      <p:to>
                                        <p:strVal val="visible"/>
                                      </p:to>
                                    </p:set>
                                    <p:animEffect transition="in" filter="randombar(horizontal)">
                                      <p:cBhvr>
                                        <p:cTn id="74" dur="500"/>
                                        <p:tgtEl>
                                          <p:spTgt spid="43"/>
                                        </p:tgtEl>
                                      </p:cBhvr>
                                    </p:animEffect>
                                  </p:childTnLst>
                                </p:cTn>
                              </p:par>
                            </p:childTnLst>
                          </p:cTn>
                        </p:par>
                      </p:childTnLst>
                    </p:cTn>
                  </p:par>
                  <p:par>
                    <p:cTn id="75" fill="hold">
                      <p:stCondLst>
                        <p:cond delay="indefinite"/>
                      </p:stCondLst>
                      <p:childTnLst>
                        <p:par>
                          <p:cTn id="76" fill="hold">
                            <p:stCondLst>
                              <p:cond delay="0"/>
                            </p:stCondLst>
                            <p:childTnLst>
                              <p:par>
                                <p:cTn id="77" presetID="14" presetClass="entr" presetSubtype="10" fill="hold" nodeType="click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randombar(horizontal)">
                                      <p:cBhvr>
                                        <p:cTn id="79" dur="500"/>
                                        <p:tgtEl>
                                          <p:spTgt spid="44"/>
                                        </p:tgtEl>
                                      </p:cBhvr>
                                    </p:animEffect>
                                  </p:childTnLst>
                                </p:cTn>
                              </p:par>
                            </p:childTnLst>
                          </p:cTn>
                        </p:par>
                        <p:par>
                          <p:cTn id="80" fill="hold">
                            <p:stCondLst>
                              <p:cond delay="500"/>
                            </p:stCondLst>
                            <p:childTnLst>
                              <p:par>
                                <p:cTn id="81" presetID="53" presetClass="entr" presetSubtype="0" fill="hold" grpId="0" nodeType="afterEffect">
                                  <p:stCondLst>
                                    <p:cond delay="0"/>
                                  </p:stCondLst>
                                  <p:childTnLst>
                                    <p:set>
                                      <p:cBhvr>
                                        <p:cTn id="82" dur="1" fill="hold">
                                          <p:stCondLst>
                                            <p:cond delay="0"/>
                                          </p:stCondLst>
                                        </p:cTn>
                                        <p:tgtEl>
                                          <p:spTgt spid="45"/>
                                        </p:tgtEl>
                                        <p:attrNameLst>
                                          <p:attrName>style.visibility</p:attrName>
                                        </p:attrNameLst>
                                      </p:cBhvr>
                                      <p:to>
                                        <p:strVal val="visible"/>
                                      </p:to>
                                    </p:set>
                                    <p:anim calcmode="lin" valueType="num">
                                      <p:cBhvr>
                                        <p:cTn id="83" dur="500" fill="hold"/>
                                        <p:tgtEl>
                                          <p:spTgt spid="45"/>
                                        </p:tgtEl>
                                        <p:attrNameLst>
                                          <p:attrName>ppt_w</p:attrName>
                                        </p:attrNameLst>
                                      </p:cBhvr>
                                      <p:tavLst>
                                        <p:tav tm="0">
                                          <p:val>
                                            <p:fltVal val="0"/>
                                          </p:val>
                                        </p:tav>
                                        <p:tav tm="100000">
                                          <p:val>
                                            <p:strVal val="#ppt_w"/>
                                          </p:val>
                                        </p:tav>
                                      </p:tavLst>
                                    </p:anim>
                                    <p:anim calcmode="lin" valueType="num">
                                      <p:cBhvr>
                                        <p:cTn id="84" dur="500" fill="hold"/>
                                        <p:tgtEl>
                                          <p:spTgt spid="45"/>
                                        </p:tgtEl>
                                        <p:attrNameLst>
                                          <p:attrName>ppt_h</p:attrName>
                                        </p:attrNameLst>
                                      </p:cBhvr>
                                      <p:tavLst>
                                        <p:tav tm="0">
                                          <p:val>
                                            <p:fltVal val="0"/>
                                          </p:val>
                                        </p:tav>
                                        <p:tav tm="100000">
                                          <p:val>
                                            <p:strVal val="#ppt_h"/>
                                          </p:val>
                                        </p:tav>
                                      </p:tavLst>
                                    </p:anim>
                                    <p:animEffect transition="in" filter="fade">
                                      <p:cBhvr>
                                        <p:cTn id="8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1" grpId="0" animBg="1"/>
      <p:bldP spid="31" grpId="1" animBg="1"/>
      <p:bldP spid="36" grpId="0" animBg="1"/>
      <p:bldP spid="36" grpId="1" animBg="1"/>
      <p:bldP spid="37" grpId="0" animBg="1"/>
      <p:bldP spid="37" grpId="1" animBg="1"/>
      <p:bldP spid="38" grpId="0" animBg="1"/>
      <p:bldP spid="38" grpId="1" animBg="1"/>
      <p:bldP spid="4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hlinkClick r:id="rId2" action="ppaction://hlinksldjump"/>
          </p:cNvPr>
          <p:cNvSpPr/>
          <p:nvPr/>
        </p:nvSpPr>
        <p:spPr>
          <a:xfrm>
            <a:off x="0" y="0"/>
            <a:ext cx="9144000" cy="685800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66894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2" name="Snip Single Corner Rectangle 11"/>
          <p:cNvSpPr/>
          <p:nvPr/>
        </p:nvSpPr>
        <p:spPr>
          <a:xfrm>
            <a:off x="0" y="0"/>
            <a:ext cx="32004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85800" y="2"/>
            <a:ext cx="1798052"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واجبات نماز 2</a:t>
            </a:r>
            <a:endParaRPr lang="en-US" sz="2400" dirty="0">
              <a:solidFill>
                <a:schemeClr val="bg1"/>
              </a:solidFill>
            </a:endParaRPr>
          </a:p>
        </p:txBody>
      </p:sp>
      <p:pic>
        <p:nvPicPr>
          <p:cNvPr id="8" name="Picture 7" descr="Picture4.png">
            <a:hlinkClick r:id="rId2" action="ppaction://hlinksldjump"/>
          </p:cNvPr>
          <p:cNvPicPr>
            <a:picLocks noChangeAspect="1"/>
          </p:cNvPicPr>
          <p:nvPr/>
        </p:nvPicPr>
        <p:blipFill>
          <a:blip r:embed="rId3" cstate="print"/>
          <a:stretch>
            <a:fillRect/>
          </a:stretch>
        </p:blipFill>
        <p:spPr>
          <a:xfrm>
            <a:off x="612975" y="838200"/>
            <a:ext cx="7918050" cy="55408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hlinkClick r:id="rId2" action="ppaction://hlinksldjump"/>
          </p:cNvPr>
          <p:cNvSpPr/>
          <p:nvPr/>
        </p:nvSpPr>
        <p:spPr>
          <a:xfrm>
            <a:off x="0" y="0"/>
            <a:ext cx="9144000" cy="685800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66894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2" name="Snip Single Corner Rectangle 11"/>
          <p:cNvSpPr/>
          <p:nvPr/>
        </p:nvSpPr>
        <p:spPr>
          <a:xfrm>
            <a:off x="0" y="0"/>
            <a:ext cx="32004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85800" y="2"/>
            <a:ext cx="1798052"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واجبات نماز 2</a:t>
            </a:r>
            <a:endParaRPr lang="en-US" sz="2400" dirty="0">
              <a:solidFill>
                <a:schemeClr val="bg1"/>
              </a:solidFill>
            </a:endParaRPr>
          </a:p>
        </p:txBody>
      </p:sp>
      <p:pic>
        <p:nvPicPr>
          <p:cNvPr id="8" name="Picture 7" descr="Picture5.png">
            <a:hlinkClick r:id="rId2" action="ppaction://hlinksldjump"/>
          </p:cNvPr>
          <p:cNvPicPr>
            <a:picLocks noChangeAspect="1"/>
          </p:cNvPicPr>
          <p:nvPr/>
        </p:nvPicPr>
        <p:blipFill>
          <a:blip r:embed="rId3" cstate="print"/>
          <a:stretch>
            <a:fillRect/>
          </a:stretch>
        </p:blipFill>
        <p:spPr>
          <a:xfrm>
            <a:off x="384394" y="923978"/>
            <a:ext cx="8375212" cy="52482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hlinkClick r:id="rId2" action="ppaction://hlinksldjump"/>
          </p:cNvPr>
          <p:cNvSpPr/>
          <p:nvPr/>
        </p:nvSpPr>
        <p:spPr>
          <a:xfrm>
            <a:off x="0" y="0"/>
            <a:ext cx="9144000" cy="685800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7" name="Rounded Rectangle 16">
            <a:hlinkClick r:id="rId2" action="ppaction://hlinksldjump"/>
          </p:cNvPr>
          <p:cNvSpPr/>
          <p:nvPr/>
        </p:nvSpPr>
        <p:spPr>
          <a:xfrm>
            <a:off x="549491" y="857232"/>
            <a:ext cx="7979075" cy="5429288"/>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8" name="Rectangle 17">
            <a:hlinkClick r:id="rId2" action="ppaction://hlinksldjump"/>
          </p:cNvPr>
          <p:cNvSpPr/>
          <p:nvPr/>
        </p:nvSpPr>
        <p:spPr>
          <a:xfrm>
            <a:off x="813262" y="990600"/>
            <a:ext cx="7385590" cy="3416320"/>
          </a:xfrm>
          <a:prstGeom prst="rect">
            <a:avLst/>
          </a:prstGeom>
        </p:spPr>
        <p:txBody>
          <a:bodyPr wrap="square">
            <a:spAutoFit/>
          </a:bodyPr>
          <a:lstStyle/>
          <a:p>
            <a:pPr algn="justLow" rtl="1">
              <a:lnSpc>
                <a:spcPct val="150000"/>
              </a:lnSpc>
            </a:pPr>
            <a:r>
              <a:rPr lang="fa-IR" sz="4800" b="1" dirty="0" smtClean="0">
                <a:cs typeface="B Zar" pitchFamily="2" charset="-78"/>
              </a:rPr>
              <a:t>مثلاً  كلمه‌ی «عَبْدُهُ» را در تشهد «عَبْدَهُ » مى دانسته و در نماز همانطور بخواند. </a:t>
            </a:r>
            <a:endParaRPr lang="fa-IR" sz="4800" b="1" dirty="0">
              <a:cs typeface="B Zar" pitchFamily="2" charset="-78"/>
            </a:endParaRPr>
          </a:p>
        </p:txBody>
      </p:sp>
      <p:sp>
        <p:nvSpPr>
          <p:cNvPr id="10" name="Rectangle 9"/>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66894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2" name="Snip Single Corner Rectangle 11"/>
          <p:cNvSpPr/>
          <p:nvPr/>
        </p:nvSpPr>
        <p:spPr>
          <a:xfrm>
            <a:off x="0" y="0"/>
            <a:ext cx="32004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85800" y="2"/>
            <a:ext cx="1798052"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واجبات نماز 2</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8"/>
                                        </p:tgtEl>
                                        <p:attrNameLst>
                                          <p:attrName>style.visibility</p:attrName>
                                        </p:attrNameLst>
                                      </p:cBhvr>
                                      <p:to>
                                        <p:strVal val="visible"/>
                                      </p:to>
                                    </p:set>
                                    <p:anim calcmode="discrete" valueType="clr">
                                      <p:cBhvr override="childStyle">
                                        <p:cTn id="7"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
                                        </p:tgtEl>
                                        <p:attrNameLst>
                                          <p:attrName>fillcolor</p:attrName>
                                        </p:attrNameLst>
                                      </p:cBhvr>
                                      <p:tavLst>
                                        <p:tav tm="0">
                                          <p:val>
                                            <p:clrVal>
                                              <a:schemeClr val="accent2"/>
                                            </p:clrVal>
                                          </p:val>
                                        </p:tav>
                                        <p:tav tm="50000">
                                          <p:val>
                                            <p:clrVal>
                                              <a:schemeClr val="hlink"/>
                                            </p:clrVal>
                                          </p:val>
                                        </p:tav>
                                      </p:tavLst>
                                    </p:anim>
                                    <p:set>
                                      <p:cBhvr>
                                        <p:cTn id="9"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hlinkClick r:id="rId2" action="ppaction://hlinksldjump"/>
          </p:cNvPr>
          <p:cNvSpPr/>
          <p:nvPr/>
        </p:nvSpPr>
        <p:spPr>
          <a:xfrm>
            <a:off x="0" y="0"/>
            <a:ext cx="9144000" cy="685800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7" name="Rounded Rectangle 16">
            <a:hlinkClick r:id="rId2" action="ppaction://hlinksldjump"/>
          </p:cNvPr>
          <p:cNvSpPr/>
          <p:nvPr/>
        </p:nvSpPr>
        <p:spPr>
          <a:xfrm>
            <a:off x="549491" y="857232"/>
            <a:ext cx="7979075" cy="5429288"/>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8" name="Rectangle 17">
            <a:hlinkClick r:id="rId2" action="ppaction://hlinksldjump"/>
          </p:cNvPr>
          <p:cNvSpPr/>
          <p:nvPr/>
        </p:nvSpPr>
        <p:spPr>
          <a:xfrm>
            <a:off x="813262" y="1146938"/>
            <a:ext cx="7385590" cy="3416320"/>
          </a:xfrm>
          <a:prstGeom prst="rect">
            <a:avLst/>
          </a:prstGeom>
        </p:spPr>
        <p:txBody>
          <a:bodyPr wrap="square">
            <a:spAutoFit/>
          </a:bodyPr>
          <a:lstStyle/>
          <a:p>
            <a:pPr algn="justLow" rtl="1">
              <a:lnSpc>
                <a:spcPct val="150000"/>
              </a:lnSpc>
            </a:pPr>
            <a:r>
              <a:rPr lang="fa-IR" sz="4800" b="1" dirty="0" smtClean="0">
                <a:cs typeface="B Zar" pitchFamily="2" charset="-78"/>
              </a:rPr>
              <a:t>مثلاً بترسد كه اگر سوره را بخواند دزد يا درنده يا چيز ديگرى به او صدمه مى زند.</a:t>
            </a:r>
          </a:p>
        </p:txBody>
      </p:sp>
      <p:sp>
        <p:nvSpPr>
          <p:cNvPr id="10" name="Rectangle 9"/>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66894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2" name="Snip Single Corner Rectangle 11"/>
          <p:cNvSpPr/>
          <p:nvPr/>
        </p:nvSpPr>
        <p:spPr>
          <a:xfrm>
            <a:off x="0" y="0"/>
            <a:ext cx="32004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85800" y="2"/>
            <a:ext cx="1798052"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واجبات نماز 2</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8"/>
                                        </p:tgtEl>
                                        <p:attrNameLst>
                                          <p:attrName>style.visibility</p:attrName>
                                        </p:attrNameLst>
                                      </p:cBhvr>
                                      <p:to>
                                        <p:strVal val="visible"/>
                                      </p:to>
                                    </p:set>
                                    <p:anim calcmode="discrete" valueType="clr">
                                      <p:cBhvr override="childStyle">
                                        <p:cTn id="7"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
                                        </p:tgtEl>
                                        <p:attrNameLst>
                                          <p:attrName>fillcolor</p:attrName>
                                        </p:attrNameLst>
                                      </p:cBhvr>
                                      <p:tavLst>
                                        <p:tav tm="0">
                                          <p:val>
                                            <p:clrVal>
                                              <a:schemeClr val="accent2"/>
                                            </p:clrVal>
                                          </p:val>
                                        </p:tav>
                                        <p:tav tm="50000">
                                          <p:val>
                                            <p:clrVal>
                                              <a:schemeClr val="hlink"/>
                                            </p:clrVal>
                                          </p:val>
                                        </p:tav>
                                      </p:tavLst>
                                    </p:anim>
                                    <p:set>
                                      <p:cBhvr>
                                        <p:cTn id="9"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66894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2004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85800" y="2"/>
            <a:ext cx="1798052"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واجبات نماز 2</a:t>
            </a:r>
            <a:endParaRPr lang="en-US" sz="2400" dirty="0">
              <a:solidFill>
                <a:schemeClr val="bg1"/>
              </a:solidFill>
            </a:endParaRPr>
          </a:p>
        </p:txBody>
      </p:sp>
      <p:sp>
        <p:nvSpPr>
          <p:cNvPr id="10" name="Freeform 9"/>
          <p:cNvSpPr/>
          <p:nvPr/>
        </p:nvSpPr>
        <p:spPr>
          <a:xfrm>
            <a:off x="1790632" y="685799"/>
            <a:ext cx="5027306" cy="896329"/>
          </a:xfrm>
          <a:custGeom>
            <a:avLst/>
            <a:gdLst>
              <a:gd name="connsiteX0" fmla="*/ 0 w 5027306"/>
              <a:gd name="connsiteY0" fmla="*/ 89633 h 896329"/>
              <a:gd name="connsiteX1" fmla="*/ 26253 w 5027306"/>
              <a:gd name="connsiteY1" fmla="*/ 26253 h 896329"/>
              <a:gd name="connsiteX2" fmla="*/ 89633 w 5027306"/>
              <a:gd name="connsiteY2" fmla="*/ 0 h 896329"/>
              <a:gd name="connsiteX3" fmla="*/ 4937673 w 5027306"/>
              <a:gd name="connsiteY3" fmla="*/ 0 h 896329"/>
              <a:gd name="connsiteX4" fmla="*/ 5001053 w 5027306"/>
              <a:gd name="connsiteY4" fmla="*/ 26253 h 896329"/>
              <a:gd name="connsiteX5" fmla="*/ 5027306 w 5027306"/>
              <a:gd name="connsiteY5" fmla="*/ 89633 h 896329"/>
              <a:gd name="connsiteX6" fmla="*/ 5027306 w 5027306"/>
              <a:gd name="connsiteY6" fmla="*/ 806696 h 896329"/>
              <a:gd name="connsiteX7" fmla="*/ 5001053 w 5027306"/>
              <a:gd name="connsiteY7" fmla="*/ 870076 h 896329"/>
              <a:gd name="connsiteX8" fmla="*/ 4937673 w 5027306"/>
              <a:gd name="connsiteY8" fmla="*/ 896329 h 896329"/>
              <a:gd name="connsiteX9" fmla="*/ 89633 w 5027306"/>
              <a:gd name="connsiteY9" fmla="*/ 896329 h 896329"/>
              <a:gd name="connsiteX10" fmla="*/ 26253 w 5027306"/>
              <a:gd name="connsiteY10" fmla="*/ 870076 h 896329"/>
              <a:gd name="connsiteX11" fmla="*/ 0 w 5027306"/>
              <a:gd name="connsiteY11" fmla="*/ 806696 h 896329"/>
              <a:gd name="connsiteX12" fmla="*/ 0 w 5027306"/>
              <a:gd name="connsiteY12" fmla="*/ 89633 h 89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27306" h="896329">
                <a:moveTo>
                  <a:pt x="0" y="89633"/>
                </a:moveTo>
                <a:cubicBezTo>
                  <a:pt x="0" y="65861"/>
                  <a:pt x="9444" y="43062"/>
                  <a:pt x="26253" y="26253"/>
                </a:cubicBezTo>
                <a:cubicBezTo>
                  <a:pt x="43062" y="9444"/>
                  <a:pt x="65861" y="0"/>
                  <a:pt x="89633" y="0"/>
                </a:cubicBezTo>
                <a:lnTo>
                  <a:pt x="4937673" y="0"/>
                </a:lnTo>
                <a:cubicBezTo>
                  <a:pt x="4961445" y="0"/>
                  <a:pt x="4984244" y="9444"/>
                  <a:pt x="5001053" y="26253"/>
                </a:cubicBezTo>
                <a:cubicBezTo>
                  <a:pt x="5017862" y="43062"/>
                  <a:pt x="5027306" y="65861"/>
                  <a:pt x="5027306" y="89633"/>
                </a:cubicBezTo>
                <a:lnTo>
                  <a:pt x="5027306" y="806696"/>
                </a:lnTo>
                <a:cubicBezTo>
                  <a:pt x="5027306" y="830468"/>
                  <a:pt x="5017863" y="853267"/>
                  <a:pt x="5001053" y="870076"/>
                </a:cubicBezTo>
                <a:cubicBezTo>
                  <a:pt x="4984244" y="886885"/>
                  <a:pt x="4961445" y="896329"/>
                  <a:pt x="4937673" y="896329"/>
                </a:cubicBezTo>
                <a:lnTo>
                  <a:pt x="89633" y="896329"/>
                </a:lnTo>
                <a:cubicBezTo>
                  <a:pt x="65861" y="896329"/>
                  <a:pt x="43062" y="886886"/>
                  <a:pt x="26253" y="870076"/>
                </a:cubicBezTo>
                <a:cubicBezTo>
                  <a:pt x="9444" y="853267"/>
                  <a:pt x="0" y="830468"/>
                  <a:pt x="0" y="806696"/>
                </a:cubicBezTo>
                <a:lnTo>
                  <a:pt x="0" y="89633"/>
                </a:lnTo>
                <a:close/>
              </a:path>
            </a:pathLst>
          </a:custGeom>
        </p:spPr>
        <p:style>
          <a:lnRef idx="0">
            <a:schemeClr val="accent1"/>
          </a:lnRef>
          <a:fillRef idx="3">
            <a:schemeClr val="accent1"/>
          </a:fillRef>
          <a:effectRef idx="3">
            <a:schemeClr val="accent1"/>
          </a:effectRef>
          <a:fontRef idx="minor">
            <a:schemeClr val="lt1"/>
          </a:fontRef>
        </p:style>
        <p:txBody>
          <a:bodyPr spcFirstLastPara="0" vert="horz" wrap="square" lIns="148173" tIns="148173" rIns="148173" bIns="148173" numCol="1" spcCol="1270" anchor="ctr" anchorCtr="0">
            <a:noAutofit/>
          </a:bodyPr>
          <a:lstStyle/>
          <a:p>
            <a:pPr lvl="0" algn="ctr" defTabSz="1422400" rtl="1">
              <a:lnSpc>
                <a:spcPct val="90000"/>
              </a:lnSpc>
              <a:spcBef>
                <a:spcPct val="0"/>
              </a:spcBef>
              <a:spcAft>
                <a:spcPct val="35000"/>
              </a:spcAft>
            </a:pPr>
            <a:r>
              <a:rPr lang="fa-IR" sz="3200" b="1" kern="1200" dirty="0" smtClean="0">
                <a:cs typeface="B Zar" pitchFamily="2" charset="-78"/>
              </a:rPr>
              <a:t>حکم رها کردن سوره در نماز</a:t>
            </a:r>
            <a:endParaRPr lang="fa-IR" sz="3200" b="1" kern="1200" dirty="0">
              <a:cs typeface="B Zar" pitchFamily="2" charset="-78"/>
            </a:endParaRPr>
          </a:p>
        </p:txBody>
      </p:sp>
      <p:grpSp>
        <p:nvGrpSpPr>
          <p:cNvPr id="34" name="Group 33"/>
          <p:cNvGrpSpPr/>
          <p:nvPr/>
        </p:nvGrpSpPr>
        <p:grpSpPr>
          <a:xfrm>
            <a:off x="448437" y="1582128"/>
            <a:ext cx="3855848" cy="1244364"/>
            <a:chOff x="448437" y="1582128"/>
            <a:chExt cx="3855848" cy="1244364"/>
          </a:xfrm>
        </p:grpSpPr>
        <p:sp>
          <p:nvSpPr>
            <p:cNvPr id="11" name="Freeform 10"/>
            <p:cNvSpPr/>
            <p:nvPr/>
          </p:nvSpPr>
          <p:spPr>
            <a:xfrm>
              <a:off x="2004179" y="1582128"/>
              <a:ext cx="2300106" cy="442555"/>
            </a:xfrm>
            <a:custGeom>
              <a:avLst/>
              <a:gdLst/>
              <a:ahLst/>
              <a:cxnLst/>
              <a:rect l="0" t="0" r="0" b="0"/>
              <a:pathLst>
                <a:path>
                  <a:moveTo>
                    <a:pt x="2300106" y="0"/>
                  </a:moveTo>
                  <a:lnTo>
                    <a:pt x="2300106" y="221277"/>
                  </a:lnTo>
                  <a:lnTo>
                    <a:pt x="0" y="221277"/>
                  </a:lnTo>
                  <a:lnTo>
                    <a:pt x="0" y="44255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2" name="Freeform 11"/>
            <p:cNvSpPr/>
            <p:nvPr/>
          </p:nvSpPr>
          <p:spPr>
            <a:xfrm>
              <a:off x="448437" y="2024682"/>
              <a:ext cx="3111484" cy="801810"/>
            </a:xfrm>
            <a:custGeom>
              <a:avLst/>
              <a:gdLst>
                <a:gd name="connsiteX0" fmla="*/ 0 w 3111484"/>
                <a:gd name="connsiteY0" fmla="*/ 80181 h 801810"/>
                <a:gd name="connsiteX1" fmla="*/ 23485 w 3111484"/>
                <a:gd name="connsiteY1" fmla="*/ 23484 h 801810"/>
                <a:gd name="connsiteX2" fmla="*/ 80182 w 3111484"/>
                <a:gd name="connsiteY2" fmla="*/ 0 h 801810"/>
                <a:gd name="connsiteX3" fmla="*/ 3031303 w 3111484"/>
                <a:gd name="connsiteY3" fmla="*/ 0 h 801810"/>
                <a:gd name="connsiteX4" fmla="*/ 3088000 w 3111484"/>
                <a:gd name="connsiteY4" fmla="*/ 23485 h 801810"/>
                <a:gd name="connsiteX5" fmla="*/ 3111484 w 3111484"/>
                <a:gd name="connsiteY5" fmla="*/ 80182 h 801810"/>
                <a:gd name="connsiteX6" fmla="*/ 3111484 w 3111484"/>
                <a:gd name="connsiteY6" fmla="*/ 721629 h 801810"/>
                <a:gd name="connsiteX7" fmla="*/ 3088000 w 3111484"/>
                <a:gd name="connsiteY7" fmla="*/ 778326 h 801810"/>
                <a:gd name="connsiteX8" fmla="*/ 3031303 w 3111484"/>
                <a:gd name="connsiteY8" fmla="*/ 801810 h 801810"/>
                <a:gd name="connsiteX9" fmla="*/ 80181 w 3111484"/>
                <a:gd name="connsiteY9" fmla="*/ 801810 h 801810"/>
                <a:gd name="connsiteX10" fmla="*/ 23484 w 3111484"/>
                <a:gd name="connsiteY10" fmla="*/ 778325 h 801810"/>
                <a:gd name="connsiteX11" fmla="*/ 0 w 3111484"/>
                <a:gd name="connsiteY11" fmla="*/ 721628 h 801810"/>
                <a:gd name="connsiteX12" fmla="*/ 0 w 3111484"/>
                <a:gd name="connsiteY12" fmla="*/ 80181 h 80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11484" h="801810">
                  <a:moveTo>
                    <a:pt x="0" y="80181"/>
                  </a:moveTo>
                  <a:cubicBezTo>
                    <a:pt x="0" y="58916"/>
                    <a:pt x="8448" y="38521"/>
                    <a:pt x="23485" y="23484"/>
                  </a:cubicBezTo>
                  <a:cubicBezTo>
                    <a:pt x="38522" y="8447"/>
                    <a:pt x="58916" y="0"/>
                    <a:pt x="80182" y="0"/>
                  </a:cubicBezTo>
                  <a:lnTo>
                    <a:pt x="3031303" y="0"/>
                  </a:lnTo>
                  <a:cubicBezTo>
                    <a:pt x="3052568" y="0"/>
                    <a:pt x="3072963" y="8448"/>
                    <a:pt x="3088000" y="23485"/>
                  </a:cubicBezTo>
                  <a:cubicBezTo>
                    <a:pt x="3103037" y="38522"/>
                    <a:pt x="3111484" y="58916"/>
                    <a:pt x="3111484" y="80182"/>
                  </a:cubicBezTo>
                  <a:lnTo>
                    <a:pt x="3111484" y="721629"/>
                  </a:lnTo>
                  <a:cubicBezTo>
                    <a:pt x="3111484" y="742894"/>
                    <a:pt x="3103036" y="763289"/>
                    <a:pt x="3088000" y="778326"/>
                  </a:cubicBezTo>
                  <a:cubicBezTo>
                    <a:pt x="3072963" y="793363"/>
                    <a:pt x="3052569" y="801810"/>
                    <a:pt x="3031303" y="801810"/>
                  </a:cubicBezTo>
                  <a:lnTo>
                    <a:pt x="80181" y="801810"/>
                  </a:lnTo>
                  <a:cubicBezTo>
                    <a:pt x="58916" y="801810"/>
                    <a:pt x="38521" y="793362"/>
                    <a:pt x="23484" y="778325"/>
                  </a:cubicBezTo>
                  <a:cubicBezTo>
                    <a:pt x="8447" y="763288"/>
                    <a:pt x="0" y="742894"/>
                    <a:pt x="0" y="721628"/>
                  </a:cubicBezTo>
                  <a:lnTo>
                    <a:pt x="0" y="80181"/>
                  </a:lnTo>
                  <a:close/>
                </a:path>
              </a:pathLst>
            </a:custGeom>
          </p:spPr>
          <p:style>
            <a:lnRef idx="2">
              <a:schemeClr val="accent5">
                <a:shade val="50000"/>
              </a:schemeClr>
            </a:lnRef>
            <a:fillRef idx="1">
              <a:schemeClr val="accent5"/>
            </a:fillRef>
            <a:effectRef idx="0">
              <a:schemeClr val="accent5"/>
            </a:effectRef>
            <a:fontRef idx="minor">
              <a:schemeClr val="lt1"/>
            </a:fontRef>
          </p:style>
          <p:txBody>
            <a:bodyPr spcFirstLastPara="0" vert="horz" wrap="square" lIns="99684" tIns="99684" rIns="99684" bIns="99684" numCol="1" spcCol="1270" anchor="ctr" anchorCtr="0">
              <a:noAutofit/>
            </a:bodyPr>
            <a:lstStyle/>
            <a:p>
              <a:pPr lvl="0" algn="ctr" defTabSz="889000" rtl="1">
                <a:lnSpc>
                  <a:spcPct val="90000"/>
                </a:lnSpc>
                <a:spcBef>
                  <a:spcPct val="0"/>
                </a:spcBef>
                <a:spcAft>
                  <a:spcPct val="35000"/>
                </a:spcAft>
              </a:pPr>
              <a:r>
                <a:rPr lang="fa-IR" sz="2000" b="1" kern="1200" dirty="0" smtClean="0">
                  <a:cs typeface="B Zar" pitchFamily="2" charset="-78"/>
                </a:rPr>
                <a:t>سوره ی توحید و کافرون</a:t>
              </a:r>
              <a:endParaRPr lang="fa-IR" sz="2000" b="1" kern="1200" dirty="0">
                <a:cs typeface="B Zar" pitchFamily="2" charset="-78"/>
              </a:endParaRPr>
            </a:p>
          </p:txBody>
        </p:sp>
      </p:grpSp>
      <p:grpSp>
        <p:nvGrpSpPr>
          <p:cNvPr id="35" name="Group 34"/>
          <p:cNvGrpSpPr/>
          <p:nvPr/>
        </p:nvGrpSpPr>
        <p:grpSpPr>
          <a:xfrm>
            <a:off x="790378" y="2826495"/>
            <a:ext cx="2427603" cy="1548941"/>
            <a:chOff x="790378" y="2826495"/>
            <a:chExt cx="2427603" cy="1548941"/>
          </a:xfrm>
        </p:grpSpPr>
        <p:sp>
          <p:nvSpPr>
            <p:cNvPr id="13" name="Freeform 12"/>
            <p:cNvSpPr/>
            <p:nvPr/>
          </p:nvSpPr>
          <p:spPr>
            <a:xfrm>
              <a:off x="1958459" y="2826495"/>
              <a:ext cx="91440" cy="442555"/>
            </a:xfrm>
            <a:custGeom>
              <a:avLst/>
              <a:gdLst/>
              <a:ahLst/>
              <a:cxnLst/>
              <a:rect l="0" t="0" r="0" b="0"/>
              <a:pathLst>
                <a:path>
                  <a:moveTo>
                    <a:pt x="45720" y="0"/>
                  </a:moveTo>
                  <a:lnTo>
                    <a:pt x="45720" y="442555"/>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4" name="Freeform 13"/>
            <p:cNvSpPr/>
            <p:nvPr/>
          </p:nvSpPr>
          <p:spPr>
            <a:xfrm>
              <a:off x="790378" y="3269048"/>
              <a:ext cx="2427603" cy="1106388"/>
            </a:xfrm>
            <a:custGeom>
              <a:avLst/>
              <a:gdLst>
                <a:gd name="connsiteX0" fmla="*/ 0 w 2427603"/>
                <a:gd name="connsiteY0" fmla="*/ 110639 h 1106388"/>
                <a:gd name="connsiteX1" fmla="*/ 32406 w 2427603"/>
                <a:gd name="connsiteY1" fmla="*/ 32405 h 1106388"/>
                <a:gd name="connsiteX2" fmla="*/ 110640 w 2427603"/>
                <a:gd name="connsiteY2" fmla="*/ 0 h 1106388"/>
                <a:gd name="connsiteX3" fmla="*/ 2316964 w 2427603"/>
                <a:gd name="connsiteY3" fmla="*/ 0 h 1106388"/>
                <a:gd name="connsiteX4" fmla="*/ 2395198 w 2427603"/>
                <a:gd name="connsiteY4" fmla="*/ 32406 h 1106388"/>
                <a:gd name="connsiteX5" fmla="*/ 2427603 w 2427603"/>
                <a:gd name="connsiteY5" fmla="*/ 110640 h 1106388"/>
                <a:gd name="connsiteX6" fmla="*/ 2427603 w 2427603"/>
                <a:gd name="connsiteY6" fmla="*/ 995749 h 1106388"/>
                <a:gd name="connsiteX7" fmla="*/ 2395198 w 2427603"/>
                <a:gd name="connsiteY7" fmla="*/ 1073983 h 1106388"/>
                <a:gd name="connsiteX8" fmla="*/ 2316964 w 2427603"/>
                <a:gd name="connsiteY8" fmla="*/ 1106388 h 1106388"/>
                <a:gd name="connsiteX9" fmla="*/ 110639 w 2427603"/>
                <a:gd name="connsiteY9" fmla="*/ 1106388 h 1106388"/>
                <a:gd name="connsiteX10" fmla="*/ 32405 w 2427603"/>
                <a:gd name="connsiteY10" fmla="*/ 1073983 h 1106388"/>
                <a:gd name="connsiteX11" fmla="*/ 0 w 2427603"/>
                <a:gd name="connsiteY11" fmla="*/ 995749 h 1106388"/>
                <a:gd name="connsiteX12" fmla="*/ 0 w 2427603"/>
                <a:gd name="connsiteY12" fmla="*/ 110639 h 110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27603" h="1106388">
                  <a:moveTo>
                    <a:pt x="0" y="110639"/>
                  </a:moveTo>
                  <a:cubicBezTo>
                    <a:pt x="0" y="81296"/>
                    <a:pt x="11657" y="53154"/>
                    <a:pt x="32406" y="32405"/>
                  </a:cubicBezTo>
                  <a:cubicBezTo>
                    <a:pt x="53155" y="11656"/>
                    <a:pt x="81296" y="0"/>
                    <a:pt x="110640" y="0"/>
                  </a:cubicBezTo>
                  <a:lnTo>
                    <a:pt x="2316964" y="0"/>
                  </a:lnTo>
                  <a:cubicBezTo>
                    <a:pt x="2346307" y="0"/>
                    <a:pt x="2374449" y="11657"/>
                    <a:pt x="2395198" y="32406"/>
                  </a:cubicBezTo>
                  <a:cubicBezTo>
                    <a:pt x="2415947" y="53155"/>
                    <a:pt x="2427603" y="81296"/>
                    <a:pt x="2427603" y="110640"/>
                  </a:cubicBezTo>
                  <a:lnTo>
                    <a:pt x="2427603" y="995749"/>
                  </a:lnTo>
                  <a:cubicBezTo>
                    <a:pt x="2427603" y="1025092"/>
                    <a:pt x="2415946" y="1053234"/>
                    <a:pt x="2395198" y="1073983"/>
                  </a:cubicBezTo>
                  <a:cubicBezTo>
                    <a:pt x="2374449" y="1094732"/>
                    <a:pt x="2346308" y="1106388"/>
                    <a:pt x="2316964" y="1106388"/>
                  </a:cubicBezTo>
                  <a:lnTo>
                    <a:pt x="110639" y="1106388"/>
                  </a:lnTo>
                  <a:cubicBezTo>
                    <a:pt x="81296" y="1106388"/>
                    <a:pt x="53154" y="1094731"/>
                    <a:pt x="32405" y="1073983"/>
                  </a:cubicBezTo>
                  <a:cubicBezTo>
                    <a:pt x="11656" y="1053234"/>
                    <a:pt x="0" y="1025093"/>
                    <a:pt x="0" y="995749"/>
                  </a:cubicBezTo>
                  <a:lnTo>
                    <a:pt x="0" y="110639"/>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108605" tIns="108605" rIns="108605" bIns="108605" numCol="1" spcCol="1270" anchor="ctr" anchorCtr="0">
              <a:noAutofit/>
            </a:bodyPr>
            <a:lstStyle/>
            <a:p>
              <a:pPr lvl="0" algn="ctr" defTabSz="889000" rtl="1">
                <a:lnSpc>
                  <a:spcPct val="90000"/>
                </a:lnSpc>
                <a:spcBef>
                  <a:spcPct val="0"/>
                </a:spcBef>
                <a:spcAft>
                  <a:spcPct val="35000"/>
                </a:spcAft>
              </a:pPr>
              <a:r>
                <a:rPr lang="fa-IR" sz="2000" b="1" kern="1200" dirty="0" smtClean="0">
                  <a:cs typeface="B Zar" pitchFamily="2" charset="-78"/>
                </a:rPr>
                <a:t>نمى تواند آن را رها كند</a:t>
              </a:r>
              <a:endParaRPr lang="fa-IR" sz="2000" b="1" kern="1200" dirty="0">
                <a:cs typeface="B Zar" pitchFamily="2" charset="-78"/>
              </a:endParaRPr>
            </a:p>
          </p:txBody>
        </p:sp>
      </p:grpSp>
      <p:grpSp>
        <p:nvGrpSpPr>
          <p:cNvPr id="37" name="Group 36"/>
          <p:cNvGrpSpPr/>
          <p:nvPr/>
        </p:nvGrpSpPr>
        <p:grpSpPr>
          <a:xfrm>
            <a:off x="95659" y="4375438"/>
            <a:ext cx="1908520" cy="2025364"/>
            <a:chOff x="95659" y="4375438"/>
            <a:chExt cx="1908520" cy="2025364"/>
          </a:xfrm>
        </p:grpSpPr>
        <p:sp>
          <p:nvSpPr>
            <p:cNvPr id="15" name="Freeform 14"/>
            <p:cNvSpPr/>
            <p:nvPr/>
          </p:nvSpPr>
          <p:spPr>
            <a:xfrm>
              <a:off x="925451" y="4375438"/>
              <a:ext cx="1078728" cy="442555"/>
            </a:xfrm>
            <a:custGeom>
              <a:avLst/>
              <a:gdLst/>
              <a:ahLst/>
              <a:cxnLst/>
              <a:rect l="0" t="0" r="0" b="0"/>
              <a:pathLst>
                <a:path>
                  <a:moveTo>
                    <a:pt x="1078728" y="0"/>
                  </a:moveTo>
                  <a:lnTo>
                    <a:pt x="1078728" y="221277"/>
                  </a:lnTo>
                  <a:lnTo>
                    <a:pt x="0" y="221277"/>
                  </a:lnTo>
                  <a:lnTo>
                    <a:pt x="0" y="442555"/>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6" name="Freeform 15"/>
            <p:cNvSpPr/>
            <p:nvPr/>
          </p:nvSpPr>
          <p:spPr>
            <a:xfrm>
              <a:off x="95659" y="4817992"/>
              <a:ext cx="1659582" cy="1582810"/>
            </a:xfrm>
            <a:custGeom>
              <a:avLst/>
              <a:gdLst>
                <a:gd name="connsiteX0" fmla="*/ 0 w 1659582"/>
                <a:gd name="connsiteY0" fmla="*/ 158281 h 1582810"/>
                <a:gd name="connsiteX1" fmla="*/ 46360 w 1659582"/>
                <a:gd name="connsiteY1" fmla="*/ 46359 h 1582810"/>
                <a:gd name="connsiteX2" fmla="*/ 158282 w 1659582"/>
                <a:gd name="connsiteY2" fmla="*/ 0 h 1582810"/>
                <a:gd name="connsiteX3" fmla="*/ 1501301 w 1659582"/>
                <a:gd name="connsiteY3" fmla="*/ 0 h 1582810"/>
                <a:gd name="connsiteX4" fmla="*/ 1613223 w 1659582"/>
                <a:gd name="connsiteY4" fmla="*/ 46360 h 1582810"/>
                <a:gd name="connsiteX5" fmla="*/ 1659582 w 1659582"/>
                <a:gd name="connsiteY5" fmla="*/ 158282 h 1582810"/>
                <a:gd name="connsiteX6" fmla="*/ 1659582 w 1659582"/>
                <a:gd name="connsiteY6" fmla="*/ 1424529 h 1582810"/>
                <a:gd name="connsiteX7" fmla="*/ 1613223 w 1659582"/>
                <a:gd name="connsiteY7" fmla="*/ 1536451 h 1582810"/>
                <a:gd name="connsiteX8" fmla="*/ 1501301 w 1659582"/>
                <a:gd name="connsiteY8" fmla="*/ 1582810 h 1582810"/>
                <a:gd name="connsiteX9" fmla="*/ 158281 w 1659582"/>
                <a:gd name="connsiteY9" fmla="*/ 1582810 h 1582810"/>
                <a:gd name="connsiteX10" fmla="*/ 46359 w 1659582"/>
                <a:gd name="connsiteY10" fmla="*/ 1536450 h 1582810"/>
                <a:gd name="connsiteX11" fmla="*/ 0 w 1659582"/>
                <a:gd name="connsiteY11" fmla="*/ 1424528 h 1582810"/>
                <a:gd name="connsiteX12" fmla="*/ 0 w 1659582"/>
                <a:gd name="connsiteY12" fmla="*/ 158281 h 1582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59582" h="1582810">
                  <a:moveTo>
                    <a:pt x="0" y="158281"/>
                  </a:moveTo>
                  <a:cubicBezTo>
                    <a:pt x="0" y="116302"/>
                    <a:pt x="16676" y="76043"/>
                    <a:pt x="46360" y="46359"/>
                  </a:cubicBezTo>
                  <a:cubicBezTo>
                    <a:pt x="76043" y="16676"/>
                    <a:pt x="116303" y="0"/>
                    <a:pt x="158282" y="0"/>
                  </a:cubicBezTo>
                  <a:lnTo>
                    <a:pt x="1501301" y="0"/>
                  </a:lnTo>
                  <a:cubicBezTo>
                    <a:pt x="1543280" y="0"/>
                    <a:pt x="1583539" y="16676"/>
                    <a:pt x="1613223" y="46360"/>
                  </a:cubicBezTo>
                  <a:cubicBezTo>
                    <a:pt x="1642906" y="76043"/>
                    <a:pt x="1659582" y="116303"/>
                    <a:pt x="1659582" y="158282"/>
                  </a:cubicBezTo>
                  <a:lnTo>
                    <a:pt x="1659582" y="1424529"/>
                  </a:lnTo>
                  <a:cubicBezTo>
                    <a:pt x="1659582" y="1466508"/>
                    <a:pt x="1642906" y="1506767"/>
                    <a:pt x="1613223" y="1536451"/>
                  </a:cubicBezTo>
                  <a:cubicBezTo>
                    <a:pt x="1583540" y="1566134"/>
                    <a:pt x="1543280" y="1582810"/>
                    <a:pt x="1501301" y="1582810"/>
                  </a:cubicBezTo>
                  <a:lnTo>
                    <a:pt x="158281" y="1582810"/>
                  </a:lnTo>
                  <a:cubicBezTo>
                    <a:pt x="116302" y="1582810"/>
                    <a:pt x="76043" y="1566134"/>
                    <a:pt x="46359" y="1536450"/>
                  </a:cubicBezTo>
                  <a:cubicBezTo>
                    <a:pt x="16676" y="1506767"/>
                    <a:pt x="0" y="1466507"/>
                    <a:pt x="0" y="1424528"/>
                  </a:cubicBezTo>
                  <a:lnTo>
                    <a:pt x="0" y="158281"/>
                  </a:lnTo>
                  <a:close/>
                </a:path>
              </a:pathLst>
            </a:custGeom>
          </p:spPr>
          <p:style>
            <a:lnRef idx="2">
              <a:schemeClr val="accent5"/>
            </a:lnRef>
            <a:fillRef idx="1">
              <a:schemeClr val="lt1"/>
            </a:fillRef>
            <a:effectRef idx="0">
              <a:schemeClr val="accent5"/>
            </a:effectRef>
            <a:fontRef idx="minor">
              <a:schemeClr val="dk1"/>
            </a:fontRef>
          </p:style>
          <p:txBody>
            <a:bodyPr spcFirstLastPara="0" vert="horz" wrap="square" lIns="122559" tIns="122559" rIns="122559" bIns="122559" numCol="1" spcCol="1270" anchor="ctr" anchorCtr="0">
              <a:noAutofit/>
            </a:bodyPr>
            <a:lstStyle/>
            <a:p>
              <a:pPr lvl="0" algn="ctr" defTabSz="889000" rtl="1">
                <a:lnSpc>
                  <a:spcPct val="90000"/>
                </a:lnSpc>
                <a:spcBef>
                  <a:spcPct val="0"/>
                </a:spcBef>
                <a:spcAft>
                  <a:spcPct val="35000"/>
                </a:spcAft>
              </a:pPr>
              <a:r>
                <a:rPr lang="fa-IR" b="1" kern="1200" dirty="0" smtClean="0">
                  <a:cs typeface="B Zar" pitchFamily="2" charset="-78"/>
                </a:rPr>
                <a:t>مگر آنکه بقیه ی سوره فراموش شده باشد</a:t>
              </a:r>
              <a:endParaRPr lang="fa-IR" b="1" kern="1200" dirty="0">
                <a:cs typeface="B Zar" pitchFamily="2" charset="-78"/>
              </a:endParaRPr>
            </a:p>
          </p:txBody>
        </p:sp>
      </p:grpSp>
      <p:grpSp>
        <p:nvGrpSpPr>
          <p:cNvPr id="36" name="Group 35"/>
          <p:cNvGrpSpPr/>
          <p:nvPr/>
        </p:nvGrpSpPr>
        <p:grpSpPr>
          <a:xfrm>
            <a:off x="2004179" y="4375438"/>
            <a:ext cx="1908519" cy="2025364"/>
            <a:chOff x="2004179" y="4375438"/>
            <a:chExt cx="1908519" cy="2025364"/>
          </a:xfrm>
        </p:grpSpPr>
        <p:sp>
          <p:nvSpPr>
            <p:cNvPr id="17" name="Freeform 16"/>
            <p:cNvSpPr/>
            <p:nvPr/>
          </p:nvSpPr>
          <p:spPr>
            <a:xfrm>
              <a:off x="2004179" y="4375438"/>
              <a:ext cx="1078728" cy="442555"/>
            </a:xfrm>
            <a:custGeom>
              <a:avLst/>
              <a:gdLst/>
              <a:ahLst/>
              <a:cxnLst/>
              <a:rect l="0" t="0" r="0" b="0"/>
              <a:pathLst>
                <a:path>
                  <a:moveTo>
                    <a:pt x="0" y="0"/>
                  </a:moveTo>
                  <a:lnTo>
                    <a:pt x="0" y="221277"/>
                  </a:lnTo>
                  <a:lnTo>
                    <a:pt x="1078728" y="221277"/>
                  </a:lnTo>
                  <a:lnTo>
                    <a:pt x="1078728" y="442555"/>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8" name="Freeform 17"/>
            <p:cNvSpPr/>
            <p:nvPr/>
          </p:nvSpPr>
          <p:spPr>
            <a:xfrm>
              <a:off x="2253116" y="4817992"/>
              <a:ext cx="1659582" cy="1582810"/>
            </a:xfrm>
            <a:custGeom>
              <a:avLst/>
              <a:gdLst>
                <a:gd name="connsiteX0" fmla="*/ 0 w 1659582"/>
                <a:gd name="connsiteY0" fmla="*/ 158281 h 1582810"/>
                <a:gd name="connsiteX1" fmla="*/ 46360 w 1659582"/>
                <a:gd name="connsiteY1" fmla="*/ 46359 h 1582810"/>
                <a:gd name="connsiteX2" fmla="*/ 158282 w 1659582"/>
                <a:gd name="connsiteY2" fmla="*/ 0 h 1582810"/>
                <a:gd name="connsiteX3" fmla="*/ 1501301 w 1659582"/>
                <a:gd name="connsiteY3" fmla="*/ 0 h 1582810"/>
                <a:gd name="connsiteX4" fmla="*/ 1613223 w 1659582"/>
                <a:gd name="connsiteY4" fmla="*/ 46360 h 1582810"/>
                <a:gd name="connsiteX5" fmla="*/ 1659582 w 1659582"/>
                <a:gd name="connsiteY5" fmla="*/ 158282 h 1582810"/>
                <a:gd name="connsiteX6" fmla="*/ 1659582 w 1659582"/>
                <a:gd name="connsiteY6" fmla="*/ 1424529 h 1582810"/>
                <a:gd name="connsiteX7" fmla="*/ 1613223 w 1659582"/>
                <a:gd name="connsiteY7" fmla="*/ 1536451 h 1582810"/>
                <a:gd name="connsiteX8" fmla="*/ 1501301 w 1659582"/>
                <a:gd name="connsiteY8" fmla="*/ 1582810 h 1582810"/>
                <a:gd name="connsiteX9" fmla="*/ 158281 w 1659582"/>
                <a:gd name="connsiteY9" fmla="*/ 1582810 h 1582810"/>
                <a:gd name="connsiteX10" fmla="*/ 46359 w 1659582"/>
                <a:gd name="connsiteY10" fmla="*/ 1536450 h 1582810"/>
                <a:gd name="connsiteX11" fmla="*/ 0 w 1659582"/>
                <a:gd name="connsiteY11" fmla="*/ 1424528 h 1582810"/>
                <a:gd name="connsiteX12" fmla="*/ 0 w 1659582"/>
                <a:gd name="connsiteY12" fmla="*/ 158281 h 1582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59582" h="1582810">
                  <a:moveTo>
                    <a:pt x="0" y="158281"/>
                  </a:moveTo>
                  <a:cubicBezTo>
                    <a:pt x="0" y="116302"/>
                    <a:pt x="16676" y="76043"/>
                    <a:pt x="46360" y="46359"/>
                  </a:cubicBezTo>
                  <a:cubicBezTo>
                    <a:pt x="76043" y="16676"/>
                    <a:pt x="116303" y="0"/>
                    <a:pt x="158282" y="0"/>
                  </a:cubicBezTo>
                  <a:lnTo>
                    <a:pt x="1501301" y="0"/>
                  </a:lnTo>
                  <a:cubicBezTo>
                    <a:pt x="1543280" y="0"/>
                    <a:pt x="1583539" y="16676"/>
                    <a:pt x="1613223" y="46360"/>
                  </a:cubicBezTo>
                  <a:cubicBezTo>
                    <a:pt x="1642906" y="76043"/>
                    <a:pt x="1659582" y="116303"/>
                    <a:pt x="1659582" y="158282"/>
                  </a:cubicBezTo>
                  <a:lnTo>
                    <a:pt x="1659582" y="1424529"/>
                  </a:lnTo>
                  <a:cubicBezTo>
                    <a:pt x="1659582" y="1466508"/>
                    <a:pt x="1642906" y="1506767"/>
                    <a:pt x="1613223" y="1536451"/>
                  </a:cubicBezTo>
                  <a:cubicBezTo>
                    <a:pt x="1583540" y="1566134"/>
                    <a:pt x="1543280" y="1582810"/>
                    <a:pt x="1501301" y="1582810"/>
                  </a:cubicBezTo>
                  <a:lnTo>
                    <a:pt x="158281" y="1582810"/>
                  </a:lnTo>
                  <a:cubicBezTo>
                    <a:pt x="116302" y="1582810"/>
                    <a:pt x="76043" y="1566134"/>
                    <a:pt x="46359" y="1536450"/>
                  </a:cubicBezTo>
                  <a:cubicBezTo>
                    <a:pt x="16676" y="1506767"/>
                    <a:pt x="0" y="1466507"/>
                    <a:pt x="0" y="1424528"/>
                  </a:cubicBezTo>
                  <a:lnTo>
                    <a:pt x="0" y="158281"/>
                  </a:lnTo>
                  <a:close/>
                </a:path>
              </a:pathLst>
            </a:custGeom>
          </p:spPr>
          <p:style>
            <a:lnRef idx="2">
              <a:schemeClr val="accent5"/>
            </a:lnRef>
            <a:fillRef idx="1">
              <a:schemeClr val="lt1"/>
            </a:fillRef>
            <a:effectRef idx="0">
              <a:schemeClr val="accent5"/>
            </a:effectRef>
            <a:fontRef idx="minor">
              <a:schemeClr val="dk1"/>
            </a:fontRef>
          </p:style>
          <p:txBody>
            <a:bodyPr spcFirstLastPara="0" vert="horz" wrap="square" lIns="122559" tIns="122559" rIns="122559" bIns="122559" numCol="1" spcCol="1270" anchor="ctr" anchorCtr="0">
              <a:noAutofit/>
            </a:bodyPr>
            <a:lstStyle/>
            <a:p>
              <a:pPr lvl="0" algn="ctr" defTabSz="889000" rtl="1">
                <a:lnSpc>
                  <a:spcPct val="90000"/>
                </a:lnSpc>
                <a:spcBef>
                  <a:spcPct val="0"/>
                </a:spcBef>
                <a:spcAft>
                  <a:spcPct val="35000"/>
                </a:spcAft>
              </a:pPr>
              <a:r>
                <a:rPr lang="fa-IR" b="1" kern="1200" dirty="0" smtClean="0">
                  <a:cs typeface="B Zar" pitchFamily="2" charset="-78"/>
                </a:rPr>
                <a:t>در نماز جمعه یا نماز ظهر روز جمعه، برای خواندن سوره ی جمعه و منافقون.</a:t>
              </a:r>
              <a:endParaRPr lang="fa-IR" b="1" kern="1200" dirty="0">
                <a:cs typeface="B Zar" pitchFamily="2" charset="-78"/>
              </a:endParaRPr>
            </a:p>
          </p:txBody>
        </p:sp>
      </p:grpSp>
      <p:grpSp>
        <p:nvGrpSpPr>
          <p:cNvPr id="29" name="Group 28"/>
          <p:cNvGrpSpPr/>
          <p:nvPr/>
        </p:nvGrpSpPr>
        <p:grpSpPr>
          <a:xfrm>
            <a:off x="4304286" y="1582128"/>
            <a:ext cx="3855848" cy="1244364"/>
            <a:chOff x="4304286" y="1582128"/>
            <a:chExt cx="3855848" cy="1244364"/>
          </a:xfrm>
        </p:grpSpPr>
        <p:sp>
          <p:nvSpPr>
            <p:cNvPr id="19" name="Freeform 18"/>
            <p:cNvSpPr/>
            <p:nvPr/>
          </p:nvSpPr>
          <p:spPr>
            <a:xfrm>
              <a:off x="4304286" y="1582128"/>
              <a:ext cx="2300106" cy="442555"/>
            </a:xfrm>
            <a:custGeom>
              <a:avLst/>
              <a:gdLst/>
              <a:ahLst/>
              <a:cxnLst/>
              <a:rect l="0" t="0" r="0" b="0"/>
              <a:pathLst>
                <a:path>
                  <a:moveTo>
                    <a:pt x="0" y="0"/>
                  </a:moveTo>
                  <a:lnTo>
                    <a:pt x="0" y="221277"/>
                  </a:lnTo>
                  <a:lnTo>
                    <a:pt x="2300106" y="221277"/>
                  </a:lnTo>
                  <a:lnTo>
                    <a:pt x="2300106" y="44255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0" name="Freeform 19"/>
            <p:cNvSpPr/>
            <p:nvPr/>
          </p:nvSpPr>
          <p:spPr>
            <a:xfrm>
              <a:off x="5048650" y="2024682"/>
              <a:ext cx="3111484" cy="801810"/>
            </a:xfrm>
            <a:custGeom>
              <a:avLst/>
              <a:gdLst>
                <a:gd name="connsiteX0" fmla="*/ 0 w 3111484"/>
                <a:gd name="connsiteY0" fmla="*/ 80181 h 801810"/>
                <a:gd name="connsiteX1" fmla="*/ 23485 w 3111484"/>
                <a:gd name="connsiteY1" fmla="*/ 23484 h 801810"/>
                <a:gd name="connsiteX2" fmla="*/ 80182 w 3111484"/>
                <a:gd name="connsiteY2" fmla="*/ 0 h 801810"/>
                <a:gd name="connsiteX3" fmla="*/ 3031303 w 3111484"/>
                <a:gd name="connsiteY3" fmla="*/ 0 h 801810"/>
                <a:gd name="connsiteX4" fmla="*/ 3088000 w 3111484"/>
                <a:gd name="connsiteY4" fmla="*/ 23485 h 801810"/>
                <a:gd name="connsiteX5" fmla="*/ 3111484 w 3111484"/>
                <a:gd name="connsiteY5" fmla="*/ 80182 h 801810"/>
                <a:gd name="connsiteX6" fmla="*/ 3111484 w 3111484"/>
                <a:gd name="connsiteY6" fmla="*/ 721629 h 801810"/>
                <a:gd name="connsiteX7" fmla="*/ 3088000 w 3111484"/>
                <a:gd name="connsiteY7" fmla="*/ 778326 h 801810"/>
                <a:gd name="connsiteX8" fmla="*/ 3031303 w 3111484"/>
                <a:gd name="connsiteY8" fmla="*/ 801810 h 801810"/>
                <a:gd name="connsiteX9" fmla="*/ 80181 w 3111484"/>
                <a:gd name="connsiteY9" fmla="*/ 801810 h 801810"/>
                <a:gd name="connsiteX10" fmla="*/ 23484 w 3111484"/>
                <a:gd name="connsiteY10" fmla="*/ 778325 h 801810"/>
                <a:gd name="connsiteX11" fmla="*/ 0 w 3111484"/>
                <a:gd name="connsiteY11" fmla="*/ 721628 h 801810"/>
                <a:gd name="connsiteX12" fmla="*/ 0 w 3111484"/>
                <a:gd name="connsiteY12" fmla="*/ 80181 h 80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11484" h="801810">
                  <a:moveTo>
                    <a:pt x="0" y="80181"/>
                  </a:moveTo>
                  <a:cubicBezTo>
                    <a:pt x="0" y="58916"/>
                    <a:pt x="8448" y="38521"/>
                    <a:pt x="23485" y="23484"/>
                  </a:cubicBezTo>
                  <a:cubicBezTo>
                    <a:pt x="38522" y="8447"/>
                    <a:pt x="58916" y="0"/>
                    <a:pt x="80182" y="0"/>
                  </a:cubicBezTo>
                  <a:lnTo>
                    <a:pt x="3031303" y="0"/>
                  </a:lnTo>
                  <a:cubicBezTo>
                    <a:pt x="3052568" y="0"/>
                    <a:pt x="3072963" y="8448"/>
                    <a:pt x="3088000" y="23485"/>
                  </a:cubicBezTo>
                  <a:cubicBezTo>
                    <a:pt x="3103037" y="38522"/>
                    <a:pt x="3111484" y="58916"/>
                    <a:pt x="3111484" y="80182"/>
                  </a:cubicBezTo>
                  <a:lnTo>
                    <a:pt x="3111484" y="721629"/>
                  </a:lnTo>
                  <a:cubicBezTo>
                    <a:pt x="3111484" y="742894"/>
                    <a:pt x="3103036" y="763289"/>
                    <a:pt x="3088000" y="778326"/>
                  </a:cubicBezTo>
                  <a:cubicBezTo>
                    <a:pt x="3072963" y="793363"/>
                    <a:pt x="3052569" y="801810"/>
                    <a:pt x="3031303" y="801810"/>
                  </a:cubicBezTo>
                  <a:lnTo>
                    <a:pt x="80181" y="801810"/>
                  </a:lnTo>
                  <a:cubicBezTo>
                    <a:pt x="58916" y="801810"/>
                    <a:pt x="38521" y="793362"/>
                    <a:pt x="23484" y="778325"/>
                  </a:cubicBezTo>
                  <a:cubicBezTo>
                    <a:pt x="8447" y="763288"/>
                    <a:pt x="0" y="742894"/>
                    <a:pt x="0" y="721628"/>
                  </a:cubicBezTo>
                  <a:lnTo>
                    <a:pt x="0" y="80181"/>
                  </a:lnTo>
                  <a:close/>
                </a:path>
              </a:pathLst>
            </a:custGeom>
          </p:spPr>
          <p:style>
            <a:lnRef idx="2">
              <a:schemeClr val="accent5">
                <a:shade val="50000"/>
              </a:schemeClr>
            </a:lnRef>
            <a:fillRef idx="1">
              <a:schemeClr val="accent5"/>
            </a:fillRef>
            <a:effectRef idx="0">
              <a:schemeClr val="accent5"/>
            </a:effectRef>
            <a:fontRef idx="minor">
              <a:schemeClr val="lt1"/>
            </a:fontRef>
          </p:style>
          <p:txBody>
            <a:bodyPr spcFirstLastPara="0" vert="horz" wrap="square" lIns="99684" tIns="99684" rIns="99684" bIns="99684" numCol="1" spcCol="1270" anchor="ctr" anchorCtr="0">
              <a:noAutofit/>
            </a:bodyPr>
            <a:lstStyle/>
            <a:p>
              <a:pPr lvl="0" algn="ctr" defTabSz="889000" rtl="1">
                <a:lnSpc>
                  <a:spcPct val="90000"/>
                </a:lnSpc>
                <a:spcBef>
                  <a:spcPct val="0"/>
                </a:spcBef>
                <a:spcAft>
                  <a:spcPct val="35000"/>
                </a:spcAft>
              </a:pPr>
              <a:r>
                <a:rPr lang="fa-IR" sz="2000" b="1" kern="1200" dirty="0" smtClean="0">
                  <a:cs typeface="B Zar" pitchFamily="2" charset="-78"/>
                </a:rPr>
                <a:t>غیر سوره ی توحید و کافرون:</a:t>
              </a:r>
              <a:endParaRPr lang="fa-IR" sz="2000" b="1" kern="1200" dirty="0">
                <a:cs typeface="B Zar" pitchFamily="2" charset="-78"/>
              </a:endParaRPr>
            </a:p>
          </p:txBody>
        </p:sp>
      </p:grpSp>
      <p:grpSp>
        <p:nvGrpSpPr>
          <p:cNvPr id="32" name="Group 31"/>
          <p:cNvGrpSpPr/>
          <p:nvPr/>
        </p:nvGrpSpPr>
        <p:grpSpPr>
          <a:xfrm>
            <a:off x="4125275" y="2826495"/>
            <a:ext cx="2479118" cy="1548941"/>
            <a:chOff x="4125275" y="2826495"/>
            <a:chExt cx="2479118" cy="1548941"/>
          </a:xfrm>
        </p:grpSpPr>
        <p:sp>
          <p:nvSpPr>
            <p:cNvPr id="21" name="Freeform 20"/>
            <p:cNvSpPr/>
            <p:nvPr/>
          </p:nvSpPr>
          <p:spPr>
            <a:xfrm>
              <a:off x="5240366" y="2826495"/>
              <a:ext cx="1364027" cy="442555"/>
            </a:xfrm>
            <a:custGeom>
              <a:avLst/>
              <a:gdLst/>
              <a:ahLst/>
              <a:cxnLst/>
              <a:rect l="0" t="0" r="0" b="0"/>
              <a:pathLst>
                <a:path>
                  <a:moveTo>
                    <a:pt x="1364027" y="0"/>
                  </a:moveTo>
                  <a:lnTo>
                    <a:pt x="1364027" y="221277"/>
                  </a:lnTo>
                  <a:lnTo>
                    <a:pt x="0" y="221277"/>
                  </a:lnTo>
                  <a:lnTo>
                    <a:pt x="0" y="442555"/>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2" name="Freeform 21"/>
            <p:cNvSpPr/>
            <p:nvPr/>
          </p:nvSpPr>
          <p:spPr>
            <a:xfrm>
              <a:off x="4125275" y="3269048"/>
              <a:ext cx="2230180" cy="1106388"/>
            </a:xfrm>
            <a:custGeom>
              <a:avLst/>
              <a:gdLst>
                <a:gd name="connsiteX0" fmla="*/ 0 w 2230180"/>
                <a:gd name="connsiteY0" fmla="*/ 110639 h 1106388"/>
                <a:gd name="connsiteX1" fmla="*/ 32406 w 2230180"/>
                <a:gd name="connsiteY1" fmla="*/ 32405 h 1106388"/>
                <a:gd name="connsiteX2" fmla="*/ 110640 w 2230180"/>
                <a:gd name="connsiteY2" fmla="*/ 0 h 1106388"/>
                <a:gd name="connsiteX3" fmla="*/ 2119541 w 2230180"/>
                <a:gd name="connsiteY3" fmla="*/ 0 h 1106388"/>
                <a:gd name="connsiteX4" fmla="*/ 2197775 w 2230180"/>
                <a:gd name="connsiteY4" fmla="*/ 32406 h 1106388"/>
                <a:gd name="connsiteX5" fmla="*/ 2230180 w 2230180"/>
                <a:gd name="connsiteY5" fmla="*/ 110640 h 1106388"/>
                <a:gd name="connsiteX6" fmla="*/ 2230180 w 2230180"/>
                <a:gd name="connsiteY6" fmla="*/ 995749 h 1106388"/>
                <a:gd name="connsiteX7" fmla="*/ 2197775 w 2230180"/>
                <a:gd name="connsiteY7" fmla="*/ 1073983 h 1106388"/>
                <a:gd name="connsiteX8" fmla="*/ 2119541 w 2230180"/>
                <a:gd name="connsiteY8" fmla="*/ 1106388 h 1106388"/>
                <a:gd name="connsiteX9" fmla="*/ 110639 w 2230180"/>
                <a:gd name="connsiteY9" fmla="*/ 1106388 h 1106388"/>
                <a:gd name="connsiteX10" fmla="*/ 32405 w 2230180"/>
                <a:gd name="connsiteY10" fmla="*/ 1073983 h 1106388"/>
                <a:gd name="connsiteX11" fmla="*/ 0 w 2230180"/>
                <a:gd name="connsiteY11" fmla="*/ 995749 h 1106388"/>
                <a:gd name="connsiteX12" fmla="*/ 0 w 2230180"/>
                <a:gd name="connsiteY12" fmla="*/ 110639 h 110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30180" h="1106388">
                  <a:moveTo>
                    <a:pt x="0" y="110639"/>
                  </a:moveTo>
                  <a:cubicBezTo>
                    <a:pt x="0" y="81296"/>
                    <a:pt x="11657" y="53154"/>
                    <a:pt x="32406" y="32405"/>
                  </a:cubicBezTo>
                  <a:cubicBezTo>
                    <a:pt x="53155" y="11656"/>
                    <a:pt x="81296" y="0"/>
                    <a:pt x="110640" y="0"/>
                  </a:cubicBezTo>
                  <a:lnTo>
                    <a:pt x="2119541" y="0"/>
                  </a:lnTo>
                  <a:cubicBezTo>
                    <a:pt x="2148884" y="0"/>
                    <a:pt x="2177026" y="11657"/>
                    <a:pt x="2197775" y="32406"/>
                  </a:cubicBezTo>
                  <a:cubicBezTo>
                    <a:pt x="2218524" y="53155"/>
                    <a:pt x="2230180" y="81296"/>
                    <a:pt x="2230180" y="110640"/>
                  </a:cubicBezTo>
                  <a:lnTo>
                    <a:pt x="2230180" y="995749"/>
                  </a:lnTo>
                  <a:cubicBezTo>
                    <a:pt x="2230180" y="1025092"/>
                    <a:pt x="2218523" y="1053234"/>
                    <a:pt x="2197775" y="1073983"/>
                  </a:cubicBezTo>
                  <a:cubicBezTo>
                    <a:pt x="2177026" y="1094732"/>
                    <a:pt x="2148885" y="1106388"/>
                    <a:pt x="2119541" y="1106388"/>
                  </a:cubicBezTo>
                  <a:lnTo>
                    <a:pt x="110639" y="1106388"/>
                  </a:lnTo>
                  <a:cubicBezTo>
                    <a:pt x="81296" y="1106388"/>
                    <a:pt x="53154" y="1094731"/>
                    <a:pt x="32405" y="1073983"/>
                  </a:cubicBezTo>
                  <a:cubicBezTo>
                    <a:pt x="11656" y="1053234"/>
                    <a:pt x="0" y="1025093"/>
                    <a:pt x="0" y="995749"/>
                  </a:cubicBezTo>
                  <a:lnTo>
                    <a:pt x="0" y="110639"/>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108605" tIns="108605" rIns="108605" bIns="108605" numCol="1" spcCol="1270" anchor="ctr" anchorCtr="0">
              <a:noAutofit/>
            </a:bodyPr>
            <a:lstStyle/>
            <a:p>
              <a:pPr lvl="0" algn="ctr" defTabSz="889000" rtl="1">
                <a:lnSpc>
                  <a:spcPct val="90000"/>
                </a:lnSpc>
                <a:spcBef>
                  <a:spcPct val="0"/>
                </a:spcBef>
                <a:spcAft>
                  <a:spcPct val="35000"/>
                </a:spcAft>
              </a:pPr>
              <a:r>
                <a:rPr lang="fa-IR" sz="2000" b="1" kern="1200" dirty="0" smtClean="0">
                  <a:cs typeface="B Zar" pitchFamily="2" charset="-78"/>
                </a:rPr>
                <a:t>به نصف سوره نرسيده باشد</a:t>
              </a:r>
              <a:endParaRPr lang="fa-IR" sz="2000" b="1" kern="1200" dirty="0">
                <a:cs typeface="B Zar" pitchFamily="2" charset="-78"/>
              </a:endParaRPr>
            </a:p>
          </p:txBody>
        </p:sp>
      </p:grpSp>
      <p:grpSp>
        <p:nvGrpSpPr>
          <p:cNvPr id="33" name="Group 32"/>
          <p:cNvGrpSpPr/>
          <p:nvPr/>
        </p:nvGrpSpPr>
        <p:grpSpPr>
          <a:xfrm>
            <a:off x="4410575" y="4375438"/>
            <a:ext cx="1659582" cy="2025364"/>
            <a:chOff x="4410575" y="4375438"/>
            <a:chExt cx="1659582" cy="2025364"/>
          </a:xfrm>
        </p:grpSpPr>
        <p:sp>
          <p:nvSpPr>
            <p:cNvPr id="23" name="Freeform 22"/>
            <p:cNvSpPr/>
            <p:nvPr/>
          </p:nvSpPr>
          <p:spPr>
            <a:xfrm>
              <a:off x="5194645" y="4375438"/>
              <a:ext cx="91440" cy="442555"/>
            </a:xfrm>
            <a:custGeom>
              <a:avLst/>
              <a:gdLst/>
              <a:ahLst/>
              <a:cxnLst/>
              <a:rect l="0" t="0" r="0" b="0"/>
              <a:pathLst>
                <a:path>
                  <a:moveTo>
                    <a:pt x="45720" y="0"/>
                  </a:moveTo>
                  <a:lnTo>
                    <a:pt x="45720" y="442555"/>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4" name="Freeform 23"/>
            <p:cNvSpPr/>
            <p:nvPr/>
          </p:nvSpPr>
          <p:spPr>
            <a:xfrm>
              <a:off x="4410575" y="4817992"/>
              <a:ext cx="1659582" cy="1582810"/>
            </a:xfrm>
            <a:custGeom>
              <a:avLst/>
              <a:gdLst>
                <a:gd name="connsiteX0" fmla="*/ 0 w 1659582"/>
                <a:gd name="connsiteY0" fmla="*/ 158281 h 1582810"/>
                <a:gd name="connsiteX1" fmla="*/ 46360 w 1659582"/>
                <a:gd name="connsiteY1" fmla="*/ 46359 h 1582810"/>
                <a:gd name="connsiteX2" fmla="*/ 158282 w 1659582"/>
                <a:gd name="connsiteY2" fmla="*/ 0 h 1582810"/>
                <a:gd name="connsiteX3" fmla="*/ 1501301 w 1659582"/>
                <a:gd name="connsiteY3" fmla="*/ 0 h 1582810"/>
                <a:gd name="connsiteX4" fmla="*/ 1613223 w 1659582"/>
                <a:gd name="connsiteY4" fmla="*/ 46360 h 1582810"/>
                <a:gd name="connsiteX5" fmla="*/ 1659582 w 1659582"/>
                <a:gd name="connsiteY5" fmla="*/ 158282 h 1582810"/>
                <a:gd name="connsiteX6" fmla="*/ 1659582 w 1659582"/>
                <a:gd name="connsiteY6" fmla="*/ 1424529 h 1582810"/>
                <a:gd name="connsiteX7" fmla="*/ 1613223 w 1659582"/>
                <a:gd name="connsiteY7" fmla="*/ 1536451 h 1582810"/>
                <a:gd name="connsiteX8" fmla="*/ 1501301 w 1659582"/>
                <a:gd name="connsiteY8" fmla="*/ 1582810 h 1582810"/>
                <a:gd name="connsiteX9" fmla="*/ 158281 w 1659582"/>
                <a:gd name="connsiteY9" fmla="*/ 1582810 h 1582810"/>
                <a:gd name="connsiteX10" fmla="*/ 46359 w 1659582"/>
                <a:gd name="connsiteY10" fmla="*/ 1536450 h 1582810"/>
                <a:gd name="connsiteX11" fmla="*/ 0 w 1659582"/>
                <a:gd name="connsiteY11" fmla="*/ 1424528 h 1582810"/>
                <a:gd name="connsiteX12" fmla="*/ 0 w 1659582"/>
                <a:gd name="connsiteY12" fmla="*/ 158281 h 1582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59582" h="1582810">
                  <a:moveTo>
                    <a:pt x="0" y="158281"/>
                  </a:moveTo>
                  <a:cubicBezTo>
                    <a:pt x="0" y="116302"/>
                    <a:pt x="16676" y="76043"/>
                    <a:pt x="46360" y="46359"/>
                  </a:cubicBezTo>
                  <a:cubicBezTo>
                    <a:pt x="76043" y="16676"/>
                    <a:pt x="116303" y="0"/>
                    <a:pt x="158282" y="0"/>
                  </a:cubicBezTo>
                  <a:lnTo>
                    <a:pt x="1501301" y="0"/>
                  </a:lnTo>
                  <a:cubicBezTo>
                    <a:pt x="1543280" y="0"/>
                    <a:pt x="1583539" y="16676"/>
                    <a:pt x="1613223" y="46360"/>
                  </a:cubicBezTo>
                  <a:cubicBezTo>
                    <a:pt x="1642906" y="76043"/>
                    <a:pt x="1659582" y="116303"/>
                    <a:pt x="1659582" y="158282"/>
                  </a:cubicBezTo>
                  <a:lnTo>
                    <a:pt x="1659582" y="1424529"/>
                  </a:lnTo>
                  <a:cubicBezTo>
                    <a:pt x="1659582" y="1466508"/>
                    <a:pt x="1642906" y="1506767"/>
                    <a:pt x="1613223" y="1536451"/>
                  </a:cubicBezTo>
                  <a:cubicBezTo>
                    <a:pt x="1583540" y="1566134"/>
                    <a:pt x="1543280" y="1582810"/>
                    <a:pt x="1501301" y="1582810"/>
                  </a:cubicBezTo>
                  <a:lnTo>
                    <a:pt x="158281" y="1582810"/>
                  </a:lnTo>
                  <a:cubicBezTo>
                    <a:pt x="116302" y="1582810"/>
                    <a:pt x="76043" y="1566134"/>
                    <a:pt x="46359" y="1536450"/>
                  </a:cubicBezTo>
                  <a:cubicBezTo>
                    <a:pt x="16676" y="1506767"/>
                    <a:pt x="0" y="1466507"/>
                    <a:pt x="0" y="1424528"/>
                  </a:cubicBezTo>
                  <a:lnTo>
                    <a:pt x="0" y="158281"/>
                  </a:lnTo>
                  <a:close/>
                </a:path>
              </a:pathLst>
            </a:custGeom>
          </p:spPr>
          <p:style>
            <a:lnRef idx="2">
              <a:schemeClr val="accent5"/>
            </a:lnRef>
            <a:fillRef idx="1">
              <a:schemeClr val="lt1"/>
            </a:fillRef>
            <a:effectRef idx="0">
              <a:schemeClr val="accent5"/>
            </a:effectRef>
            <a:fontRef idx="minor">
              <a:schemeClr val="dk1"/>
            </a:fontRef>
          </p:style>
          <p:txBody>
            <a:bodyPr spcFirstLastPara="0" vert="horz" wrap="square" lIns="122559" tIns="122559" rIns="122559" bIns="122559" numCol="1" spcCol="1270" anchor="ctr" anchorCtr="0">
              <a:noAutofit/>
            </a:bodyPr>
            <a:lstStyle/>
            <a:p>
              <a:pPr lvl="0" algn="ctr" defTabSz="889000" rtl="1">
                <a:lnSpc>
                  <a:spcPct val="90000"/>
                </a:lnSpc>
                <a:spcBef>
                  <a:spcPct val="0"/>
                </a:spcBef>
                <a:spcAft>
                  <a:spcPct val="35000"/>
                </a:spcAft>
              </a:pPr>
              <a:r>
                <a:rPr lang="fa-IR" b="1" kern="1200" dirty="0" smtClean="0">
                  <a:cs typeface="B Zar" pitchFamily="2" charset="-78"/>
                </a:rPr>
                <a:t>می تواند آن را رها كند و سوره ی ديگرى بخواند.</a:t>
              </a:r>
              <a:endParaRPr lang="fa-IR" b="1" kern="1200" dirty="0">
                <a:cs typeface="B Zar" pitchFamily="2" charset="-78"/>
              </a:endParaRPr>
            </a:p>
          </p:txBody>
        </p:sp>
      </p:grpSp>
      <p:grpSp>
        <p:nvGrpSpPr>
          <p:cNvPr id="30" name="Group 29"/>
          <p:cNvGrpSpPr/>
          <p:nvPr/>
        </p:nvGrpSpPr>
        <p:grpSpPr>
          <a:xfrm>
            <a:off x="6604393" y="2826495"/>
            <a:ext cx="2479117" cy="1548941"/>
            <a:chOff x="6604393" y="2826495"/>
            <a:chExt cx="2479117" cy="1548941"/>
          </a:xfrm>
        </p:grpSpPr>
        <p:sp>
          <p:nvSpPr>
            <p:cNvPr id="25" name="Freeform 24"/>
            <p:cNvSpPr/>
            <p:nvPr/>
          </p:nvSpPr>
          <p:spPr>
            <a:xfrm>
              <a:off x="6604393" y="2826495"/>
              <a:ext cx="1364027" cy="442555"/>
            </a:xfrm>
            <a:custGeom>
              <a:avLst/>
              <a:gdLst/>
              <a:ahLst/>
              <a:cxnLst/>
              <a:rect l="0" t="0" r="0" b="0"/>
              <a:pathLst>
                <a:path>
                  <a:moveTo>
                    <a:pt x="0" y="0"/>
                  </a:moveTo>
                  <a:lnTo>
                    <a:pt x="0" y="221277"/>
                  </a:lnTo>
                  <a:lnTo>
                    <a:pt x="1364027" y="221277"/>
                  </a:lnTo>
                  <a:lnTo>
                    <a:pt x="1364027" y="442555"/>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6" name="Freeform 25"/>
            <p:cNvSpPr/>
            <p:nvPr/>
          </p:nvSpPr>
          <p:spPr>
            <a:xfrm>
              <a:off x="6853330" y="3269048"/>
              <a:ext cx="2230180" cy="1106388"/>
            </a:xfrm>
            <a:custGeom>
              <a:avLst/>
              <a:gdLst>
                <a:gd name="connsiteX0" fmla="*/ 0 w 2230180"/>
                <a:gd name="connsiteY0" fmla="*/ 110639 h 1106388"/>
                <a:gd name="connsiteX1" fmla="*/ 32406 w 2230180"/>
                <a:gd name="connsiteY1" fmla="*/ 32405 h 1106388"/>
                <a:gd name="connsiteX2" fmla="*/ 110640 w 2230180"/>
                <a:gd name="connsiteY2" fmla="*/ 0 h 1106388"/>
                <a:gd name="connsiteX3" fmla="*/ 2119541 w 2230180"/>
                <a:gd name="connsiteY3" fmla="*/ 0 h 1106388"/>
                <a:gd name="connsiteX4" fmla="*/ 2197775 w 2230180"/>
                <a:gd name="connsiteY4" fmla="*/ 32406 h 1106388"/>
                <a:gd name="connsiteX5" fmla="*/ 2230180 w 2230180"/>
                <a:gd name="connsiteY5" fmla="*/ 110640 h 1106388"/>
                <a:gd name="connsiteX6" fmla="*/ 2230180 w 2230180"/>
                <a:gd name="connsiteY6" fmla="*/ 995749 h 1106388"/>
                <a:gd name="connsiteX7" fmla="*/ 2197775 w 2230180"/>
                <a:gd name="connsiteY7" fmla="*/ 1073983 h 1106388"/>
                <a:gd name="connsiteX8" fmla="*/ 2119541 w 2230180"/>
                <a:gd name="connsiteY8" fmla="*/ 1106388 h 1106388"/>
                <a:gd name="connsiteX9" fmla="*/ 110639 w 2230180"/>
                <a:gd name="connsiteY9" fmla="*/ 1106388 h 1106388"/>
                <a:gd name="connsiteX10" fmla="*/ 32405 w 2230180"/>
                <a:gd name="connsiteY10" fmla="*/ 1073983 h 1106388"/>
                <a:gd name="connsiteX11" fmla="*/ 0 w 2230180"/>
                <a:gd name="connsiteY11" fmla="*/ 995749 h 1106388"/>
                <a:gd name="connsiteX12" fmla="*/ 0 w 2230180"/>
                <a:gd name="connsiteY12" fmla="*/ 110639 h 110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30180" h="1106388">
                  <a:moveTo>
                    <a:pt x="0" y="110639"/>
                  </a:moveTo>
                  <a:cubicBezTo>
                    <a:pt x="0" y="81296"/>
                    <a:pt x="11657" y="53154"/>
                    <a:pt x="32406" y="32405"/>
                  </a:cubicBezTo>
                  <a:cubicBezTo>
                    <a:pt x="53155" y="11656"/>
                    <a:pt x="81296" y="0"/>
                    <a:pt x="110640" y="0"/>
                  </a:cubicBezTo>
                  <a:lnTo>
                    <a:pt x="2119541" y="0"/>
                  </a:lnTo>
                  <a:cubicBezTo>
                    <a:pt x="2148884" y="0"/>
                    <a:pt x="2177026" y="11657"/>
                    <a:pt x="2197775" y="32406"/>
                  </a:cubicBezTo>
                  <a:cubicBezTo>
                    <a:pt x="2218524" y="53155"/>
                    <a:pt x="2230180" y="81296"/>
                    <a:pt x="2230180" y="110640"/>
                  </a:cubicBezTo>
                  <a:lnTo>
                    <a:pt x="2230180" y="995749"/>
                  </a:lnTo>
                  <a:cubicBezTo>
                    <a:pt x="2230180" y="1025092"/>
                    <a:pt x="2218523" y="1053234"/>
                    <a:pt x="2197775" y="1073983"/>
                  </a:cubicBezTo>
                  <a:cubicBezTo>
                    <a:pt x="2177026" y="1094732"/>
                    <a:pt x="2148885" y="1106388"/>
                    <a:pt x="2119541" y="1106388"/>
                  </a:cubicBezTo>
                  <a:lnTo>
                    <a:pt x="110639" y="1106388"/>
                  </a:lnTo>
                  <a:cubicBezTo>
                    <a:pt x="81296" y="1106388"/>
                    <a:pt x="53154" y="1094731"/>
                    <a:pt x="32405" y="1073983"/>
                  </a:cubicBezTo>
                  <a:cubicBezTo>
                    <a:pt x="11656" y="1053234"/>
                    <a:pt x="0" y="1025093"/>
                    <a:pt x="0" y="995749"/>
                  </a:cubicBezTo>
                  <a:lnTo>
                    <a:pt x="0" y="110639"/>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108605" tIns="108605" rIns="108605" bIns="108605" numCol="1" spcCol="1270" anchor="ctr" anchorCtr="0">
              <a:noAutofit/>
            </a:bodyPr>
            <a:lstStyle/>
            <a:p>
              <a:pPr lvl="0" algn="ctr" defTabSz="889000" rtl="1">
                <a:lnSpc>
                  <a:spcPct val="90000"/>
                </a:lnSpc>
                <a:spcBef>
                  <a:spcPct val="0"/>
                </a:spcBef>
                <a:spcAft>
                  <a:spcPct val="35000"/>
                </a:spcAft>
              </a:pPr>
              <a:r>
                <a:rPr lang="fa-IR" sz="2000" b="1" kern="1200" dirty="0" smtClean="0">
                  <a:cs typeface="B Zar" pitchFamily="2" charset="-78"/>
                </a:rPr>
                <a:t>به نصف سوره رسیده یا از آن گذشته باشد</a:t>
              </a:r>
              <a:endParaRPr lang="fa-IR" sz="2000" b="1" kern="1200" dirty="0">
                <a:cs typeface="B Zar" pitchFamily="2" charset="-78"/>
              </a:endParaRPr>
            </a:p>
          </p:txBody>
        </p:sp>
      </p:grpSp>
      <p:grpSp>
        <p:nvGrpSpPr>
          <p:cNvPr id="31" name="Group 30"/>
          <p:cNvGrpSpPr/>
          <p:nvPr/>
        </p:nvGrpSpPr>
        <p:grpSpPr>
          <a:xfrm>
            <a:off x="7138628" y="4375438"/>
            <a:ext cx="1659582" cy="2025364"/>
            <a:chOff x="7138628" y="4375438"/>
            <a:chExt cx="1659582" cy="2025364"/>
          </a:xfrm>
        </p:grpSpPr>
        <p:sp>
          <p:nvSpPr>
            <p:cNvPr id="27" name="Freeform 26"/>
            <p:cNvSpPr/>
            <p:nvPr/>
          </p:nvSpPr>
          <p:spPr>
            <a:xfrm>
              <a:off x="7922700" y="4375438"/>
              <a:ext cx="91440" cy="442555"/>
            </a:xfrm>
            <a:custGeom>
              <a:avLst/>
              <a:gdLst/>
              <a:ahLst/>
              <a:cxnLst/>
              <a:rect l="0" t="0" r="0" b="0"/>
              <a:pathLst>
                <a:path>
                  <a:moveTo>
                    <a:pt x="45720" y="0"/>
                  </a:moveTo>
                  <a:lnTo>
                    <a:pt x="45720" y="442555"/>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8" name="Freeform 27"/>
            <p:cNvSpPr/>
            <p:nvPr/>
          </p:nvSpPr>
          <p:spPr>
            <a:xfrm>
              <a:off x="7138628" y="4817992"/>
              <a:ext cx="1659582" cy="1582810"/>
            </a:xfrm>
            <a:custGeom>
              <a:avLst/>
              <a:gdLst>
                <a:gd name="connsiteX0" fmla="*/ 0 w 1659582"/>
                <a:gd name="connsiteY0" fmla="*/ 158281 h 1582810"/>
                <a:gd name="connsiteX1" fmla="*/ 46360 w 1659582"/>
                <a:gd name="connsiteY1" fmla="*/ 46359 h 1582810"/>
                <a:gd name="connsiteX2" fmla="*/ 158282 w 1659582"/>
                <a:gd name="connsiteY2" fmla="*/ 0 h 1582810"/>
                <a:gd name="connsiteX3" fmla="*/ 1501301 w 1659582"/>
                <a:gd name="connsiteY3" fmla="*/ 0 h 1582810"/>
                <a:gd name="connsiteX4" fmla="*/ 1613223 w 1659582"/>
                <a:gd name="connsiteY4" fmla="*/ 46360 h 1582810"/>
                <a:gd name="connsiteX5" fmla="*/ 1659582 w 1659582"/>
                <a:gd name="connsiteY5" fmla="*/ 158282 h 1582810"/>
                <a:gd name="connsiteX6" fmla="*/ 1659582 w 1659582"/>
                <a:gd name="connsiteY6" fmla="*/ 1424529 h 1582810"/>
                <a:gd name="connsiteX7" fmla="*/ 1613223 w 1659582"/>
                <a:gd name="connsiteY7" fmla="*/ 1536451 h 1582810"/>
                <a:gd name="connsiteX8" fmla="*/ 1501301 w 1659582"/>
                <a:gd name="connsiteY8" fmla="*/ 1582810 h 1582810"/>
                <a:gd name="connsiteX9" fmla="*/ 158281 w 1659582"/>
                <a:gd name="connsiteY9" fmla="*/ 1582810 h 1582810"/>
                <a:gd name="connsiteX10" fmla="*/ 46359 w 1659582"/>
                <a:gd name="connsiteY10" fmla="*/ 1536450 h 1582810"/>
                <a:gd name="connsiteX11" fmla="*/ 0 w 1659582"/>
                <a:gd name="connsiteY11" fmla="*/ 1424528 h 1582810"/>
                <a:gd name="connsiteX12" fmla="*/ 0 w 1659582"/>
                <a:gd name="connsiteY12" fmla="*/ 158281 h 1582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59582" h="1582810">
                  <a:moveTo>
                    <a:pt x="0" y="158281"/>
                  </a:moveTo>
                  <a:cubicBezTo>
                    <a:pt x="0" y="116302"/>
                    <a:pt x="16676" y="76043"/>
                    <a:pt x="46360" y="46359"/>
                  </a:cubicBezTo>
                  <a:cubicBezTo>
                    <a:pt x="76043" y="16676"/>
                    <a:pt x="116303" y="0"/>
                    <a:pt x="158282" y="0"/>
                  </a:cubicBezTo>
                  <a:lnTo>
                    <a:pt x="1501301" y="0"/>
                  </a:lnTo>
                  <a:cubicBezTo>
                    <a:pt x="1543280" y="0"/>
                    <a:pt x="1583539" y="16676"/>
                    <a:pt x="1613223" y="46360"/>
                  </a:cubicBezTo>
                  <a:cubicBezTo>
                    <a:pt x="1642906" y="76043"/>
                    <a:pt x="1659582" y="116303"/>
                    <a:pt x="1659582" y="158282"/>
                  </a:cubicBezTo>
                  <a:lnTo>
                    <a:pt x="1659582" y="1424529"/>
                  </a:lnTo>
                  <a:cubicBezTo>
                    <a:pt x="1659582" y="1466508"/>
                    <a:pt x="1642906" y="1506767"/>
                    <a:pt x="1613223" y="1536451"/>
                  </a:cubicBezTo>
                  <a:cubicBezTo>
                    <a:pt x="1583540" y="1566134"/>
                    <a:pt x="1543280" y="1582810"/>
                    <a:pt x="1501301" y="1582810"/>
                  </a:cubicBezTo>
                  <a:lnTo>
                    <a:pt x="158281" y="1582810"/>
                  </a:lnTo>
                  <a:cubicBezTo>
                    <a:pt x="116302" y="1582810"/>
                    <a:pt x="76043" y="1566134"/>
                    <a:pt x="46359" y="1536450"/>
                  </a:cubicBezTo>
                  <a:cubicBezTo>
                    <a:pt x="16676" y="1506767"/>
                    <a:pt x="0" y="1466507"/>
                    <a:pt x="0" y="1424528"/>
                  </a:cubicBezTo>
                  <a:lnTo>
                    <a:pt x="0" y="158281"/>
                  </a:lnTo>
                  <a:close/>
                </a:path>
              </a:pathLst>
            </a:custGeom>
          </p:spPr>
          <p:style>
            <a:lnRef idx="2">
              <a:schemeClr val="accent5"/>
            </a:lnRef>
            <a:fillRef idx="1">
              <a:schemeClr val="lt1"/>
            </a:fillRef>
            <a:effectRef idx="0">
              <a:schemeClr val="accent5"/>
            </a:effectRef>
            <a:fontRef idx="minor">
              <a:schemeClr val="dk1"/>
            </a:fontRef>
          </p:style>
          <p:txBody>
            <a:bodyPr spcFirstLastPara="0" vert="horz" wrap="square" lIns="114939" tIns="114939" rIns="114939" bIns="114939" numCol="1" spcCol="1270" anchor="ctr" anchorCtr="0">
              <a:noAutofit/>
            </a:bodyPr>
            <a:lstStyle/>
            <a:p>
              <a:pPr lvl="0" algn="ctr" defTabSz="800100" rtl="1">
                <a:lnSpc>
                  <a:spcPct val="90000"/>
                </a:lnSpc>
                <a:spcBef>
                  <a:spcPct val="0"/>
                </a:spcBef>
                <a:spcAft>
                  <a:spcPct val="35000"/>
                </a:spcAft>
              </a:pPr>
              <a:r>
                <a:rPr lang="fa-IR" sz="1800" b="1" kern="1200" dirty="0" smtClean="0">
                  <a:cs typeface="B Zar" pitchFamily="2" charset="-78"/>
                </a:rPr>
                <a:t>نمی تواند آن را رها کند بلکه باید همان سوره را به پایان برساند.</a:t>
              </a:r>
              <a:endParaRPr lang="fa-IR" sz="1800" b="1" kern="1200" dirty="0">
                <a:cs typeface="B Zar" pitchFamily="2" charset="-78"/>
              </a:endParaRPr>
            </a:p>
          </p:txBody>
        </p:sp>
      </p:grpSp>
      <p:sp>
        <p:nvSpPr>
          <p:cNvPr id="38" name="Striped Right Arrow 37">
            <a:hlinkClick r:id="rId3" action="ppaction://hlinksldjump"/>
          </p:cNvPr>
          <p:cNvSpPr/>
          <p:nvPr/>
        </p:nvSpPr>
        <p:spPr>
          <a:xfrm rot="10800000">
            <a:off x="61882" y="6286520"/>
            <a:ext cx="53340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randombar(horizontal)">
                                      <p:cBhvr>
                                        <p:cTn id="14" dur="500"/>
                                        <p:tgtEl>
                                          <p:spTgt spid="29"/>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randombar(horizontal)">
                                      <p:cBhvr>
                                        <p:cTn id="19" dur="500"/>
                                        <p:tgtEl>
                                          <p:spTgt spid="30"/>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randombar(horizontal)">
                                      <p:cBhvr>
                                        <p:cTn id="24" dur="500"/>
                                        <p:tgtEl>
                                          <p:spTgt spid="31"/>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randombar(horizontal)">
                                      <p:cBhvr>
                                        <p:cTn id="29" dur="500"/>
                                        <p:tgtEl>
                                          <p:spTgt spid="32"/>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randombar(horizontal)">
                                      <p:cBhvr>
                                        <p:cTn id="34" dur="500"/>
                                        <p:tgtEl>
                                          <p:spTgt spid="33"/>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randombar(horizontal)">
                                      <p:cBhvr>
                                        <p:cTn id="39" dur="500"/>
                                        <p:tgtEl>
                                          <p:spTgt spid="34"/>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randombar(horizontal)">
                                      <p:cBhvr>
                                        <p:cTn id="44" dur="500"/>
                                        <p:tgtEl>
                                          <p:spTgt spid="35"/>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nodeType="click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randombar(horizontal)">
                                      <p:cBhvr>
                                        <p:cTn id="49" dur="500"/>
                                        <p:tgtEl>
                                          <p:spTgt spid="36"/>
                                        </p:tgtEl>
                                      </p:cBhvr>
                                    </p:animEffect>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nodeType="click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randombar(horizontal)">
                                      <p:cBhvr>
                                        <p:cTn id="54" dur="500"/>
                                        <p:tgtEl>
                                          <p:spTgt spid="37"/>
                                        </p:tgtEl>
                                      </p:cBhvr>
                                    </p:animEffect>
                                  </p:childTnLst>
                                </p:cTn>
                              </p:par>
                            </p:childTnLst>
                          </p:cTn>
                        </p:par>
                        <p:par>
                          <p:cTn id="55" fill="hold">
                            <p:stCondLst>
                              <p:cond delay="500"/>
                            </p:stCondLst>
                            <p:childTnLst>
                              <p:par>
                                <p:cTn id="56" presetID="53" presetClass="entr" presetSubtype="0"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p:cTn id="58" dur="500" fill="hold"/>
                                        <p:tgtEl>
                                          <p:spTgt spid="38"/>
                                        </p:tgtEl>
                                        <p:attrNameLst>
                                          <p:attrName>ppt_w</p:attrName>
                                        </p:attrNameLst>
                                      </p:cBhvr>
                                      <p:tavLst>
                                        <p:tav tm="0">
                                          <p:val>
                                            <p:fltVal val="0"/>
                                          </p:val>
                                        </p:tav>
                                        <p:tav tm="100000">
                                          <p:val>
                                            <p:strVal val="#ppt_w"/>
                                          </p:val>
                                        </p:tav>
                                      </p:tavLst>
                                    </p:anim>
                                    <p:anim calcmode="lin" valueType="num">
                                      <p:cBhvr>
                                        <p:cTn id="59" dur="500" fill="hold"/>
                                        <p:tgtEl>
                                          <p:spTgt spid="38"/>
                                        </p:tgtEl>
                                        <p:attrNameLst>
                                          <p:attrName>ppt_h</p:attrName>
                                        </p:attrNameLst>
                                      </p:cBhvr>
                                      <p:tavLst>
                                        <p:tav tm="0">
                                          <p:val>
                                            <p:fltVal val="0"/>
                                          </p:val>
                                        </p:tav>
                                        <p:tav tm="100000">
                                          <p:val>
                                            <p:strVal val="#ppt_h"/>
                                          </p:val>
                                        </p:tav>
                                      </p:tavLst>
                                    </p:anim>
                                    <p:animEffect transition="in" filter="fade">
                                      <p:cBhvr>
                                        <p:cTn id="6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685800" y="1676400"/>
            <a:ext cx="784860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6324600" y="714356"/>
            <a:ext cx="1826141" cy="923330"/>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1"/>
            <a:r>
              <a:rPr lang="fa-IR"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استفتاء</a:t>
            </a:r>
          </a:p>
        </p:txBody>
      </p:sp>
      <p:sp>
        <p:nvSpPr>
          <p:cNvPr id="11" name="Rectangle 10"/>
          <p:cNvSpPr/>
          <p:nvPr/>
        </p:nvSpPr>
        <p:spPr>
          <a:xfrm>
            <a:off x="990600" y="1899980"/>
            <a:ext cx="7239000" cy="4196020"/>
          </a:xfrm>
          <a:prstGeom prst="rect">
            <a:avLst/>
          </a:prstGeom>
        </p:spPr>
        <p:txBody>
          <a:bodyPr wrap="square">
            <a:spAutoFit/>
          </a:bodyPr>
          <a:lstStyle/>
          <a:p>
            <a:pPr lvl="0" algn="justLow" rtl="1">
              <a:lnSpc>
                <a:spcPts val="4000"/>
              </a:lnSpc>
            </a:pPr>
            <a:r>
              <a:rPr lang="fa-IR" sz="3200" b="1" dirty="0" smtClean="0">
                <a:cs typeface="B Zar" pitchFamily="2" charset="-78"/>
              </a:rPr>
              <a:t>با توجه به اينكه تلفظ حرف «ض» در تجويد چند قول است، بفرماييد شما به كدام قول عمل مى كنيد؟ يك قول مى گويد: كه برخورد نوك زبان با دندان آسيا و يك قول هم مى گويد: كه برخورد كناره ی بُن زبان با دندان آسيا.</a:t>
            </a:r>
          </a:p>
          <a:p>
            <a:pPr algn="justLow" rtl="1">
              <a:lnSpc>
                <a:spcPts val="4000"/>
              </a:lnSpc>
            </a:pPr>
            <a:r>
              <a:rPr lang="fa-IR" sz="3200" dirty="0" smtClean="0">
                <a:cs typeface="B Zar" pitchFamily="2" charset="-78"/>
              </a:rPr>
              <a:t>شناختن مخارج حروف طبق قول علمای تجويد واجب نيست، بايد تلفظ هر حرف به نحوى باشد كه در عرف عرب صدق كند آن حرف ادا شده.</a:t>
            </a:r>
          </a:p>
        </p:txBody>
      </p:sp>
      <p:sp>
        <p:nvSpPr>
          <p:cNvPr id="9" name="Rectangle 8"/>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664138"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424228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945148" y="1"/>
            <a:ext cx="2769596"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اذان واقامه واجبات نماز</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nodeType="clickEffect">
                                  <p:stCondLst>
                                    <p:cond delay="0"/>
                                  </p:stCondLst>
                                  <p:iterate type="lt">
                                    <p:tmPct val="50000"/>
                                  </p:iterate>
                                  <p:childTnLst>
                                    <p:set>
                                      <p:cBhvr>
                                        <p:cTn id="16" dur="1" fill="hold">
                                          <p:stCondLst>
                                            <p:cond delay="0"/>
                                          </p:stCondLst>
                                        </p:cTn>
                                        <p:tgtEl>
                                          <p:spTgt spid="11">
                                            <p:txEl>
                                              <p:pRg st="0" end="0"/>
                                            </p:txEl>
                                          </p:spTgt>
                                        </p:tgtEl>
                                        <p:attrNameLst>
                                          <p:attrName>style.visibility</p:attrName>
                                        </p:attrNameLst>
                                      </p:cBhvr>
                                      <p:to>
                                        <p:strVal val="visible"/>
                                      </p:to>
                                    </p:set>
                                    <p:anim calcmode="discrete" valueType="clr">
                                      <p:cBhvr override="childStyle">
                                        <p:cTn id="17" dur="80"/>
                                        <p:tgtEl>
                                          <p:spTgt spid="1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
                                            <p:txEl>
                                              <p:pRg st="0" end="0"/>
                                            </p:txEl>
                                          </p:spTgt>
                                        </p:tgtEl>
                                        <p:attrNameLst>
                                          <p:attrName>fillcolor</p:attrName>
                                        </p:attrNameLst>
                                      </p:cBhvr>
                                      <p:tavLst>
                                        <p:tav tm="0">
                                          <p:val>
                                            <p:clrVal>
                                              <a:schemeClr val="accent2"/>
                                            </p:clrVal>
                                          </p:val>
                                        </p:tav>
                                        <p:tav tm="50000">
                                          <p:val>
                                            <p:clrVal>
                                              <a:schemeClr val="hlink"/>
                                            </p:clrVal>
                                          </p:val>
                                        </p:tav>
                                      </p:tavLst>
                                    </p:anim>
                                    <p:set>
                                      <p:cBhvr>
                                        <p:cTn id="19" dur="80"/>
                                        <p:tgtEl>
                                          <p:spTgt spid="11">
                                            <p:txEl>
                                              <p:pRg st="0" end="0"/>
                                            </p:txEl>
                                          </p:spTgt>
                                        </p:tgtEl>
                                        <p:attrNameLst>
                                          <p:attrName>fill.type</p:attrName>
                                        </p:attrNameLst>
                                      </p:cBhvr>
                                      <p:to>
                                        <p:strVal val="solid"/>
                                      </p:to>
                                    </p:set>
                                  </p:childTnLst>
                                </p:cTn>
                              </p:par>
                            </p:childTnLst>
                          </p:cTn>
                        </p:par>
                      </p:childTnLst>
                    </p:cTn>
                  </p:par>
                  <p:par>
                    <p:cTn id="20" fill="hold">
                      <p:stCondLst>
                        <p:cond delay="indefinite"/>
                      </p:stCondLst>
                      <p:childTnLst>
                        <p:par>
                          <p:cTn id="21" fill="hold">
                            <p:stCondLst>
                              <p:cond delay="0"/>
                            </p:stCondLst>
                            <p:childTnLst>
                              <p:par>
                                <p:cTn id="22" presetID="27" presetClass="entr" presetSubtype="0" fill="hold" nodeType="clickEffect">
                                  <p:stCondLst>
                                    <p:cond delay="0"/>
                                  </p:stCondLst>
                                  <p:iterate type="lt">
                                    <p:tmPct val="50000"/>
                                  </p:iterate>
                                  <p:childTnLst>
                                    <p:set>
                                      <p:cBhvr>
                                        <p:cTn id="23" dur="1" fill="hold">
                                          <p:stCondLst>
                                            <p:cond delay="0"/>
                                          </p:stCondLst>
                                        </p:cTn>
                                        <p:tgtEl>
                                          <p:spTgt spid="11">
                                            <p:txEl>
                                              <p:pRg st="1" end="1"/>
                                            </p:txEl>
                                          </p:spTgt>
                                        </p:tgtEl>
                                        <p:attrNameLst>
                                          <p:attrName>style.visibility</p:attrName>
                                        </p:attrNameLst>
                                      </p:cBhvr>
                                      <p:to>
                                        <p:strVal val="visible"/>
                                      </p:to>
                                    </p:set>
                                    <p:anim calcmode="discrete" valueType="clr">
                                      <p:cBhvr override="childStyle">
                                        <p:cTn id="24" dur="80"/>
                                        <p:tgtEl>
                                          <p:spTgt spid="11">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11">
                                            <p:txEl>
                                              <p:pRg st="1" end="1"/>
                                            </p:txEl>
                                          </p:spTgt>
                                        </p:tgtEl>
                                        <p:attrNameLst>
                                          <p:attrName>fillcolor</p:attrName>
                                        </p:attrNameLst>
                                      </p:cBhvr>
                                      <p:tavLst>
                                        <p:tav tm="0">
                                          <p:val>
                                            <p:clrVal>
                                              <a:schemeClr val="accent2"/>
                                            </p:clrVal>
                                          </p:val>
                                        </p:tav>
                                        <p:tav tm="50000">
                                          <p:val>
                                            <p:clrVal>
                                              <a:schemeClr val="hlink"/>
                                            </p:clrVal>
                                          </p:val>
                                        </p:tav>
                                      </p:tavLst>
                                    </p:anim>
                                    <p:set>
                                      <p:cBhvr>
                                        <p:cTn id="26" dur="80"/>
                                        <p:tgtEl>
                                          <p:spTgt spid="11">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66894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2004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85800" y="2"/>
            <a:ext cx="1798052"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واجبات نماز 2</a:t>
            </a:r>
            <a:endParaRPr lang="en-US" sz="2400" dirty="0">
              <a:solidFill>
                <a:schemeClr val="bg1"/>
              </a:solidFill>
            </a:endParaRPr>
          </a:p>
        </p:txBody>
      </p:sp>
      <p:sp>
        <p:nvSpPr>
          <p:cNvPr id="10" name="Freeform 9"/>
          <p:cNvSpPr/>
          <p:nvPr/>
        </p:nvSpPr>
        <p:spPr>
          <a:xfrm>
            <a:off x="2206906" y="765535"/>
            <a:ext cx="4653987" cy="797857"/>
          </a:xfrm>
          <a:custGeom>
            <a:avLst/>
            <a:gdLst>
              <a:gd name="connsiteX0" fmla="*/ 0 w 4653987"/>
              <a:gd name="connsiteY0" fmla="*/ 79786 h 797857"/>
              <a:gd name="connsiteX1" fmla="*/ 23369 w 4653987"/>
              <a:gd name="connsiteY1" fmla="*/ 23369 h 797857"/>
              <a:gd name="connsiteX2" fmla="*/ 79786 w 4653987"/>
              <a:gd name="connsiteY2" fmla="*/ 0 h 797857"/>
              <a:gd name="connsiteX3" fmla="*/ 4574201 w 4653987"/>
              <a:gd name="connsiteY3" fmla="*/ 0 h 797857"/>
              <a:gd name="connsiteX4" fmla="*/ 4630618 w 4653987"/>
              <a:gd name="connsiteY4" fmla="*/ 23369 h 797857"/>
              <a:gd name="connsiteX5" fmla="*/ 4653987 w 4653987"/>
              <a:gd name="connsiteY5" fmla="*/ 79786 h 797857"/>
              <a:gd name="connsiteX6" fmla="*/ 4653987 w 4653987"/>
              <a:gd name="connsiteY6" fmla="*/ 718071 h 797857"/>
              <a:gd name="connsiteX7" fmla="*/ 4630618 w 4653987"/>
              <a:gd name="connsiteY7" fmla="*/ 774488 h 797857"/>
              <a:gd name="connsiteX8" fmla="*/ 4574201 w 4653987"/>
              <a:gd name="connsiteY8" fmla="*/ 797857 h 797857"/>
              <a:gd name="connsiteX9" fmla="*/ 79786 w 4653987"/>
              <a:gd name="connsiteY9" fmla="*/ 797857 h 797857"/>
              <a:gd name="connsiteX10" fmla="*/ 23369 w 4653987"/>
              <a:gd name="connsiteY10" fmla="*/ 774488 h 797857"/>
              <a:gd name="connsiteX11" fmla="*/ 0 w 4653987"/>
              <a:gd name="connsiteY11" fmla="*/ 718071 h 797857"/>
              <a:gd name="connsiteX12" fmla="*/ 0 w 4653987"/>
              <a:gd name="connsiteY12" fmla="*/ 79786 h 797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53987" h="797857">
                <a:moveTo>
                  <a:pt x="0" y="79786"/>
                </a:moveTo>
                <a:cubicBezTo>
                  <a:pt x="0" y="58625"/>
                  <a:pt x="8406" y="38332"/>
                  <a:pt x="23369" y="23369"/>
                </a:cubicBezTo>
                <a:cubicBezTo>
                  <a:pt x="38332" y="8406"/>
                  <a:pt x="58626" y="0"/>
                  <a:pt x="79786" y="0"/>
                </a:cubicBezTo>
                <a:lnTo>
                  <a:pt x="4574201" y="0"/>
                </a:lnTo>
                <a:cubicBezTo>
                  <a:pt x="4595362" y="0"/>
                  <a:pt x="4615655" y="8406"/>
                  <a:pt x="4630618" y="23369"/>
                </a:cubicBezTo>
                <a:cubicBezTo>
                  <a:pt x="4645581" y="38332"/>
                  <a:pt x="4653987" y="58626"/>
                  <a:pt x="4653987" y="79786"/>
                </a:cubicBezTo>
                <a:lnTo>
                  <a:pt x="4653987" y="718071"/>
                </a:lnTo>
                <a:cubicBezTo>
                  <a:pt x="4653987" y="739232"/>
                  <a:pt x="4645581" y="759525"/>
                  <a:pt x="4630618" y="774488"/>
                </a:cubicBezTo>
                <a:cubicBezTo>
                  <a:pt x="4615655" y="789451"/>
                  <a:pt x="4595361" y="797857"/>
                  <a:pt x="4574201" y="797857"/>
                </a:cubicBezTo>
                <a:lnTo>
                  <a:pt x="79786" y="797857"/>
                </a:lnTo>
                <a:cubicBezTo>
                  <a:pt x="58625" y="797857"/>
                  <a:pt x="38332" y="789451"/>
                  <a:pt x="23369" y="774488"/>
                </a:cubicBezTo>
                <a:cubicBezTo>
                  <a:pt x="8406" y="759525"/>
                  <a:pt x="0" y="739231"/>
                  <a:pt x="0" y="718071"/>
                </a:cubicBezTo>
                <a:lnTo>
                  <a:pt x="0" y="79786"/>
                </a:lnTo>
                <a:close/>
              </a:path>
            </a:pathLst>
          </a:custGeom>
        </p:spPr>
        <p:style>
          <a:lnRef idx="0">
            <a:schemeClr val="accent1"/>
          </a:lnRef>
          <a:fillRef idx="3">
            <a:schemeClr val="accent1"/>
          </a:fillRef>
          <a:effectRef idx="3">
            <a:schemeClr val="accent1"/>
          </a:effectRef>
          <a:fontRef idx="minor">
            <a:schemeClr val="lt1"/>
          </a:fontRef>
        </p:style>
        <p:txBody>
          <a:bodyPr spcFirstLastPara="0" vert="horz" wrap="square" lIns="145288" tIns="145288" rIns="145288" bIns="145288" numCol="1" spcCol="1270" anchor="ctr" anchorCtr="0">
            <a:noAutofit/>
          </a:bodyPr>
          <a:lstStyle/>
          <a:p>
            <a:pPr lvl="0" algn="ctr" defTabSz="1422400" rtl="1">
              <a:lnSpc>
                <a:spcPct val="90000"/>
              </a:lnSpc>
              <a:spcBef>
                <a:spcPct val="0"/>
              </a:spcBef>
              <a:spcAft>
                <a:spcPct val="35000"/>
              </a:spcAft>
            </a:pPr>
            <a:r>
              <a:rPr lang="fa-IR" sz="3200" b="1" kern="1200" dirty="0" smtClean="0">
                <a:cs typeface="B Zar" pitchFamily="2" charset="-78"/>
              </a:rPr>
              <a:t>جابجايى حمد و تسبيحات</a:t>
            </a:r>
            <a:endParaRPr lang="fa-IR" sz="3200" b="1" kern="1200" dirty="0">
              <a:cs typeface="B Zar" pitchFamily="2" charset="-78"/>
            </a:endParaRPr>
          </a:p>
        </p:txBody>
      </p:sp>
      <p:grpSp>
        <p:nvGrpSpPr>
          <p:cNvPr id="21" name="Group 20"/>
          <p:cNvGrpSpPr/>
          <p:nvPr/>
        </p:nvGrpSpPr>
        <p:grpSpPr>
          <a:xfrm>
            <a:off x="1983109" y="1563393"/>
            <a:ext cx="5101581" cy="1819665"/>
            <a:chOff x="1983109" y="1563393"/>
            <a:chExt cx="5101581" cy="1819665"/>
          </a:xfrm>
        </p:grpSpPr>
        <p:sp>
          <p:nvSpPr>
            <p:cNvPr id="11" name="Freeform 10"/>
            <p:cNvSpPr/>
            <p:nvPr/>
          </p:nvSpPr>
          <p:spPr>
            <a:xfrm>
              <a:off x="4488180" y="1563393"/>
              <a:ext cx="91440" cy="463257"/>
            </a:xfrm>
            <a:custGeom>
              <a:avLst/>
              <a:gdLst/>
              <a:ahLst/>
              <a:cxnLst/>
              <a:rect l="0" t="0" r="0" b="0"/>
              <a:pathLst>
                <a:path>
                  <a:moveTo>
                    <a:pt x="45720" y="0"/>
                  </a:moveTo>
                  <a:lnTo>
                    <a:pt x="45720" y="463257"/>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2" name="Freeform 11"/>
            <p:cNvSpPr/>
            <p:nvPr/>
          </p:nvSpPr>
          <p:spPr>
            <a:xfrm>
              <a:off x="1983109" y="2026651"/>
              <a:ext cx="5101581" cy="1356407"/>
            </a:xfrm>
            <a:custGeom>
              <a:avLst/>
              <a:gdLst>
                <a:gd name="connsiteX0" fmla="*/ 0 w 5101581"/>
                <a:gd name="connsiteY0" fmla="*/ 135641 h 1356407"/>
                <a:gd name="connsiteX1" fmla="*/ 39728 w 5101581"/>
                <a:gd name="connsiteY1" fmla="*/ 39728 h 1356407"/>
                <a:gd name="connsiteX2" fmla="*/ 135641 w 5101581"/>
                <a:gd name="connsiteY2" fmla="*/ 0 h 1356407"/>
                <a:gd name="connsiteX3" fmla="*/ 4965940 w 5101581"/>
                <a:gd name="connsiteY3" fmla="*/ 0 h 1356407"/>
                <a:gd name="connsiteX4" fmla="*/ 5061853 w 5101581"/>
                <a:gd name="connsiteY4" fmla="*/ 39728 h 1356407"/>
                <a:gd name="connsiteX5" fmla="*/ 5101581 w 5101581"/>
                <a:gd name="connsiteY5" fmla="*/ 135641 h 1356407"/>
                <a:gd name="connsiteX6" fmla="*/ 5101581 w 5101581"/>
                <a:gd name="connsiteY6" fmla="*/ 1220766 h 1356407"/>
                <a:gd name="connsiteX7" fmla="*/ 5061853 w 5101581"/>
                <a:gd name="connsiteY7" fmla="*/ 1316679 h 1356407"/>
                <a:gd name="connsiteX8" fmla="*/ 4965940 w 5101581"/>
                <a:gd name="connsiteY8" fmla="*/ 1356407 h 1356407"/>
                <a:gd name="connsiteX9" fmla="*/ 135641 w 5101581"/>
                <a:gd name="connsiteY9" fmla="*/ 1356407 h 1356407"/>
                <a:gd name="connsiteX10" fmla="*/ 39728 w 5101581"/>
                <a:gd name="connsiteY10" fmla="*/ 1316679 h 1356407"/>
                <a:gd name="connsiteX11" fmla="*/ 0 w 5101581"/>
                <a:gd name="connsiteY11" fmla="*/ 1220766 h 1356407"/>
                <a:gd name="connsiteX12" fmla="*/ 0 w 5101581"/>
                <a:gd name="connsiteY12" fmla="*/ 135641 h 1356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01581" h="1356407">
                  <a:moveTo>
                    <a:pt x="0" y="135641"/>
                  </a:moveTo>
                  <a:cubicBezTo>
                    <a:pt x="0" y="99667"/>
                    <a:pt x="14291" y="65166"/>
                    <a:pt x="39728" y="39728"/>
                  </a:cubicBezTo>
                  <a:cubicBezTo>
                    <a:pt x="65166" y="14290"/>
                    <a:pt x="99667" y="0"/>
                    <a:pt x="135641" y="0"/>
                  </a:cubicBezTo>
                  <a:lnTo>
                    <a:pt x="4965940" y="0"/>
                  </a:lnTo>
                  <a:cubicBezTo>
                    <a:pt x="5001914" y="0"/>
                    <a:pt x="5036415" y="14291"/>
                    <a:pt x="5061853" y="39728"/>
                  </a:cubicBezTo>
                  <a:cubicBezTo>
                    <a:pt x="5087291" y="65166"/>
                    <a:pt x="5101581" y="99667"/>
                    <a:pt x="5101581" y="135641"/>
                  </a:cubicBezTo>
                  <a:lnTo>
                    <a:pt x="5101581" y="1220766"/>
                  </a:lnTo>
                  <a:cubicBezTo>
                    <a:pt x="5101581" y="1256740"/>
                    <a:pt x="5087290" y="1291241"/>
                    <a:pt x="5061853" y="1316679"/>
                  </a:cubicBezTo>
                  <a:cubicBezTo>
                    <a:pt x="5036415" y="1342117"/>
                    <a:pt x="5001915" y="1356407"/>
                    <a:pt x="4965940" y="1356407"/>
                  </a:cubicBezTo>
                  <a:lnTo>
                    <a:pt x="135641" y="1356407"/>
                  </a:lnTo>
                  <a:cubicBezTo>
                    <a:pt x="99667" y="1356407"/>
                    <a:pt x="65166" y="1342116"/>
                    <a:pt x="39728" y="1316679"/>
                  </a:cubicBezTo>
                  <a:cubicBezTo>
                    <a:pt x="14290" y="1291241"/>
                    <a:pt x="0" y="1256740"/>
                    <a:pt x="0" y="1220766"/>
                  </a:cubicBezTo>
                  <a:lnTo>
                    <a:pt x="0" y="135641"/>
                  </a:lnTo>
                  <a:close/>
                </a:path>
              </a:pathLst>
            </a:custGeom>
          </p:spPr>
          <p:style>
            <a:lnRef idx="1">
              <a:schemeClr val="accent5"/>
            </a:lnRef>
            <a:fillRef idx="3">
              <a:schemeClr val="accent5"/>
            </a:fillRef>
            <a:effectRef idx="2">
              <a:schemeClr val="accent5"/>
            </a:effectRef>
            <a:fontRef idx="minor">
              <a:schemeClr val="lt1"/>
            </a:fontRef>
          </p:style>
          <p:txBody>
            <a:bodyPr spcFirstLastPara="0" vert="horz" wrap="square" lIns="131168" tIns="131168" rIns="131168" bIns="131168" numCol="1" spcCol="1270" anchor="ctr" anchorCtr="0">
              <a:noAutofit/>
            </a:bodyPr>
            <a:lstStyle/>
            <a:p>
              <a:pPr lvl="0" algn="ctr" defTabSz="1066800" rtl="1">
                <a:lnSpc>
                  <a:spcPct val="90000"/>
                </a:lnSpc>
                <a:spcBef>
                  <a:spcPct val="0"/>
                </a:spcBef>
                <a:spcAft>
                  <a:spcPct val="35000"/>
                </a:spcAft>
              </a:pPr>
              <a:r>
                <a:rPr lang="fa-IR" sz="2400" b="1" kern="1200" dirty="0" smtClean="0">
                  <a:cs typeface="B Zar" pitchFamily="2" charset="-78"/>
                </a:rPr>
                <a:t>اگر در دو رکعت اول، به خيال اين كه در دو ركعت آخر است تسبيحات بگويد: </a:t>
              </a:r>
              <a:endParaRPr lang="fa-IR" sz="2400" b="1" kern="1200" dirty="0">
                <a:cs typeface="B Zar" pitchFamily="2" charset="-78"/>
              </a:endParaRPr>
            </a:p>
          </p:txBody>
        </p:sp>
      </p:grpSp>
      <p:grpSp>
        <p:nvGrpSpPr>
          <p:cNvPr id="24" name="Group 23"/>
          <p:cNvGrpSpPr/>
          <p:nvPr/>
        </p:nvGrpSpPr>
        <p:grpSpPr>
          <a:xfrm>
            <a:off x="350211" y="3383058"/>
            <a:ext cx="4183688" cy="1621402"/>
            <a:chOff x="350211" y="3383058"/>
            <a:chExt cx="4183688" cy="1621402"/>
          </a:xfrm>
        </p:grpSpPr>
        <p:sp>
          <p:nvSpPr>
            <p:cNvPr id="13" name="Freeform 12"/>
            <p:cNvSpPr/>
            <p:nvPr/>
          </p:nvSpPr>
          <p:spPr>
            <a:xfrm>
              <a:off x="1691413" y="3383058"/>
              <a:ext cx="2842486" cy="463257"/>
            </a:xfrm>
            <a:custGeom>
              <a:avLst/>
              <a:gdLst/>
              <a:ahLst/>
              <a:cxnLst/>
              <a:rect l="0" t="0" r="0" b="0"/>
              <a:pathLst>
                <a:path>
                  <a:moveTo>
                    <a:pt x="2842486" y="0"/>
                  </a:moveTo>
                  <a:lnTo>
                    <a:pt x="2842486" y="231628"/>
                  </a:lnTo>
                  <a:lnTo>
                    <a:pt x="0" y="231628"/>
                  </a:lnTo>
                  <a:lnTo>
                    <a:pt x="0" y="463257"/>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4" name="Freeform 13"/>
            <p:cNvSpPr/>
            <p:nvPr/>
          </p:nvSpPr>
          <p:spPr>
            <a:xfrm>
              <a:off x="350211" y="3846316"/>
              <a:ext cx="2682402" cy="1158144"/>
            </a:xfrm>
            <a:custGeom>
              <a:avLst/>
              <a:gdLst>
                <a:gd name="connsiteX0" fmla="*/ 0 w 2682402"/>
                <a:gd name="connsiteY0" fmla="*/ 115814 h 1158144"/>
                <a:gd name="connsiteX1" fmla="*/ 33921 w 2682402"/>
                <a:gd name="connsiteY1" fmla="*/ 33921 h 1158144"/>
                <a:gd name="connsiteX2" fmla="*/ 115814 w 2682402"/>
                <a:gd name="connsiteY2" fmla="*/ 0 h 1158144"/>
                <a:gd name="connsiteX3" fmla="*/ 2566588 w 2682402"/>
                <a:gd name="connsiteY3" fmla="*/ 0 h 1158144"/>
                <a:gd name="connsiteX4" fmla="*/ 2648481 w 2682402"/>
                <a:gd name="connsiteY4" fmla="*/ 33921 h 1158144"/>
                <a:gd name="connsiteX5" fmla="*/ 2682402 w 2682402"/>
                <a:gd name="connsiteY5" fmla="*/ 115814 h 1158144"/>
                <a:gd name="connsiteX6" fmla="*/ 2682402 w 2682402"/>
                <a:gd name="connsiteY6" fmla="*/ 1042330 h 1158144"/>
                <a:gd name="connsiteX7" fmla="*/ 2648481 w 2682402"/>
                <a:gd name="connsiteY7" fmla="*/ 1124223 h 1158144"/>
                <a:gd name="connsiteX8" fmla="*/ 2566588 w 2682402"/>
                <a:gd name="connsiteY8" fmla="*/ 1158144 h 1158144"/>
                <a:gd name="connsiteX9" fmla="*/ 115814 w 2682402"/>
                <a:gd name="connsiteY9" fmla="*/ 1158144 h 1158144"/>
                <a:gd name="connsiteX10" fmla="*/ 33921 w 2682402"/>
                <a:gd name="connsiteY10" fmla="*/ 1124223 h 1158144"/>
                <a:gd name="connsiteX11" fmla="*/ 0 w 2682402"/>
                <a:gd name="connsiteY11" fmla="*/ 1042330 h 1158144"/>
                <a:gd name="connsiteX12" fmla="*/ 0 w 2682402"/>
                <a:gd name="connsiteY12" fmla="*/ 115814 h 1158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82402" h="1158144">
                  <a:moveTo>
                    <a:pt x="0" y="115814"/>
                  </a:moveTo>
                  <a:cubicBezTo>
                    <a:pt x="0" y="85098"/>
                    <a:pt x="12202" y="55640"/>
                    <a:pt x="33921" y="33921"/>
                  </a:cubicBezTo>
                  <a:cubicBezTo>
                    <a:pt x="55640" y="12202"/>
                    <a:pt x="85098" y="0"/>
                    <a:pt x="115814" y="0"/>
                  </a:cubicBezTo>
                  <a:lnTo>
                    <a:pt x="2566588" y="0"/>
                  </a:lnTo>
                  <a:cubicBezTo>
                    <a:pt x="2597304" y="0"/>
                    <a:pt x="2626762" y="12202"/>
                    <a:pt x="2648481" y="33921"/>
                  </a:cubicBezTo>
                  <a:cubicBezTo>
                    <a:pt x="2670200" y="55640"/>
                    <a:pt x="2682402" y="85098"/>
                    <a:pt x="2682402" y="115814"/>
                  </a:cubicBezTo>
                  <a:lnTo>
                    <a:pt x="2682402" y="1042330"/>
                  </a:lnTo>
                  <a:cubicBezTo>
                    <a:pt x="2682402" y="1073046"/>
                    <a:pt x="2670200" y="1102504"/>
                    <a:pt x="2648481" y="1124223"/>
                  </a:cubicBezTo>
                  <a:cubicBezTo>
                    <a:pt x="2626762" y="1145942"/>
                    <a:pt x="2597304" y="1158144"/>
                    <a:pt x="2566588" y="1158144"/>
                  </a:cubicBezTo>
                  <a:lnTo>
                    <a:pt x="115814" y="1158144"/>
                  </a:lnTo>
                  <a:cubicBezTo>
                    <a:pt x="85098" y="1158144"/>
                    <a:pt x="55640" y="1145942"/>
                    <a:pt x="33921" y="1124223"/>
                  </a:cubicBezTo>
                  <a:cubicBezTo>
                    <a:pt x="12202" y="1102504"/>
                    <a:pt x="0" y="1073046"/>
                    <a:pt x="0" y="1042330"/>
                  </a:cubicBezTo>
                  <a:lnTo>
                    <a:pt x="0" y="115814"/>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110121" tIns="110121" rIns="110121" bIns="110121" numCol="1" spcCol="1270" anchor="ctr" anchorCtr="0">
              <a:noAutofit/>
            </a:bodyPr>
            <a:lstStyle/>
            <a:p>
              <a:pPr lvl="0" algn="ctr" defTabSz="889000" rtl="1">
                <a:lnSpc>
                  <a:spcPct val="90000"/>
                </a:lnSpc>
                <a:spcBef>
                  <a:spcPct val="0"/>
                </a:spcBef>
                <a:spcAft>
                  <a:spcPct val="35000"/>
                </a:spcAft>
              </a:pPr>
              <a:r>
                <a:rPr lang="fa-IR" sz="2000" b="1" kern="1200" dirty="0" smtClean="0">
                  <a:cs typeface="B Zar" pitchFamily="2" charset="-78"/>
                </a:rPr>
                <a:t>اگر پيش از ركوع بفهمد</a:t>
              </a:r>
              <a:endParaRPr lang="fa-IR" sz="2000" b="1" kern="1200" dirty="0">
                <a:cs typeface="B Zar" pitchFamily="2" charset="-78"/>
              </a:endParaRPr>
            </a:p>
          </p:txBody>
        </p:sp>
      </p:grpSp>
      <p:grpSp>
        <p:nvGrpSpPr>
          <p:cNvPr id="25" name="Group 24"/>
          <p:cNvGrpSpPr/>
          <p:nvPr/>
        </p:nvGrpSpPr>
        <p:grpSpPr>
          <a:xfrm>
            <a:off x="350211" y="5004461"/>
            <a:ext cx="2682402" cy="1621402"/>
            <a:chOff x="350211" y="5004461"/>
            <a:chExt cx="2682402" cy="1621402"/>
          </a:xfrm>
        </p:grpSpPr>
        <p:sp>
          <p:nvSpPr>
            <p:cNvPr id="15" name="Freeform 14"/>
            <p:cNvSpPr/>
            <p:nvPr/>
          </p:nvSpPr>
          <p:spPr>
            <a:xfrm>
              <a:off x="1645693" y="5004461"/>
              <a:ext cx="91440" cy="463257"/>
            </a:xfrm>
            <a:custGeom>
              <a:avLst/>
              <a:gdLst/>
              <a:ahLst/>
              <a:cxnLst/>
              <a:rect l="0" t="0" r="0" b="0"/>
              <a:pathLst>
                <a:path>
                  <a:moveTo>
                    <a:pt x="45720" y="0"/>
                  </a:moveTo>
                  <a:lnTo>
                    <a:pt x="45720" y="463257"/>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6" name="Freeform 15"/>
            <p:cNvSpPr/>
            <p:nvPr/>
          </p:nvSpPr>
          <p:spPr>
            <a:xfrm>
              <a:off x="350211" y="5467719"/>
              <a:ext cx="2682402" cy="1158144"/>
            </a:xfrm>
            <a:custGeom>
              <a:avLst/>
              <a:gdLst>
                <a:gd name="connsiteX0" fmla="*/ 0 w 2682402"/>
                <a:gd name="connsiteY0" fmla="*/ 115814 h 1158144"/>
                <a:gd name="connsiteX1" fmla="*/ 33921 w 2682402"/>
                <a:gd name="connsiteY1" fmla="*/ 33921 h 1158144"/>
                <a:gd name="connsiteX2" fmla="*/ 115814 w 2682402"/>
                <a:gd name="connsiteY2" fmla="*/ 0 h 1158144"/>
                <a:gd name="connsiteX3" fmla="*/ 2566588 w 2682402"/>
                <a:gd name="connsiteY3" fmla="*/ 0 h 1158144"/>
                <a:gd name="connsiteX4" fmla="*/ 2648481 w 2682402"/>
                <a:gd name="connsiteY4" fmla="*/ 33921 h 1158144"/>
                <a:gd name="connsiteX5" fmla="*/ 2682402 w 2682402"/>
                <a:gd name="connsiteY5" fmla="*/ 115814 h 1158144"/>
                <a:gd name="connsiteX6" fmla="*/ 2682402 w 2682402"/>
                <a:gd name="connsiteY6" fmla="*/ 1042330 h 1158144"/>
                <a:gd name="connsiteX7" fmla="*/ 2648481 w 2682402"/>
                <a:gd name="connsiteY7" fmla="*/ 1124223 h 1158144"/>
                <a:gd name="connsiteX8" fmla="*/ 2566588 w 2682402"/>
                <a:gd name="connsiteY8" fmla="*/ 1158144 h 1158144"/>
                <a:gd name="connsiteX9" fmla="*/ 115814 w 2682402"/>
                <a:gd name="connsiteY9" fmla="*/ 1158144 h 1158144"/>
                <a:gd name="connsiteX10" fmla="*/ 33921 w 2682402"/>
                <a:gd name="connsiteY10" fmla="*/ 1124223 h 1158144"/>
                <a:gd name="connsiteX11" fmla="*/ 0 w 2682402"/>
                <a:gd name="connsiteY11" fmla="*/ 1042330 h 1158144"/>
                <a:gd name="connsiteX12" fmla="*/ 0 w 2682402"/>
                <a:gd name="connsiteY12" fmla="*/ 115814 h 1158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82402" h="1158144">
                  <a:moveTo>
                    <a:pt x="0" y="115814"/>
                  </a:moveTo>
                  <a:cubicBezTo>
                    <a:pt x="0" y="85098"/>
                    <a:pt x="12202" y="55640"/>
                    <a:pt x="33921" y="33921"/>
                  </a:cubicBezTo>
                  <a:cubicBezTo>
                    <a:pt x="55640" y="12202"/>
                    <a:pt x="85098" y="0"/>
                    <a:pt x="115814" y="0"/>
                  </a:cubicBezTo>
                  <a:lnTo>
                    <a:pt x="2566588" y="0"/>
                  </a:lnTo>
                  <a:cubicBezTo>
                    <a:pt x="2597304" y="0"/>
                    <a:pt x="2626762" y="12202"/>
                    <a:pt x="2648481" y="33921"/>
                  </a:cubicBezTo>
                  <a:cubicBezTo>
                    <a:pt x="2670200" y="55640"/>
                    <a:pt x="2682402" y="85098"/>
                    <a:pt x="2682402" y="115814"/>
                  </a:cubicBezTo>
                  <a:lnTo>
                    <a:pt x="2682402" y="1042330"/>
                  </a:lnTo>
                  <a:cubicBezTo>
                    <a:pt x="2682402" y="1073046"/>
                    <a:pt x="2670200" y="1102504"/>
                    <a:pt x="2648481" y="1124223"/>
                  </a:cubicBezTo>
                  <a:cubicBezTo>
                    <a:pt x="2626762" y="1145942"/>
                    <a:pt x="2597304" y="1158144"/>
                    <a:pt x="2566588" y="1158144"/>
                  </a:cubicBezTo>
                  <a:lnTo>
                    <a:pt x="115814" y="1158144"/>
                  </a:lnTo>
                  <a:cubicBezTo>
                    <a:pt x="85098" y="1158144"/>
                    <a:pt x="55640" y="1145942"/>
                    <a:pt x="33921" y="1124223"/>
                  </a:cubicBezTo>
                  <a:cubicBezTo>
                    <a:pt x="12202" y="1102504"/>
                    <a:pt x="0" y="1073046"/>
                    <a:pt x="0" y="1042330"/>
                  </a:cubicBezTo>
                  <a:lnTo>
                    <a:pt x="0" y="115814"/>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110121" tIns="110121" rIns="110121" bIns="110121" numCol="1" spcCol="1270" anchor="ctr" anchorCtr="0">
              <a:noAutofit/>
            </a:bodyPr>
            <a:lstStyle/>
            <a:p>
              <a:pPr lvl="0" algn="ctr" defTabSz="889000" rtl="1">
                <a:lnSpc>
                  <a:spcPct val="90000"/>
                </a:lnSpc>
                <a:spcBef>
                  <a:spcPct val="0"/>
                </a:spcBef>
                <a:spcAft>
                  <a:spcPct val="35000"/>
                </a:spcAft>
              </a:pPr>
              <a:r>
                <a:rPr lang="fa-IR" sz="2000" b="1" kern="1200" dirty="0" smtClean="0">
                  <a:cs typeface="B Zar" pitchFamily="2" charset="-78"/>
                </a:rPr>
                <a:t>بايد حمد و سوره را بخواند و نماز صحيح است. </a:t>
              </a:r>
              <a:endParaRPr lang="fa-IR" sz="2000" b="1" kern="1200" dirty="0">
                <a:cs typeface="B Zar" pitchFamily="2" charset="-78"/>
              </a:endParaRPr>
            </a:p>
          </p:txBody>
        </p:sp>
      </p:grpSp>
      <p:grpSp>
        <p:nvGrpSpPr>
          <p:cNvPr id="22" name="Group 21"/>
          <p:cNvGrpSpPr/>
          <p:nvPr/>
        </p:nvGrpSpPr>
        <p:grpSpPr>
          <a:xfrm>
            <a:off x="4533900" y="3383058"/>
            <a:ext cx="4107493" cy="1621402"/>
            <a:chOff x="4533900" y="3383058"/>
            <a:chExt cx="4107493" cy="1621402"/>
          </a:xfrm>
        </p:grpSpPr>
        <p:sp>
          <p:nvSpPr>
            <p:cNvPr id="17" name="Freeform 16"/>
            <p:cNvSpPr/>
            <p:nvPr/>
          </p:nvSpPr>
          <p:spPr>
            <a:xfrm>
              <a:off x="4533900" y="3383058"/>
              <a:ext cx="2766292" cy="463257"/>
            </a:xfrm>
            <a:custGeom>
              <a:avLst/>
              <a:gdLst/>
              <a:ahLst/>
              <a:cxnLst/>
              <a:rect l="0" t="0" r="0" b="0"/>
              <a:pathLst>
                <a:path>
                  <a:moveTo>
                    <a:pt x="0" y="0"/>
                  </a:moveTo>
                  <a:lnTo>
                    <a:pt x="0" y="231628"/>
                  </a:lnTo>
                  <a:lnTo>
                    <a:pt x="2766292" y="231628"/>
                  </a:lnTo>
                  <a:lnTo>
                    <a:pt x="2766292" y="463257"/>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8" name="Freeform 17"/>
            <p:cNvSpPr/>
            <p:nvPr/>
          </p:nvSpPr>
          <p:spPr>
            <a:xfrm>
              <a:off x="5958991" y="3846316"/>
              <a:ext cx="2682402" cy="1158144"/>
            </a:xfrm>
            <a:custGeom>
              <a:avLst/>
              <a:gdLst>
                <a:gd name="connsiteX0" fmla="*/ 0 w 2682402"/>
                <a:gd name="connsiteY0" fmla="*/ 115814 h 1158144"/>
                <a:gd name="connsiteX1" fmla="*/ 33921 w 2682402"/>
                <a:gd name="connsiteY1" fmla="*/ 33921 h 1158144"/>
                <a:gd name="connsiteX2" fmla="*/ 115814 w 2682402"/>
                <a:gd name="connsiteY2" fmla="*/ 0 h 1158144"/>
                <a:gd name="connsiteX3" fmla="*/ 2566588 w 2682402"/>
                <a:gd name="connsiteY3" fmla="*/ 0 h 1158144"/>
                <a:gd name="connsiteX4" fmla="*/ 2648481 w 2682402"/>
                <a:gd name="connsiteY4" fmla="*/ 33921 h 1158144"/>
                <a:gd name="connsiteX5" fmla="*/ 2682402 w 2682402"/>
                <a:gd name="connsiteY5" fmla="*/ 115814 h 1158144"/>
                <a:gd name="connsiteX6" fmla="*/ 2682402 w 2682402"/>
                <a:gd name="connsiteY6" fmla="*/ 1042330 h 1158144"/>
                <a:gd name="connsiteX7" fmla="*/ 2648481 w 2682402"/>
                <a:gd name="connsiteY7" fmla="*/ 1124223 h 1158144"/>
                <a:gd name="connsiteX8" fmla="*/ 2566588 w 2682402"/>
                <a:gd name="connsiteY8" fmla="*/ 1158144 h 1158144"/>
                <a:gd name="connsiteX9" fmla="*/ 115814 w 2682402"/>
                <a:gd name="connsiteY9" fmla="*/ 1158144 h 1158144"/>
                <a:gd name="connsiteX10" fmla="*/ 33921 w 2682402"/>
                <a:gd name="connsiteY10" fmla="*/ 1124223 h 1158144"/>
                <a:gd name="connsiteX11" fmla="*/ 0 w 2682402"/>
                <a:gd name="connsiteY11" fmla="*/ 1042330 h 1158144"/>
                <a:gd name="connsiteX12" fmla="*/ 0 w 2682402"/>
                <a:gd name="connsiteY12" fmla="*/ 115814 h 1158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82402" h="1158144">
                  <a:moveTo>
                    <a:pt x="0" y="115814"/>
                  </a:moveTo>
                  <a:cubicBezTo>
                    <a:pt x="0" y="85098"/>
                    <a:pt x="12202" y="55640"/>
                    <a:pt x="33921" y="33921"/>
                  </a:cubicBezTo>
                  <a:cubicBezTo>
                    <a:pt x="55640" y="12202"/>
                    <a:pt x="85098" y="0"/>
                    <a:pt x="115814" y="0"/>
                  </a:cubicBezTo>
                  <a:lnTo>
                    <a:pt x="2566588" y="0"/>
                  </a:lnTo>
                  <a:cubicBezTo>
                    <a:pt x="2597304" y="0"/>
                    <a:pt x="2626762" y="12202"/>
                    <a:pt x="2648481" y="33921"/>
                  </a:cubicBezTo>
                  <a:cubicBezTo>
                    <a:pt x="2670200" y="55640"/>
                    <a:pt x="2682402" y="85098"/>
                    <a:pt x="2682402" y="115814"/>
                  </a:cubicBezTo>
                  <a:lnTo>
                    <a:pt x="2682402" y="1042330"/>
                  </a:lnTo>
                  <a:cubicBezTo>
                    <a:pt x="2682402" y="1073046"/>
                    <a:pt x="2670200" y="1102504"/>
                    <a:pt x="2648481" y="1124223"/>
                  </a:cubicBezTo>
                  <a:cubicBezTo>
                    <a:pt x="2626762" y="1145942"/>
                    <a:pt x="2597304" y="1158144"/>
                    <a:pt x="2566588" y="1158144"/>
                  </a:cubicBezTo>
                  <a:lnTo>
                    <a:pt x="115814" y="1158144"/>
                  </a:lnTo>
                  <a:cubicBezTo>
                    <a:pt x="85098" y="1158144"/>
                    <a:pt x="55640" y="1145942"/>
                    <a:pt x="33921" y="1124223"/>
                  </a:cubicBezTo>
                  <a:cubicBezTo>
                    <a:pt x="12202" y="1102504"/>
                    <a:pt x="0" y="1073046"/>
                    <a:pt x="0" y="1042330"/>
                  </a:cubicBezTo>
                  <a:lnTo>
                    <a:pt x="0" y="115814"/>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110121" tIns="110121" rIns="110121" bIns="110121" numCol="1" spcCol="1270" anchor="ctr" anchorCtr="0">
              <a:noAutofit/>
            </a:bodyPr>
            <a:lstStyle/>
            <a:p>
              <a:pPr lvl="0" algn="ctr" defTabSz="889000" rtl="1">
                <a:lnSpc>
                  <a:spcPct val="90000"/>
                </a:lnSpc>
                <a:spcBef>
                  <a:spcPct val="0"/>
                </a:spcBef>
                <a:spcAft>
                  <a:spcPct val="35000"/>
                </a:spcAft>
              </a:pPr>
              <a:r>
                <a:rPr lang="fa-IR" sz="2000" b="1" kern="1200" dirty="0" smtClean="0">
                  <a:cs typeface="B Zar" pitchFamily="2" charset="-78"/>
                </a:rPr>
                <a:t>اگر در ركوع يا پس از آن بفهمد</a:t>
              </a:r>
              <a:endParaRPr lang="fa-IR" sz="2000" b="1" kern="1200" dirty="0">
                <a:cs typeface="B Zar" pitchFamily="2" charset="-78"/>
              </a:endParaRPr>
            </a:p>
          </p:txBody>
        </p:sp>
      </p:grpSp>
      <p:grpSp>
        <p:nvGrpSpPr>
          <p:cNvPr id="23" name="Group 22"/>
          <p:cNvGrpSpPr/>
          <p:nvPr/>
        </p:nvGrpSpPr>
        <p:grpSpPr>
          <a:xfrm>
            <a:off x="5958991" y="5004461"/>
            <a:ext cx="2682402" cy="1621402"/>
            <a:chOff x="5958991" y="5004461"/>
            <a:chExt cx="2682402" cy="1621402"/>
          </a:xfrm>
        </p:grpSpPr>
        <p:sp>
          <p:nvSpPr>
            <p:cNvPr id="19" name="Freeform 18"/>
            <p:cNvSpPr/>
            <p:nvPr/>
          </p:nvSpPr>
          <p:spPr>
            <a:xfrm>
              <a:off x="7254472" y="5004461"/>
              <a:ext cx="91440" cy="463257"/>
            </a:xfrm>
            <a:custGeom>
              <a:avLst/>
              <a:gdLst/>
              <a:ahLst/>
              <a:cxnLst/>
              <a:rect l="0" t="0" r="0" b="0"/>
              <a:pathLst>
                <a:path>
                  <a:moveTo>
                    <a:pt x="45720" y="0"/>
                  </a:moveTo>
                  <a:lnTo>
                    <a:pt x="45720" y="463257"/>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0" name="Freeform 19"/>
            <p:cNvSpPr/>
            <p:nvPr/>
          </p:nvSpPr>
          <p:spPr>
            <a:xfrm>
              <a:off x="5958991" y="5467719"/>
              <a:ext cx="2682402" cy="1158144"/>
            </a:xfrm>
            <a:custGeom>
              <a:avLst/>
              <a:gdLst>
                <a:gd name="connsiteX0" fmla="*/ 0 w 2682402"/>
                <a:gd name="connsiteY0" fmla="*/ 115814 h 1158144"/>
                <a:gd name="connsiteX1" fmla="*/ 33921 w 2682402"/>
                <a:gd name="connsiteY1" fmla="*/ 33921 h 1158144"/>
                <a:gd name="connsiteX2" fmla="*/ 115814 w 2682402"/>
                <a:gd name="connsiteY2" fmla="*/ 0 h 1158144"/>
                <a:gd name="connsiteX3" fmla="*/ 2566588 w 2682402"/>
                <a:gd name="connsiteY3" fmla="*/ 0 h 1158144"/>
                <a:gd name="connsiteX4" fmla="*/ 2648481 w 2682402"/>
                <a:gd name="connsiteY4" fmla="*/ 33921 h 1158144"/>
                <a:gd name="connsiteX5" fmla="*/ 2682402 w 2682402"/>
                <a:gd name="connsiteY5" fmla="*/ 115814 h 1158144"/>
                <a:gd name="connsiteX6" fmla="*/ 2682402 w 2682402"/>
                <a:gd name="connsiteY6" fmla="*/ 1042330 h 1158144"/>
                <a:gd name="connsiteX7" fmla="*/ 2648481 w 2682402"/>
                <a:gd name="connsiteY7" fmla="*/ 1124223 h 1158144"/>
                <a:gd name="connsiteX8" fmla="*/ 2566588 w 2682402"/>
                <a:gd name="connsiteY8" fmla="*/ 1158144 h 1158144"/>
                <a:gd name="connsiteX9" fmla="*/ 115814 w 2682402"/>
                <a:gd name="connsiteY9" fmla="*/ 1158144 h 1158144"/>
                <a:gd name="connsiteX10" fmla="*/ 33921 w 2682402"/>
                <a:gd name="connsiteY10" fmla="*/ 1124223 h 1158144"/>
                <a:gd name="connsiteX11" fmla="*/ 0 w 2682402"/>
                <a:gd name="connsiteY11" fmla="*/ 1042330 h 1158144"/>
                <a:gd name="connsiteX12" fmla="*/ 0 w 2682402"/>
                <a:gd name="connsiteY12" fmla="*/ 115814 h 1158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82402" h="1158144">
                  <a:moveTo>
                    <a:pt x="0" y="115814"/>
                  </a:moveTo>
                  <a:cubicBezTo>
                    <a:pt x="0" y="85098"/>
                    <a:pt x="12202" y="55640"/>
                    <a:pt x="33921" y="33921"/>
                  </a:cubicBezTo>
                  <a:cubicBezTo>
                    <a:pt x="55640" y="12202"/>
                    <a:pt x="85098" y="0"/>
                    <a:pt x="115814" y="0"/>
                  </a:cubicBezTo>
                  <a:lnTo>
                    <a:pt x="2566588" y="0"/>
                  </a:lnTo>
                  <a:cubicBezTo>
                    <a:pt x="2597304" y="0"/>
                    <a:pt x="2626762" y="12202"/>
                    <a:pt x="2648481" y="33921"/>
                  </a:cubicBezTo>
                  <a:cubicBezTo>
                    <a:pt x="2670200" y="55640"/>
                    <a:pt x="2682402" y="85098"/>
                    <a:pt x="2682402" y="115814"/>
                  </a:cubicBezTo>
                  <a:lnTo>
                    <a:pt x="2682402" y="1042330"/>
                  </a:lnTo>
                  <a:cubicBezTo>
                    <a:pt x="2682402" y="1073046"/>
                    <a:pt x="2670200" y="1102504"/>
                    <a:pt x="2648481" y="1124223"/>
                  </a:cubicBezTo>
                  <a:cubicBezTo>
                    <a:pt x="2626762" y="1145942"/>
                    <a:pt x="2597304" y="1158144"/>
                    <a:pt x="2566588" y="1158144"/>
                  </a:cubicBezTo>
                  <a:lnTo>
                    <a:pt x="115814" y="1158144"/>
                  </a:lnTo>
                  <a:cubicBezTo>
                    <a:pt x="85098" y="1158144"/>
                    <a:pt x="55640" y="1145942"/>
                    <a:pt x="33921" y="1124223"/>
                  </a:cubicBezTo>
                  <a:cubicBezTo>
                    <a:pt x="12202" y="1102504"/>
                    <a:pt x="0" y="1073046"/>
                    <a:pt x="0" y="1042330"/>
                  </a:cubicBezTo>
                  <a:lnTo>
                    <a:pt x="0" y="115814"/>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110121" tIns="110121" rIns="110121" bIns="110121" numCol="1" spcCol="1270" anchor="ctr" anchorCtr="0">
              <a:noAutofit/>
            </a:bodyPr>
            <a:lstStyle/>
            <a:p>
              <a:pPr lvl="0" algn="ctr" defTabSz="889000" rtl="1">
                <a:lnSpc>
                  <a:spcPct val="90000"/>
                </a:lnSpc>
                <a:spcBef>
                  <a:spcPct val="0"/>
                </a:spcBef>
                <a:spcAft>
                  <a:spcPct val="35000"/>
                </a:spcAft>
              </a:pPr>
              <a:r>
                <a:rPr lang="fa-IR" sz="2000" b="1" kern="1200" dirty="0" smtClean="0">
                  <a:cs typeface="B Zar" pitchFamily="2" charset="-78"/>
                </a:rPr>
                <a:t>نماز را ادامه مى دهد و صحيح است.</a:t>
              </a:r>
              <a:endParaRPr lang="fa-IR" sz="2000" b="1" kern="1200" dirty="0">
                <a:cs typeface="B Zar" pitchFamily="2" charset="-7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randombar(horizontal)">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randombar(horizontal)">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randombar(horizontal)">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randombar(horizontal)">
                                      <p:cBhvr>
                                        <p:cTn id="29" dur="500"/>
                                        <p:tgtEl>
                                          <p:spTgt spid="24"/>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randombar(horizontal)">
                                      <p:cBhvr>
                                        <p:cTn id="3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66894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2004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85800" y="2"/>
            <a:ext cx="1798052"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واجبات نماز 2</a:t>
            </a:r>
            <a:endParaRPr lang="en-US" sz="2400" dirty="0">
              <a:solidFill>
                <a:schemeClr val="bg1"/>
              </a:solidFill>
            </a:endParaRPr>
          </a:p>
        </p:txBody>
      </p:sp>
      <p:sp>
        <p:nvSpPr>
          <p:cNvPr id="10" name="Freeform 9"/>
          <p:cNvSpPr/>
          <p:nvPr/>
        </p:nvSpPr>
        <p:spPr>
          <a:xfrm>
            <a:off x="2092138" y="675834"/>
            <a:ext cx="5035923" cy="790010"/>
          </a:xfrm>
          <a:custGeom>
            <a:avLst/>
            <a:gdLst>
              <a:gd name="connsiteX0" fmla="*/ 0 w 5035923"/>
              <a:gd name="connsiteY0" fmla="*/ 79001 h 790010"/>
              <a:gd name="connsiteX1" fmla="*/ 23139 w 5035923"/>
              <a:gd name="connsiteY1" fmla="*/ 23139 h 790010"/>
              <a:gd name="connsiteX2" fmla="*/ 79001 w 5035923"/>
              <a:gd name="connsiteY2" fmla="*/ 0 h 790010"/>
              <a:gd name="connsiteX3" fmla="*/ 4956922 w 5035923"/>
              <a:gd name="connsiteY3" fmla="*/ 0 h 790010"/>
              <a:gd name="connsiteX4" fmla="*/ 5012784 w 5035923"/>
              <a:gd name="connsiteY4" fmla="*/ 23139 h 790010"/>
              <a:gd name="connsiteX5" fmla="*/ 5035923 w 5035923"/>
              <a:gd name="connsiteY5" fmla="*/ 79001 h 790010"/>
              <a:gd name="connsiteX6" fmla="*/ 5035923 w 5035923"/>
              <a:gd name="connsiteY6" fmla="*/ 711009 h 790010"/>
              <a:gd name="connsiteX7" fmla="*/ 5012784 w 5035923"/>
              <a:gd name="connsiteY7" fmla="*/ 766871 h 790010"/>
              <a:gd name="connsiteX8" fmla="*/ 4956922 w 5035923"/>
              <a:gd name="connsiteY8" fmla="*/ 790010 h 790010"/>
              <a:gd name="connsiteX9" fmla="*/ 79001 w 5035923"/>
              <a:gd name="connsiteY9" fmla="*/ 790010 h 790010"/>
              <a:gd name="connsiteX10" fmla="*/ 23139 w 5035923"/>
              <a:gd name="connsiteY10" fmla="*/ 766871 h 790010"/>
              <a:gd name="connsiteX11" fmla="*/ 0 w 5035923"/>
              <a:gd name="connsiteY11" fmla="*/ 711009 h 790010"/>
              <a:gd name="connsiteX12" fmla="*/ 0 w 5035923"/>
              <a:gd name="connsiteY12" fmla="*/ 79001 h 79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35923" h="790010">
                <a:moveTo>
                  <a:pt x="0" y="79001"/>
                </a:moveTo>
                <a:cubicBezTo>
                  <a:pt x="0" y="58049"/>
                  <a:pt x="8323" y="37954"/>
                  <a:pt x="23139" y="23139"/>
                </a:cubicBezTo>
                <a:cubicBezTo>
                  <a:pt x="37955" y="8323"/>
                  <a:pt x="58049" y="0"/>
                  <a:pt x="79001" y="0"/>
                </a:cubicBezTo>
                <a:lnTo>
                  <a:pt x="4956922" y="0"/>
                </a:lnTo>
                <a:cubicBezTo>
                  <a:pt x="4977874" y="0"/>
                  <a:pt x="4997969" y="8323"/>
                  <a:pt x="5012784" y="23139"/>
                </a:cubicBezTo>
                <a:cubicBezTo>
                  <a:pt x="5027600" y="37955"/>
                  <a:pt x="5035923" y="58049"/>
                  <a:pt x="5035923" y="79001"/>
                </a:cubicBezTo>
                <a:lnTo>
                  <a:pt x="5035923" y="711009"/>
                </a:lnTo>
                <a:cubicBezTo>
                  <a:pt x="5035923" y="731961"/>
                  <a:pt x="5027600" y="752056"/>
                  <a:pt x="5012784" y="766871"/>
                </a:cubicBezTo>
                <a:cubicBezTo>
                  <a:pt x="4997968" y="781687"/>
                  <a:pt x="4977874" y="790010"/>
                  <a:pt x="4956922" y="790010"/>
                </a:cubicBezTo>
                <a:lnTo>
                  <a:pt x="79001" y="790010"/>
                </a:lnTo>
                <a:cubicBezTo>
                  <a:pt x="58049" y="790010"/>
                  <a:pt x="37954" y="781687"/>
                  <a:pt x="23139" y="766871"/>
                </a:cubicBezTo>
                <a:cubicBezTo>
                  <a:pt x="8323" y="752055"/>
                  <a:pt x="0" y="731961"/>
                  <a:pt x="0" y="711009"/>
                </a:cubicBezTo>
                <a:lnTo>
                  <a:pt x="0" y="79001"/>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29819" tIns="129819" rIns="129819" bIns="129819"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جابجايى حمد و تسبيحات</a:t>
            </a:r>
            <a:endParaRPr lang="fa-IR" sz="2800" b="1" kern="1200" dirty="0">
              <a:cs typeface="B Zar" pitchFamily="2" charset="-78"/>
            </a:endParaRPr>
          </a:p>
        </p:txBody>
      </p:sp>
      <p:grpSp>
        <p:nvGrpSpPr>
          <p:cNvPr id="26" name="Group 25"/>
          <p:cNvGrpSpPr/>
          <p:nvPr/>
        </p:nvGrpSpPr>
        <p:grpSpPr>
          <a:xfrm>
            <a:off x="2848723" y="1465844"/>
            <a:ext cx="3522752" cy="925715"/>
            <a:chOff x="2848723" y="1465844"/>
            <a:chExt cx="3522752" cy="925715"/>
          </a:xfrm>
        </p:grpSpPr>
        <p:sp>
          <p:nvSpPr>
            <p:cNvPr id="11" name="Freeform 10"/>
            <p:cNvSpPr/>
            <p:nvPr/>
          </p:nvSpPr>
          <p:spPr>
            <a:xfrm>
              <a:off x="4564380" y="1465844"/>
              <a:ext cx="91440" cy="210561"/>
            </a:xfrm>
            <a:custGeom>
              <a:avLst/>
              <a:gdLst/>
              <a:ahLst/>
              <a:cxnLst/>
              <a:rect l="0" t="0" r="0" b="0"/>
              <a:pathLst>
                <a:path>
                  <a:moveTo>
                    <a:pt x="45720" y="0"/>
                  </a:moveTo>
                  <a:lnTo>
                    <a:pt x="45720" y="210561"/>
                  </a:lnTo>
                </a:path>
              </a:pathLst>
            </a:custGeom>
            <a:noFill/>
            <a:scene3d>
              <a:camera prst="orthographicFront"/>
              <a:lightRig rig="flat" dir="t"/>
            </a:scene3d>
            <a:sp3d prstMaterial="matte"/>
          </p:spPr>
          <p:style>
            <a:lnRef idx="2">
              <a:schemeClr val="accent3">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sp>
        <p:sp>
          <p:nvSpPr>
            <p:cNvPr id="12" name="Freeform 11"/>
            <p:cNvSpPr/>
            <p:nvPr/>
          </p:nvSpPr>
          <p:spPr>
            <a:xfrm>
              <a:off x="2848723" y="1676406"/>
              <a:ext cx="3522752" cy="715153"/>
            </a:xfrm>
            <a:custGeom>
              <a:avLst/>
              <a:gdLst>
                <a:gd name="connsiteX0" fmla="*/ 0 w 3522752"/>
                <a:gd name="connsiteY0" fmla="*/ 71515 h 715153"/>
                <a:gd name="connsiteX1" fmla="*/ 20946 w 3522752"/>
                <a:gd name="connsiteY1" fmla="*/ 20946 h 715153"/>
                <a:gd name="connsiteX2" fmla="*/ 71515 w 3522752"/>
                <a:gd name="connsiteY2" fmla="*/ 0 h 715153"/>
                <a:gd name="connsiteX3" fmla="*/ 3451237 w 3522752"/>
                <a:gd name="connsiteY3" fmla="*/ 0 h 715153"/>
                <a:gd name="connsiteX4" fmla="*/ 3501806 w 3522752"/>
                <a:gd name="connsiteY4" fmla="*/ 20946 h 715153"/>
                <a:gd name="connsiteX5" fmla="*/ 3522752 w 3522752"/>
                <a:gd name="connsiteY5" fmla="*/ 71515 h 715153"/>
                <a:gd name="connsiteX6" fmla="*/ 3522752 w 3522752"/>
                <a:gd name="connsiteY6" fmla="*/ 643638 h 715153"/>
                <a:gd name="connsiteX7" fmla="*/ 3501806 w 3522752"/>
                <a:gd name="connsiteY7" fmla="*/ 694207 h 715153"/>
                <a:gd name="connsiteX8" fmla="*/ 3451237 w 3522752"/>
                <a:gd name="connsiteY8" fmla="*/ 715153 h 715153"/>
                <a:gd name="connsiteX9" fmla="*/ 71515 w 3522752"/>
                <a:gd name="connsiteY9" fmla="*/ 715153 h 715153"/>
                <a:gd name="connsiteX10" fmla="*/ 20946 w 3522752"/>
                <a:gd name="connsiteY10" fmla="*/ 694207 h 715153"/>
                <a:gd name="connsiteX11" fmla="*/ 0 w 3522752"/>
                <a:gd name="connsiteY11" fmla="*/ 643638 h 715153"/>
                <a:gd name="connsiteX12" fmla="*/ 0 w 3522752"/>
                <a:gd name="connsiteY12" fmla="*/ 71515 h 715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22752" h="715153">
                  <a:moveTo>
                    <a:pt x="0" y="71515"/>
                  </a:moveTo>
                  <a:cubicBezTo>
                    <a:pt x="0" y="52548"/>
                    <a:pt x="7535" y="34358"/>
                    <a:pt x="20946" y="20946"/>
                  </a:cubicBezTo>
                  <a:cubicBezTo>
                    <a:pt x="34358" y="7534"/>
                    <a:pt x="52548" y="0"/>
                    <a:pt x="71515" y="0"/>
                  </a:cubicBezTo>
                  <a:lnTo>
                    <a:pt x="3451237" y="0"/>
                  </a:lnTo>
                  <a:cubicBezTo>
                    <a:pt x="3470204" y="0"/>
                    <a:pt x="3488394" y="7535"/>
                    <a:pt x="3501806" y="20946"/>
                  </a:cubicBezTo>
                  <a:cubicBezTo>
                    <a:pt x="3515218" y="34358"/>
                    <a:pt x="3522752" y="52548"/>
                    <a:pt x="3522752" y="71515"/>
                  </a:cubicBezTo>
                  <a:lnTo>
                    <a:pt x="3522752" y="643638"/>
                  </a:lnTo>
                  <a:cubicBezTo>
                    <a:pt x="3522752" y="662605"/>
                    <a:pt x="3515217" y="680795"/>
                    <a:pt x="3501806" y="694207"/>
                  </a:cubicBezTo>
                  <a:cubicBezTo>
                    <a:pt x="3488394" y="707619"/>
                    <a:pt x="3470204" y="715153"/>
                    <a:pt x="3451237" y="715153"/>
                  </a:cubicBezTo>
                  <a:lnTo>
                    <a:pt x="71515" y="715153"/>
                  </a:lnTo>
                  <a:cubicBezTo>
                    <a:pt x="52548" y="715153"/>
                    <a:pt x="34358" y="707618"/>
                    <a:pt x="20946" y="694207"/>
                  </a:cubicBezTo>
                  <a:cubicBezTo>
                    <a:pt x="7534" y="680795"/>
                    <a:pt x="0" y="662605"/>
                    <a:pt x="0" y="643638"/>
                  </a:cubicBezTo>
                  <a:lnTo>
                    <a:pt x="0" y="71515"/>
                  </a:lnTo>
                  <a:close/>
                </a:path>
              </a:pathLst>
            </a:cu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3">
                <a:hueOff val="0"/>
                <a:satOff val="0"/>
                <a:lumOff val="0"/>
                <a:alphaOff val="0"/>
              </a:schemeClr>
            </a:fillRef>
            <a:effectRef idx="1">
              <a:schemeClr val="accent3">
                <a:hueOff val="0"/>
                <a:satOff val="0"/>
                <a:lumOff val="0"/>
                <a:alphaOff val="0"/>
              </a:schemeClr>
            </a:effectRef>
            <a:fontRef idx="minor">
              <a:schemeClr val="lt1"/>
            </a:fontRef>
          </p:style>
          <p:txBody>
            <a:bodyPr spcFirstLastPara="0" vert="horz" wrap="square" lIns="142866" tIns="142866" rIns="142866" bIns="142866" numCol="1" spcCol="1270" anchor="ctr" anchorCtr="0">
              <a:noAutofit/>
            </a:bodyPr>
            <a:lstStyle/>
            <a:p>
              <a:pPr lvl="0" algn="ctr" defTabSz="1422400" rtl="1">
                <a:lnSpc>
                  <a:spcPct val="90000"/>
                </a:lnSpc>
                <a:spcBef>
                  <a:spcPct val="0"/>
                </a:spcBef>
                <a:spcAft>
                  <a:spcPct val="35000"/>
                </a:spcAft>
              </a:pPr>
              <a:r>
                <a:rPr lang="fa-IR" sz="2800" b="1" i="0" kern="1200" dirty="0" smtClean="0">
                  <a:cs typeface="B Zar" pitchFamily="2" charset="-78"/>
                </a:rPr>
                <a:t>اگر در دو ركعت آخر: </a:t>
              </a:r>
              <a:endParaRPr lang="fa-IR" sz="2800" b="1" kern="1200" dirty="0">
                <a:cs typeface="B Zar" pitchFamily="2" charset="-78"/>
              </a:endParaRPr>
            </a:p>
          </p:txBody>
        </p:sp>
      </p:grpSp>
      <p:grpSp>
        <p:nvGrpSpPr>
          <p:cNvPr id="31" name="Group 30"/>
          <p:cNvGrpSpPr/>
          <p:nvPr/>
        </p:nvGrpSpPr>
        <p:grpSpPr>
          <a:xfrm>
            <a:off x="103528" y="2391560"/>
            <a:ext cx="4506571" cy="2211544"/>
            <a:chOff x="103528" y="2391560"/>
            <a:chExt cx="4506571" cy="2211544"/>
          </a:xfrm>
        </p:grpSpPr>
        <p:sp>
          <p:nvSpPr>
            <p:cNvPr id="13" name="Freeform 12"/>
            <p:cNvSpPr/>
            <p:nvPr/>
          </p:nvSpPr>
          <p:spPr>
            <a:xfrm>
              <a:off x="1403876" y="2391560"/>
              <a:ext cx="3206223" cy="865930"/>
            </a:xfrm>
            <a:custGeom>
              <a:avLst/>
              <a:gdLst/>
              <a:ahLst/>
              <a:cxnLst/>
              <a:rect l="0" t="0" r="0" b="0"/>
              <a:pathLst>
                <a:path>
                  <a:moveTo>
                    <a:pt x="3206223" y="0"/>
                  </a:moveTo>
                  <a:lnTo>
                    <a:pt x="3206223" y="432965"/>
                  </a:lnTo>
                  <a:lnTo>
                    <a:pt x="0" y="432965"/>
                  </a:lnTo>
                  <a:lnTo>
                    <a:pt x="0" y="865930"/>
                  </a:lnTo>
                </a:path>
              </a:pathLst>
            </a:custGeom>
            <a:noFill/>
            <a:scene3d>
              <a:camera prst="orthographicFront"/>
              <a:lightRig rig="flat" dir="t"/>
            </a:scene3d>
            <a:sp3d prstMaterial="matte"/>
          </p:spPr>
          <p:style>
            <a:lnRef idx="2">
              <a:schemeClr val="accent4">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sp>
        <p:sp>
          <p:nvSpPr>
            <p:cNvPr id="14" name="Freeform 13"/>
            <p:cNvSpPr/>
            <p:nvPr/>
          </p:nvSpPr>
          <p:spPr>
            <a:xfrm>
              <a:off x="103528" y="3257490"/>
              <a:ext cx="2600696" cy="1345614"/>
            </a:xfrm>
            <a:custGeom>
              <a:avLst/>
              <a:gdLst>
                <a:gd name="connsiteX0" fmla="*/ 0 w 2600696"/>
                <a:gd name="connsiteY0" fmla="*/ 134561 h 1345614"/>
                <a:gd name="connsiteX1" fmla="*/ 39412 w 2600696"/>
                <a:gd name="connsiteY1" fmla="*/ 39412 h 1345614"/>
                <a:gd name="connsiteX2" fmla="*/ 134561 w 2600696"/>
                <a:gd name="connsiteY2" fmla="*/ 0 h 1345614"/>
                <a:gd name="connsiteX3" fmla="*/ 2466135 w 2600696"/>
                <a:gd name="connsiteY3" fmla="*/ 0 h 1345614"/>
                <a:gd name="connsiteX4" fmla="*/ 2561284 w 2600696"/>
                <a:gd name="connsiteY4" fmla="*/ 39412 h 1345614"/>
                <a:gd name="connsiteX5" fmla="*/ 2600696 w 2600696"/>
                <a:gd name="connsiteY5" fmla="*/ 134561 h 1345614"/>
                <a:gd name="connsiteX6" fmla="*/ 2600696 w 2600696"/>
                <a:gd name="connsiteY6" fmla="*/ 1211053 h 1345614"/>
                <a:gd name="connsiteX7" fmla="*/ 2561284 w 2600696"/>
                <a:gd name="connsiteY7" fmla="*/ 1306202 h 1345614"/>
                <a:gd name="connsiteX8" fmla="*/ 2466135 w 2600696"/>
                <a:gd name="connsiteY8" fmla="*/ 1345614 h 1345614"/>
                <a:gd name="connsiteX9" fmla="*/ 134561 w 2600696"/>
                <a:gd name="connsiteY9" fmla="*/ 1345614 h 1345614"/>
                <a:gd name="connsiteX10" fmla="*/ 39412 w 2600696"/>
                <a:gd name="connsiteY10" fmla="*/ 1306202 h 1345614"/>
                <a:gd name="connsiteX11" fmla="*/ 0 w 2600696"/>
                <a:gd name="connsiteY11" fmla="*/ 1211053 h 1345614"/>
                <a:gd name="connsiteX12" fmla="*/ 0 w 2600696"/>
                <a:gd name="connsiteY12" fmla="*/ 134561 h 1345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0696" h="1345614">
                  <a:moveTo>
                    <a:pt x="0" y="134561"/>
                  </a:moveTo>
                  <a:cubicBezTo>
                    <a:pt x="0" y="98873"/>
                    <a:pt x="14177" y="64647"/>
                    <a:pt x="39412" y="39412"/>
                  </a:cubicBezTo>
                  <a:cubicBezTo>
                    <a:pt x="64647" y="14177"/>
                    <a:pt x="98873" y="0"/>
                    <a:pt x="134561" y="0"/>
                  </a:cubicBezTo>
                  <a:lnTo>
                    <a:pt x="2466135" y="0"/>
                  </a:lnTo>
                  <a:cubicBezTo>
                    <a:pt x="2501823" y="0"/>
                    <a:pt x="2536049" y="14177"/>
                    <a:pt x="2561284" y="39412"/>
                  </a:cubicBezTo>
                  <a:cubicBezTo>
                    <a:pt x="2586519" y="64647"/>
                    <a:pt x="2600696" y="98873"/>
                    <a:pt x="2600696" y="134561"/>
                  </a:cubicBezTo>
                  <a:lnTo>
                    <a:pt x="2600696" y="1211053"/>
                  </a:lnTo>
                  <a:cubicBezTo>
                    <a:pt x="2600696" y="1246741"/>
                    <a:pt x="2586519" y="1280967"/>
                    <a:pt x="2561284" y="1306202"/>
                  </a:cubicBezTo>
                  <a:cubicBezTo>
                    <a:pt x="2536049" y="1331437"/>
                    <a:pt x="2501823" y="1345614"/>
                    <a:pt x="2466135" y="1345614"/>
                  </a:cubicBezTo>
                  <a:lnTo>
                    <a:pt x="134561" y="1345614"/>
                  </a:lnTo>
                  <a:cubicBezTo>
                    <a:pt x="98873" y="1345614"/>
                    <a:pt x="64647" y="1331437"/>
                    <a:pt x="39412" y="1306202"/>
                  </a:cubicBezTo>
                  <a:cubicBezTo>
                    <a:pt x="14177" y="1280967"/>
                    <a:pt x="0" y="1246741"/>
                    <a:pt x="0" y="1211053"/>
                  </a:cubicBezTo>
                  <a:lnTo>
                    <a:pt x="0" y="134561"/>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107992" tIns="107992" rIns="107992" bIns="107992" numCol="1" spcCol="1270" anchor="ctr" anchorCtr="0">
              <a:noAutofit/>
            </a:bodyPr>
            <a:lstStyle/>
            <a:p>
              <a:pPr lvl="0" algn="ctr" defTabSz="800100" rtl="1">
                <a:lnSpc>
                  <a:spcPct val="90000"/>
                </a:lnSpc>
                <a:spcBef>
                  <a:spcPct val="0"/>
                </a:spcBef>
                <a:spcAft>
                  <a:spcPct val="35000"/>
                </a:spcAft>
              </a:pPr>
              <a:r>
                <a:rPr lang="fa-IR" sz="1800" b="1" i="0" kern="1200" dirty="0" smtClean="0">
                  <a:cs typeface="B Zar" pitchFamily="2" charset="-78"/>
                </a:rPr>
                <a:t>به خيال اينكه ركعت اوّل است حمد بخواند، </a:t>
              </a:r>
              <a:endParaRPr lang="fa-IR" sz="1800" b="1" i="0" kern="1200" dirty="0">
                <a:cs typeface="B Zar" pitchFamily="2" charset="-78"/>
              </a:endParaRPr>
            </a:p>
          </p:txBody>
        </p:sp>
      </p:grpSp>
      <p:grpSp>
        <p:nvGrpSpPr>
          <p:cNvPr id="32" name="Group 31"/>
          <p:cNvGrpSpPr/>
          <p:nvPr/>
        </p:nvGrpSpPr>
        <p:grpSpPr>
          <a:xfrm>
            <a:off x="207053" y="4603105"/>
            <a:ext cx="2393646" cy="1883860"/>
            <a:chOff x="207053" y="4603105"/>
            <a:chExt cx="2393646" cy="1883860"/>
          </a:xfrm>
        </p:grpSpPr>
        <p:sp>
          <p:nvSpPr>
            <p:cNvPr id="15" name="Freeform 14"/>
            <p:cNvSpPr/>
            <p:nvPr/>
          </p:nvSpPr>
          <p:spPr>
            <a:xfrm>
              <a:off x="1358156" y="4603105"/>
              <a:ext cx="91440" cy="538245"/>
            </a:xfrm>
            <a:custGeom>
              <a:avLst/>
              <a:gdLst/>
              <a:ahLst/>
              <a:cxnLst/>
              <a:rect l="0" t="0" r="0" b="0"/>
              <a:pathLst>
                <a:path>
                  <a:moveTo>
                    <a:pt x="45720" y="0"/>
                  </a:moveTo>
                  <a:lnTo>
                    <a:pt x="45720" y="538245"/>
                  </a:lnTo>
                </a:path>
              </a:pathLst>
            </a:custGeom>
            <a:noFill/>
            <a:scene3d>
              <a:camera prst="orthographicFront"/>
              <a:lightRig rig="flat" dir="t"/>
            </a:scene3d>
            <a:sp3d prstMaterial="matte"/>
          </p:spPr>
          <p:style>
            <a:lnRef idx="2">
              <a:schemeClr val="accent5">
                <a:hueOff val="0"/>
                <a:satOff val="0"/>
                <a:lumOff val="0"/>
                <a:alphaOff val="0"/>
              </a:schemeClr>
            </a:lnRef>
            <a:fillRef idx="0">
              <a:scrgbClr r="0" g="0" b="0"/>
            </a:fillRef>
            <a:effectRef idx="0">
              <a:schemeClr val="accent2">
                <a:tint val="50000"/>
                <a:hueOff val="0"/>
                <a:satOff val="0"/>
                <a:lumOff val="0"/>
                <a:alphaOff val="0"/>
              </a:schemeClr>
            </a:effectRef>
            <a:fontRef idx="minor">
              <a:schemeClr val="tx1">
                <a:hueOff val="0"/>
                <a:satOff val="0"/>
                <a:lumOff val="0"/>
                <a:alphaOff val="0"/>
              </a:schemeClr>
            </a:fontRef>
          </p:style>
        </p:sp>
        <p:sp>
          <p:nvSpPr>
            <p:cNvPr id="16" name="Freeform 15"/>
            <p:cNvSpPr/>
            <p:nvPr/>
          </p:nvSpPr>
          <p:spPr>
            <a:xfrm>
              <a:off x="207053" y="5141351"/>
              <a:ext cx="2393646" cy="1345614"/>
            </a:xfrm>
            <a:custGeom>
              <a:avLst/>
              <a:gdLst>
                <a:gd name="connsiteX0" fmla="*/ 0 w 2393646"/>
                <a:gd name="connsiteY0" fmla="*/ 134561 h 1345614"/>
                <a:gd name="connsiteX1" fmla="*/ 39412 w 2393646"/>
                <a:gd name="connsiteY1" fmla="*/ 39412 h 1345614"/>
                <a:gd name="connsiteX2" fmla="*/ 134561 w 2393646"/>
                <a:gd name="connsiteY2" fmla="*/ 0 h 1345614"/>
                <a:gd name="connsiteX3" fmla="*/ 2259085 w 2393646"/>
                <a:gd name="connsiteY3" fmla="*/ 0 h 1345614"/>
                <a:gd name="connsiteX4" fmla="*/ 2354234 w 2393646"/>
                <a:gd name="connsiteY4" fmla="*/ 39412 h 1345614"/>
                <a:gd name="connsiteX5" fmla="*/ 2393646 w 2393646"/>
                <a:gd name="connsiteY5" fmla="*/ 134561 h 1345614"/>
                <a:gd name="connsiteX6" fmla="*/ 2393646 w 2393646"/>
                <a:gd name="connsiteY6" fmla="*/ 1211053 h 1345614"/>
                <a:gd name="connsiteX7" fmla="*/ 2354234 w 2393646"/>
                <a:gd name="connsiteY7" fmla="*/ 1306202 h 1345614"/>
                <a:gd name="connsiteX8" fmla="*/ 2259085 w 2393646"/>
                <a:gd name="connsiteY8" fmla="*/ 1345614 h 1345614"/>
                <a:gd name="connsiteX9" fmla="*/ 134561 w 2393646"/>
                <a:gd name="connsiteY9" fmla="*/ 1345614 h 1345614"/>
                <a:gd name="connsiteX10" fmla="*/ 39412 w 2393646"/>
                <a:gd name="connsiteY10" fmla="*/ 1306202 h 1345614"/>
                <a:gd name="connsiteX11" fmla="*/ 0 w 2393646"/>
                <a:gd name="connsiteY11" fmla="*/ 1211053 h 1345614"/>
                <a:gd name="connsiteX12" fmla="*/ 0 w 2393646"/>
                <a:gd name="connsiteY12" fmla="*/ 134561 h 1345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93646" h="1345614">
                  <a:moveTo>
                    <a:pt x="0" y="134561"/>
                  </a:moveTo>
                  <a:cubicBezTo>
                    <a:pt x="0" y="98873"/>
                    <a:pt x="14177" y="64647"/>
                    <a:pt x="39412" y="39412"/>
                  </a:cubicBezTo>
                  <a:cubicBezTo>
                    <a:pt x="64647" y="14177"/>
                    <a:pt x="98873" y="0"/>
                    <a:pt x="134561" y="0"/>
                  </a:cubicBezTo>
                  <a:lnTo>
                    <a:pt x="2259085" y="0"/>
                  </a:lnTo>
                  <a:cubicBezTo>
                    <a:pt x="2294773" y="0"/>
                    <a:pt x="2328999" y="14177"/>
                    <a:pt x="2354234" y="39412"/>
                  </a:cubicBezTo>
                  <a:cubicBezTo>
                    <a:pt x="2379469" y="64647"/>
                    <a:pt x="2393646" y="98873"/>
                    <a:pt x="2393646" y="134561"/>
                  </a:cubicBezTo>
                  <a:lnTo>
                    <a:pt x="2393646" y="1211053"/>
                  </a:lnTo>
                  <a:cubicBezTo>
                    <a:pt x="2393646" y="1246741"/>
                    <a:pt x="2379469" y="1280967"/>
                    <a:pt x="2354234" y="1306202"/>
                  </a:cubicBezTo>
                  <a:cubicBezTo>
                    <a:pt x="2328999" y="1331437"/>
                    <a:pt x="2294773" y="1345614"/>
                    <a:pt x="2259085" y="1345614"/>
                  </a:cubicBezTo>
                  <a:lnTo>
                    <a:pt x="134561" y="1345614"/>
                  </a:lnTo>
                  <a:cubicBezTo>
                    <a:pt x="98873" y="1345614"/>
                    <a:pt x="64647" y="1331437"/>
                    <a:pt x="39412" y="1306202"/>
                  </a:cubicBezTo>
                  <a:cubicBezTo>
                    <a:pt x="14177" y="1280967"/>
                    <a:pt x="0" y="1246741"/>
                    <a:pt x="0" y="1211053"/>
                  </a:cubicBezTo>
                  <a:lnTo>
                    <a:pt x="0" y="134561"/>
                  </a:lnTo>
                  <a:close/>
                </a:path>
              </a:pathLst>
            </a:custGeom>
          </p:spPr>
          <p:style>
            <a:lnRef idx="2">
              <a:schemeClr val="accent3"/>
            </a:lnRef>
            <a:fillRef idx="1">
              <a:schemeClr val="lt1"/>
            </a:fillRef>
            <a:effectRef idx="0">
              <a:schemeClr val="accent3"/>
            </a:effectRef>
            <a:fontRef idx="minor">
              <a:schemeClr val="dk1"/>
            </a:fontRef>
          </p:style>
          <p:txBody>
            <a:bodyPr spcFirstLastPara="0" vert="horz" wrap="square" lIns="107992" tIns="107992" rIns="107992" bIns="107992" numCol="1" spcCol="1270" anchor="ctr" anchorCtr="0">
              <a:noAutofit/>
            </a:bodyPr>
            <a:lstStyle/>
            <a:p>
              <a:pPr lvl="0" algn="ctr" defTabSz="800100" rtl="1">
                <a:lnSpc>
                  <a:spcPct val="90000"/>
                </a:lnSpc>
                <a:spcBef>
                  <a:spcPct val="0"/>
                </a:spcBef>
                <a:spcAft>
                  <a:spcPct val="35000"/>
                </a:spcAft>
              </a:pPr>
              <a:r>
                <a:rPr lang="fa-IR" sz="1800" b="1" i="0" kern="1200" dirty="0" smtClean="0">
                  <a:cs typeface="B Zar" pitchFamily="2" charset="-78"/>
                </a:rPr>
                <a:t>نمازش صحيح است. </a:t>
              </a:r>
              <a:endParaRPr lang="fa-IR" sz="1800" b="1" i="0" kern="1200" dirty="0">
                <a:cs typeface="B Zar" pitchFamily="2" charset="-78"/>
              </a:endParaRPr>
            </a:p>
          </p:txBody>
        </p:sp>
      </p:grpSp>
      <p:grpSp>
        <p:nvGrpSpPr>
          <p:cNvPr id="29" name="Group 28"/>
          <p:cNvGrpSpPr/>
          <p:nvPr/>
        </p:nvGrpSpPr>
        <p:grpSpPr>
          <a:xfrm>
            <a:off x="3309751" y="2391560"/>
            <a:ext cx="2600696" cy="2211544"/>
            <a:chOff x="3309751" y="2391560"/>
            <a:chExt cx="2600696" cy="2211544"/>
          </a:xfrm>
        </p:grpSpPr>
        <p:sp>
          <p:nvSpPr>
            <p:cNvPr id="17" name="Freeform 16"/>
            <p:cNvSpPr/>
            <p:nvPr/>
          </p:nvSpPr>
          <p:spPr>
            <a:xfrm>
              <a:off x="4564380" y="2391560"/>
              <a:ext cx="91440" cy="865930"/>
            </a:xfrm>
            <a:custGeom>
              <a:avLst/>
              <a:gdLst/>
              <a:ahLst/>
              <a:cxnLst/>
              <a:rect l="0" t="0" r="0" b="0"/>
              <a:pathLst>
                <a:path>
                  <a:moveTo>
                    <a:pt x="45720" y="0"/>
                  </a:moveTo>
                  <a:lnTo>
                    <a:pt x="45720" y="865930"/>
                  </a:lnTo>
                </a:path>
              </a:pathLst>
            </a:custGeom>
            <a:noFill/>
            <a:scene3d>
              <a:camera prst="orthographicFront"/>
              <a:lightRig rig="flat" dir="t"/>
            </a:scene3d>
            <a:sp3d prstMaterial="matte"/>
          </p:spPr>
          <p:style>
            <a:lnRef idx="2">
              <a:schemeClr val="accent4">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sp>
        <p:sp>
          <p:nvSpPr>
            <p:cNvPr id="18" name="Freeform 17"/>
            <p:cNvSpPr/>
            <p:nvPr/>
          </p:nvSpPr>
          <p:spPr>
            <a:xfrm>
              <a:off x="3309751" y="3257490"/>
              <a:ext cx="2600696" cy="1345614"/>
            </a:xfrm>
            <a:custGeom>
              <a:avLst/>
              <a:gdLst>
                <a:gd name="connsiteX0" fmla="*/ 0 w 2600696"/>
                <a:gd name="connsiteY0" fmla="*/ 134561 h 1345614"/>
                <a:gd name="connsiteX1" fmla="*/ 39412 w 2600696"/>
                <a:gd name="connsiteY1" fmla="*/ 39412 h 1345614"/>
                <a:gd name="connsiteX2" fmla="*/ 134561 w 2600696"/>
                <a:gd name="connsiteY2" fmla="*/ 0 h 1345614"/>
                <a:gd name="connsiteX3" fmla="*/ 2466135 w 2600696"/>
                <a:gd name="connsiteY3" fmla="*/ 0 h 1345614"/>
                <a:gd name="connsiteX4" fmla="*/ 2561284 w 2600696"/>
                <a:gd name="connsiteY4" fmla="*/ 39412 h 1345614"/>
                <a:gd name="connsiteX5" fmla="*/ 2600696 w 2600696"/>
                <a:gd name="connsiteY5" fmla="*/ 134561 h 1345614"/>
                <a:gd name="connsiteX6" fmla="*/ 2600696 w 2600696"/>
                <a:gd name="connsiteY6" fmla="*/ 1211053 h 1345614"/>
                <a:gd name="connsiteX7" fmla="*/ 2561284 w 2600696"/>
                <a:gd name="connsiteY7" fmla="*/ 1306202 h 1345614"/>
                <a:gd name="connsiteX8" fmla="*/ 2466135 w 2600696"/>
                <a:gd name="connsiteY8" fmla="*/ 1345614 h 1345614"/>
                <a:gd name="connsiteX9" fmla="*/ 134561 w 2600696"/>
                <a:gd name="connsiteY9" fmla="*/ 1345614 h 1345614"/>
                <a:gd name="connsiteX10" fmla="*/ 39412 w 2600696"/>
                <a:gd name="connsiteY10" fmla="*/ 1306202 h 1345614"/>
                <a:gd name="connsiteX11" fmla="*/ 0 w 2600696"/>
                <a:gd name="connsiteY11" fmla="*/ 1211053 h 1345614"/>
                <a:gd name="connsiteX12" fmla="*/ 0 w 2600696"/>
                <a:gd name="connsiteY12" fmla="*/ 134561 h 1345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0696" h="1345614">
                  <a:moveTo>
                    <a:pt x="0" y="134561"/>
                  </a:moveTo>
                  <a:cubicBezTo>
                    <a:pt x="0" y="98873"/>
                    <a:pt x="14177" y="64647"/>
                    <a:pt x="39412" y="39412"/>
                  </a:cubicBezTo>
                  <a:cubicBezTo>
                    <a:pt x="64647" y="14177"/>
                    <a:pt x="98873" y="0"/>
                    <a:pt x="134561" y="0"/>
                  </a:cubicBezTo>
                  <a:lnTo>
                    <a:pt x="2466135" y="0"/>
                  </a:lnTo>
                  <a:cubicBezTo>
                    <a:pt x="2501823" y="0"/>
                    <a:pt x="2536049" y="14177"/>
                    <a:pt x="2561284" y="39412"/>
                  </a:cubicBezTo>
                  <a:cubicBezTo>
                    <a:pt x="2586519" y="64647"/>
                    <a:pt x="2600696" y="98873"/>
                    <a:pt x="2600696" y="134561"/>
                  </a:cubicBezTo>
                  <a:lnTo>
                    <a:pt x="2600696" y="1211053"/>
                  </a:lnTo>
                  <a:cubicBezTo>
                    <a:pt x="2600696" y="1246741"/>
                    <a:pt x="2586519" y="1280967"/>
                    <a:pt x="2561284" y="1306202"/>
                  </a:cubicBezTo>
                  <a:cubicBezTo>
                    <a:pt x="2536049" y="1331437"/>
                    <a:pt x="2501823" y="1345614"/>
                    <a:pt x="2466135" y="1345614"/>
                  </a:cubicBezTo>
                  <a:lnTo>
                    <a:pt x="134561" y="1345614"/>
                  </a:lnTo>
                  <a:cubicBezTo>
                    <a:pt x="98873" y="1345614"/>
                    <a:pt x="64647" y="1331437"/>
                    <a:pt x="39412" y="1306202"/>
                  </a:cubicBezTo>
                  <a:cubicBezTo>
                    <a:pt x="14177" y="1280967"/>
                    <a:pt x="0" y="1246741"/>
                    <a:pt x="0" y="1211053"/>
                  </a:cubicBezTo>
                  <a:lnTo>
                    <a:pt x="0" y="134561"/>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107992" tIns="107992" rIns="107992" bIns="107992" numCol="1" spcCol="1270" anchor="ctr" anchorCtr="0">
              <a:noAutofit/>
            </a:bodyPr>
            <a:lstStyle/>
            <a:p>
              <a:pPr lvl="0" algn="ctr" defTabSz="800100" rtl="1">
                <a:lnSpc>
                  <a:spcPct val="90000"/>
                </a:lnSpc>
                <a:spcBef>
                  <a:spcPct val="0"/>
                </a:spcBef>
                <a:spcAft>
                  <a:spcPct val="35000"/>
                </a:spcAft>
              </a:pPr>
              <a:r>
                <a:rPr lang="fa-IR" sz="1800" b="1" i="0" kern="1200" dirty="0" smtClean="0">
                  <a:cs typeface="B Zar" pitchFamily="2" charset="-78"/>
                </a:rPr>
                <a:t>مى خواست حمد بخواند، تسبيحات به زبانش آمد، يا بالعکس</a:t>
              </a:r>
              <a:endParaRPr lang="fa-IR" sz="1800" b="1" i="0" kern="1200" dirty="0">
                <a:cs typeface="B Zar" pitchFamily="2" charset="-78"/>
              </a:endParaRPr>
            </a:p>
          </p:txBody>
        </p:sp>
      </p:grpSp>
      <p:grpSp>
        <p:nvGrpSpPr>
          <p:cNvPr id="30" name="Group 29"/>
          <p:cNvGrpSpPr/>
          <p:nvPr/>
        </p:nvGrpSpPr>
        <p:grpSpPr>
          <a:xfrm>
            <a:off x="3413276" y="4603105"/>
            <a:ext cx="2393646" cy="1883860"/>
            <a:chOff x="3413276" y="4603105"/>
            <a:chExt cx="2393646" cy="1883860"/>
          </a:xfrm>
        </p:grpSpPr>
        <p:sp>
          <p:nvSpPr>
            <p:cNvPr id="19" name="Freeform 18"/>
            <p:cNvSpPr/>
            <p:nvPr/>
          </p:nvSpPr>
          <p:spPr>
            <a:xfrm>
              <a:off x="4564380" y="4603105"/>
              <a:ext cx="91440" cy="538245"/>
            </a:xfrm>
            <a:custGeom>
              <a:avLst/>
              <a:gdLst/>
              <a:ahLst/>
              <a:cxnLst/>
              <a:rect l="0" t="0" r="0" b="0"/>
              <a:pathLst>
                <a:path>
                  <a:moveTo>
                    <a:pt x="45720" y="0"/>
                  </a:moveTo>
                  <a:lnTo>
                    <a:pt x="45720" y="538245"/>
                  </a:lnTo>
                </a:path>
              </a:pathLst>
            </a:custGeom>
            <a:noFill/>
            <a:scene3d>
              <a:camera prst="orthographicFront"/>
              <a:lightRig rig="flat" dir="t"/>
            </a:scene3d>
            <a:sp3d prstMaterial="matte"/>
          </p:spPr>
          <p:style>
            <a:lnRef idx="2">
              <a:schemeClr val="accent5">
                <a:hueOff val="0"/>
                <a:satOff val="0"/>
                <a:lumOff val="0"/>
                <a:alphaOff val="0"/>
              </a:schemeClr>
            </a:lnRef>
            <a:fillRef idx="0">
              <a:scrgbClr r="0" g="0" b="0"/>
            </a:fillRef>
            <a:effectRef idx="0">
              <a:schemeClr val="accent2">
                <a:tint val="50000"/>
                <a:hueOff val="0"/>
                <a:satOff val="0"/>
                <a:lumOff val="0"/>
                <a:alphaOff val="0"/>
              </a:schemeClr>
            </a:effectRef>
            <a:fontRef idx="minor">
              <a:schemeClr val="tx1">
                <a:hueOff val="0"/>
                <a:satOff val="0"/>
                <a:lumOff val="0"/>
                <a:alphaOff val="0"/>
              </a:schemeClr>
            </a:fontRef>
          </p:style>
        </p:sp>
        <p:sp>
          <p:nvSpPr>
            <p:cNvPr id="20" name="Freeform 19"/>
            <p:cNvSpPr/>
            <p:nvPr/>
          </p:nvSpPr>
          <p:spPr>
            <a:xfrm>
              <a:off x="3413276" y="5141351"/>
              <a:ext cx="2393646" cy="1345614"/>
            </a:xfrm>
            <a:custGeom>
              <a:avLst/>
              <a:gdLst>
                <a:gd name="connsiteX0" fmla="*/ 0 w 2393646"/>
                <a:gd name="connsiteY0" fmla="*/ 134561 h 1345614"/>
                <a:gd name="connsiteX1" fmla="*/ 39412 w 2393646"/>
                <a:gd name="connsiteY1" fmla="*/ 39412 h 1345614"/>
                <a:gd name="connsiteX2" fmla="*/ 134561 w 2393646"/>
                <a:gd name="connsiteY2" fmla="*/ 0 h 1345614"/>
                <a:gd name="connsiteX3" fmla="*/ 2259085 w 2393646"/>
                <a:gd name="connsiteY3" fmla="*/ 0 h 1345614"/>
                <a:gd name="connsiteX4" fmla="*/ 2354234 w 2393646"/>
                <a:gd name="connsiteY4" fmla="*/ 39412 h 1345614"/>
                <a:gd name="connsiteX5" fmla="*/ 2393646 w 2393646"/>
                <a:gd name="connsiteY5" fmla="*/ 134561 h 1345614"/>
                <a:gd name="connsiteX6" fmla="*/ 2393646 w 2393646"/>
                <a:gd name="connsiteY6" fmla="*/ 1211053 h 1345614"/>
                <a:gd name="connsiteX7" fmla="*/ 2354234 w 2393646"/>
                <a:gd name="connsiteY7" fmla="*/ 1306202 h 1345614"/>
                <a:gd name="connsiteX8" fmla="*/ 2259085 w 2393646"/>
                <a:gd name="connsiteY8" fmla="*/ 1345614 h 1345614"/>
                <a:gd name="connsiteX9" fmla="*/ 134561 w 2393646"/>
                <a:gd name="connsiteY9" fmla="*/ 1345614 h 1345614"/>
                <a:gd name="connsiteX10" fmla="*/ 39412 w 2393646"/>
                <a:gd name="connsiteY10" fmla="*/ 1306202 h 1345614"/>
                <a:gd name="connsiteX11" fmla="*/ 0 w 2393646"/>
                <a:gd name="connsiteY11" fmla="*/ 1211053 h 1345614"/>
                <a:gd name="connsiteX12" fmla="*/ 0 w 2393646"/>
                <a:gd name="connsiteY12" fmla="*/ 134561 h 1345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93646" h="1345614">
                  <a:moveTo>
                    <a:pt x="0" y="134561"/>
                  </a:moveTo>
                  <a:cubicBezTo>
                    <a:pt x="0" y="98873"/>
                    <a:pt x="14177" y="64647"/>
                    <a:pt x="39412" y="39412"/>
                  </a:cubicBezTo>
                  <a:cubicBezTo>
                    <a:pt x="64647" y="14177"/>
                    <a:pt x="98873" y="0"/>
                    <a:pt x="134561" y="0"/>
                  </a:cubicBezTo>
                  <a:lnTo>
                    <a:pt x="2259085" y="0"/>
                  </a:lnTo>
                  <a:cubicBezTo>
                    <a:pt x="2294773" y="0"/>
                    <a:pt x="2328999" y="14177"/>
                    <a:pt x="2354234" y="39412"/>
                  </a:cubicBezTo>
                  <a:cubicBezTo>
                    <a:pt x="2379469" y="64647"/>
                    <a:pt x="2393646" y="98873"/>
                    <a:pt x="2393646" y="134561"/>
                  </a:cubicBezTo>
                  <a:lnTo>
                    <a:pt x="2393646" y="1211053"/>
                  </a:lnTo>
                  <a:cubicBezTo>
                    <a:pt x="2393646" y="1246741"/>
                    <a:pt x="2379469" y="1280967"/>
                    <a:pt x="2354234" y="1306202"/>
                  </a:cubicBezTo>
                  <a:cubicBezTo>
                    <a:pt x="2328999" y="1331437"/>
                    <a:pt x="2294773" y="1345614"/>
                    <a:pt x="2259085" y="1345614"/>
                  </a:cubicBezTo>
                  <a:lnTo>
                    <a:pt x="134561" y="1345614"/>
                  </a:lnTo>
                  <a:cubicBezTo>
                    <a:pt x="98873" y="1345614"/>
                    <a:pt x="64647" y="1331437"/>
                    <a:pt x="39412" y="1306202"/>
                  </a:cubicBezTo>
                  <a:cubicBezTo>
                    <a:pt x="14177" y="1280967"/>
                    <a:pt x="0" y="1246741"/>
                    <a:pt x="0" y="1211053"/>
                  </a:cubicBezTo>
                  <a:lnTo>
                    <a:pt x="0" y="134561"/>
                  </a:lnTo>
                  <a:close/>
                </a:path>
              </a:pathLst>
            </a:custGeom>
          </p:spPr>
          <p:style>
            <a:lnRef idx="2">
              <a:schemeClr val="accent3"/>
            </a:lnRef>
            <a:fillRef idx="1">
              <a:schemeClr val="lt1"/>
            </a:fillRef>
            <a:effectRef idx="0">
              <a:schemeClr val="accent3"/>
            </a:effectRef>
            <a:fontRef idx="minor">
              <a:schemeClr val="dk1"/>
            </a:fontRef>
          </p:style>
          <p:txBody>
            <a:bodyPr spcFirstLastPara="0" vert="horz" wrap="square" lIns="107992" tIns="107992" rIns="107992" bIns="107992" numCol="1" spcCol="1270" anchor="ctr" anchorCtr="0">
              <a:noAutofit/>
            </a:bodyPr>
            <a:lstStyle/>
            <a:p>
              <a:pPr lvl="0" algn="ctr" defTabSz="800100" rtl="1">
                <a:lnSpc>
                  <a:spcPct val="90000"/>
                </a:lnSpc>
                <a:spcBef>
                  <a:spcPct val="0"/>
                </a:spcBef>
                <a:spcAft>
                  <a:spcPct val="35000"/>
                </a:spcAft>
              </a:pPr>
              <a:r>
                <a:rPr lang="fa-IR" sz="1800" b="1" i="0" kern="1200" dirty="0" smtClean="0">
                  <a:cs typeface="B Zar" pitchFamily="2" charset="-78"/>
                </a:rPr>
                <a:t>بايد رها كند و دوباره حمد يا تسبيحات بخواند. </a:t>
              </a:r>
              <a:endParaRPr lang="fa-IR" sz="1800" b="1" i="0" kern="1200" dirty="0">
                <a:cs typeface="B Zar" pitchFamily="2" charset="-78"/>
              </a:endParaRPr>
            </a:p>
          </p:txBody>
        </p:sp>
      </p:grpSp>
      <p:grpSp>
        <p:nvGrpSpPr>
          <p:cNvPr id="27" name="Group 26"/>
          <p:cNvGrpSpPr/>
          <p:nvPr/>
        </p:nvGrpSpPr>
        <p:grpSpPr>
          <a:xfrm>
            <a:off x="4610100" y="2391560"/>
            <a:ext cx="4506570" cy="2211544"/>
            <a:chOff x="4610100" y="2391560"/>
            <a:chExt cx="4506570" cy="2211544"/>
          </a:xfrm>
        </p:grpSpPr>
        <p:sp>
          <p:nvSpPr>
            <p:cNvPr id="21" name="Freeform 20"/>
            <p:cNvSpPr/>
            <p:nvPr/>
          </p:nvSpPr>
          <p:spPr>
            <a:xfrm>
              <a:off x="4610100" y="2391560"/>
              <a:ext cx="3206223" cy="865930"/>
            </a:xfrm>
            <a:custGeom>
              <a:avLst/>
              <a:gdLst/>
              <a:ahLst/>
              <a:cxnLst/>
              <a:rect l="0" t="0" r="0" b="0"/>
              <a:pathLst>
                <a:path>
                  <a:moveTo>
                    <a:pt x="0" y="0"/>
                  </a:moveTo>
                  <a:lnTo>
                    <a:pt x="0" y="432965"/>
                  </a:lnTo>
                  <a:lnTo>
                    <a:pt x="3206223" y="432965"/>
                  </a:lnTo>
                  <a:lnTo>
                    <a:pt x="3206223" y="865930"/>
                  </a:lnTo>
                </a:path>
              </a:pathLst>
            </a:custGeom>
            <a:noFill/>
            <a:scene3d>
              <a:camera prst="orthographicFront"/>
              <a:lightRig rig="flat" dir="t"/>
            </a:scene3d>
            <a:sp3d prstMaterial="matte"/>
          </p:spPr>
          <p:style>
            <a:lnRef idx="2">
              <a:schemeClr val="accent4">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sp>
        <p:sp>
          <p:nvSpPr>
            <p:cNvPr id="22" name="Freeform 21"/>
            <p:cNvSpPr/>
            <p:nvPr/>
          </p:nvSpPr>
          <p:spPr>
            <a:xfrm>
              <a:off x="6515974" y="3257490"/>
              <a:ext cx="2600696" cy="1345614"/>
            </a:xfrm>
            <a:custGeom>
              <a:avLst/>
              <a:gdLst>
                <a:gd name="connsiteX0" fmla="*/ 0 w 2600696"/>
                <a:gd name="connsiteY0" fmla="*/ 134561 h 1345614"/>
                <a:gd name="connsiteX1" fmla="*/ 39412 w 2600696"/>
                <a:gd name="connsiteY1" fmla="*/ 39412 h 1345614"/>
                <a:gd name="connsiteX2" fmla="*/ 134561 w 2600696"/>
                <a:gd name="connsiteY2" fmla="*/ 0 h 1345614"/>
                <a:gd name="connsiteX3" fmla="*/ 2466135 w 2600696"/>
                <a:gd name="connsiteY3" fmla="*/ 0 h 1345614"/>
                <a:gd name="connsiteX4" fmla="*/ 2561284 w 2600696"/>
                <a:gd name="connsiteY4" fmla="*/ 39412 h 1345614"/>
                <a:gd name="connsiteX5" fmla="*/ 2600696 w 2600696"/>
                <a:gd name="connsiteY5" fmla="*/ 134561 h 1345614"/>
                <a:gd name="connsiteX6" fmla="*/ 2600696 w 2600696"/>
                <a:gd name="connsiteY6" fmla="*/ 1211053 h 1345614"/>
                <a:gd name="connsiteX7" fmla="*/ 2561284 w 2600696"/>
                <a:gd name="connsiteY7" fmla="*/ 1306202 h 1345614"/>
                <a:gd name="connsiteX8" fmla="*/ 2466135 w 2600696"/>
                <a:gd name="connsiteY8" fmla="*/ 1345614 h 1345614"/>
                <a:gd name="connsiteX9" fmla="*/ 134561 w 2600696"/>
                <a:gd name="connsiteY9" fmla="*/ 1345614 h 1345614"/>
                <a:gd name="connsiteX10" fmla="*/ 39412 w 2600696"/>
                <a:gd name="connsiteY10" fmla="*/ 1306202 h 1345614"/>
                <a:gd name="connsiteX11" fmla="*/ 0 w 2600696"/>
                <a:gd name="connsiteY11" fmla="*/ 1211053 h 1345614"/>
                <a:gd name="connsiteX12" fmla="*/ 0 w 2600696"/>
                <a:gd name="connsiteY12" fmla="*/ 134561 h 1345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0696" h="1345614">
                  <a:moveTo>
                    <a:pt x="0" y="134561"/>
                  </a:moveTo>
                  <a:cubicBezTo>
                    <a:pt x="0" y="98873"/>
                    <a:pt x="14177" y="64647"/>
                    <a:pt x="39412" y="39412"/>
                  </a:cubicBezTo>
                  <a:cubicBezTo>
                    <a:pt x="64647" y="14177"/>
                    <a:pt x="98873" y="0"/>
                    <a:pt x="134561" y="0"/>
                  </a:cubicBezTo>
                  <a:lnTo>
                    <a:pt x="2466135" y="0"/>
                  </a:lnTo>
                  <a:cubicBezTo>
                    <a:pt x="2501823" y="0"/>
                    <a:pt x="2536049" y="14177"/>
                    <a:pt x="2561284" y="39412"/>
                  </a:cubicBezTo>
                  <a:cubicBezTo>
                    <a:pt x="2586519" y="64647"/>
                    <a:pt x="2600696" y="98873"/>
                    <a:pt x="2600696" y="134561"/>
                  </a:cubicBezTo>
                  <a:lnTo>
                    <a:pt x="2600696" y="1211053"/>
                  </a:lnTo>
                  <a:cubicBezTo>
                    <a:pt x="2600696" y="1246741"/>
                    <a:pt x="2586519" y="1280967"/>
                    <a:pt x="2561284" y="1306202"/>
                  </a:cubicBezTo>
                  <a:cubicBezTo>
                    <a:pt x="2536049" y="1331437"/>
                    <a:pt x="2501823" y="1345614"/>
                    <a:pt x="2466135" y="1345614"/>
                  </a:cubicBezTo>
                  <a:lnTo>
                    <a:pt x="134561" y="1345614"/>
                  </a:lnTo>
                  <a:cubicBezTo>
                    <a:pt x="98873" y="1345614"/>
                    <a:pt x="64647" y="1331437"/>
                    <a:pt x="39412" y="1306202"/>
                  </a:cubicBezTo>
                  <a:cubicBezTo>
                    <a:pt x="14177" y="1280967"/>
                    <a:pt x="0" y="1246741"/>
                    <a:pt x="0" y="1211053"/>
                  </a:cubicBezTo>
                  <a:lnTo>
                    <a:pt x="0" y="134561"/>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107992" tIns="107992" rIns="107992" bIns="107992" numCol="1" spcCol="1270" anchor="ctr" anchorCtr="0">
              <a:noAutofit/>
            </a:bodyPr>
            <a:lstStyle/>
            <a:p>
              <a:pPr lvl="0" algn="ctr" defTabSz="800100" rtl="1">
                <a:lnSpc>
                  <a:spcPct val="90000"/>
                </a:lnSpc>
                <a:spcBef>
                  <a:spcPct val="0"/>
                </a:spcBef>
                <a:spcAft>
                  <a:spcPct val="35000"/>
                </a:spcAft>
              </a:pPr>
              <a:r>
                <a:rPr lang="fa-IR" sz="1800" b="1" i="0" kern="1200" dirty="0" smtClean="0">
                  <a:cs typeface="B Zar" pitchFamily="2" charset="-78"/>
                </a:rPr>
                <a:t>عادت دارد تسبيحات بخواند ولى بدون قصد مشغول خواندن حمد مى شود</a:t>
              </a:r>
              <a:endParaRPr lang="fa-IR" sz="1800" b="1" i="0" kern="1200" dirty="0">
                <a:cs typeface="B Zar" pitchFamily="2" charset="-78"/>
              </a:endParaRPr>
            </a:p>
          </p:txBody>
        </p:sp>
      </p:grpSp>
      <p:grpSp>
        <p:nvGrpSpPr>
          <p:cNvPr id="28" name="Group 27"/>
          <p:cNvGrpSpPr/>
          <p:nvPr/>
        </p:nvGrpSpPr>
        <p:grpSpPr>
          <a:xfrm>
            <a:off x="6619499" y="4603105"/>
            <a:ext cx="2393646" cy="1883860"/>
            <a:chOff x="6619499" y="4603105"/>
            <a:chExt cx="2393646" cy="1883860"/>
          </a:xfrm>
        </p:grpSpPr>
        <p:sp>
          <p:nvSpPr>
            <p:cNvPr id="23" name="Freeform 22"/>
            <p:cNvSpPr/>
            <p:nvPr/>
          </p:nvSpPr>
          <p:spPr>
            <a:xfrm>
              <a:off x="7770603" y="4603105"/>
              <a:ext cx="91440" cy="538245"/>
            </a:xfrm>
            <a:custGeom>
              <a:avLst/>
              <a:gdLst/>
              <a:ahLst/>
              <a:cxnLst/>
              <a:rect l="0" t="0" r="0" b="0"/>
              <a:pathLst>
                <a:path>
                  <a:moveTo>
                    <a:pt x="45720" y="0"/>
                  </a:moveTo>
                  <a:lnTo>
                    <a:pt x="45720" y="538245"/>
                  </a:lnTo>
                </a:path>
              </a:pathLst>
            </a:custGeom>
            <a:noFill/>
            <a:scene3d>
              <a:camera prst="orthographicFront"/>
              <a:lightRig rig="flat" dir="t"/>
            </a:scene3d>
            <a:sp3d prstMaterial="matte"/>
          </p:spPr>
          <p:style>
            <a:lnRef idx="2">
              <a:schemeClr val="accent5">
                <a:hueOff val="0"/>
                <a:satOff val="0"/>
                <a:lumOff val="0"/>
                <a:alphaOff val="0"/>
              </a:schemeClr>
            </a:lnRef>
            <a:fillRef idx="0">
              <a:scrgbClr r="0" g="0" b="0"/>
            </a:fillRef>
            <a:effectRef idx="0">
              <a:schemeClr val="accent2">
                <a:tint val="50000"/>
                <a:hueOff val="0"/>
                <a:satOff val="0"/>
                <a:lumOff val="0"/>
                <a:alphaOff val="0"/>
              </a:schemeClr>
            </a:effectRef>
            <a:fontRef idx="minor">
              <a:schemeClr val="tx1">
                <a:hueOff val="0"/>
                <a:satOff val="0"/>
                <a:lumOff val="0"/>
                <a:alphaOff val="0"/>
              </a:schemeClr>
            </a:fontRef>
          </p:style>
        </p:sp>
        <p:sp>
          <p:nvSpPr>
            <p:cNvPr id="24" name="Freeform 23"/>
            <p:cNvSpPr/>
            <p:nvPr/>
          </p:nvSpPr>
          <p:spPr>
            <a:xfrm>
              <a:off x="6619499" y="5141351"/>
              <a:ext cx="2393646" cy="1345614"/>
            </a:xfrm>
            <a:custGeom>
              <a:avLst/>
              <a:gdLst>
                <a:gd name="connsiteX0" fmla="*/ 0 w 2393646"/>
                <a:gd name="connsiteY0" fmla="*/ 134561 h 1345614"/>
                <a:gd name="connsiteX1" fmla="*/ 39412 w 2393646"/>
                <a:gd name="connsiteY1" fmla="*/ 39412 h 1345614"/>
                <a:gd name="connsiteX2" fmla="*/ 134561 w 2393646"/>
                <a:gd name="connsiteY2" fmla="*/ 0 h 1345614"/>
                <a:gd name="connsiteX3" fmla="*/ 2259085 w 2393646"/>
                <a:gd name="connsiteY3" fmla="*/ 0 h 1345614"/>
                <a:gd name="connsiteX4" fmla="*/ 2354234 w 2393646"/>
                <a:gd name="connsiteY4" fmla="*/ 39412 h 1345614"/>
                <a:gd name="connsiteX5" fmla="*/ 2393646 w 2393646"/>
                <a:gd name="connsiteY5" fmla="*/ 134561 h 1345614"/>
                <a:gd name="connsiteX6" fmla="*/ 2393646 w 2393646"/>
                <a:gd name="connsiteY6" fmla="*/ 1211053 h 1345614"/>
                <a:gd name="connsiteX7" fmla="*/ 2354234 w 2393646"/>
                <a:gd name="connsiteY7" fmla="*/ 1306202 h 1345614"/>
                <a:gd name="connsiteX8" fmla="*/ 2259085 w 2393646"/>
                <a:gd name="connsiteY8" fmla="*/ 1345614 h 1345614"/>
                <a:gd name="connsiteX9" fmla="*/ 134561 w 2393646"/>
                <a:gd name="connsiteY9" fmla="*/ 1345614 h 1345614"/>
                <a:gd name="connsiteX10" fmla="*/ 39412 w 2393646"/>
                <a:gd name="connsiteY10" fmla="*/ 1306202 h 1345614"/>
                <a:gd name="connsiteX11" fmla="*/ 0 w 2393646"/>
                <a:gd name="connsiteY11" fmla="*/ 1211053 h 1345614"/>
                <a:gd name="connsiteX12" fmla="*/ 0 w 2393646"/>
                <a:gd name="connsiteY12" fmla="*/ 134561 h 1345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93646" h="1345614">
                  <a:moveTo>
                    <a:pt x="0" y="134561"/>
                  </a:moveTo>
                  <a:cubicBezTo>
                    <a:pt x="0" y="98873"/>
                    <a:pt x="14177" y="64647"/>
                    <a:pt x="39412" y="39412"/>
                  </a:cubicBezTo>
                  <a:cubicBezTo>
                    <a:pt x="64647" y="14177"/>
                    <a:pt x="98873" y="0"/>
                    <a:pt x="134561" y="0"/>
                  </a:cubicBezTo>
                  <a:lnTo>
                    <a:pt x="2259085" y="0"/>
                  </a:lnTo>
                  <a:cubicBezTo>
                    <a:pt x="2294773" y="0"/>
                    <a:pt x="2328999" y="14177"/>
                    <a:pt x="2354234" y="39412"/>
                  </a:cubicBezTo>
                  <a:cubicBezTo>
                    <a:pt x="2379469" y="64647"/>
                    <a:pt x="2393646" y="98873"/>
                    <a:pt x="2393646" y="134561"/>
                  </a:cubicBezTo>
                  <a:lnTo>
                    <a:pt x="2393646" y="1211053"/>
                  </a:lnTo>
                  <a:cubicBezTo>
                    <a:pt x="2393646" y="1246741"/>
                    <a:pt x="2379469" y="1280967"/>
                    <a:pt x="2354234" y="1306202"/>
                  </a:cubicBezTo>
                  <a:cubicBezTo>
                    <a:pt x="2328999" y="1331437"/>
                    <a:pt x="2294773" y="1345614"/>
                    <a:pt x="2259085" y="1345614"/>
                  </a:cubicBezTo>
                  <a:lnTo>
                    <a:pt x="134561" y="1345614"/>
                  </a:lnTo>
                  <a:cubicBezTo>
                    <a:pt x="98873" y="1345614"/>
                    <a:pt x="64647" y="1331437"/>
                    <a:pt x="39412" y="1306202"/>
                  </a:cubicBezTo>
                  <a:cubicBezTo>
                    <a:pt x="14177" y="1280967"/>
                    <a:pt x="0" y="1246741"/>
                    <a:pt x="0" y="1211053"/>
                  </a:cubicBezTo>
                  <a:lnTo>
                    <a:pt x="0" y="134561"/>
                  </a:lnTo>
                  <a:close/>
                </a:path>
              </a:pathLst>
            </a:custGeom>
          </p:spPr>
          <p:style>
            <a:lnRef idx="2">
              <a:schemeClr val="accent3"/>
            </a:lnRef>
            <a:fillRef idx="1">
              <a:schemeClr val="lt1"/>
            </a:fillRef>
            <a:effectRef idx="0">
              <a:schemeClr val="accent3"/>
            </a:effectRef>
            <a:fontRef idx="minor">
              <a:schemeClr val="dk1"/>
            </a:fontRef>
          </p:style>
          <p:txBody>
            <a:bodyPr spcFirstLastPara="0" vert="horz" wrap="square" lIns="107992" tIns="107992" rIns="107992" bIns="107992" numCol="1" spcCol="1270" anchor="ctr" anchorCtr="0">
              <a:noAutofit/>
            </a:bodyPr>
            <a:lstStyle/>
            <a:p>
              <a:pPr lvl="0" algn="ctr" defTabSz="800100" rtl="1">
                <a:lnSpc>
                  <a:spcPct val="90000"/>
                </a:lnSpc>
                <a:spcBef>
                  <a:spcPct val="0"/>
                </a:spcBef>
                <a:spcAft>
                  <a:spcPct val="35000"/>
                </a:spcAft>
              </a:pPr>
              <a:r>
                <a:rPr lang="fa-IR" sz="1800" b="1" i="0" kern="1200" dirty="0" smtClean="0">
                  <a:cs typeface="B Zar" pitchFamily="2" charset="-78"/>
                </a:rPr>
                <a:t>بايد آن را رها كند و دوباره مشغول خواندن حمد يا تسبيحات شود. </a:t>
              </a:r>
              <a:endParaRPr lang="fa-IR" sz="1800" b="1" i="0" kern="1200" dirty="0">
                <a:cs typeface="B Zar" pitchFamily="2" charset="-78"/>
              </a:endParaRPr>
            </a:p>
          </p:txBody>
        </p:sp>
      </p:grpSp>
      <p:sp>
        <p:nvSpPr>
          <p:cNvPr id="25" name="7-Point Star 24">
            <a:hlinkClick r:id="rId3" action="ppaction://hlinksldjump"/>
          </p:cNvPr>
          <p:cNvSpPr/>
          <p:nvPr/>
        </p:nvSpPr>
        <p:spPr>
          <a:xfrm>
            <a:off x="3505200" y="5227842"/>
            <a:ext cx="258558" cy="258558"/>
          </a:xfrm>
          <a:prstGeom prst="star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randombar(horizontal)">
                                      <p:cBhvr>
                                        <p:cTn id="14" dur="500"/>
                                        <p:tgtEl>
                                          <p:spTgt spid="26"/>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randombar(horizontal)">
                                      <p:cBhvr>
                                        <p:cTn id="19" dur="500"/>
                                        <p:tgtEl>
                                          <p:spTgt spid="27"/>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randombar(horizontal)">
                                      <p:cBhvr>
                                        <p:cTn id="24" dur="500"/>
                                        <p:tgtEl>
                                          <p:spTgt spid="28"/>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randombar(horizontal)">
                                      <p:cBhvr>
                                        <p:cTn id="29" dur="500"/>
                                        <p:tgtEl>
                                          <p:spTgt spid="29"/>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randombar(horizontal)">
                                      <p:cBhvr>
                                        <p:cTn id="34" dur="500"/>
                                        <p:tgtEl>
                                          <p:spTgt spid="3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2000"/>
                                        <p:tgtEl>
                                          <p:spTgt spid="25"/>
                                        </p:tgtEl>
                                      </p:cBhvr>
                                    </p:animEffect>
                                  </p:childTnLst>
                                </p:cTn>
                              </p:par>
                              <p:par>
                                <p:cTn id="38" presetID="8" presetClass="emph" presetSubtype="0" repeatCount="indefinite" fill="hold" grpId="1" nodeType="withEffect">
                                  <p:stCondLst>
                                    <p:cond delay="0"/>
                                  </p:stCondLst>
                                  <p:childTnLst>
                                    <p:animRot by="21600000">
                                      <p:cBhvr>
                                        <p:cTn id="39" dur="2000" fill="hold"/>
                                        <p:tgtEl>
                                          <p:spTgt spid="25"/>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randombar(horizontal)">
                                      <p:cBhvr>
                                        <p:cTn id="44" dur="500"/>
                                        <p:tgtEl>
                                          <p:spTgt spid="31"/>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nodeType="click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randombar(horizontal)">
                                      <p:cBhvr>
                                        <p:cTn id="4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5" grpId="0" animBg="1"/>
      <p:bldP spid="2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hlinkClick r:id="rId2" action="ppaction://hlinksldjump"/>
          </p:cNvPr>
          <p:cNvSpPr/>
          <p:nvPr/>
        </p:nvSpPr>
        <p:spPr>
          <a:xfrm>
            <a:off x="0" y="0"/>
            <a:ext cx="9144000" cy="685800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7" name="Rounded Rectangle 16">
            <a:hlinkClick r:id="rId2" action="ppaction://hlinksldjump"/>
          </p:cNvPr>
          <p:cNvSpPr/>
          <p:nvPr/>
        </p:nvSpPr>
        <p:spPr>
          <a:xfrm>
            <a:off x="549491" y="857232"/>
            <a:ext cx="7979075" cy="5429288"/>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8" name="Rectangle 17">
            <a:hlinkClick r:id="rId2" action="ppaction://hlinksldjump"/>
          </p:cNvPr>
          <p:cNvSpPr/>
          <p:nvPr/>
        </p:nvSpPr>
        <p:spPr>
          <a:xfrm>
            <a:off x="813262" y="1146938"/>
            <a:ext cx="7385590" cy="3708708"/>
          </a:xfrm>
          <a:prstGeom prst="rect">
            <a:avLst/>
          </a:prstGeom>
        </p:spPr>
        <p:txBody>
          <a:bodyPr wrap="square">
            <a:spAutoFit/>
          </a:bodyPr>
          <a:lstStyle/>
          <a:p>
            <a:pPr algn="justLow" rtl="1">
              <a:lnSpc>
                <a:spcPct val="150000"/>
              </a:lnSpc>
            </a:pPr>
            <a:r>
              <a:rPr lang="fa-IR" sz="4000" b="1" dirty="0" smtClean="0">
                <a:cs typeface="B Zar" pitchFamily="2" charset="-78"/>
              </a:rPr>
              <a:t>ولى اگر عادتش خواندن چيزى بوده كه به زبانش آمده و در خزانه ی قلبش آن را قصد داشته، مى تواند همان را تمام كند و نمازش صحيح است.</a:t>
            </a:r>
            <a:endParaRPr lang="fa-IR" sz="4000" b="1" dirty="0">
              <a:cs typeface="B Zar" pitchFamily="2" charset="-78"/>
            </a:endParaRPr>
          </a:p>
        </p:txBody>
      </p:sp>
      <p:sp>
        <p:nvSpPr>
          <p:cNvPr id="10" name="Rectangle 9"/>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66894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2" name="Snip Single Corner Rectangle 11"/>
          <p:cNvSpPr/>
          <p:nvPr/>
        </p:nvSpPr>
        <p:spPr>
          <a:xfrm>
            <a:off x="0" y="0"/>
            <a:ext cx="32004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85800" y="2"/>
            <a:ext cx="1798052"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واجبات نماز 2</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8"/>
                                        </p:tgtEl>
                                        <p:attrNameLst>
                                          <p:attrName>style.visibility</p:attrName>
                                        </p:attrNameLst>
                                      </p:cBhvr>
                                      <p:to>
                                        <p:strVal val="visible"/>
                                      </p:to>
                                    </p:set>
                                    <p:anim calcmode="discrete" valueType="clr">
                                      <p:cBhvr override="childStyle">
                                        <p:cTn id="7"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
                                        </p:tgtEl>
                                        <p:attrNameLst>
                                          <p:attrName>fillcolor</p:attrName>
                                        </p:attrNameLst>
                                      </p:cBhvr>
                                      <p:tavLst>
                                        <p:tav tm="0">
                                          <p:val>
                                            <p:clrVal>
                                              <a:schemeClr val="accent2"/>
                                            </p:clrVal>
                                          </p:val>
                                        </p:tav>
                                        <p:tav tm="50000">
                                          <p:val>
                                            <p:clrVal>
                                              <a:schemeClr val="hlink"/>
                                            </p:clrVal>
                                          </p:val>
                                        </p:tav>
                                      </p:tavLst>
                                    </p:anim>
                                    <p:set>
                                      <p:cBhvr>
                                        <p:cTn id="9"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hlinkClick r:id="rId2" action="ppaction://hlinksldjump"/>
          </p:cNvPr>
          <p:cNvSpPr/>
          <p:nvPr/>
        </p:nvSpPr>
        <p:spPr>
          <a:xfrm>
            <a:off x="0" y="0"/>
            <a:ext cx="9144000" cy="685800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7" name="Rounded Rectangle 16">
            <a:hlinkClick r:id="rId2" action="ppaction://hlinksldjump"/>
          </p:cNvPr>
          <p:cNvSpPr/>
          <p:nvPr/>
        </p:nvSpPr>
        <p:spPr>
          <a:xfrm>
            <a:off x="549491" y="857232"/>
            <a:ext cx="7979075" cy="5429288"/>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8" name="Rectangle 17">
            <a:hlinkClick r:id="rId2" action="ppaction://hlinksldjump"/>
          </p:cNvPr>
          <p:cNvSpPr/>
          <p:nvPr/>
        </p:nvSpPr>
        <p:spPr>
          <a:xfrm>
            <a:off x="813262" y="1146937"/>
            <a:ext cx="7385590" cy="4524315"/>
          </a:xfrm>
          <a:prstGeom prst="rect">
            <a:avLst/>
          </a:prstGeom>
        </p:spPr>
        <p:txBody>
          <a:bodyPr wrap="square">
            <a:spAutoFit/>
          </a:bodyPr>
          <a:lstStyle/>
          <a:p>
            <a:pPr algn="justLow" rtl="1">
              <a:lnSpc>
                <a:spcPct val="150000"/>
              </a:lnSpc>
            </a:pPr>
            <a:r>
              <a:rPr lang="fa-IR" sz="3200" b="1" dirty="0" smtClean="0">
                <a:cs typeface="B Zar" pitchFamily="2" charset="-78"/>
              </a:rPr>
              <a:t>قيام متصل به ركوع بدان معنا است كه در حالت ايستاده به ركوع برود، بنابراين اگر ركوع را فراموش كند و بعد از قرائت به سجده برود و قبل از وارد شدن به سجده يادش بيايد، بايد كاملاًبايستد، سپس به ركوع برود، پس اگر از همان حالت به حدّ ركوع برگردد نماز باطل است.</a:t>
            </a:r>
            <a:endParaRPr lang="fa-IR" sz="3200" b="1" dirty="0">
              <a:cs typeface="B Zar" pitchFamily="2" charset="-78"/>
            </a:endParaRPr>
          </a:p>
        </p:txBody>
      </p:sp>
      <p:sp>
        <p:nvSpPr>
          <p:cNvPr id="10" name="Rectangle 9"/>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66894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2" name="Snip Single Corner Rectangle 11"/>
          <p:cNvSpPr/>
          <p:nvPr/>
        </p:nvSpPr>
        <p:spPr>
          <a:xfrm>
            <a:off x="0" y="0"/>
            <a:ext cx="32004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85800" y="2"/>
            <a:ext cx="1798052"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واجبات نماز 2</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8"/>
                                        </p:tgtEl>
                                        <p:attrNameLst>
                                          <p:attrName>style.visibility</p:attrName>
                                        </p:attrNameLst>
                                      </p:cBhvr>
                                      <p:to>
                                        <p:strVal val="visible"/>
                                      </p:to>
                                    </p:set>
                                    <p:anim calcmode="discrete" valueType="clr">
                                      <p:cBhvr override="childStyle">
                                        <p:cTn id="7"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
                                        </p:tgtEl>
                                        <p:attrNameLst>
                                          <p:attrName>fillcolor</p:attrName>
                                        </p:attrNameLst>
                                      </p:cBhvr>
                                      <p:tavLst>
                                        <p:tav tm="0">
                                          <p:val>
                                            <p:clrVal>
                                              <a:schemeClr val="accent2"/>
                                            </p:clrVal>
                                          </p:val>
                                        </p:tav>
                                        <p:tav tm="50000">
                                          <p:val>
                                            <p:clrVal>
                                              <a:schemeClr val="hlink"/>
                                            </p:clrVal>
                                          </p:val>
                                        </p:tav>
                                      </p:tavLst>
                                    </p:anim>
                                    <p:set>
                                      <p:cBhvr>
                                        <p:cTn id="9"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hlinkClick r:id="rId2" action="ppaction://hlinksldjump"/>
          </p:cNvPr>
          <p:cNvSpPr/>
          <p:nvPr/>
        </p:nvSpPr>
        <p:spPr>
          <a:xfrm>
            <a:off x="0" y="0"/>
            <a:ext cx="9144000" cy="685800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7" name="Rounded Rectangle 16">
            <a:hlinkClick r:id="rId2" action="ppaction://hlinksldjump"/>
          </p:cNvPr>
          <p:cNvSpPr/>
          <p:nvPr/>
        </p:nvSpPr>
        <p:spPr>
          <a:xfrm>
            <a:off x="549491" y="857232"/>
            <a:ext cx="7979075" cy="5429288"/>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8" name="Rectangle 17">
            <a:hlinkClick r:id="rId2" action="ppaction://hlinksldjump"/>
          </p:cNvPr>
          <p:cNvSpPr/>
          <p:nvPr/>
        </p:nvSpPr>
        <p:spPr>
          <a:xfrm>
            <a:off x="813262" y="1146936"/>
            <a:ext cx="7385590" cy="3708708"/>
          </a:xfrm>
          <a:prstGeom prst="rect">
            <a:avLst/>
          </a:prstGeom>
        </p:spPr>
        <p:txBody>
          <a:bodyPr wrap="square">
            <a:spAutoFit/>
          </a:bodyPr>
          <a:lstStyle/>
          <a:p>
            <a:pPr algn="justLow" rtl="1">
              <a:lnSpc>
                <a:spcPct val="150000"/>
              </a:lnSpc>
            </a:pPr>
            <a:r>
              <a:rPr lang="fa-IR" sz="4000" b="1" dirty="0" smtClean="0">
                <a:cs typeface="B Zar" pitchFamily="2" charset="-78"/>
              </a:rPr>
              <a:t>بر نمازگزار واجب است پس از ركوع به‏طور كامل بايستد و سپس به سجده برود و چنانچه اين قيام عمدا ترك شود نماز باطل است</a:t>
            </a:r>
          </a:p>
        </p:txBody>
      </p:sp>
      <p:sp>
        <p:nvSpPr>
          <p:cNvPr id="10" name="Rectangle 9"/>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66894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2" name="Snip Single Corner Rectangle 11"/>
          <p:cNvSpPr/>
          <p:nvPr/>
        </p:nvSpPr>
        <p:spPr>
          <a:xfrm>
            <a:off x="0" y="0"/>
            <a:ext cx="32004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85800" y="2"/>
            <a:ext cx="1798052"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واجبات نماز 2</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8"/>
                                        </p:tgtEl>
                                        <p:attrNameLst>
                                          <p:attrName>style.visibility</p:attrName>
                                        </p:attrNameLst>
                                      </p:cBhvr>
                                      <p:to>
                                        <p:strVal val="visible"/>
                                      </p:to>
                                    </p:set>
                                    <p:anim calcmode="discrete" valueType="clr">
                                      <p:cBhvr override="childStyle">
                                        <p:cTn id="7"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
                                        </p:tgtEl>
                                        <p:attrNameLst>
                                          <p:attrName>fillcolor</p:attrName>
                                        </p:attrNameLst>
                                      </p:cBhvr>
                                      <p:tavLst>
                                        <p:tav tm="0">
                                          <p:val>
                                            <p:clrVal>
                                              <a:schemeClr val="accent2"/>
                                            </p:clrVal>
                                          </p:val>
                                        </p:tav>
                                        <p:tav tm="50000">
                                          <p:val>
                                            <p:clrVal>
                                              <a:schemeClr val="hlink"/>
                                            </p:clrVal>
                                          </p:val>
                                        </p:tav>
                                      </p:tavLst>
                                    </p:anim>
                                    <p:set>
                                      <p:cBhvr>
                                        <p:cTn id="9"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66894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2004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85800" y="2"/>
            <a:ext cx="1798052"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واجبات نماز 2</a:t>
            </a:r>
            <a:endParaRPr lang="en-US" sz="2400" dirty="0">
              <a:solidFill>
                <a:schemeClr val="bg1"/>
              </a:solidFill>
            </a:endParaRPr>
          </a:p>
        </p:txBody>
      </p:sp>
      <p:sp>
        <p:nvSpPr>
          <p:cNvPr id="33" name="Freeform 32"/>
          <p:cNvSpPr/>
          <p:nvPr/>
        </p:nvSpPr>
        <p:spPr>
          <a:xfrm rot="5400000">
            <a:off x="7036579" y="3092498"/>
            <a:ext cx="2932049" cy="1048332"/>
          </a:xfrm>
          <a:custGeom>
            <a:avLst/>
            <a:gdLst>
              <a:gd name="connsiteX0" fmla="*/ 0 w 2932049"/>
              <a:gd name="connsiteY0" fmla="*/ 0 h 1048332"/>
              <a:gd name="connsiteX1" fmla="*/ 2932049 w 2932049"/>
              <a:gd name="connsiteY1" fmla="*/ 0 h 1048332"/>
              <a:gd name="connsiteX2" fmla="*/ 2932049 w 2932049"/>
              <a:gd name="connsiteY2" fmla="*/ 1048332 h 1048332"/>
              <a:gd name="connsiteX3" fmla="*/ 0 w 2932049"/>
              <a:gd name="connsiteY3" fmla="*/ 1048332 h 1048332"/>
              <a:gd name="connsiteX4" fmla="*/ 0 w 2932049"/>
              <a:gd name="connsiteY4" fmla="*/ 0 h 1048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2049" h="1048332">
                <a:moveTo>
                  <a:pt x="0" y="0"/>
                </a:moveTo>
                <a:lnTo>
                  <a:pt x="2932049" y="0"/>
                </a:lnTo>
                <a:lnTo>
                  <a:pt x="2932049" y="1048332"/>
                </a:lnTo>
                <a:lnTo>
                  <a:pt x="0" y="1048332"/>
                </a:lnTo>
                <a:lnTo>
                  <a:pt x="0" y="0"/>
                </a:lnTo>
                <a:close/>
              </a:path>
            </a:pathLst>
          </a:cu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40639" tIns="40639" rIns="40640" bIns="40640" numCol="1" spcCol="1270" anchor="ctr" anchorCtr="0">
            <a:noAutofit/>
          </a:bodyPr>
          <a:lstStyle/>
          <a:p>
            <a:pPr lvl="0" algn="ctr" defTabSz="2844800" rtl="1">
              <a:lnSpc>
                <a:spcPct val="90000"/>
              </a:lnSpc>
              <a:spcBef>
                <a:spcPct val="0"/>
              </a:spcBef>
              <a:spcAft>
                <a:spcPct val="35000"/>
              </a:spcAft>
            </a:pPr>
            <a:r>
              <a:rPr lang="fa-IR" sz="4800" b="1" kern="1200" dirty="0" smtClean="0">
                <a:cs typeface="B Zar" pitchFamily="2" charset="-78"/>
              </a:rPr>
              <a:t>احکام قیام</a:t>
            </a:r>
            <a:endParaRPr lang="fa-IR" sz="4800" b="1" kern="1200" dirty="0">
              <a:cs typeface="B Zar" pitchFamily="2" charset="-78"/>
            </a:endParaRPr>
          </a:p>
        </p:txBody>
      </p:sp>
      <p:grpSp>
        <p:nvGrpSpPr>
          <p:cNvPr id="16" name="Group 15"/>
          <p:cNvGrpSpPr/>
          <p:nvPr/>
        </p:nvGrpSpPr>
        <p:grpSpPr>
          <a:xfrm>
            <a:off x="457196" y="533685"/>
            <a:ext cx="7521241" cy="3082979"/>
            <a:chOff x="457196" y="533685"/>
            <a:chExt cx="7521241" cy="3082979"/>
          </a:xfrm>
        </p:grpSpPr>
        <p:sp>
          <p:nvSpPr>
            <p:cNvPr id="32" name="Freeform 31"/>
            <p:cNvSpPr/>
            <p:nvPr/>
          </p:nvSpPr>
          <p:spPr>
            <a:xfrm>
              <a:off x="7275300" y="1252710"/>
              <a:ext cx="703137" cy="2363954"/>
            </a:xfrm>
            <a:custGeom>
              <a:avLst/>
              <a:gdLst>
                <a:gd name="connsiteX0" fmla="*/ 703137 w 703137"/>
                <a:gd name="connsiteY0" fmla="*/ 2363954 h 2363954"/>
                <a:gd name="connsiteX1" fmla="*/ 351568 w 703137"/>
                <a:gd name="connsiteY1" fmla="*/ 2363954 h 2363954"/>
                <a:gd name="connsiteX2" fmla="*/ 351568 w 703137"/>
                <a:gd name="connsiteY2" fmla="*/ 0 h 2363954"/>
                <a:gd name="connsiteX3" fmla="*/ 0 w 703137"/>
                <a:gd name="connsiteY3" fmla="*/ 0 h 2363954"/>
              </a:gdLst>
              <a:ahLst/>
              <a:cxnLst>
                <a:cxn ang="0">
                  <a:pos x="connsiteX0" y="connsiteY0"/>
                </a:cxn>
                <a:cxn ang="0">
                  <a:pos x="connsiteX1" y="connsiteY1"/>
                </a:cxn>
                <a:cxn ang="0">
                  <a:pos x="connsiteX2" y="connsiteY2"/>
                </a:cxn>
                <a:cxn ang="0">
                  <a:pos x="connsiteX3" y="connsiteY3"/>
                </a:cxn>
              </a:cxnLst>
              <a:rect l="l" t="t" r="r" b="b"/>
              <a:pathLst>
                <a:path w="703137" h="2363954">
                  <a:moveTo>
                    <a:pt x="703137" y="2363954"/>
                  </a:moveTo>
                  <a:lnTo>
                    <a:pt x="351568" y="2363954"/>
                  </a:lnTo>
                  <a:lnTo>
                    <a:pt x="351568" y="0"/>
                  </a:lnTo>
                  <a:lnTo>
                    <a:pt x="0" y="0"/>
                  </a:lnTo>
                </a:path>
              </a:pathLst>
            </a:custGeom>
            <a:noFill/>
          </p:spPr>
          <p:style>
            <a:lnRef idx="1">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02611" tIns="1120319" rIns="302611" bIns="1120320" numCol="1" spcCol="1270" anchor="ctr" anchorCtr="0">
              <a:noAutofit/>
            </a:bodyPr>
            <a:lstStyle/>
            <a:p>
              <a:pPr lvl="0" algn="ctr" defTabSz="400050" rtl="1">
                <a:lnSpc>
                  <a:spcPct val="90000"/>
                </a:lnSpc>
                <a:spcBef>
                  <a:spcPct val="0"/>
                </a:spcBef>
                <a:spcAft>
                  <a:spcPct val="35000"/>
                </a:spcAft>
              </a:pPr>
              <a:endParaRPr lang="fa-IR" sz="900" kern="1200"/>
            </a:p>
          </p:txBody>
        </p:sp>
        <p:sp>
          <p:nvSpPr>
            <p:cNvPr id="34" name="Freeform 33"/>
            <p:cNvSpPr/>
            <p:nvPr/>
          </p:nvSpPr>
          <p:spPr>
            <a:xfrm>
              <a:off x="457196" y="533685"/>
              <a:ext cx="6818103" cy="1438050"/>
            </a:xfrm>
            <a:custGeom>
              <a:avLst/>
              <a:gdLst>
                <a:gd name="connsiteX0" fmla="*/ 0 w 6818103"/>
                <a:gd name="connsiteY0" fmla="*/ 0 h 1438050"/>
                <a:gd name="connsiteX1" fmla="*/ 6818103 w 6818103"/>
                <a:gd name="connsiteY1" fmla="*/ 0 h 1438050"/>
                <a:gd name="connsiteX2" fmla="*/ 6818103 w 6818103"/>
                <a:gd name="connsiteY2" fmla="*/ 1438050 h 1438050"/>
                <a:gd name="connsiteX3" fmla="*/ 0 w 6818103"/>
                <a:gd name="connsiteY3" fmla="*/ 1438050 h 1438050"/>
                <a:gd name="connsiteX4" fmla="*/ 0 w 6818103"/>
                <a:gd name="connsiteY4" fmla="*/ 0 h 1438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8103" h="1438050">
                  <a:moveTo>
                    <a:pt x="0" y="0"/>
                  </a:moveTo>
                  <a:lnTo>
                    <a:pt x="6818103" y="0"/>
                  </a:lnTo>
                  <a:lnTo>
                    <a:pt x="6818103" y="1438050"/>
                  </a:lnTo>
                  <a:lnTo>
                    <a:pt x="0" y="1438050"/>
                  </a:lnTo>
                  <a:lnTo>
                    <a:pt x="0" y="0"/>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17780" tIns="17780" rIns="17780" bIns="17780"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بر نمازگزار واجب است پيش از گفتن تكبيره‏الاحرام و بعد از آن، مقدارى بايستد تا يقين كند كه تكبير را در حال قيام گفته است.</a:t>
              </a:r>
              <a:endParaRPr lang="fa-IR" sz="2800" b="1" kern="1200" dirty="0">
                <a:cs typeface="B Zar" pitchFamily="2" charset="-78"/>
              </a:endParaRPr>
            </a:p>
          </p:txBody>
        </p:sp>
      </p:grpSp>
      <p:grpSp>
        <p:nvGrpSpPr>
          <p:cNvPr id="17" name="Group 16"/>
          <p:cNvGrpSpPr/>
          <p:nvPr/>
        </p:nvGrpSpPr>
        <p:grpSpPr>
          <a:xfrm>
            <a:off x="457196" y="2136946"/>
            <a:ext cx="7521241" cy="1479718"/>
            <a:chOff x="457196" y="2136946"/>
            <a:chExt cx="7521241" cy="1479718"/>
          </a:xfrm>
        </p:grpSpPr>
        <p:sp>
          <p:nvSpPr>
            <p:cNvPr id="31" name="Freeform 30"/>
            <p:cNvSpPr/>
            <p:nvPr/>
          </p:nvSpPr>
          <p:spPr>
            <a:xfrm>
              <a:off x="7275300" y="2855971"/>
              <a:ext cx="703137" cy="760693"/>
            </a:xfrm>
            <a:custGeom>
              <a:avLst/>
              <a:gdLst>
                <a:gd name="connsiteX0" fmla="*/ 703137 w 703137"/>
                <a:gd name="connsiteY0" fmla="*/ 760693 h 760693"/>
                <a:gd name="connsiteX1" fmla="*/ 351568 w 703137"/>
                <a:gd name="connsiteY1" fmla="*/ 760693 h 760693"/>
                <a:gd name="connsiteX2" fmla="*/ 351568 w 703137"/>
                <a:gd name="connsiteY2" fmla="*/ 0 h 760693"/>
                <a:gd name="connsiteX3" fmla="*/ 0 w 703137"/>
                <a:gd name="connsiteY3" fmla="*/ 0 h 760693"/>
              </a:gdLst>
              <a:ahLst/>
              <a:cxnLst>
                <a:cxn ang="0">
                  <a:pos x="connsiteX0" y="connsiteY0"/>
                </a:cxn>
                <a:cxn ang="0">
                  <a:pos x="connsiteX1" y="connsiteY1"/>
                </a:cxn>
                <a:cxn ang="0">
                  <a:pos x="connsiteX2" y="connsiteY2"/>
                </a:cxn>
                <a:cxn ang="0">
                  <a:pos x="connsiteX3" y="connsiteY3"/>
                </a:cxn>
              </a:cxnLst>
              <a:rect l="l" t="t" r="r" b="b"/>
              <a:pathLst>
                <a:path w="703137" h="760693">
                  <a:moveTo>
                    <a:pt x="703137" y="760693"/>
                  </a:moveTo>
                  <a:lnTo>
                    <a:pt x="351568" y="760693"/>
                  </a:lnTo>
                  <a:lnTo>
                    <a:pt x="351568" y="0"/>
                  </a:lnTo>
                  <a:lnTo>
                    <a:pt x="0" y="0"/>
                  </a:lnTo>
                </a:path>
              </a:pathLst>
            </a:custGeom>
            <a:noFill/>
          </p:spPr>
          <p:style>
            <a:lnRef idx="1">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38372" tIns="354449" rIns="338371" bIns="354450" numCol="1" spcCol="1270" anchor="ctr" anchorCtr="0">
              <a:noAutofit/>
            </a:bodyPr>
            <a:lstStyle/>
            <a:p>
              <a:pPr lvl="0" algn="ctr" defTabSz="222250" rtl="1">
                <a:lnSpc>
                  <a:spcPct val="90000"/>
                </a:lnSpc>
                <a:spcBef>
                  <a:spcPct val="0"/>
                </a:spcBef>
                <a:spcAft>
                  <a:spcPct val="35000"/>
                </a:spcAft>
              </a:pPr>
              <a:endParaRPr lang="fa-IR" sz="500" kern="1200"/>
            </a:p>
          </p:txBody>
        </p:sp>
        <p:sp>
          <p:nvSpPr>
            <p:cNvPr id="35" name="Freeform 34"/>
            <p:cNvSpPr/>
            <p:nvPr/>
          </p:nvSpPr>
          <p:spPr>
            <a:xfrm>
              <a:off x="457196" y="2136946"/>
              <a:ext cx="6818103" cy="1438050"/>
            </a:xfrm>
            <a:custGeom>
              <a:avLst/>
              <a:gdLst>
                <a:gd name="connsiteX0" fmla="*/ 0 w 6818103"/>
                <a:gd name="connsiteY0" fmla="*/ 0 h 1438050"/>
                <a:gd name="connsiteX1" fmla="*/ 6818103 w 6818103"/>
                <a:gd name="connsiteY1" fmla="*/ 0 h 1438050"/>
                <a:gd name="connsiteX2" fmla="*/ 6818103 w 6818103"/>
                <a:gd name="connsiteY2" fmla="*/ 1438050 h 1438050"/>
                <a:gd name="connsiteX3" fmla="*/ 0 w 6818103"/>
                <a:gd name="connsiteY3" fmla="*/ 1438050 h 1438050"/>
                <a:gd name="connsiteX4" fmla="*/ 0 w 6818103"/>
                <a:gd name="connsiteY4" fmla="*/ 0 h 1438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8103" h="1438050">
                  <a:moveTo>
                    <a:pt x="0" y="0"/>
                  </a:moveTo>
                  <a:lnTo>
                    <a:pt x="6818103" y="0"/>
                  </a:lnTo>
                  <a:lnTo>
                    <a:pt x="6818103" y="1438050"/>
                  </a:lnTo>
                  <a:lnTo>
                    <a:pt x="0" y="1438050"/>
                  </a:lnTo>
                  <a:lnTo>
                    <a:pt x="0" y="0"/>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17145" tIns="17145" rIns="17145" bIns="17145" numCol="1" spcCol="1270" anchor="ctr" anchorCtr="0">
              <a:noAutofit/>
            </a:bodyPr>
            <a:lstStyle/>
            <a:p>
              <a:pPr algn="ctr" defTabSz="1244600" rtl="1">
                <a:lnSpc>
                  <a:spcPct val="90000"/>
                </a:lnSpc>
                <a:spcBef>
                  <a:spcPct val="0"/>
                </a:spcBef>
                <a:spcAft>
                  <a:spcPct val="35000"/>
                </a:spcAft>
              </a:pPr>
              <a:r>
                <a:rPr lang="fa-IR" sz="2800" b="1" dirty="0" smtClean="0">
                  <a:cs typeface="B Zar" pitchFamily="2" charset="-78"/>
                </a:rPr>
                <a:t>باید هر دو پا روی زمین باشد</a:t>
              </a:r>
              <a:endParaRPr lang="en-US" sz="2800" b="1" dirty="0">
                <a:cs typeface="B Zar" pitchFamily="2" charset="-78"/>
              </a:endParaRPr>
            </a:p>
          </p:txBody>
        </p:sp>
      </p:grpSp>
      <p:grpSp>
        <p:nvGrpSpPr>
          <p:cNvPr id="18" name="Group 17"/>
          <p:cNvGrpSpPr/>
          <p:nvPr/>
        </p:nvGrpSpPr>
        <p:grpSpPr>
          <a:xfrm>
            <a:off x="457196" y="3616664"/>
            <a:ext cx="7521241" cy="1561593"/>
            <a:chOff x="457196" y="3616664"/>
            <a:chExt cx="7521241" cy="1561593"/>
          </a:xfrm>
        </p:grpSpPr>
        <p:sp>
          <p:nvSpPr>
            <p:cNvPr id="30" name="Freeform 29"/>
            <p:cNvSpPr/>
            <p:nvPr/>
          </p:nvSpPr>
          <p:spPr>
            <a:xfrm>
              <a:off x="7275300" y="3616664"/>
              <a:ext cx="703137" cy="842567"/>
            </a:xfrm>
            <a:custGeom>
              <a:avLst/>
              <a:gdLst>
                <a:gd name="connsiteX0" fmla="*/ 703137 w 703137"/>
                <a:gd name="connsiteY0" fmla="*/ 0 h 842567"/>
                <a:gd name="connsiteX1" fmla="*/ 351568 w 703137"/>
                <a:gd name="connsiteY1" fmla="*/ 0 h 842567"/>
                <a:gd name="connsiteX2" fmla="*/ 351568 w 703137"/>
                <a:gd name="connsiteY2" fmla="*/ 842567 h 842567"/>
                <a:gd name="connsiteX3" fmla="*/ 0 w 703137"/>
                <a:gd name="connsiteY3" fmla="*/ 842567 h 842567"/>
              </a:gdLst>
              <a:ahLst/>
              <a:cxnLst>
                <a:cxn ang="0">
                  <a:pos x="connsiteX0" y="connsiteY0"/>
                </a:cxn>
                <a:cxn ang="0">
                  <a:pos x="connsiteX1" y="connsiteY1"/>
                </a:cxn>
                <a:cxn ang="0">
                  <a:pos x="connsiteX2" y="connsiteY2"/>
                </a:cxn>
                <a:cxn ang="0">
                  <a:pos x="connsiteX3" y="connsiteY3"/>
                </a:cxn>
              </a:cxnLst>
              <a:rect l="l" t="t" r="r" b="b"/>
              <a:pathLst>
                <a:path w="703137" h="842567">
                  <a:moveTo>
                    <a:pt x="703137" y="0"/>
                  </a:moveTo>
                  <a:lnTo>
                    <a:pt x="351568" y="0"/>
                  </a:lnTo>
                  <a:lnTo>
                    <a:pt x="351568" y="842567"/>
                  </a:lnTo>
                  <a:lnTo>
                    <a:pt x="0" y="842567"/>
                  </a:lnTo>
                </a:path>
              </a:pathLst>
            </a:custGeom>
            <a:noFill/>
          </p:spPr>
          <p:style>
            <a:lnRef idx="1">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36834" tIns="393849" rIns="336833" bIns="393848" numCol="1" spcCol="1270" anchor="ctr" anchorCtr="0">
              <a:noAutofit/>
            </a:bodyPr>
            <a:lstStyle/>
            <a:p>
              <a:pPr lvl="0" algn="ctr" defTabSz="222250" rtl="1">
                <a:lnSpc>
                  <a:spcPct val="90000"/>
                </a:lnSpc>
                <a:spcBef>
                  <a:spcPct val="0"/>
                </a:spcBef>
                <a:spcAft>
                  <a:spcPct val="35000"/>
                </a:spcAft>
              </a:pPr>
              <a:endParaRPr lang="fa-IR" sz="500" kern="1200"/>
            </a:p>
          </p:txBody>
        </p:sp>
        <p:sp>
          <p:nvSpPr>
            <p:cNvPr id="36" name="Freeform 35"/>
            <p:cNvSpPr/>
            <p:nvPr/>
          </p:nvSpPr>
          <p:spPr>
            <a:xfrm>
              <a:off x="457196" y="3740207"/>
              <a:ext cx="6818103" cy="1438050"/>
            </a:xfrm>
            <a:custGeom>
              <a:avLst/>
              <a:gdLst>
                <a:gd name="connsiteX0" fmla="*/ 0 w 6818103"/>
                <a:gd name="connsiteY0" fmla="*/ 0 h 1438050"/>
                <a:gd name="connsiteX1" fmla="*/ 6818103 w 6818103"/>
                <a:gd name="connsiteY1" fmla="*/ 0 h 1438050"/>
                <a:gd name="connsiteX2" fmla="*/ 6818103 w 6818103"/>
                <a:gd name="connsiteY2" fmla="*/ 1438050 h 1438050"/>
                <a:gd name="connsiteX3" fmla="*/ 0 w 6818103"/>
                <a:gd name="connsiteY3" fmla="*/ 1438050 h 1438050"/>
                <a:gd name="connsiteX4" fmla="*/ 0 w 6818103"/>
                <a:gd name="connsiteY4" fmla="*/ 0 h 1438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8103" h="1438050">
                  <a:moveTo>
                    <a:pt x="0" y="0"/>
                  </a:moveTo>
                  <a:lnTo>
                    <a:pt x="6818103" y="0"/>
                  </a:lnTo>
                  <a:lnTo>
                    <a:pt x="6818103" y="1438050"/>
                  </a:lnTo>
                  <a:lnTo>
                    <a:pt x="0" y="1438050"/>
                  </a:lnTo>
                  <a:lnTo>
                    <a:pt x="0" y="0"/>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16510" tIns="16510" rIns="16510" bIns="16510" numCol="1" spcCol="1270" anchor="ctr" anchorCtr="0">
              <a:noAutofit/>
            </a:bodyPr>
            <a:lstStyle/>
            <a:p>
              <a:pPr algn="ctr" defTabSz="1244600" rtl="1">
                <a:lnSpc>
                  <a:spcPct val="90000"/>
                </a:lnSpc>
                <a:spcBef>
                  <a:spcPct val="0"/>
                </a:spcBef>
                <a:spcAft>
                  <a:spcPct val="35000"/>
                </a:spcAft>
              </a:pPr>
              <a:r>
                <a:rPr lang="fa-IR" sz="2800" b="1" dirty="0" smtClean="0">
                  <a:cs typeface="B Zar" pitchFamily="2" charset="-78"/>
                </a:rPr>
                <a:t>حركت دادن دست و انگشتان در موقع خواندن حمد اشكال ندارد، گرچه احتياط مستحب است آنها را هم حركت ندهد.</a:t>
              </a:r>
              <a:endParaRPr lang="en-US" sz="2800" b="1" dirty="0">
                <a:cs typeface="B Zar" pitchFamily="2" charset="-78"/>
              </a:endParaRPr>
            </a:p>
          </p:txBody>
        </p:sp>
      </p:grpSp>
      <p:grpSp>
        <p:nvGrpSpPr>
          <p:cNvPr id="19" name="Group 18"/>
          <p:cNvGrpSpPr/>
          <p:nvPr/>
        </p:nvGrpSpPr>
        <p:grpSpPr>
          <a:xfrm>
            <a:off x="457196" y="3616664"/>
            <a:ext cx="7521241" cy="3164854"/>
            <a:chOff x="457196" y="3616664"/>
            <a:chExt cx="7521241" cy="3164854"/>
          </a:xfrm>
        </p:grpSpPr>
        <p:sp>
          <p:nvSpPr>
            <p:cNvPr id="29" name="Freeform 28"/>
            <p:cNvSpPr/>
            <p:nvPr/>
          </p:nvSpPr>
          <p:spPr>
            <a:xfrm>
              <a:off x="7275300" y="3616664"/>
              <a:ext cx="703137" cy="2445828"/>
            </a:xfrm>
            <a:custGeom>
              <a:avLst/>
              <a:gdLst>
                <a:gd name="connsiteX0" fmla="*/ 703137 w 703137"/>
                <a:gd name="connsiteY0" fmla="*/ 0 h 2445828"/>
                <a:gd name="connsiteX1" fmla="*/ 351568 w 703137"/>
                <a:gd name="connsiteY1" fmla="*/ 0 h 2445828"/>
                <a:gd name="connsiteX2" fmla="*/ 351568 w 703137"/>
                <a:gd name="connsiteY2" fmla="*/ 2445828 h 2445828"/>
                <a:gd name="connsiteX3" fmla="*/ 0 w 703137"/>
                <a:gd name="connsiteY3" fmla="*/ 2445828 h 2445828"/>
              </a:gdLst>
              <a:ahLst/>
              <a:cxnLst>
                <a:cxn ang="0">
                  <a:pos x="connsiteX0" y="connsiteY0"/>
                </a:cxn>
                <a:cxn ang="0">
                  <a:pos x="connsiteX1" y="connsiteY1"/>
                </a:cxn>
                <a:cxn ang="0">
                  <a:pos x="connsiteX2" y="connsiteY2"/>
                </a:cxn>
                <a:cxn ang="0">
                  <a:pos x="connsiteX3" y="connsiteY3"/>
                </a:cxn>
              </a:cxnLst>
              <a:rect l="l" t="t" r="r" b="b"/>
              <a:pathLst>
                <a:path w="703137" h="2445828">
                  <a:moveTo>
                    <a:pt x="703137" y="0"/>
                  </a:moveTo>
                  <a:lnTo>
                    <a:pt x="351568" y="0"/>
                  </a:lnTo>
                  <a:lnTo>
                    <a:pt x="351568" y="2445828"/>
                  </a:lnTo>
                  <a:lnTo>
                    <a:pt x="0" y="2445828"/>
                  </a:lnTo>
                </a:path>
              </a:pathLst>
            </a:custGeom>
            <a:noFill/>
          </p:spPr>
          <p:style>
            <a:lnRef idx="1">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00647" tIns="1159292" rIns="300646" bIns="1159292" numCol="1" spcCol="1270" anchor="ctr" anchorCtr="0">
              <a:noAutofit/>
            </a:bodyPr>
            <a:lstStyle/>
            <a:p>
              <a:pPr lvl="0" algn="ctr" defTabSz="400050" rtl="1">
                <a:lnSpc>
                  <a:spcPct val="90000"/>
                </a:lnSpc>
                <a:spcBef>
                  <a:spcPct val="0"/>
                </a:spcBef>
                <a:spcAft>
                  <a:spcPct val="35000"/>
                </a:spcAft>
              </a:pPr>
              <a:endParaRPr lang="fa-IR" sz="900" kern="1200"/>
            </a:p>
          </p:txBody>
        </p:sp>
        <p:sp>
          <p:nvSpPr>
            <p:cNvPr id="37" name="Freeform 36"/>
            <p:cNvSpPr/>
            <p:nvPr/>
          </p:nvSpPr>
          <p:spPr>
            <a:xfrm>
              <a:off x="457196" y="5343468"/>
              <a:ext cx="6818103" cy="1438050"/>
            </a:xfrm>
            <a:custGeom>
              <a:avLst/>
              <a:gdLst>
                <a:gd name="connsiteX0" fmla="*/ 0 w 6818103"/>
                <a:gd name="connsiteY0" fmla="*/ 0 h 1438050"/>
                <a:gd name="connsiteX1" fmla="*/ 6818103 w 6818103"/>
                <a:gd name="connsiteY1" fmla="*/ 0 h 1438050"/>
                <a:gd name="connsiteX2" fmla="*/ 6818103 w 6818103"/>
                <a:gd name="connsiteY2" fmla="*/ 1438050 h 1438050"/>
                <a:gd name="connsiteX3" fmla="*/ 0 w 6818103"/>
                <a:gd name="connsiteY3" fmla="*/ 1438050 h 1438050"/>
                <a:gd name="connsiteX4" fmla="*/ 0 w 6818103"/>
                <a:gd name="connsiteY4" fmla="*/ 0 h 1438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8103" h="1438050">
                  <a:moveTo>
                    <a:pt x="0" y="0"/>
                  </a:moveTo>
                  <a:lnTo>
                    <a:pt x="6818103" y="0"/>
                  </a:lnTo>
                  <a:lnTo>
                    <a:pt x="6818103" y="1438050"/>
                  </a:lnTo>
                  <a:lnTo>
                    <a:pt x="0" y="1438050"/>
                  </a:lnTo>
                  <a:lnTo>
                    <a:pt x="0" y="0"/>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15875" tIns="15875" rIns="15875" bIns="15875" numCol="1" spcCol="1270" anchor="ctr" anchorCtr="0">
              <a:noAutofit/>
            </a:bodyPr>
            <a:lstStyle/>
            <a:p>
              <a:pPr algn="ctr" defTabSz="1244600" rtl="1">
                <a:lnSpc>
                  <a:spcPct val="90000"/>
                </a:lnSpc>
                <a:spcBef>
                  <a:spcPct val="0"/>
                </a:spcBef>
                <a:spcAft>
                  <a:spcPct val="35000"/>
                </a:spcAft>
              </a:pPr>
              <a:r>
                <a:rPr lang="fa-IR" sz="2800" b="1" dirty="0" smtClean="0">
                  <a:cs typeface="B Zar" pitchFamily="2" charset="-78"/>
                </a:rPr>
                <a:t>كسى كه به هيچ وجه ـ حتى با تكيه به چيزى ـ نتواند ايستاده نماز بخواند، بايد نشسته و رو به قبله نماز بخواند و اگر نشسته هم نتواند، بايد خوابيده بخواند.</a:t>
              </a:r>
              <a:endParaRPr lang="en-US" sz="2800" b="1" dirty="0">
                <a:cs typeface="B Zar" pitchFamily="2" charset="-7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3"/>
                                        </p:tgtEl>
                                        <p:attrNameLst>
                                          <p:attrName>style.visibility</p:attrName>
                                        </p:attrNameLst>
                                      </p:cBhvr>
                                      <p:to>
                                        <p:strVal val="visible"/>
                                      </p:to>
                                    </p:set>
                                    <p:anim calcmode="discrete" valueType="clr">
                                      <p:cBhvr override="childStyle">
                                        <p:cTn id="7" dur="80"/>
                                        <p:tgtEl>
                                          <p:spTgt spid="3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3"/>
                                        </p:tgtEl>
                                        <p:attrNameLst>
                                          <p:attrName>fillcolor</p:attrName>
                                        </p:attrNameLst>
                                      </p:cBhvr>
                                      <p:tavLst>
                                        <p:tav tm="0">
                                          <p:val>
                                            <p:clrVal>
                                              <a:schemeClr val="accent2"/>
                                            </p:clrVal>
                                          </p:val>
                                        </p:tav>
                                        <p:tav tm="50000">
                                          <p:val>
                                            <p:clrVal>
                                              <a:schemeClr val="hlink"/>
                                            </p:clrVal>
                                          </p:val>
                                        </p:tav>
                                      </p:tavLst>
                                    </p:anim>
                                    <p:set>
                                      <p:cBhvr>
                                        <p:cTn id="9" dur="80"/>
                                        <p:tgtEl>
                                          <p:spTgt spid="33"/>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randombar(horizontal)">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randombar(horizontal)">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randombar(horizontal)">
                                      <p:cBhvr>
                                        <p:cTn id="24" dur="5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randombar(horizontal)">
                                      <p:cBhvr>
                                        <p:cTn id="2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66894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2004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85800" y="2"/>
            <a:ext cx="1798052"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واجبات نماز 2</a:t>
            </a:r>
            <a:endParaRPr lang="en-US" sz="2400" dirty="0">
              <a:solidFill>
                <a:schemeClr val="bg1"/>
              </a:solidFill>
            </a:endParaRPr>
          </a:p>
        </p:txBody>
      </p:sp>
      <p:sp>
        <p:nvSpPr>
          <p:cNvPr id="31" name="Freeform 30"/>
          <p:cNvSpPr/>
          <p:nvPr/>
        </p:nvSpPr>
        <p:spPr>
          <a:xfrm rot="5400000">
            <a:off x="6736914" y="3088572"/>
            <a:ext cx="3342006" cy="1167364"/>
          </a:xfrm>
          <a:custGeom>
            <a:avLst/>
            <a:gdLst>
              <a:gd name="connsiteX0" fmla="*/ 0 w 3342006"/>
              <a:gd name="connsiteY0" fmla="*/ 0 h 1167364"/>
              <a:gd name="connsiteX1" fmla="*/ 3342006 w 3342006"/>
              <a:gd name="connsiteY1" fmla="*/ 0 h 1167364"/>
              <a:gd name="connsiteX2" fmla="*/ 3342006 w 3342006"/>
              <a:gd name="connsiteY2" fmla="*/ 1167364 h 1167364"/>
              <a:gd name="connsiteX3" fmla="*/ 0 w 3342006"/>
              <a:gd name="connsiteY3" fmla="*/ 1167364 h 1167364"/>
              <a:gd name="connsiteX4" fmla="*/ 0 w 3342006"/>
              <a:gd name="connsiteY4" fmla="*/ 0 h 11673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2006" h="1167364">
                <a:moveTo>
                  <a:pt x="0" y="0"/>
                </a:moveTo>
                <a:lnTo>
                  <a:pt x="3342006" y="0"/>
                </a:lnTo>
                <a:lnTo>
                  <a:pt x="3342006" y="1167364"/>
                </a:lnTo>
                <a:lnTo>
                  <a:pt x="0" y="1167364"/>
                </a:lnTo>
                <a:lnTo>
                  <a:pt x="0" y="0"/>
                </a:lnTo>
                <a:close/>
              </a:path>
            </a:pathLst>
          </a:custGeom>
        </p:spPr>
        <p:style>
          <a:lnRef idx="1">
            <a:schemeClr val="accent1"/>
          </a:lnRef>
          <a:fillRef idx="3">
            <a:schemeClr val="accent1"/>
          </a:fillRef>
          <a:effectRef idx="2">
            <a:schemeClr val="accent1"/>
          </a:effectRef>
          <a:fontRef idx="minor">
            <a:schemeClr val="lt1"/>
          </a:fontRef>
        </p:style>
        <p:txBody>
          <a:bodyPr spcFirstLastPara="0" vert="horz" wrap="square" lIns="41275" tIns="41275" rIns="41275" bIns="41275" numCol="1" spcCol="1270" anchor="ctr" anchorCtr="0">
            <a:noAutofit/>
          </a:bodyPr>
          <a:lstStyle/>
          <a:p>
            <a:pPr lvl="0" algn="ctr" defTabSz="2889250" rtl="1">
              <a:lnSpc>
                <a:spcPct val="90000"/>
              </a:lnSpc>
              <a:spcBef>
                <a:spcPct val="0"/>
              </a:spcBef>
              <a:spcAft>
                <a:spcPct val="35000"/>
              </a:spcAft>
            </a:pPr>
            <a:r>
              <a:rPr lang="fa-IR" sz="4800" b="1" kern="1200" dirty="0" smtClean="0">
                <a:cs typeface="B Zar" pitchFamily="2" charset="-78"/>
              </a:rPr>
              <a:t>احکام قیام</a:t>
            </a:r>
            <a:endParaRPr lang="fa-IR" sz="4800" b="1" kern="1200" dirty="0">
              <a:cs typeface="B Zar" pitchFamily="2" charset="-78"/>
            </a:endParaRPr>
          </a:p>
        </p:txBody>
      </p:sp>
      <p:grpSp>
        <p:nvGrpSpPr>
          <p:cNvPr id="11" name="Group 10"/>
          <p:cNvGrpSpPr/>
          <p:nvPr/>
        </p:nvGrpSpPr>
        <p:grpSpPr>
          <a:xfrm>
            <a:off x="157356" y="808682"/>
            <a:ext cx="7666880" cy="2863572"/>
            <a:chOff x="157356" y="808682"/>
            <a:chExt cx="7666880" cy="2863572"/>
          </a:xfrm>
        </p:grpSpPr>
        <p:sp>
          <p:nvSpPr>
            <p:cNvPr id="30" name="Freeform 29"/>
            <p:cNvSpPr/>
            <p:nvPr/>
          </p:nvSpPr>
          <p:spPr>
            <a:xfrm>
              <a:off x="7032466" y="2165504"/>
              <a:ext cx="791770" cy="1506750"/>
            </a:xfrm>
            <a:custGeom>
              <a:avLst/>
              <a:gdLst>
                <a:gd name="connsiteX0" fmla="*/ 791770 w 791770"/>
                <a:gd name="connsiteY0" fmla="*/ 1506750 h 1506750"/>
                <a:gd name="connsiteX1" fmla="*/ 395885 w 791770"/>
                <a:gd name="connsiteY1" fmla="*/ 1506750 h 1506750"/>
                <a:gd name="connsiteX2" fmla="*/ 395885 w 791770"/>
                <a:gd name="connsiteY2" fmla="*/ 0 h 1506750"/>
                <a:gd name="connsiteX3" fmla="*/ 0 w 791770"/>
                <a:gd name="connsiteY3" fmla="*/ 0 h 1506750"/>
              </a:gdLst>
              <a:ahLst/>
              <a:cxnLst>
                <a:cxn ang="0">
                  <a:pos x="connsiteX0" y="connsiteY0"/>
                </a:cxn>
                <a:cxn ang="0">
                  <a:pos x="connsiteX1" y="connsiteY1"/>
                </a:cxn>
                <a:cxn ang="0">
                  <a:pos x="connsiteX2" y="connsiteY2"/>
                </a:cxn>
                <a:cxn ang="0">
                  <a:pos x="connsiteX3" y="connsiteY3"/>
                </a:cxn>
              </a:cxnLst>
              <a:rect l="l" t="t" r="r" b="b"/>
              <a:pathLst>
                <a:path w="791770" h="1506750">
                  <a:moveTo>
                    <a:pt x="791770" y="1506750"/>
                  </a:moveTo>
                  <a:lnTo>
                    <a:pt x="395885" y="1506750"/>
                  </a:lnTo>
                  <a:lnTo>
                    <a:pt x="395885" y="0"/>
                  </a:lnTo>
                  <a:lnTo>
                    <a:pt x="0" y="0"/>
                  </a:lnTo>
                </a:path>
              </a:pathLst>
            </a:custGeom>
            <a:noFill/>
          </p:spPr>
          <p:style>
            <a:lnRef idx="1">
              <a:schemeClr val="accent4">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366032" tIns="710822" rIns="366033" bIns="710823" numCol="1" spcCol="1270" anchor="ctr" anchorCtr="0">
              <a:noAutofit/>
            </a:bodyPr>
            <a:lstStyle/>
            <a:p>
              <a:pPr lvl="0" algn="ctr" defTabSz="266700" rtl="1">
                <a:lnSpc>
                  <a:spcPct val="90000"/>
                </a:lnSpc>
                <a:spcBef>
                  <a:spcPct val="0"/>
                </a:spcBef>
                <a:spcAft>
                  <a:spcPct val="35000"/>
                </a:spcAft>
              </a:pPr>
              <a:endParaRPr lang="fa-IR" sz="600" kern="1200"/>
            </a:p>
          </p:txBody>
        </p:sp>
        <p:sp>
          <p:nvSpPr>
            <p:cNvPr id="32" name="Freeform 31"/>
            <p:cNvSpPr/>
            <p:nvPr/>
          </p:nvSpPr>
          <p:spPr>
            <a:xfrm>
              <a:off x="157356" y="808682"/>
              <a:ext cx="6875109" cy="2713647"/>
            </a:xfrm>
            <a:custGeom>
              <a:avLst/>
              <a:gdLst>
                <a:gd name="connsiteX0" fmla="*/ 0 w 6875109"/>
                <a:gd name="connsiteY0" fmla="*/ 0 h 2713647"/>
                <a:gd name="connsiteX1" fmla="*/ 6875109 w 6875109"/>
                <a:gd name="connsiteY1" fmla="*/ 0 h 2713647"/>
                <a:gd name="connsiteX2" fmla="*/ 6875109 w 6875109"/>
                <a:gd name="connsiteY2" fmla="*/ 2713647 h 2713647"/>
                <a:gd name="connsiteX3" fmla="*/ 0 w 6875109"/>
                <a:gd name="connsiteY3" fmla="*/ 2713647 h 2713647"/>
                <a:gd name="connsiteX4" fmla="*/ 0 w 6875109"/>
                <a:gd name="connsiteY4" fmla="*/ 0 h 2713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5109" h="2713647">
                  <a:moveTo>
                    <a:pt x="0" y="0"/>
                  </a:moveTo>
                  <a:lnTo>
                    <a:pt x="6875109" y="0"/>
                  </a:lnTo>
                  <a:lnTo>
                    <a:pt x="6875109" y="2713647"/>
                  </a:lnTo>
                  <a:lnTo>
                    <a:pt x="0" y="2713647"/>
                  </a:lnTo>
                  <a:lnTo>
                    <a:pt x="0" y="0"/>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17780" tIns="17780" rIns="17780" bIns="17780" numCol="1" spcCol="1270" anchor="ctr" anchorCtr="0">
              <a:noAutofit/>
            </a:bodyPr>
            <a:lstStyle/>
            <a:p>
              <a:pPr lvl="0" algn="justLow" defTabSz="1244600" rtl="1">
                <a:lnSpc>
                  <a:spcPct val="90000"/>
                </a:lnSpc>
                <a:spcBef>
                  <a:spcPct val="0"/>
                </a:spcBef>
                <a:spcAft>
                  <a:spcPct val="35000"/>
                </a:spcAft>
              </a:pPr>
              <a:r>
                <a:rPr lang="fa-IR" sz="2800" b="1" kern="1200" dirty="0" smtClean="0">
                  <a:cs typeface="B Zar" pitchFamily="2" charset="-78"/>
                </a:rPr>
                <a:t>اگر هنگام خواندن حمد و سوره يا تسبيحات، بى اختيار به قدرى حركت كند كه از حال آرام بودن خارج شود، احتياط واجب آن است كه بعد از آرام گرفتن بدن، آنچه را در حال حركت خوانده دوباره بخواند.</a:t>
              </a:r>
              <a:endParaRPr lang="en-US" sz="2800" b="1" kern="1200" dirty="0">
                <a:cs typeface="B Zar" pitchFamily="2" charset="-78"/>
              </a:endParaRPr>
            </a:p>
          </p:txBody>
        </p:sp>
      </p:grpSp>
      <p:grpSp>
        <p:nvGrpSpPr>
          <p:cNvPr id="12" name="Group 11"/>
          <p:cNvGrpSpPr/>
          <p:nvPr/>
        </p:nvGrpSpPr>
        <p:grpSpPr>
          <a:xfrm>
            <a:off x="157356" y="3672255"/>
            <a:ext cx="7666880" cy="2863575"/>
            <a:chOff x="157356" y="3672255"/>
            <a:chExt cx="7666880" cy="2863575"/>
          </a:xfrm>
        </p:grpSpPr>
        <p:sp>
          <p:nvSpPr>
            <p:cNvPr id="29" name="Freeform 28"/>
            <p:cNvSpPr/>
            <p:nvPr/>
          </p:nvSpPr>
          <p:spPr>
            <a:xfrm>
              <a:off x="7032466" y="3672255"/>
              <a:ext cx="791770" cy="1506750"/>
            </a:xfrm>
            <a:custGeom>
              <a:avLst/>
              <a:gdLst>
                <a:gd name="connsiteX0" fmla="*/ 791770 w 791770"/>
                <a:gd name="connsiteY0" fmla="*/ 0 h 1506750"/>
                <a:gd name="connsiteX1" fmla="*/ 395885 w 791770"/>
                <a:gd name="connsiteY1" fmla="*/ 0 h 1506750"/>
                <a:gd name="connsiteX2" fmla="*/ 395885 w 791770"/>
                <a:gd name="connsiteY2" fmla="*/ 1506750 h 1506750"/>
                <a:gd name="connsiteX3" fmla="*/ 0 w 791770"/>
                <a:gd name="connsiteY3" fmla="*/ 1506750 h 1506750"/>
              </a:gdLst>
              <a:ahLst/>
              <a:cxnLst>
                <a:cxn ang="0">
                  <a:pos x="connsiteX0" y="connsiteY0"/>
                </a:cxn>
                <a:cxn ang="0">
                  <a:pos x="connsiteX1" y="connsiteY1"/>
                </a:cxn>
                <a:cxn ang="0">
                  <a:pos x="connsiteX2" y="connsiteY2"/>
                </a:cxn>
                <a:cxn ang="0">
                  <a:pos x="connsiteX3" y="connsiteY3"/>
                </a:cxn>
              </a:cxnLst>
              <a:rect l="l" t="t" r="r" b="b"/>
              <a:pathLst>
                <a:path w="791770" h="1506750">
                  <a:moveTo>
                    <a:pt x="791770" y="0"/>
                  </a:moveTo>
                  <a:lnTo>
                    <a:pt x="395885" y="0"/>
                  </a:lnTo>
                  <a:lnTo>
                    <a:pt x="395885" y="1506750"/>
                  </a:lnTo>
                  <a:lnTo>
                    <a:pt x="0" y="1506750"/>
                  </a:lnTo>
                </a:path>
              </a:pathLst>
            </a:custGeom>
            <a:noFill/>
          </p:spPr>
          <p:style>
            <a:lnRef idx="1">
              <a:schemeClr val="accent4">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366032" tIns="710822" rIns="366033" bIns="710823" numCol="1" spcCol="1270" anchor="ctr" anchorCtr="0">
              <a:noAutofit/>
            </a:bodyPr>
            <a:lstStyle/>
            <a:p>
              <a:pPr lvl="0" algn="ctr" defTabSz="266700" rtl="1">
                <a:lnSpc>
                  <a:spcPct val="90000"/>
                </a:lnSpc>
                <a:spcBef>
                  <a:spcPct val="0"/>
                </a:spcBef>
                <a:spcAft>
                  <a:spcPct val="35000"/>
                </a:spcAft>
              </a:pPr>
              <a:endParaRPr lang="fa-IR" sz="600" kern="1200"/>
            </a:p>
          </p:txBody>
        </p:sp>
        <p:sp>
          <p:nvSpPr>
            <p:cNvPr id="33" name="Freeform 32"/>
            <p:cNvSpPr/>
            <p:nvPr/>
          </p:nvSpPr>
          <p:spPr>
            <a:xfrm>
              <a:off x="157356" y="3822183"/>
              <a:ext cx="6875109" cy="2713647"/>
            </a:xfrm>
            <a:custGeom>
              <a:avLst/>
              <a:gdLst>
                <a:gd name="connsiteX0" fmla="*/ 0 w 6875109"/>
                <a:gd name="connsiteY0" fmla="*/ 0 h 2713647"/>
                <a:gd name="connsiteX1" fmla="*/ 6875109 w 6875109"/>
                <a:gd name="connsiteY1" fmla="*/ 0 h 2713647"/>
                <a:gd name="connsiteX2" fmla="*/ 6875109 w 6875109"/>
                <a:gd name="connsiteY2" fmla="*/ 2713647 h 2713647"/>
                <a:gd name="connsiteX3" fmla="*/ 0 w 6875109"/>
                <a:gd name="connsiteY3" fmla="*/ 2713647 h 2713647"/>
                <a:gd name="connsiteX4" fmla="*/ 0 w 6875109"/>
                <a:gd name="connsiteY4" fmla="*/ 0 h 2713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5109" h="2713647">
                  <a:moveTo>
                    <a:pt x="0" y="0"/>
                  </a:moveTo>
                  <a:lnTo>
                    <a:pt x="6875109" y="0"/>
                  </a:lnTo>
                  <a:lnTo>
                    <a:pt x="6875109" y="2713647"/>
                  </a:lnTo>
                  <a:lnTo>
                    <a:pt x="0" y="2713647"/>
                  </a:lnTo>
                  <a:lnTo>
                    <a:pt x="0" y="0"/>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19050" tIns="19050" rIns="19050" bIns="19050" numCol="1" spcCol="1270" anchor="ctr" anchorCtr="0">
              <a:noAutofit/>
            </a:bodyPr>
            <a:lstStyle/>
            <a:p>
              <a:pPr lvl="0" algn="justLow" defTabSz="1333500" rtl="1">
                <a:lnSpc>
                  <a:spcPct val="90000"/>
                </a:lnSpc>
                <a:spcBef>
                  <a:spcPct val="0"/>
                </a:spcBef>
                <a:spcAft>
                  <a:spcPct val="35000"/>
                </a:spcAft>
              </a:pPr>
              <a:r>
                <a:rPr lang="fa-IR" sz="3000" b="1" kern="1200" dirty="0" smtClean="0">
                  <a:cs typeface="B Zar" pitchFamily="2" charset="-78"/>
                </a:rPr>
                <a:t>كسى كه خوابيده نماز مى‏خواند بايد به پهلوى راست، رو به قبله بخوابد و اگر نمى‏تواند، به پهلوى چپ رو به قبله بخوابد و اگر آن هم ممكن نيست، به پشت بخوابد به‏طورى كه كف پاهاى او، رو به قبله باشد.</a:t>
              </a:r>
              <a:endParaRPr lang="en-US" sz="3000" b="1" kern="1200" dirty="0">
                <a:cs typeface="B Zar" pitchFamily="2" charset="-7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1"/>
                                        </p:tgtEl>
                                        <p:attrNameLst>
                                          <p:attrName>style.visibility</p:attrName>
                                        </p:attrNameLst>
                                      </p:cBhvr>
                                      <p:to>
                                        <p:strVal val="visible"/>
                                      </p:to>
                                    </p:set>
                                    <p:anim calcmode="discrete" valueType="clr">
                                      <p:cBhvr override="childStyle">
                                        <p:cTn id="7" dur="80"/>
                                        <p:tgtEl>
                                          <p:spTgt spid="3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1"/>
                                        </p:tgtEl>
                                        <p:attrNameLst>
                                          <p:attrName>fillcolor</p:attrName>
                                        </p:attrNameLst>
                                      </p:cBhvr>
                                      <p:tavLst>
                                        <p:tav tm="0">
                                          <p:val>
                                            <p:clrVal>
                                              <a:schemeClr val="accent2"/>
                                            </p:clrVal>
                                          </p:val>
                                        </p:tav>
                                        <p:tav tm="50000">
                                          <p:val>
                                            <p:clrVal>
                                              <a:schemeClr val="hlink"/>
                                            </p:clrVal>
                                          </p:val>
                                        </p:tav>
                                      </p:tavLst>
                                    </p:anim>
                                    <p:set>
                                      <p:cBhvr>
                                        <p:cTn id="9" dur="80"/>
                                        <p:tgtEl>
                                          <p:spTgt spid="31"/>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randombar(horizontal)">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randombar(horizont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66894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2004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85800" y="2"/>
            <a:ext cx="1798052"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واجبات نماز 2</a:t>
            </a:r>
            <a:endParaRPr lang="en-US" sz="2400" dirty="0">
              <a:solidFill>
                <a:schemeClr val="bg1"/>
              </a:solidFill>
            </a:endParaRPr>
          </a:p>
        </p:txBody>
      </p:sp>
      <p:sp>
        <p:nvSpPr>
          <p:cNvPr id="29" name="Freeform 28"/>
          <p:cNvSpPr/>
          <p:nvPr/>
        </p:nvSpPr>
        <p:spPr>
          <a:xfrm>
            <a:off x="4479556" y="762315"/>
            <a:ext cx="4172076" cy="1123690"/>
          </a:xfrm>
          <a:custGeom>
            <a:avLst/>
            <a:gdLst>
              <a:gd name="connsiteX0" fmla="*/ 0 w 4172076"/>
              <a:gd name="connsiteY0" fmla="*/ 112369 h 1123690"/>
              <a:gd name="connsiteX1" fmla="*/ 32912 w 4172076"/>
              <a:gd name="connsiteY1" fmla="*/ 32912 h 1123690"/>
              <a:gd name="connsiteX2" fmla="*/ 112369 w 4172076"/>
              <a:gd name="connsiteY2" fmla="*/ 0 h 1123690"/>
              <a:gd name="connsiteX3" fmla="*/ 4059707 w 4172076"/>
              <a:gd name="connsiteY3" fmla="*/ 0 h 1123690"/>
              <a:gd name="connsiteX4" fmla="*/ 4139164 w 4172076"/>
              <a:gd name="connsiteY4" fmla="*/ 32912 h 1123690"/>
              <a:gd name="connsiteX5" fmla="*/ 4172076 w 4172076"/>
              <a:gd name="connsiteY5" fmla="*/ 112369 h 1123690"/>
              <a:gd name="connsiteX6" fmla="*/ 4172076 w 4172076"/>
              <a:gd name="connsiteY6" fmla="*/ 1011321 h 1123690"/>
              <a:gd name="connsiteX7" fmla="*/ 4139164 w 4172076"/>
              <a:gd name="connsiteY7" fmla="*/ 1090778 h 1123690"/>
              <a:gd name="connsiteX8" fmla="*/ 4059707 w 4172076"/>
              <a:gd name="connsiteY8" fmla="*/ 1123690 h 1123690"/>
              <a:gd name="connsiteX9" fmla="*/ 112369 w 4172076"/>
              <a:gd name="connsiteY9" fmla="*/ 1123690 h 1123690"/>
              <a:gd name="connsiteX10" fmla="*/ 32912 w 4172076"/>
              <a:gd name="connsiteY10" fmla="*/ 1090778 h 1123690"/>
              <a:gd name="connsiteX11" fmla="*/ 0 w 4172076"/>
              <a:gd name="connsiteY11" fmla="*/ 1011321 h 1123690"/>
              <a:gd name="connsiteX12" fmla="*/ 0 w 4172076"/>
              <a:gd name="connsiteY12" fmla="*/ 112369 h 112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72076" h="1123690">
                <a:moveTo>
                  <a:pt x="0" y="112369"/>
                </a:moveTo>
                <a:cubicBezTo>
                  <a:pt x="0" y="82567"/>
                  <a:pt x="11839" y="53985"/>
                  <a:pt x="32912" y="32912"/>
                </a:cubicBezTo>
                <a:cubicBezTo>
                  <a:pt x="53985" y="11839"/>
                  <a:pt x="82567" y="0"/>
                  <a:pt x="112369" y="0"/>
                </a:cubicBezTo>
                <a:lnTo>
                  <a:pt x="4059707" y="0"/>
                </a:lnTo>
                <a:cubicBezTo>
                  <a:pt x="4089509" y="0"/>
                  <a:pt x="4118091" y="11839"/>
                  <a:pt x="4139164" y="32912"/>
                </a:cubicBezTo>
                <a:cubicBezTo>
                  <a:pt x="4160237" y="53985"/>
                  <a:pt x="4172076" y="82567"/>
                  <a:pt x="4172076" y="112369"/>
                </a:cubicBezTo>
                <a:lnTo>
                  <a:pt x="4172076" y="1011321"/>
                </a:lnTo>
                <a:cubicBezTo>
                  <a:pt x="4172076" y="1041123"/>
                  <a:pt x="4160237" y="1069705"/>
                  <a:pt x="4139164" y="1090778"/>
                </a:cubicBezTo>
                <a:cubicBezTo>
                  <a:pt x="4118091" y="1111851"/>
                  <a:pt x="4089509" y="1123690"/>
                  <a:pt x="4059707" y="1123690"/>
                </a:cubicBezTo>
                <a:lnTo>
                  <a:pt x="112369" y="1123690"/>
                </a:lnTo>
                <a:cubicBezTo>
                  <a:pt x="82567" y="1123690"/>
                  <a:pt x="53985" y="1111851"/>
                  <a:pt x="32912" y="1090778"/>
                </a:cubicBezTo>
                <a:cubicBezTo>
                  <a:pt x="11839" y="1069705"/>
                  <a:pt x="0" y="1041123"/>
                  <a:pt x="0" y="1011321"/>
                </a:cubicBezTo>
                <a:lnTo>
                  <a:pt x="0" y="112369"/>
                </a:lnTo>
                <a:close/>
              </a:path>
            </a:pathLst>
          </a:custGeom>
        </p:spPr>
        <p:style>
          <a:lnRef idx="1">
            <a:schemeClr val="accent3"/>
          </a:lnRef>
          <a:fillRef idx="3">
            <a:schemeClr val="accent3"/>
          </a:fillRef>
          <a:effectRef idx="2">
            <a:schemeClr val="accent3"/>
          </a:effectRef>
          <a:fontRef idx="minor">
            <a:schemeClr val="lt1"/>
          </a:fontRef>
        </p:style>
        <p:txBody>
          <a:bodyPr spcFirstLastPara="0" vert="horz" wrap="square" lIns="128162" tIns="96412" rIns="128162" bIns="96412" numCol="1" spcCol="1270" anchor="ctr" anchorCtr="0">
            <a:noAutofit/>
          </a:bodyPr>
          <a:lstStyle/>
          <a:p>
            <a:pPr lvl="0" algn="ctr" defTabSz="2222500" rtl="1">
              <a:lnSpc>
                <a:spcPct val="90000"/>
              </a:lnSpc>
              <a:spcBef>
                <a:spcPct val="0"/>
              </a:spcBef>
              <a:spcAft>
                <a:spcPct val="35000"/>
              </a:spcAft>
            </a:pPr>
            <a:r>
              <a:rPr lang="fa-IR" sz="5000" b="1" kern="1200" dirty="0" smtClean="0">
                <a:cs typeface="B Zar" pitchFamily="2" charset="-78"/>
              </a:rPr>
              <a:t>استفتا</a:t>
            </a:r>
            <a:endParaRPr lang="en-US" sz="5000" kern="1200" dirty="0">
              <a:cs typeface="B Zar" pitchFamily="2" charset="-78"/>
            </a:endParaRPr>
          </a:p>
        </p:txBody>
      </p:sp>
      <p:grpSp>
        <p:nvGrpSpPr>
          <p:cNvPr id="11" name="Group 10"/>
          <p:cNvGrpSpPr/>
          <p:nvPr/>
        </p:nvGrpSpPr>
        <p:grpSpPr>
          <a:xfrm>
            <a:off x="650626" y="1886007"/>
            <a:ext cx="7583800" cy="2333439"/>
            <a:chOff x="650626" y="1886007"/>
            <a:chExt cx="7583800" cy="2333439"/>
          </a:xfrm>
        </p:grpSpPr>
        <p:sp>
          <p:nvSpPr>
            <p:cNvPr id="30" name="Freeform 29"/>
            <p:cNvSpPr/>
            <p:nvPr/>
          </p:nvSpPr>
          <p:spPr>
            <a:xfrm>
              <a:off x="7817219" y="1886007"/>
              <a:ext cx="417207" cy="1400063"/>
            </a:xfrm>
            <a:custGeom>
              <a:avLst/>
              <a:gdLst/>
              <a:ahLst/>
              <a:cxnLst/>
              <a:rect l="0" t="0" r="0" b="0"/>
              <a:pathLst>
                <a:path>
                  <a:moveTo>
                    <a:pt x="417207" y="0"/>
                  </a:moveTo>
                  <a:lnTo>
                    <a:pt x="417207" y="1400063"/>
                  </a:lnTo>
                  <a:lnTo>
                    <a:pt x="0" y="1400063"/>
                  </a:lnTo>
                </a:path>
              </a:pathLst>
            </a:custGeom>
          </p:spPr>
          <p:style>
            <a:lnRef idx="1">
              <a:schemeClr val="dk1"/>
            </a:lnRef>
            <a:fillRef idx="0">
              <a:schemeClr val="dk1"/>
            </a:fillRef>
            <a:effectRef idx="0">
              <a:schemeClr val="dk1"/>
            </a:effectRef>
            <a:fontRef idx="minor">
              <a:schemeClr val="tx1"/>
            </a:fontRef>
          </p:style>
        </p:sp>
        <p:sp>
          <p:nvSpPr>
            <p:cNvPr id="31" name="Freeform 30"/>
            <p:cNvSpPr/>
            <p:nvPr/>
          </p:nvSpPr>
          <p:spPr>
            <a:xfrm>
              <a:off x="650626" y="2352695"/>
              <a:ext cx="7166592" cy="1866751"/>
            </a:xfrm>
            <a:custGeom>
              <a:avLst/>
              <a:gdLst>
                <a:gd name="connsiteX0" fmla="*/ 0 w 7166592"/>
                <a:gd name="connsiteY0" fmla="*/ 186675 h 1866751"/>
                <a:gd name="connsiteX1" fmla="*/ 54676 w 7166592"/>
                <a:gd name="connsiteY1" fmla="*/ 54676 h 1866751"/>
                <a:gd name="connsiteX2" fmla="*/ 186675 w 7166592"/>
                <a:gd name="connsiteY2" fmla="*/ 0 h 1866751"/>
                <a:gd name="connsiteX3" fmla="*/ 6979917 w 7166592"/>
                <a:gd name="connsiteY3" fmla="*/ 0 h 1866751"/>
                <a:gd name="connsiteX4" fmla="*/ 7111916 w 7166592"/>
                <a:gd name="connsiteY4" fmla="*/ 54676 h 1866751"/>
                <a:gd name="connsiteX5" fmla="*/ 7166592 w 7166592"/>
                <a:gd name="connsiteY5" fmla="*/ 186675 h 1866751"/>
                <a:gd name="connsiteX6" fmla="*/ 7166592 w 7166592"/>
                <a:gd name="connsiteY6" fmla="*/ 1680076 h 1866751"/>
                <a:gd name="connsiteX7" fmla="*/ 7111916 w 7166592"/>
                <a:gd name="connsiteY7" fmla="*/ 1812075 h 1866751"/>
                <a:gd name="connsiteX8" fmla="*/ 6979917 w 7166592"/>
                <a:gd name="connsiteY8" fmla="*/ 1866751 h 1866751"/>
                <a:gd name="connsiteX9" fmla="*/ 186675 w 7166592"/>
                <a:gd name="connsiteY9" fmla="*/ 1866751 h 1866751"/>
                <a:gd name="connsiteX10" fmla="*/ 54676 w 7166592"/>
                <a:gd name="connsiteY10" fmla="*/ 1812075 h 1866751"/>
                <a:gd name="connsiteX11" fmla="*/ 0 w 7166592"/>
                <a:gd name="connsiteY11" fmla="*/ 1680076 h 1866751"/>
                <a:gd name="connsiteX12" fmla="*/ 0 w 7166592"/>
                <a:gd name="connsiteY12" fmla="*/ 186675 h 186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66592" h="1866751">
                  <a:moveTo>
                    <a:pt x="0" y="186675"/>
                  </a:moveTo>
                  <a:cubicBezTo>
                    <a:pt x="0" y="137166"/>
                    <a:pt x="19668" y="89684"/>
                    <a:pt x="54676" y="54676"/>
                  </a:cubicBezTo>
                  <a:cubicBezTo>
                    <a:pt x="89684" y="19668"/>
                    <a:pt x="137166" y="0"/>
                    <a:pt x="186675" y="0"/>
                  </a:cubicBezTo>
                  <a:lnTo>
                    <a:pt x="6979917" y="0"/>
                  </a:lnTo>
                  <a:cubicBezTo>
                    <a:pt x="7029426" y="0"/>
                    <a:pt x="7076908" y="19668"/>
                    <a:pt x="7111916" y="54676"/>
                  </a:cubicBezTo>
                  <a:cubicBezTo>
                    <a:pt x="7146924" y="89684"/>
                    <a:pt x="7166592" y="137166"/>
                    <a:pt x="7166592" y="186675"/>
                  </a:cubicBezTo>
                  <a:lnTo>
                    <a:pt x="7166592" y="1680076"/>
                  </a:lnTo>
                  <a:cubicBezTo>
                    <a:pt x="7166592" y="1729585"/>
                    <a:pt x="7146924" y="1777067"/>
                    <a:pt x="7111916" y="1812075"/>
                  </a:cubicBezTo>
                  <a:cubicBezTo>
                    <a:pt x="7076908" y="1847083"/>
                    <a:pt x="7029426" y="1866751"/>
                    <a:pt x="6979917" y="1866751"/>
                  </a:cubicBezTo>
                  <a:lnTo>
                    <a:pt x="186675" y="1866751"/>
                  </a:lnTo>
                  <a:cubicBezTo>
                    <a:pt x="137166" y="1866751"/>
                    <a:pt x="89684" y="1847083"/>
                    <a:pt x="54676" y="1812075"/>
                  </a:cubicBezTo>
                  <a:cubicBezTo>
                    <a:pt x="19668" y="1777067"/>
                    <a:pt x="0" y="1729585"/>
                    <a:pt x="0" y="1680076"/>
                  </a:cubicBezTo>
                  <a:lnTo>
                    <a:pt x="0" y="186675"/>
                  </a:lnTo>
                  <a:close/>
                </a:path>
              </a:pathLst>
            </a:custGeom>
          </p:spPr>
          <p:style>
            <a:lnRef idx="1">
              <a:schemeClr val="accent1"/>
            </a:lnRef>
            <a:fillRef idx="3">
              <a:schemeClr val="accent1"/>
            </a:fillRef>
            <a:effectRef idx="2">
              <a:schemeClr val="accent1"/>
            </a:effectRef>
            <a:fontRef idx="minor">
              <a:schemeClr val="lt1"/>
            </a:fontRef>
          </p:style>
          <p:txBody>
            <a:bodyPr spcFirstLastPara="0" vert="horz" wrap="square" lIns="117540" tIns="96585" rIns="117540" bIns="96585" numCol="1" spcCol="1270" anchor="ctr" anchorCtr="0">
              <a:noAutofit/>
            </a:bodyPr>
            <a:lstStyle/>
            <a:p>
              <a:pPr lvl="0" algn="ctr" defTabSz="1466850" rtl="1">
                <a:lnSpc>
                  <a:spcPct val="90000"/>
                </a:lnSpc>
                <a:spcBef>
                  <a:spcPct val="0"/>
                </a:spcBef>
                <a:spcAft>
                  <a:spcPct val="35000"/>
                </a:spcAft>
              </a:pPr>
              <a:r>
                <a:rPr lang="fa-IR" sz="3300" b="1" kern="1200" dirty="0" smtClean="0">
                  <a:cs typeface="B Zar" pitchFamily="2" charset="-78"/>
                </a:rPr>
                <a:t>س 1 ـ براى شخص مريض كه نشسته نماز مى‏خواند قيام متصل به ركوع چه وضعى دارد؟</a:t>
              </a:r>
              <a:endParaRPr lang="en-US" sz="3300" b="1" kern="1200" dirty="0">
                <a:cs typeface="B Zar" pitchFamily="2" charset="-78"/>
              </a:endParaRPr>
            </a:p>
          </p:txBody>
        </p:sp>
      </p:grpSp>
      <p:grpSp>
        <p:nvGrpSpPr>
          <p:cNvPr id="12" name="Group 11"/>
          <p:cNvGrpSpPr/>
          <p:nvPr/>
        </p:nvGrpSpPr>
        <p:grpSpPr>
          <a:xfrm>
            <a:off x="650626" y="1886005"/>
            <a:ext cx="7583800" cy="4666880"/>
            <a:chOff x="650626" y="1886005"/>
            <a:chExt cx="7583800" cy="4666880"/>
          </a:xfrm>
        </p:grpSpPr>
        <p:sp>
          <p:nvSpPr>
            <p:cNvPr id="32" name="Freeform 31"/>
            <p:cNvSpPr/>
            <p:nvPr/>
          </p:nvSpPr>
          <p:spPr>
            <a:xfrm>
              <a:off x="7817219" y="1886005"/>
              <a:ext cx="417207" cy="3733502"/>
            </a:xfrm>
            <a:custGeom>
              <a:avLst/>
              <a:gdLst/>
              <a:ahLst/>
              <a:cxnLst/>
              <a:rect l="0" t="0" r="0" b="0"/>
              <a:pathLst>
                <a:path>
                  <a:moveTo>
                    <a:pt x="417207" y="0"/>
                  </a:moveTo>
                  <a:lnTo>
                    <a:pt x="417207" y="3733502"/>
                  </a:lnTo>
                  <a:lnTo>
                    <a:pt x="0" y="3733502"/>
                  </a:lnTo>
                </a:path>
              </a:pathLst>
            </a:custGeom>
          </p:spPr>
          <p:style>
            <a:lnRef idx="1">
              <a:schemeClr val="dk1"/>
            </a:lnRef>
            <a:fillRef idx="0">
              <a:schemeClr val="dk1"/>
            </a:fillRef>
            <a:effectRef idx="0">
              <a:schemeClr val="dk1"/>
            </a:effectRef>
            <a:fontRef idx="minor">
              <a:schemeClr val="tx1"/>
            </a:fontRef>
          </p:style>
        </p:sp>
        <p:sp>
          <p:nvSpPr>
            <p:cNvPr id="33" name="Freeform 32"/>
            <p:cNvSpPr/>
            <p:nvPr/>
          </p:nvSpPr>
          <p:spPr>
            <a:xfrm>
              <a:off x="650626" y="4686134"/>
              <a:ext cx="7166592" cy="1866751"/>
            </a:xfrm>
            <a:custGeom>
              <a:avLst/>
              <a:gdLst>
                <a:gd name="connsiteX0" fmla="*/ 0 w 7166592"/>
                <a:gd name="connsiteY0" fmla="*/ 186675 h 1866751"/>
                <a:gd name="connsiteX1" fmla="*/ 54676 w 7166592"/>
                <a:gd name="connsiteY1" fmla="*/ 54676 h 1866751"/>
                <a:gd name="connsiteX2" fmla="*/ 186675 w 7166592"/>
                <a:gd name="connsiteY2" fmla="*/ 0 h 1866751"/>
                <a:gd name="connsiteX3" fmla="*/ 6979917 w 7166592"/>
                <a:gd name="connsiteY3" fmla="*/ 0 h 1866751"/>
                <a:gd name="connsiteX4" fmla="*/ 7111916 w 7166592"/>
                <a:gd name="connsiteY4" fmla="*/ 54676 h 1866751"/>
                <a:gd name="connsiteX5" fmla="*/ 7166592 w 7166592"/>
                <a:gd name="connsiteY5" fmla="*/ 186675 h 1866751"/>
                <a:gd name="connsiteX6" fmla="*/ 7166592 w 7166592"/>
                <a:gd name="connsiteY6" fmla="*/ 1680076 h 1866751"/>
                <a:gd name="connsiteX7" fmla="*/ 7111916 w 7166592"/>
                <a:gd name="connsiteY7" fmla="*/ 1812075 h 1866751"/>
                <a:gd name="connsiteX8" fmla="*/ 6979917 w 7166592"/>
                <a:gd name="connsiteY8" fmla="*/ 1866751 h 1866751"/>
                <a:gd name="connsiteX9" fmla="*/ 186675 w 7166592"/>
                <a:gd name="connsiteY9" fmla="*/ 1866751 h 1866751"/>
                <a:gd name="connsiteX10" fmla="*/ 54676 w 7166592"/>
                <a:gd name="connsiteY10" fmla="*/ 1812075 h 1866751"/>
                <a:gd name="connsiteX11" fmla="*/ 0 w 7166592"/>
                <a:gd name="connsiteY11" fmla="*/ 1680076 h 1866751"/>
                <a:gd name="connsiteX12" fmla="*/ 0 w 7166592"/>
                <a:gd name="connsiteY12" fmla="*/ 186675 h 186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66592" h="1866751">
                  <a:moveTo>
                    <a:pt x="0" y="186675"/>
                  </a:moveTo>
                  <a:cubicBezTo>
                    <a:pt x="0" y="137166"/>
                    <a:pt x="19668" y="89684"/>
                    <a:pt x="54676" y="54676"/>
                  </a:cubicBezTo>
                  <a:cubicBezTo>
                    <a:pt x="89684" y="19668"/>
                    <a:pt x="137166" y="0"/>
                    <a:pt x="186675" y="0"/>
                  </a:cubicBezTo>
                  <a:lnTo>
                    <a:pt x="6979917" y="0"/>
                  </a:lnTo>
                  <a:cubicBezTo>
                    <a:pt x="7029426" y="0"/>
                    <a:pt x="7076908" y="19668"/>
                    <a:pt x="7111916" y="54676"/>
                  </a:cubicBezTo>
                  <a:cubicBezTo>
                    <a:pt x="7146924" y="89684"/>
                    <a:pt x="7166592" y="137166"/>
                    <a:pt x="7166592" y="186675"/>
                  </a:cubicBezTo>
                  <a:lnTo>
                    <a:pt x="7166592" y="1680076"/>
                  </a:lnTo>
                  <a:cubicBezTo>
                    <a:pt x="7166592" y="1729585"/>
                    <a:pt x="7146924" y="1777067"/>
                    <a:pt x="7111916" y="1812075"/>
                  </a:cubicBezTo>
                  <a:cubicBezTo>
                    <a:pt x="7076908" y="1847083"/>
                    <a:pt x="7029426" y="1866751"/>
                    <a:pt x="6979917" y="1866751"/>
                  </a:cubicBezTo>
                  <a:lnTo>
                    <a:pt x="186675" y="1866751"/>
                  </a:lnTo>
                  <a:cubicBezTo>
                    <a:pt x="137166" y="1866751"/>
                    <a:pt x="89684" y="1847083"/>
                    <a:pt x="54676" y="1812075"/>
                  </a:cubicBezTo>
                  <a:cubicBezTo>
                    <a:pt x="19668" y="1777067"/>
                    <a:pt x="0" y="1729585"/>
                    <a:pt x="0" y="1680076"/>
                  </a:cubicBezTo>
                  <a:lnTo>
                    <a:pt x="0" y="186675"/>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117540" tIns="96585" rIns="117540" bIns="96585" numCol="1" spcCol="1270" anchor="ctr" anchorCtr="0">
              <a:noAutofit/>
            </a:bodyPr>
            <a:lstStyle/>
            <a:p>
              <a:pPr lvl="0" algn="ctr" defTabSz="1466850" rtl="1">
                <a:lnSpc>
                  <a:spcPct val="90000"/>
                </a:lnSpc>
                <a:spcBef>
                  <a:spcPct val="0"/>
                </a:spcBef>
                <a:spcAft>
                  <a:spcPct val="35000"/>
                </a:spcAft>
              </a:pPr>
              <a:r>
                <a:rPr lang="fa-IR" sz="3300" b="1" kern="1200" dirty="0" smtClean="0">
                  <a:cs typeface="B Zar" pitchFamily="2" charset="-78"/>
                </a:rPr>
                <a:t>ج ـ بايد از حالت نشسته به ركوع رود.</a:t>
              </a:r>
              <a:endParaRPr lang="en-US" sz="3300" b="1" kern="1200" dirty="0">
                <a:cs typeface="B Zar" pitchFamily="2" charset="-7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9"/>
                                        </p:tgtEl>
                                        <p:attrNameLst>
                                          <p:attrName>style.visibility</p:attrName>
                                        </p:attrNameLst>
                                      </p:cBhvr>
                                      <p:to>
                                        <p:strVal val="visible"/>
                                      </p:to>
                                    </p:set>
                                    <p:anim calcmode="discrete" valueType="clr">
                                      <p:cBhvr override="childStyle">
                                        <p:cTn id="7" dur="80"/>
                                        <p:tgtEl>
                                          <p:spTgt spid="2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9"/>
                                        </p:tgtEl>
                                        <p:attrNameLst>
                                          <p:attrName>fillcolor</p:attrName>
                                        </p:attrNameLst>
                                      </p:cBhvr>
                                      <p:tavLst>
                                        <p:tav tm="0">
                                          <p:val>
                                            <p:clrVal>
                                              <a:schemeClr val="accent2"/>
                                            </p:clrVal>
                                          </p:val>
                                        </p:tav>
                                        <p:tav tm="50000">
                                          <p:val>
                                            <p:clrVal>
                                              <a:schemeClr val="hlink"/>
                                            </p:clrVal>
                                          </p:val>
                                        </p:tav>
                                      </p:tavLst>
                                    </p:anim>
                                    <p:set>
                                      <p:cBhvr>
                                        <p:cTn id="9" dur="80"/>
                                        <p:tgtEl>
                                          <p:spTgt spid="29"/>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randombar(horizontal)">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randombar(horizont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66894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2004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85800" y="2"/>
            <a:ext cx="1798052"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واجبات نماز 2</a:t>
            </a:r>
            <a:endParaRPr lang="en-US" sz="2400" dirty="0">
              <a:solidFill>
                <a:schemeClr val="bg1"/>
              </a:solidFill>
            </a:endParaRPr>
          </a:p>
        </p:txBody>
      </p:sp>
      <p:sp>
        <p:nvSpPr>
          <p:cNvPr id="29" name="Freeform 28"/>
          <p:cNvSpPr/>
          <p:nvPr/>
        </p:nvSpPr>
        <p:spPr>
          <a:xfrm>
            <a:off x="4479556" y="762315"/>
            <a:ext cx="4172076" cy="1123690"/>
          </a:xfrm>
          <a:custGeom>
            <a:avLst/>
            <a:gdLst>
              <a:gd name="connsiteX0" fmla="*/ 0 w 4172076"/>
              <a:gd name="connsiteY0" fmla="*/ 112369 h 1123690"/>
              <a:gd name="connsiteX1" fmla="*/ 32912 w 4172076"/>
              <a:gd name="connsiteY1" fmla="*/ 32912 h 1123690"/>
              <a:gd name="connsiteX2" fmla="*/ 112369 w 4172076"/>
              <a:gd name="connsiteY2" fmla="*/ 0 h 1123690"/>
              <a:gd name="connsiteX3" fmla="*/ 4059707 w 4172076"/>
              <a:gd name="connsiteY3" fmla="*/ 0 h 1123690"/>
              <a:gd name="connsiteX4" fmla="*/ 4139164 w 4172076"/>
              <a:gd name="connsiteY4" fmla="*/ 32912 h 1123690"/>
              <a:gd name="connsiteX5" fmla="*/ 4172076 w 4172076"/>
              <a:gd name="connsiteY5" fmla="*/ 112369 h 1123690"/>
              <a:gd name="connsiteX6" fmla="*/ 4172076 w 4172076"/>
              <a:gd name="connsiteY6" fmla="*/ 1011321 h 1123690"/>
              <a:gd name="connsiteX7" fmla="*/ 4139164 w 4172076"/>
              <a:gd name="connsiteY7" fmla="*/ 1090778 h 1123690"/>
              <a:gd name="connsiteX8" fmla="*/ 4059707 w 4172076"/>
              <a:gd name="connsiteY8" fmla="*/ 1123690 h 1123690"/>
              <a:gd name="connsiteX9" fmla="*/ 112369 w 4172076"/>
              <a:gd name="connsiteY9" fmla="*/ 1123690 h 1123690"/>
              <a:gd name="connsiteX10" fmla="*/ 32912 w 4172076"/>
              <a:gd name="connsiteY10" fmla="*/ 1090778 h 1123690"/>
              <a:gd name="connsiteX11" fmla="*/ 0 w 4172076"/>
              <a:gd name="connsiteY11" fmla="*/ 1011321 h 1123690"/>
              <a:gd name="connsiteX12" fmla="*/ 0 w 4172076"/>
              <a:gd name="connsiteY12" fmla="*/ 112369 h 112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72076" h="1123690">
                <a:moveTo>
                  <a:pt x="0" y="112369"/>
                </a:moveTo>
                <a:cubicBezTo>
                  <a:pt x="0" y="82567"/>
                  <a:pt x="11839" y="53985"/>
                  <a:pt x="32912" y="32912"/>
                </a:cubicBezTo>
                <a:cubicBezTo>
                  <a:pt x="53985" y="11839"/>
                  <a:pt x="82567" y="0"/>
                  <a:pt x="112369" y="0"/>
                </a:cubicBezTo>
                <a:lnTo>
                  <a:pt x="4059707" y="0"/>
                </a:lnTo>
                <a:cubicBezTo>
                  <a:pt x="4089509" y="0"/>
                  <a:pt x="4118091" y="11839"/>
                  <a:pt x="4139164" y="32912"/>
                </a:cubicBezTo>
                <a:cubicBezTo>
                  <a:pt x="4160237" y="53985"/>
                  <a:pt x="4172076" y="82567"/>
                  <a:pt x="4172076" y="112369"/>
                </a:cubicBezTo>
                <a:lnTo>
                  <a:pt x="4172076" y="1011321"/>
                </a:lnTo>
                <a:cubicBezTo>
                  <a:pt x="4172076" y="1041123"/>
                  <a:pt x="4160237" y="1069705"/>
                  <a:pt x="4139164" y="1090778"/>
                </a:cubicBezTo>
                <a:cubicBezTo>
                  <a:pt x="4118091" y="1111851"/>
                  <a:pt x="4089509" y="1123690"/>
                  <a:pt x="4059707" y="1123690"/>
                </a:cubicBezTo>
                <a:lnTo>
                  <a:pt x="112369" y="1123690"/>
                </a:lnTo>
                <a:cubicBezTo>
                  <a:pt x="82567" y="1123690"/>
                  <a:pt x="53985" y="1111851"/>
                  <a:pt x="32912" y="1090778"/>
                </a:cubicBezTo>
                <a:cubicBezTo>
                  <a:pt x="11839" y="1069705"/>
                  <a:pt x="0" y="1041123"/>
                  <a:pt x="0" y="1011321"/>
                </a:cubicBezTo>
                <a:lnTo>
                  <a:pt x="0" y="112369"/>
                </a:lnTo>
                <a:close/>
              </a:path>
            </a:pathLst>
          </a:custGeom>
        </p:spPr>
        <p:style>
          <a:lnRef idx="1">
            <a:schemeClr val="accent3"/>
          </a:lnRef>
          <a:fillRef idx="3">
            <a:schemeClr val="accent3"/>
          </a:fillRef>
          <a:effectRef idx="2">
            <a:schemeClr val="accent3"/>
          </a:effectRef>
          <a:fontRef idx="minor">
            <a:schemeClr val="lt1"/>
          </a:fontRef>
        </p:style>
        <p:txBody>
          <a:bodyPr spcFirstLastPara="0" vert="horz" wrap="square" lIns="128162" tIns="96412" rIns="128162" bIns="96412" numCol="1" spcCol="1270" anchor="ctr" anchorCtr="0">
            <a:noAutofit/>
          </a:bodyPr>
          <a:lstStyle/>
          <a:p>
            <a:pPr lvl="0" algn="ctr" defTabSz="2222500" rtl="1">
              <a:lnSpc>
                <a:spcPct val="90000"/>
              </a:lnSpc>
              <a:spcBef>
                <a:spcPct val="0"/>
              </a:spcBef>
              <a:spcAft>
                <a:spcPct val="35000"/>
              </a:spcAft>
            </a:pPr>
            <a:r>
              <a:rPr lang="fa-IR" sz="5000" b="1" kern="1200" dirty="0" smtClean="0">
                <a:cs typeface="B Zar" pitchFamily="2" charset="-78"/>
              </a:rPr>
              <a:t>استفتا</a:t>
            </a:r>
            <a:endParaRPr lang="en-US" sz="5000" kern="1200" dirty="0">
              <a:cs typeface="B Zar" pitchFamily="2" charset="-78"/>
            </a:endParaRPr>
          </a:p>
        </p:txBody>
      </p:sp>
      <p:grpSp>
        <p:nvGrpSpPr>
          <p:cNvPr id="11" name="Group 10"/>
          <p:cNvGrpSpPr/>
          <p:nvPr/>
        </p:nvGrpSpPr>
        <p:grpSpPr>
          <a:xfrm>
            <a:off x="650626" y="1886007"/>
            <a:ext cx="7583800" cy="2333439"/>
            <a:chOff x="650626" y="1886007"/>
            <a:chExt cx="7583800" cy="2333439"/>
          </a:xfrm>
        </p:grpSpPr>
        <p:sp>
          <p:nvSpPr>
            <p:cNvPr id="30" name="Freeform 29"/>
            <p:cNvSpPr/>
            <p:nvPr/>
          </p:nvSpPr>
          <p:spPr>
            <a:xfrm>
              <a:off x="7817219" y="1886007"/>
              <a:ext cx="417207" cy="1400063"/>
            </a:xfrm>
            <a:custGeom>
              <a:avLst/>
              <a:gdLst/>
              <a:ahLst/>
              <a:cxnLst/>
              <a:rect l="0" t="0" r="0" b="0"/>
              <a:pathLst>
                <a:path>
                  <a:moveTo>
                    <a:pt x="417207" y="0"/>
                  </a:moveTo>
                  <a:lnTo>
                    <a:pt x="417207" y="1400063"/>
                  </a:lnTo>
                  <a:lnTo>
                    <a:pt x="0" y="1400063"/>
                  </a:lnTo>
                </a:path>
              </a:pathLst>
            </a:custGeom>
          </p:spPr>
          <p:style>
            <a:lnRef idx="1">
              <a:schemeClr val="dk1"/>
            </a:lnRef>
            <a:fillRef idx="0">
              <a:schemeClr val="dk1"/>
            </a:fillRef>
            <a:effectRef idx="0">
              <a:schemeClr val="dk1"/>
            </a:effectRef>
            <a:fontRef idx="minor">
              <a:schemeClr val="tx1"/>
            </a:fontRef>
          </p:style>
        </p:sp>
        <p:sp>
          <p:nvSpPr>
            <p:cNvPr id="31" name="Freeform 30"/>
            <p:cNvSpPr/>
            <p:nvPr/>
          </p:nvSpPr>
          <p:spPr>
            <a:xfrm>
              <a:off x="650626" y="2352695"/>
              <a:ext cx="7166592" cy="1866751"/>
            </a:xfrm>
            <a:custGeom>
              <a:avLst/>
              <a:gdLst>
                <a:gd name="connsiteX0" fmla="*/ 0 w 7166592"/>
                <a:gd name="connsiteY0" fmla="*/ 186675 h 1866751"/>
                <a:gd name="connsiteX1" fmla="*/ 54676 w 7166592"/>
                <a:gd name="connsiteY1" fmla="*/ 54676 h 1866751"/>
                <a:gd name="connsiteX2" fmla="*/ 186675 w 7166592"/>
                <a:gd name="connsiteY2" fmla="*/ 0 h 1866751"/>
                <a:gd name="connsiteX3" fmla="*/ 6979917 w 7166592"/>
                <a:gd name="connsiteY3" fmla="*/ 0 h 1866751"/>
                <a:gd name="connsiteX4" fmla="*/ 7111916 w 7166592"/>
                <a:gd name="connsiteY4" fmla="*/ 54676 h 1866751"/>
                <a:gd name="connsiteX5" fmla="*/ 7166592 w 7166592"/>
                <a:gd name="connsiteY5" fmla="*/ 186675 h 1866751"/>
                <a:gd name="connsiteX6" fmla="*/ 7166592 w 7166592"/>
                <a:gd name="connsiteY6" fmla="*/ 1680076 h 1866751"/>
                <a:gd name="connsiteX7" fmla="*/ 7111916 w 7166592"/>
                <a:gd name="connsiteY7" fmla="*/ 1812075 h 1866751"/>
                <a:gd name="connsiteX8" fmla="*/ 6979917 w 7166592"/>
                <a:gd name="connsiteY8" fmla="*/ 1866751 h 1866751"/>
                <a:gd name="connsiteX9" fmla="*/ 186675 w 7166592"/>
                <a:gd name="connsiteY9" fmla="*/ 1866751 h 1866751"/>
                <a:gd name="connsiteX10" fmla="*/ 54676 w 7166592"/>
                <a:gd name="connsiteY10" fmla="*/ 1812075 h 1866751"/>
                <a:gd name="connsiteX11" fmla="*/ 0 w 7166592"/>
                <a:gd name="connsiteY11" fmla="*/ 1680076 h 1866751"/>
                <a:gd name="connsiteX12" fmla="*/ 0 w 7166592"/>
                <a:gd name="connsiteY12" fmla="*/ 186675 h 186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66592" h="1866751">
                  <a:moveTo>
                    <a:pt x="0" y="186675"/>
                  </a:moveTo>
                  <a:cubicBezTo>
                    <a:pt x="0" y="137166"/>
                    <a:pt x="19668" y="89684"/>
                    <a:pt x="54676" y="54676"/>
                  </a:cubicBezTo>
                  <a:cubicBezTo>
                    <a:pt x="89684" y="19668"/>
                    <a:pt x="137166" y="0"/>
                    <a:pt x="186675" y="0"/>
                  </a:cubicBezTo>
                  <a:lnTo>
                    <a:pt x="6979917" y="0"/>
                  </a:lnTo>
                  <a:cubicBezTo>
                    <a:pt x="7029426" y="0"/>
                    <a:pt x="7076908" y="19668"/>
                    <a:pt x="7111916" y="54676"/>
                  </a:cubicBezTo>
                  <a:cubicBezTo>
                    <a:pt x="7146924" y="89684"/>
                    <a:pt x="7166592" y="137166"/>
                    <a:pt x="7166592" y="186675"/>
                  </a:cubicBezTo>
                  <a:lnTo>
                    <a:pt x="7166592" y="1680076"/>
                  </a:lnTo>
                  <a:cubicBezTo>
                    <a:pt x="7166592" y="1729585"/>
                    <a:pt x="7146924" y="1777067"/>
                    <a:pt x="7111916" y="1812075"/>
                  </a:cubicBezTo>
                  <a:cubicBezTo>
                    <a:pt x="7076908" y="1847083"/>
                    <a:pt x="7029426" y="1866751"/>
                    <a:pt x="6979917" y="1866751"/>
                  </a:cubicBezTo>
                  <a:lnTo>
                    <a:pt x="186675" y="1866751"/>
                  </a:lnTo>
                  <a:cubicBezTo>
                    <a:pt x="137166" y="1866751"/>
                    <a:pt x="89684" y="1847083"/>
                    <a:pt x="54676" y="1812075"/>
                  </a:cubicBezTo>
                  <a:cubicBezTo>
                    <a:pt x="19668" y="1777067"/>
                    <a:pt x="0" y="1729585"/>
                    <a:pt x="0" y="1680076"/>
                  </a:cubicBezTo>
                  <a:lnTo>
                    <a:pt x="0" y="186675"/>
                  </a:lnTo>
                  <a:close/>
                </a:path>
              </a:pathLst>
            </a:custGeom>
          </p:spPr>
          <p:style>
            <a:lnRef idx="1">
              <a:schemeClr val="accent1"/>
            </a:lnRef>
            <a:fillRef idx="3">
              <a:schemeClr val="accent1"/>
            </a:fillRef>
            <a:effectRef idx="2">
              <a:schemeClr val="accent1"/>
            </a:effectRef>
            <a:fontRef idx="minor">
              <a:schemeClr val="lt1"/>
            </a:fontRef>
          </p:style>
          <p:txBody>
            <a:bodyPr spcFirstLastPara="0" vert="horz" wrap="square" lIns="117540" tIns="96585" rIns="117540" bIns="96585" numCol="1" spcCol="1270" anchor="ctr" anchorCtr="0">
              <a:noAutofit/>
            </a:bodyPr>
            <a:lstStyle/>
            <a:p>
              <a:pPr algn="ctr" defTabSz="1466850" rtl="1">
                <a:lnSpc>
                  <a:spcPct val="90000"/>
                </a:lnSpc>
                <a:spcBef>
                  <a:spcPct val="0"/>
                </a:spcBef>
                <a:spcAft>
                  <a:spcPct val="35000"/>
                </a:spcAft>
              </a:pPr>
              <a:r>
                <a:rPr lang="fa-IR" sz="3100" b="1" dirty="0" smtClean="0">
                  <a:solidFill>
                    <a:schemeClr val="bg1"/>
                  </a:solidFill>
                  <a:cs typeface="B Zar" pitchFamily="2" charset="-78"/>
                </a:rPr>
                <a:t>س 2 ـ آيا تكان‏هاى مختصر، هنگام خواندن اذكار نماز، چنانچه سهوا انجام شود و نمازگزار نتواند مانع آن شود، باعث اشكال در نماز مى‏شود؟</a:t>
              </a:r>
              <a:endParaRPr lang="en-US" sz="3100" b="1" dirty="0" smtClean="0">
                <a:solidFill>
                  <a:schemeClr val="bg1"/>
                </a:solidFill>
                <a:cs typeface="B Zar" pitchFamily="2" charset="-78"/>
              </a:endParaRPr>
            </a:p>
          </p:txBody>
        </p:sp>
      </p:grpSp>
      <p:grpSp>
        <p:nvGrpSpPr>
          <p:cNvPr id="12" name="Group 11"/>
          <p:cNvGrpSpPr/>
          <p:nvPr/>
        </p:nvGrpSpPr>
        <p:grpSpPr>
          <a:xfrm>
            <a:off x="650626" y="1886005"/>
            <a:ext cx="7583800" cy="4666880"/>
            <a:chOff x="650626" y="1886005"/>
            <a:chExt cx="7583800" cy="4666880"/>
          </a:xfrm>
        </p:grpSpPr>
        <p:sp>
          <p:nvSpPr>
            <p:cNvPr id="32" name="Freeform 31"/>
            <p:cNvSpPr/>
            <p:nvPr/>
          </p:nvSpPr>
          <p:spPr>
            <a:xfrm>
              <a:off x="7817219" y="1886005"/>
              <a:ext cx="417207" cy="3733502"/>
            </a:xfrm>
            <a:custGeom>
              <a:avLst/>
              <a:gdLst/>
              <a:ahLst/>
              <a:cxnLst/>
              <a:rect l="0" t="0" r="0" b="0"/>
              <a:pathLst>
                <a:path>
                  <a:moveTo>
                    <a:pt x="417207" y="0"/>
                  </a:moveTo>
                  <a:lnTo>
                    <a:pt x="417207" y="3733502"/>
                  </a:lnTo>
                  <a:lnTo>
                    <a:pt x="0" y="3733502"/>
                  </a:lnTo>
                </a:path>
              </a:pathLst>
            </a:custGeom>
          </p:spPr>
          <p:style>
            <a:lnRef idx="1">
              <a:schemeClr val="dk1"/>
            </a:lnRef>
            <a:fillRef idx="0">
              <a:schemeClr val="dk1"/>
            </a:fillRef>
            <a:effectRef idx="0">
              <a:schemeClr val="dk1"/>
            </a:effectRef>
            <a:fontRef idx="minor">
              <a:schemeClr val="tx1"/>
            </a:fontRef>
          </p:style>
        </p:sp>
        <p:sp>
          <p:nvSpPr>
            <p:cNvPr id="33" name="Freeform 32"/>
            <p:cNvSpPr/>
            <p:nvPr/>
          </p:nvSpPr>
          <p:spPr>
            <a:xfrm>
              <a:off x="650626" y="4686134"/>
              <a:ext cx="7166592" cy="1866751"/>
            </a:xfrm>
            <a:custGeom>
              <a:avLst/>
              <a:gdLst>
                <a:gd name="connsiteX0" fmla="*/ 0 w 7166592"/>
                <a:gd name="connsiteY0" fmla="*/ 186675 h 1866751"/>
                <a:gd name="connsiteX1" fmla="*/ 54676 w 7166592"/>
                <a:gd name="connsiteY1" fmla="*/ 54676 h 1866751"/>
                <a:gd name="connsiteX2" fmla="*/ 186675 w 7166592"/>
                <a:gd name="connsiteY2" fmla="*/ 0 h 1866751"/>
                <a:gd name="connsiteX3" fmla="*/ 6979917 w 7166592"/>
                <a:gd name="connsiteY3" fmla="*/ 0 h 1866751"/>
                <a:gd name="connsiteX4" fmla="*/ 7111916 w 7166592"/>
                <a:gd name="connsiteY4" fmla="*/ 54676 h 1866751"/>
                <a:gd name="connsiteX5" fmla="*/ 7166592 w 7166592"/>
                <a:gd name="connsiteY5" fmla="*/ 186675 h 1866751"/>
                <a:gd name="connsiteX6" fmla="*/ 7166592 w 7166592"/>
                <a:gd name="connsiteY6" fmla="*/ 1680076 h 1866751"/>
                <a:gd name="connsiteX7" fmla="*/ 7111916 w 7166592"/>
                <a:gd name="connsiteY7" fmla="*/ 1812075 h 1866751"/>
                <a:gd name="connsiteX8" fmla="*/ 6979917 w 7166592"/>
                <a:gd name="connsiteY8" fmla="*/ 1866751 h 1866751"/>
                <a:gd name="connsiteX9" fmla="*/ 186675 w 7166592"/>
                <a:gd name="connsiteY9" fmla="*/ 1866751 h 1866751"/>
                <a:gd name="connsiteX10" fmla="*/ 54676 w 7166592"/>
                <a:gd name="connsiteY10" fmla="*/ 1812075 h 1866751"/>
                <a:gd name="connsiteX11" fmla="*/ 0 w 7166592"/>
                <a:gd name="connsiteY11" fmla="*/ 1680076 h 1866751"/>
                <a:gd name="connsiteX12" fmla="*/ 0 w 7166592"/>
                <a:gd name="connsiteY12" fmla="*/ 186675 h 186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66592" h="1866751">
                  <a:moveTo>
                    <a:pt x="0" y="186675"/>
                  </a:moveTo>
                  <a:cubicBezTo>
                    <a:pt x="0" y="137166"/>
                    <a:pt x="19668" y="89684"/>
                    <a:pt x="54676" y="54676"/>
                  </a:cubicBezTo>
                  <a:cubicBezTo>
                    <a:pt x="89684" y="19668"/>
                    <a:pt x="137166" y="0"/>
                    <a:pt x="186675" y="0"/>
                  </a:cubicBezTo>
                  <a:lnTo>
                    <a:pt x="6979917" y="0"/>
                  </a:lnTo>
                  <a:cubicBezTo>
                    <a:pt x="7029426" y="0"/>
                    <a:pt x="7076908" y="19668"/>
                    <a:pt x="7111916" y="54676"/>
                  </a:cubicBezTo>
                  <a:cubicBezTo>
                    <a:pt x="7146924" y="89684"/>
                    <a:pt x="7166592" y="137166"/>
                    <a:pt x="7166592" y="186675"/>
                  </a:cubicBezTo>
                  <a:lnTo>
                    <a:pt x="7166592" y="1680076"/>
                  </a:lnTo>
                  <a:cubicBezTo>
                    <a:pt x="7166592" y="1729585"/>
                    <a:pt x="7146924" y="1777067"/>
                    <a:pt x="7111916" y="1812075"/>
                  </a:cubicBezTo>
                  <a:cubicBezTo>
                    <a:pt x="7076908" y="1847083"/>
                    <a:pt x="7029426" y="1866751"/>
                    <a:pt x="6979917" y="1866751"/>
                  </a:cubicBezTo>
                  <a:lnTo>
                    <a:pt x="186675" y="1866751"/>
                  </a:lnTo>
                  <a:cubicBezTo>
                    <a:pt x="137166" y="1866751"/>
                    <a:pt x="89684" y="1847083"/>
                    <a:pt x="54676" y="1812075"/>
                  </a:cubicBezTo>
                  <a:cubicBezTo>
                    <a:pt x="19668" y="1777067"/>
                    <a:pt x="0" y="1729585"/>
                    <a:pt x="0" y="1680076"/>
                  </a:cubicBezTo>
                  <a:lnTo>
                    <a:pt x="0" y="186675"/>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117540" tIns="96585" rIns="117540" bIns="96585" numCol="1" spcCol="1270" anchor="ctr" anchorCtr="0">
              <a:noAutofit/>
            </a:bodyPr>
            <a:lstStyle/>
            <a:p>
              <a:pPr algn="ctr" defTabSz="1466850" rtl="1">
                <a:lnSpc>
                  <a:spcPct val="90000"/>
                </a:lnSpc>
                <a:spcBef>
                  <a:spcPct val="0"/>
                </a:spcBef>
                <a:spcAft>
                  <a:spcPct val="35000"/>
                </a:spcAft>
              </a:pPr>
              <a:r>
                <a:rPr lang="fa-IR" sz="3300" b="1" dirty="0" smtClean="0">
                  <a:solidFill>
                    <a:schemeClr val="tx1"/>
                  </a:solidFill>
                  <a:cs typeface="B Zar" pitchFamily="2" charset="-78"/>
                </a:rPr>
                <a:t>ج ـ اشكال ندارد.</a:t>
              </a:r>
              <a:endParaRPr lang="en-US" sz="3300" b="1" dirty="0" smtClean="0">
                <a:solidFill>
                  <a:schemeClr val="tx1"/>
                </a:solidFill>
                <a:cs typeface="B Zar" pitchFamily="2" charset="-7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9"/>
                                        </p:tgtEl>
                                        <p:attrNameLst>
                                          <p:attrName>style.visibility</p:attrName>
                                        </p:attrNameLst>
                                      </p:cBhvr>
                                      <p:to>
                                        <p:strVal val="visible"/>
                                      </p:to>
                                    </p:set>
                                    <p:anim calcmode="discrete" valueType="clr">
                                      <p:cBhvr override="childStyle">
                                        <p:cTn id="7" dur="80"/>
                                        <p:tgtEl>
                                          <p:spTgt spid="2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9"/>
                                        </p:tgtEl>
                                        <p:attrNameLst>
                                          <p:attrName>fillcolor</p:attrName>
                                        </p:attrNameLst>
                                      </p:cBhvr>
                                      <p:tavLst>
                                        <p:tav tm="0">
                                          <p:val>
                                            <p:clrVal>
                                              <a:schemeClr val="accent2"/>
                                            </p:clrVal>
                                          </p:val>
                                        </p:tav>
                                        <p:tav tm="50000">
                                          <p:val>
                                            <p:clrVal>
                                              <a:schemeClr val="hlink"/>
                                            </p:clrVal>
                                          </p:val>
                                        </p:tav>
                                      </p:tavLst>
                                    </p:anim>
                                    <p:set>
                                      <p:cBhvr>
                                        <p:cTn id="9" dur="80"/>
                                        <p:tgtEl>
                                          <p:spTgt spid="29"/>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randombar(horizontal)">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randombar(horizont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668949"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12</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32004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85800" y="2"/>
            <a:ext cx="1798052"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واجبات نماز 2</a:t>
            </a:r>
            <a:endParaRPr lang="en-US" sz="2400" dirty="0">
              <a:solidFill>
                <a:schemeClr val="bg1"/>
              </a:solidFill>
            </a:endParaRPr>
          </a:p>
        </p:txBody>
      </p:sp>
      <p:sp>
        <p:nvSpPr>
          <p:cNvPr id="15" name="Freeform 14"/>
          <p:cNvSpPr/>
          <p:nvPr/>
        </p:nvSpPr>
        <p:spPr>
          <a:xfrm rot="5400000">
            <a:off x="6761819" y="3254800"/>
            <a:ext cx="3730163" cy="846630"/>
          </a:xfrm>
          <a:custGeom>
            <a:avLst/>
            <a:gdLst>
              <a:gd name="connsiteX0" fmla="*/ 0 w 3730163"/>
              <a:gd name="connsiteY0" fmla="*/ 0 h 846630"/>
              <a:gd name="connsiteX1" fmla="*/ 3730163 w 3730163"/>
              <a:gd name="connsiteY1" fmla="*/ 0 h 846630"/>
              <a:gd name="connsiteX2" fmla="*/ 3730163 w 3730163"/>
              <a:gd name="connsiteY2" fmla="*/ 846630 h 846630"/>
              <a:gd name="connsiteX3" fmla="*/ 0 w 3730163"/>
              <a:gd name="connsiteY3" fmla="*/ 846630 h 846630"/>
              <a:gd name="connsiteX4" fmla="*/ 0 w 3730163"/>
              <a:gd name="connsiteY4" fmla="*/ 0 h 846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0163" h="846630">
                <a:moveTo>
                  <a:pt x="0" y="0"/>
                </a:moveTo>
                <a:lnTo>
                  <a:pt x="3730163" y="0"/>
                </a:lnTo>
                <a:lnTo>
                  <a:pt x="3730163" y="846630"/>
                </a:lnTo>
                <a:lnTo>
                  <a:pt x="0" y="846630"/>
                </a:lnTo>
                <a:lnTo>
                  <a:pt x="0" y="0"/>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5399" tIns="25399" rIns="25400" bIns="25400" numCol="1" spcCol="1270" anchor="ctr" anchorCtr="0">
            <a:noAutofit/>
          </a:bodyPr>
          <a:lstStyle/>
          <a:p>
            <a:pPr lvl="0" algn="ctr" defTabSz="1778000" rtl="1">
              <a:lnSpc>
                <a:spcPct val="90000"/>
              </a:lnSpc>
              <a:spcBef>
                <a:spcPct val="0"/>
              </a:spcBef>
              <a:spcAft>
                <a:spcPct val="35000"/>
              </a:spcAft>
            </a:pPr>
            <a:r>
              <a:rPr lang="fa-IR" sz="4000" b="1" kern="1200" dirty="0" smtClean="0">
                <a:cs typeface="B Zar" pitchFamily="2" charset="-78"/>
              </a:rPr>
              <a:t>قرائت</a:t>
            </a:r>
            <a:endParaRPr lang="fa-IR" sz="4000" b="1" kern="1200" dirty="0">
              <a:cs typeface="B Zar" pitchFamily="2" charset="-78"/>
            </a:endParaRPr>
          </a:p>
        </p:txBody>
      </p:sp>
      <p:grpSp>
        <p:nvGrpSpPr>
          <p:cNvPr id="21" name="Group 20"/>
          <p:cNvGrpSpPr/>
          <p:nvPr/>
        </p:nvGrpSpPr>
        <p:grpSpPr>
          <a:xfrm>
            <a:off x="141068" y="595871"/>
            <a:ext cx="8062515" cy="3082245"/>
            <a:chOff x="141068" y="595871"/>
            <a:chExt cx="8062515" cy="3082245"/>
          </a:xfrm>
        </p:grpSpPr>
        <p:sp>
          <p:nvSpPr>
            <p:cNvPr id="14" name="Freeform 13"/>
            <p:cNvSpPr/>
            <p:nvPr/>
          </p:nvSpPr>
          <p:spPr>
            <a:xfrm>
              <a:off x="7523347" y="1109581"/>
              <a:ext cx="680236" cy="2568535"/>
            </a:xfrm>
            <a:custGeom>
              <a:avLst/>
              <a:gdLst>
                <a:gd name="connsiteX0" fmla="*/ 680236 w 680236"/>
                <a:gd name="connsiteY0" fmla="*/ 2568535 h 2568535"/>
                <a:gd name="connsiteX1" fmla="*/ 340118 w 680236"/>
                <a:gd name="connsiteY1" fmla="*/ 2568535 h 2568535"/>
                <a:gd name="connsiteX2" fmla="*/ 340118 w 680236"/>
                <a:gd name="connsiteY2" fmla="*/ 0 h 2568535"/>
                <a:gd name="connsiteX3" fmla="*/ 0 w 680236"/>
                <a:gd name="connsiteY3" fmla="*/ 0 h 2568535"/>
              </a:gdLst>
              <a:ahLst/>
              <a:cxnLst>
                <a:cxn ang="0">
                  <a:pos x="connsiteX0" y="connsiteY0"/>
                </a:cxn>
                <a:cxn ang="0">
                  <a:pos x="connsiteX1" y="connsiteY1"/>
                </a:cxn>
                <a:cxn ang="0">
                  <a:pos x="connsiteX2" y="connsiteY2"/>
                </a:cxn>
                <a:cxn ang="0">
                  <a:pos x="connsiteX3" y="connsiteY3"/>
                </a:cxn>
              </a:cxnLst>
              <a:rect l="l" t="t" r="r" b="b"/>
              <a:pathLst>
                <a:path w="680236" h="2568535">
                  <a:moveTo>
                    <a:pt x="680236" y="2568535"/>
                  </a:moveTo>
                  <a:lnTo>
                    <a:pt x="340118" y="2568535"/>
                  </a:lnTo>
                  <a:lnTo>
                    <a:pt x="340118" y="0"/>
                  </a:lnTo>
                  <a:lnTo>
                    <a:pt x="0" y="0"/>
                  </a:lnTo>
                </a:path>
              </a:pathLst>
            </a:custGeom>
          </p:spPr>
          <p:style>
            <a:lnRef idx="1">
              <a:schemeClr val="dk1"/>
            </a:lnRef>
            <a:fillRef idx="0">
              <a:schemeClr val="dk1"/>
            </a:fillRef>
            <a:effectRef idx="0">
              <a:schemeClr val="dk1"/>
            </a:effectRef>
            <a:fontRef idx="minor">
              <a:schemeClr val="tx1"/>
            </a:fontRef>
          </p:style>
          <p:txBody>
            <a:bodyPr spcFirstLastPara="0" vert="horz" wrap="square" lIns="-975724" tIns="1217840" rIns="-975724" bIns="1217841" numCol="1" spcCol="1270" anchor="ctr" anchorCtr="0">
              <a:noAutofit/>
            </a:bodyPr>
            <a:lstStyle/>
            <a:p>
              <a:pPr lvl="0" algn="ctr" defTabSz="355600" rtl="1">
                <a:lnSpc>
                  <a:spcPct val="90000"/>
                </a:lnSpc>
                <a:spcBef>
                  <a:spcPct val="0"/>
                </a:spcBef>
                <a:spcAft>
                  <a:spcPct val="35000"/>
                </a:spcAft>
              </a:pPr>
              <a:endParaRPr lang="fa-IR" sz="800" kern="1200"/>
            </a:p>
          </p:txBody>
        </p:sp>
        <p:sp>
          <p:nvSpPr>
            <p:cNvPr id="16" name="Freeform 15"/>
            <p:cNvSpPr/>
            <p:nvPr/>
          </p:nvSpPr>
          <p:spPr>
            <a:xfrm>
              <a:off x="141068" y="595871"/>
              <a:ext cx="7382279" cy="1027414"/>
            </a:xfrm>
            <a:custGeom>
              <a:avLst/>
              <a:gdLst>
                <a:gd name="connsiteX0" fmla="*/ 0 w 7382279"/>
                <a:gd name="connsiteY0" fmla="*/ 0 h 1027414"/>
                <a:gd name="connsiteX1" fmla="*/ 7382279 w 7382279"/>
                <a:gd name="connsiteY1" fmla="*/ 0 h 1027414"/>
                <a:gd name="connsiteX2" fmla="*/ 7382279 w 7382279"/>
                <a:gd name="connsiteY2" fmla="*/ 1027414 h 1027414"/>
                <a:gd name="connsiteX3" fmla="*/ 0 w 7382279"/>
                <a:gd name="connsiteY3" fmla="*/ 1027414 h 1027414"/>
                <a:gd name="connsiteX4" fmla="*/ 0 w 7382279"/>
                <a:gd name="connsiteY4" fmla="*/ 0 h 1027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82279" h="1027414">
                  <a:moveTo>
                    <a:pt x="0" y="0"/>
                  </a:moveTo>
                  <a:lnTo>
                    <a:pt x="7382279" y="0"/>
                  </a:lnTo>
                  <a:lnTo>
                    <a:pt x="7382279" y="1027414"/>
                  </a:lnTo>
                  <a:lnTo>
                    <a:pt x="0" y="1027414"/>
                  </a:lnTo>
                  <a:lnTo>
                    <a:pt x="0" y="0"/>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b="1" kern="1200" dirty="0" smtClean="0">
                  <a:cs typeface="B Zar" pitchFamily="2" charset="-78"/>
                </a:rPr>
                <a:t>در ركعت اوّل و دوّم نمازهاى واجب يوميّه، انسان بايد اوّل سوره حمد و پس از آن يك سوره كامل ديگر از قرآن بخواند.</a:t>
              </a:r>
              <a:endParaRPr lang="fa-IR" sz="2400" b="1" kern="1200" dirty="0">
                <a:cs typeface="B Zar" pitchFamily="2" charset="-78"/>
              </a:endParaRPr>
            </a:p>
          </p:txBody>
        </p:sp>
      </p:grpSp>
      <p:grpSp>
        <p:nvGrpSpPr>
          <p:cNvPr id="24" name="Group 23"/>
          <p:cNvGrpSpPr/>
          <p:nvPr/>
        </p:nvGrpSpPr>
        <p:grpSpPr>
          <a:xfrm>
            <a:off x="141068" y="1880139"/>
            <a:ext cx="8062515" cy="1797977"/>
            <a:chOff x="141068" y="1880139"/>
            <a:chExt cx="8062515" cy="1797977"/>
          </a:xfrm>
        </p:grpSpPr>
        <p:sp>
          <p:nvSpPr>
            <p:cNvPr id="13" name="Freeform 12"/>
            <p:cNvSpPr/>
            <p:nvPr/>
          </p:nvSpPr>
          <p:spPr>
            <a:xfrm>
              <a:off x="7523347" y="2393849"/>
              <a:ext cx="680236" cy="1284267"/>
            </a:xfrm>
            <a:custGeom>
              <a:avLst/>
              <a:gdLst>
                <a:gd name="connsiteX0" fmla="*/ 680236 w 680236"/>
                <a:gd name="connsiteY0" fmla="*/ 1284267 h 1284267"/>
                <a:gd name="connsiteX1" fmla="*/ 340118 w 680236"/>
                <a:gd name="connsiteY1" fmla="*/ 1284267 h 1284267"/>
                <a:gd name="connsiteX2" fmla="*/ 340118 w 680236"/>
                <a:gd name="connsiteY2" fmla="*/ 0 h 1284267"/>
                <a:gd name="connsiteX3" fmla="*/ 0 w 680236"/>
                <a:gd name="connsiteY3" fmla="*/ 0 h 1284267"/>
              </a:gdLst>
              <a:ahLst/>
              <a:cxnLst>
                <a:cxn ang="0">
                  <a:pos x="connsiteX0" y="connsiteY0"/>
                </a:cxn>
                <a:cxn ang="0">
                  <a:pos x="connsiteX1" y="connsiteY1"/>
                </a:cxn>
                <a:cxn ang="0">
                  <a:pos x="connsiteX2" y="connsiteY2"/>
                </a:cxn>
                <a:cxn ang="0">
                  <a:pos x="connsiteX3" y="connsiteY3"/>
                </a:cxn>
              </a:cxnLst>
              <a:rect l="l" t="t" r="r" b="b"/>
              <a:pathLst>
                <a:path w="680236" h="1284267">
                  <a:moveTo>
                    <a:pt x="680236" y="1284267"/>
                  </a:moveTo>
                  <a:lnTo>
                    <a:pt x="340118" y="1284267"/>
                  </a:lnTo>
                  <a:lnTo>
                    <a:pt x="340118" y="0"/>
                  </a:lnTo>
                  <a:lnTo>
                    <a:pt x="0" y="0"/>
                  </a:lnTo>
                </a:path>
              </a:pathLst>
            </a:custGeom>
          </p:spPr>
          <p:style>
            <a:lnRef idx="1">
              <a:schemeClr val="dk1"/>
            </a:lnRef>
            <a:fillRef idx="0">
              <a:schemeClr val="dk1"/>
            </a:fillRef>
            <a:effectRef idx="0">
              <a:schemeClr val="dk1"/>
            </a:effectRef>
            <a:fontRef idx="minor">
              <a:schemeClr val="tx1"/>
            </a:fontRef>
          </p:style>
          <p:txBody>
            <a:bodyPr spcFirstLastPara="0" vert="horz" wrap="square" lIns="-373829" tIns="605801" rIns="-373829" bIns="605802" numCol="1" spcCol="1270" anchor="ctr" anchorCtr="0">
              <a:noAutofit/>
            </a:bodyPr>
            <a:lstStyle/>
            <a:p>
              <a:pPr lvl="0" algn="ctr" defTabSz="311150" rtl="1">
                <a:lnSpc>
                  <a:spcPct val="90000"/>
                </a:lnSpc>
                <a:spcBef>
                  <a:spcPct val="0"/>
                </a:spcBef>
                <a:spcAft>
                  <a:spcPct val="35000"/>
                </a:spcAft>
              </a:pPr>
              <a:endParaRPr lang="fa-IR" sz="700" kern="1200"/>
            </a:p>
          </p:txBody>
        </p:sp>
        <p:sp>
          <p:nvSpPr>
            <p:cNvPr id="17" name="Freeform 16"/>
            <p:cNvSpPr/>
            <p:nvPr/>
          </p:nvSpPr>
          <p:spPr>
            <a:xfrm>
              <a:off x="141068" y="1880139"/>
              <a:ext cx="7382279" cy="1027414"/>
            </a:xfrm>
            <a:custGeom>
              <a:avLst/>
              <a:gdLst>
                <a:gd name="connsiteX0" fmla="*/ 0 w 7382279"/>
                <a:gd name="connsiteY0" fmla="*/ 0 h 1027414"/>
                <a:gd name="connsiteX1" fmla="*/ 7382279 w 7382279"/>
                <a:gd name="connsiteY1" fmla="*/ 0 h 1027414"/>
                <a:gd name="connsiteX2" fmla="*/ 7382279 w 7382279"/>
                <a:gd name="connsiteY2" fmla="*/ 1027414 h 1027414"/>
                <a:gd name="connsiteX3" fmla="*/ 0 w 7382279"/>
                <a:gd name="connsiteY3" fmla="*/ 1027414 h 1027414"/>
                <a:gd name="connsiteX4" fmla="*/ 0 w 7382279"/>
                <a:gd name="connsiteY4" fmla="*/ 0 h 1027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82279" h="1027414">
                  <a:moveTo>
                    <a:pt x="0" y="0"/>
                  </a:moveTo>
                  <a:lnTo>
                    <a:pt x="7382279" y="0"/>
                  </a:lnTo>
                  <a:lnTo>
                    <a:pt x="7382279" y="1027414"/>
                  </a:lnTo>
                  <a:lnTo>
                    <a:pt x="0" y="1027414"/>
                  </a:lnTo>
                  <a:lnTo>
                    <a:pt x="0" y="0"/>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13970" tIns="13970" rIns="13970" bIns="13970" numCol="1" spcCol="1270" anchor="ctr" anchorCtr="0">
              <a:noAutofit/>
            </a:bodyPr>
            <a:lstStyle/>
            <a:p>
              <a:pPr lvl="0" algn="ctr" defTabSz="977900" rtl="1">
                <a:lnSpc>
                  <a:spcPct val="90000"/>
                </a:lnSpc>
                <a:spcBef>
                  <a:spcPct val="0"/>
                </a:spcBef>
                <a:spcAft>
                  <a:spcPct val="35000"/>
                </a:spcAft>
              </a:pPr>
              <a:r>
                <a:rPr lang="fa-IR" sz="2200" b="1" kern="1200" dirty="0" smtClean="0">
                  <a:cs typeface="B Zar" pitchFamily="2" charset="-78"/>
                </a:rPr>
                <a:t>در ركعت سوم و چهارم نماز، بايد سوره حمد، ـ بدون سوره‏اى ديگر ـ يا سه مرتبه تسبيحات اربعه خوانده شود و اگر يك مرتبه هم بخواند كافى است.</a:t>
              </a:r>
              <a:endParaRPr lang="en-US" sz="2200" b="1" kern="1200" dirty="0">
                <a:cs typeface="B Zar" pitchFamily="2" charset="-78"/>
              </a:endParaRPr>
            </a:p>
          </p:txBody>
        </p:sp>
      </p:grpSp>
      <p:grpSp>
        <p:nvGrpSpPr>
          <p:cNvPr id="26" name="Group 25"/>
          <p:cNvGrpSpPr/>
          <p:nvPr/>
        </p:nvGrpSpPr>
        <p:grpSpPr>
          <a:xfrm>
            <a:off x="141068" y="3164407"/>
            <a:ext cx="8062515" cy="1027414"/>
            <a:chOff x="141068" y="3164407"/>
            <a:chExt cx="8062515" cy="1027414"/>
          </a:xfrm>
        </p:grpSpPr>
        <p:sp>
          <p:nvSpPr>
            <p:cNvPr id="12" name="Freeform 11"/>
            <p:cNvSpPr/>
            <p:nvPr/>
          </p:nvSpPr>
          <p:spPr>
            <a:xfrm>
              <a:off x="7523347" y="3632395"/>
              <a:ext cx="680236" cy="91440"/>
            </a:xfrm>
            <a:custGeom>
              <a:avLst/>
              <a:gdLst>
                <a:gd name="connsiteX0" fmla="*/ 680236 w 680236"/>
                <a:gd name="connsiteY0" fmla="*/ 45720 h 91440"/>
                <a:gd name="connsiteX1" fmla="*/ 0 w 680236"/>
                <a:gd name="connsiteY1" fmla="*/ 45720 h 91440"/>
              </a:gdLst>
              <a:ahLst/>
              <a:cxnLst>
                <a:cxn ang="0">
                  <a:pos x="connsiteX0" y="connsiteY0"/>
                </a:cxn>
                <a:cxn ang="0">
                  <a:pos x="connsiteX1" y="connsiteY1"/>
                </a:cxn>
              </a:cxnLst>
              <a:rect l="l" t="t" r="r" b="b"/>
              <a:pathLst>
                <a:path w="680236" h="91440">
                  <a:moveTo>
                    <a:pt x="680236" y="45720"/>
                  </a:moveTo>
                  <a:lnTo>
                    <a:pt x="0" y="45720"/>
                  </a:lnTo>
                </a:path>
              </a:pathLst>
            </a:custGeom>
          </p:spPr>
          <p:style>
            <a:lnRef idx="1">
              <a:schemeClr val="dk1"/>
            </a:lnRef>
            <a:fillRef idx="0">
              <a:schemeClr val="dk1"/>
            </a:fillRef>
            <a:effectRef idx="0">
              <a:schemeClr val="dk1"/>
            </a:effectRef>
            <a:fontRef idx="minor">
              <a:schemeClr val="tx1"/>
            </a:fontRef>
          </p:style>
          <p:txBody>
            <a:bodyPr spcFirstLastPara="0" vert="horz" wrap="square" lIns="12700" tIns="28714" rIns="12700" bIns="28715" numCol="1" spcCol="1270" anchor="ctr" anchorCtr="0">
              <a:noAutofit/>
            </a:bodyPr>
            <a:lstStyle/>
            <a:p>
              <a:pPr lvl="0" algn="ctr" defTabSz="311150" rtl="1">
                <a:lnSpc>
                  <a:spcPct val="90000"/>
                </a:lnSpc>
                <a:spcBef>
                  <a:spcPct val="0"/>
                </a:spcBef>
                <a:spcAft>
                  <a:spcPct val="35000"/>
                </a:spcAft>
              </a:pPr>
              <a:endParaRPr lang="fa-IR" sz="700" kern="1200"/>
            </a:p>
          </p:txBody>
        </p:sp>
        <p:sp>
          <p:nvSpPr>
            <p:cNvPr id="18" name="Freeform 17"/>
            <p:cNvSpPr/>
            <p:nvPr/>
          </p:nvSpPr>
          <p:spPr>
            <a:xfrm>
              <a:off x="141068" y="3164407"/>
              <a:ext cx="7382279" cy="1027414"/>
            </a:xfrm>
            <a:custGeom>
              <a:avLst/>
              <a:gdLst>
                <a:gd name="connsiteX0" fmla="*/ 0 w 7382279"/>
                <a:gd name="connsiteY0" fmla="*/ 0 h 1027414"/>
                <a:gd name="connsiteX1" fmla="*/ 7382279 w 7382279"/>
                <a:gd name="connsiteY1" fmla="*/ 0 h 1027414"/>
                <a:gd name="connsiteX2" fmla="*/ 7382279 w 7382279"/>
                <a:gd name="connsiteY2" fmla="*/ 1027414 h 1027414"/>
                <a:gd name="connsiteX3" fmla="*/ 0 w 7382279"/>
                <a:gd name="connsiteY3" fmla="*/ 1027414 h 1027414"/>
                <a:gd name="connsiteX4" fmla="*/ 0 w 7382279"/>
                <a:gd name="connsiteY4" fmla="*/ 0 h 1027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82279" h="1027414">
                  <a:moveTo>
                    <a:pt x="0" y="0"/>
                  </a:moveTo>
                  <a:lnTo>
                    <a:pt x="7382279" y="0"/>
                  </a:lnTo>
                  <a:lnTo>
                    <a:pt x="7382279" y="1027414"/>
                  </a:lnTo>
                  <a:lnTo>
                    <a:pt x="0" y="1027414"/>
                  </a:lnTo>
                  <a:lnTo>
                    <a:pt x="0" y="0"/>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b="1" kern="1200" dirty="0" smtClean="0">
                  <a:cs typeface="B Zar" pitchFamily="2" charset="-78"/>
                </a:rPr>
                <a:t>يكى از چهار سوره‏اى را كه آيه سجده دارد عمدا بخواند، نمازش باطل است.</a:t>
              </a:r>
              <a:endParaRPr lang="en-US" sz="2400" b="1" kern="1200" dirty="0">
                <a:cs typeface="B Zar" pitchFamily="2" charset="-78"/>
              </a:endParaRPr>
            </a:p>
          </p:txBody>
        </p:sp>
      </p:grpSp>
      <p:grpSp>
        <p:nvGrpSpPr>
          <p:cNvPr id="27" name="Group 26"/>
          <p:cNvGrpSpPr/>
          <p:nvPr/>
        </p:nvGrpSpPr>
        <p:grpSpPr>
          <a:xfrm>
            <a:off x="141068" y="3678116"/>
            <a:ext cx="8062515" cy="1797973"/>
            <a:chOff x="141068" y="3678116"/>
            <a:chExt cx="8062515" cy="1797973"/>
          </a:xfrm>
        </p:grpSpPr>
        <p:sp>
          <p:nvSpPr>
            <p:cNvPr id="11" name="Freeform 10"/>
            <p:cNvSpPr/>
            <p:nvPr/>
          </p:nvSpPr>
          <p:spPr>
            <a:xfrm>
              <a:off x="7523347" y="3678116"/>
              <a:ext cx="680236" cy="1284267"/>
            </a:xfrm>
            <a:custGeom>
              <a:avLst/>
              <a:gdLst>
                <a:gd name="connsiteX0" fmla="*/ 680236 w 680236"/>
                <a:gd name="connsiteY0" fmla="*/ 0 h 1284267"/>
                <a:gd name="connsiteX1" fmla="*/ 340118 w 680236"/>
                <a:gd name="connsiteY1" fmla="*/ 0 h 1284267"/>
                <a:gd name="connsiteX2" fmla="*/ 340118 w 680236"/>
                <a:gd name="connsiteY2" fmla="*/ 1284267 h 1284267"/>
                <a:gd name="connsiteX3" fmla="*/ 0 w 680236"/>
                <a:gd name="connsiteY3" fmla="*/ 1284267 h 1284267"/>
              </a:gdLst>
              <a:ahLst/>
              <a:cxnLst>
                <a:cxn ang="0">
                  <a:pos x="connsiteX0" y="connsiteY0"/>
                </a:cxn>
                <a:cxn ang="0">
                  <a:pos x="connsiteX1" y="connsiteY1"/>
                </a:cxn>
                <a:cxn ang="0">
                  <a:pos x="connsiteX2" y="connsiteY2"/>
                </a:cxn>
                <a:cxn ang="0">
                  <a:pos x="connsiteX3" y="connsiteY3"/>
                </a:cxn>
              </a:cxnLst>
              <a:rect l="l" t="t" r="r" b="b"/>
              <a:pathLst>
                <a:path w="680236" h="1284267">
                  <a:moveTo>
                    <a:pt x="680236" y="0"/>
                  </a:moveTo>
                  <a:lnTo>
                    <a:pt x="340118" y="0"/>
                  </a:lnTo>
                  <a:lnTo>
                    <a:pt x="340118" y="1284267"/>
                  </a:lnTo>
                  <a:lnTo>
                    <a:pt x="0" y="1284267"/>
                  </a:lnTo>
                </a:path>
              </a:pathLst>
            </a:custGeom>
          </p:spPr>
          <p:style>
            <a:lnRef idx="1">
              <a:schemeClr val="dk1"/>
            </a:lnRef>
            <a:fillRef idx="0">
              <a:schemeClr val="dk1"/>
            </a:fillRef>
            <a:effectRef idx="0">
              <a:schemeClr val="dk1"/>
            </a:effectRef>
            <a:fontRef idx="minor">
              <a:schemeClr val="tx1"/>
            </a:fontRef>
          </p:style>
          <p:txBody>
            <a:bodyPr spcFirstLastPara="0" vert="horz" wrap="square" lIns="-373829" tIns="605802" rIns="-373829" bIns="605801" numCol="1" spcCol="1270" anchor="ctr" anchorCtr="0">
              <a:noAutofit/>
            </a:bodyPr>
            <a:lstStyle/>
            <a:p>
              <a:pPr lvl="0" algn="ctr" defTabSz="311150" rtl="1">
                <a:lnSpc>
                  <a:spcPct val="90000"/>
                </a:lnSpc>
                <a:spcBef>
                  <a:spcPct val="0"/>
                </a:spcBef>
                <a:spcAft>
                  <a:spcPct val="35000"/>
                </a:spcAft>
              </a:pPr>
              <a:endParaRPr lang="fa-IR" sz="700" kern="1200"/>
            </a:p>
          </p:txBody>
        </p:sp>
        <p:sp>
          <p:nvSpPr>
            <p:cNvPr id="19" name="Freeform 18"/>
            <p:cNvSpPr/>
            <p:nvPr/>
          </p:nvSpPr>
          <p:spPr>
            <a:xfrm>
              <a:off x="141068" y="4448675"/>
              <a:ext cx="7382279" cy="1027414"/>
            </a:xfrm>
            <a:custGeom>
              <a:avLst/>
              <a:gdLst>
                <a:gd name="connsiteX0" fmla="*/ 0 w 7382279"/>
                <a:gd name="connsiteY0" fmla="*/ 0 h 1027414"/>
                <a:gd name="connsiteX1" fmla="*/ 7382279 w 7382279"/>
                <a:gd name="connsiteY1" fmla="*/ 0 h 1027414"/>
                <a:gd name="connsiteX2" fmla="*/ 7382279 w 7382279"/>
                <a:gd name="connsiteY2" fmla="*/ 1027414 h 1027414"/>
                <a:gd name="connsiteX3" fmla="*/ 0 w 7382279"/>
                <a:gd name="connsiteY3" fmla="*/ 1027414 h 1027414"/>
                <a:gd name="connsiteX4" fmla="*/ 0 w 7382279"/>
                <a:gd name="connsiteY4" fmla="*/ 0 h 1027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82279" h="1027414">
                  <a:moveTo>
                    <a:pt x="0" y="0"/>
                  </a:moveTo>
                  <a:lnTo>
                    <a:pt x="7382279" y="0"/>
                  </a:lnTo>
                  <a:lnTo>
                    <a:pt x="7382279" y="1027414"/>
                  </a:lnTo>
                  <a:lnTo>
                    <a:pt x="0" y="1027414"/>
                  </a:lnTo>
                  <a:lnTo>
                    <a:pt x="0" y="0"/>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b="1" kern="1200" dirty="0" smtClean="0">
                  <a:cs typeface="B Zar" pitchFamily="2" charset="-78"/>
                </a:rPr>
                <a:t>خواندن بيش از يك سوره پس از حمد، در نماز واجب مكروه است ولى در نماز مستحب اشكال ندارد.</a:t>
              </a:r>
              <a:endParaRPr lang="en-US" sz="2400" b="1" kern="1200" dirty="0">
                <a:cs typeface="B Zar" pitchFamily="2" charset="-78"/>
              </a:endParaRPr>
            </a:p>
          </p:txBody>
        </p:sp>
      </p:grpSp>
      <p:grpSp>
        <p:nvGrpSpPr>
          <p:cNvPr id="28" name="Group 27"/>
          <p:cNvGrpSpPr/>
          <p:nvPr/>
        </p:nvGrpSpPr>
        <p:grpSpPr>
          <a:xfrm>
            <a:off x="141068" y="3678116"/>
            <a:ext cx="8062515" cy="3082241"/>
            <a:chOff x="141068" y="3678116"/>
            <a:chExt cx="8062515" cy="3082241"/>
          </a:xfrm>
        </p:grpSpPr>
        <p:sp>
          <p:nvSpPr>
            <p:cNvPr id="10" name="Freeform 9"/>
            <p:cNvSpPr/>
            <p:nvPr/>
          </p:nvSpPr>
          <p:spPr>
            <a:xfrm>
              <a:off x="7523347" y="3678116"/>
              <a:ext cx="680236" cy="2568535"/>
            </a:xfrm>
            <a:custGeom>
              <a:avLst/>
              <a:gdLst>
                <a:gd name="connsiteX0" fmla="*/ 680236 w 680236"/>
                <a:gd name="connsiteY0" fmla="*/ 0 h 2568535"/>
                <a:gd name="connsiteX1" fmla="*/ 340118 w 680236"/>
                <a:gd name="connsiteY1" fmla="*/ 0 h 2568535"/>
                <a:gd name="connsiteX2" fmla="*/ 340118 w 680236"/>
                <a:gd name="connsiteY2" fmla="*/ 2568535 h 2568535"/>
                <a:gd name="connsiteX3" fmla="*/ 0 w 680236"/>
                <a:gd name="connsiteY3" fmla="*/ 2568535 h 2568535"/>
              </a:gdLst>
              <a:ahLst/>
              <a:cxnLst>
                <a:cxn ang="0">
                  <a:pos x="connsiteX0" y="connsiteY0"/>
                </a:cxn>
                <a:cxn ang="0">
                  <a:pos x="connsiteX1" y="connsiteY1"/>
                </a:cxn>
                <a:cxn ang="0">
                  <a:pos x="connsiteX2" y="connsiteY2"/>
                </a:cxn>
                <a:cxn ang="0">
                  <a:pos x="connsiteX3" y="connsiteY3"/>
                </a:cxn>
              </a:cxnLst>
              <a:rect l="l" t="t" r="r" b="b"/>
              <a:pathLst>
                <a:path w="680236" h="2568535">
                  <a:moveTo>
                    <a:pt x="680236" y="0"/>
                  </a:moveTo>
                  <a:lnTo>
                    <a:pt x="340118" y="0"/>
                  </a:lnTo>
                  <a:lnTo>
                    <a:pt x="340118" y="2568535"/>
                  </a:lnTo>
                  <a:lnTo>
                    <a:pt x="0" y="2568535"/>
                  </a:lnTo>
                </a:path>
              </a:pathLst>
            </a:custGeom>
          </p:spPr>
          <p:style>
            <a:lnRef idx="1">
              <a:schemeClr val="dk1"/>
            </a:lnRef>
            <a:fillRef idx="0">
              <a:schemeClr val="dk1"/>
            </a:fillRef>
            <a:effectRef idx="0">
              <a:schemeClr val="dk1"/>
            </a:effectRef>
            <a:fontRef idx="minor">
              <a:schemeClr val="tx1"/>
            </a:fontRef>
          </p:style>
          <p:txBody>
            <a:bodyPr spcFirstLastPara="0" vert="horz" wrap="square" lIns="-975724" tIns="1217841" rIns="-975724" bIns="1217840" numCol="1" spcCol="1270" anchor="ctr" anchorCtr="0">
              <a:noAutofit/>
            </a:bodyPr>
            <a:lstStyle/>
            <a:p>
              <a:pPr lvl="0" algn="ctr" defTabSz="355600" rtl="1">
                <a:lnSpc>
                  <a:spcPct val="90000"/>
                </a:lnSpc>
                <a:spcBef>
                  <a:spcPct val="0"/>
                </a:spcBef>
                <a:spcAft>
                  <a:spcPct val="35000"/>
                </a:spcAft>
              </a:pPr>
              <a:endParaRPr lang="fa-IR" sz="800" kern="1200"/>
            </a:p>
          </p:txBody>
        </p:sp>
        <p:sp>
          <p:nvSpPr>
            <p:cNvPr id="20" name="Freeform 19"/>
            <p:cNvSpPr/>
            <p:nvPr/>
          </p:nvSpPr>
          <p:spPr>
            <a:xfrm>
              <a:off x="141068" y="5732943"/>
              <a:ext cx="7382279" cy="1027414"/>
            </a:xfrm>
            <a:custGeom>
              <a:avLst/>
              <a:gdLst>
                <a:gd name="connsiteX0" fmla="*/ 0 w 7382279"/>
                <a:gd name="connsiteY0" fmla="*/ 0 h 1027414"/>
                <a:gd name="connsiteX1" fmla="*/ 7382279 w 7382279"/>
                <a:gd name="connsiteY1" fmla="*/ 0 h 1027414"/>
                <a:gd name="connsiteX2" fmla="*/ 7382279 w 7382279"/>
                <a:gd name="connsiteY2" fmla="*/ 1027414 h 1027414"/>
                <a:gd name="connsiteX3" fmla="*/ 0 w 7382279"/>
                <a:gd name="connsiteY3" fmla="*/ 1027414 h 1027414"/>
                <a:gd name="connsiteX4" fmla="*/ 0 w 7382279"/>
                <a:gd name="connsiteY4" fmla="*/ 0 h 1027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82279" h="1027414">
                  <a:moveTo>
                    <a:pt x="0" y="0"/>
                  </a:moveTo>
                  <a:lnTo>
                    <a:pt x="7382279" y="0"/>
                  </a:lnTo>
                  <a:lnTo>
                    <a:pt x="7382279" y="1027414"/>
                  </a:lnTo>
                  <a:lnTo>
                    <a:pt x="0" y="1027414"/>
                  </a:lnTo>
                  <a:lnTo>
                    <a:pt x="0" y="0"/>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400" b="1" kern="1200" dirty="0" smtClean="0">
                  <a:cs typeface="B Zar" pitchFamily="2" charset="-78"/>
                </a:rPr>
                <a:t>خواندن سوره‏هاى «فيل» و «ايلاف» یا سوره «ضحى» و «انشراح» همراه هم </a:t>
              </a:r>
              <a:endParaRPr lang="fa-IR" sz="2400" b="1" kern="1200" dirty="0">
                <a:cs typeface="B Zar" pitchFamily="2" charset="-78"/>
              </a:endParaRPr>
            </a:p>
          </p:txBody>
        </p:sp>
      </p:grpSp>
      <p:sp>
        <p:nvSpPr>
          <p:cNvPr id="25" name="4-Point Star 24">
            <a:hlinkClick r:id="rId3" action="ppaction://hlinksldjump"/>
          </p:cNvPr>
          <p:cNvSpPr/>
          <p:nvPr/>
        </p:nvSpPr>
        <p:spPr>
          <a:xfrm>
            <a:off x="216875" y="2508740"/>
            <a:ext cx="304800" cy="304800"/>
          </a:xfrm>
          <a:prstGeom prst="star4">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29" name="7-Point Star 28">
            <a:hlinkClick r:id="rId4" action="ppaction://hlinksldjump"/>
          </p:cNvPr>
          <p:cNvSpPr/>
          <p:nvPr/>
        </p:nvSpPr>
        <p:spPr>
          <a:xfrm>
            <a:off x="228600" y="6400800"/>
            <a:ext cx="258558" cy="258558"/>
          </a:xfrm>
          <a:prstGeom prst="star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30" name="Striped Right Arrow 29">
            <a:hlinkClick r:id="rId5" action="ppaction://hlinksldjump"/>
          </p:cNvPr>
          <p:cNvSpPr/>
          <p:nvPr/>
        </p:nvSpPr>
        <p:spPr>
          <a:xfrm rot="10800000">
            <a:off x="8305800" y="6172200"/>
            <a:ext cx="53340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
                                        </p:tgtEl>
                                        <p:attrNameLst>
                                          <p:attrName>style.visibility</p:attrName>
                                        </p:attrNameLst>
                                      </p:cBhvr>
                                      <p:to>
                                        <p:strVal val="visible"/>
                                      </p:to>
                                    </p:set>
                                    <p:anim calcmode="discrete" valueType="clr">
                                      <p:cBhvr override="childStyle">
                                        <p:cTn id="7"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
                                        </p:tgtEl>
                                        <p:attrNameLst>
                                          <p:attrName>fillcolor</p:attrName>
                                        </p:attrNameLst>
                                      </p:cBhvr>
                                      <p:tavLst>
                                        <p:tav tm="0">
                                          <p:val>
                                            <p:clrVal>
                                              <a:schemeClr val="accent2"/>
                                            </p:clrVal>
                                          </p:val>
                                        </p:tav>
                                        <p:tav tm="50000">
                                          <p:val>
                                            <p:clrVal>
                                              <a:schemeClr val="hlink"/>
                                            </p:clrVal>
                                          </p:val>
                                        </p:tav>
                                      </p:tavLst>
                                    </p:anim>
                                    <p:set>
                                      <p:cBhvr>
                                        <p:cTn id="9" dur="80"/>
                                        <p:tgtEl>
                                          <p:spTgt spid="15"/>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randombar(horizontal)">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randombar(horizontal)">
                                      <p:cBhvr>
                                        <p:cTn id="19" dur="500"/>
                                        <p:tgtEl>
                                          <p:spTgt spid="2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2000"/>
                                        <p:tgtEl>
                                          <p:spTgt spid="25"/>
                                        </p:tgtEl>
                                      </p:cBhvr>
                                    </p:animEffect>
                                  </p:childTnLst>
                                </p:cTn>
                              </p:par>
                              <p:par>
                                <p:cTn id="25" presetID="8" presetClass="emph" presetSubtype="0" repeatCount="indefinite" fill="hold" grpId="1" nodeType="withEffect">
                                  <p:stCondLst>
                                    <p:cond delay="0"/>
                                  </p:stCondLst>
                                  <p:childTnLst>
                                    <p:animRot by="21600000">
                                      <p:cBhvr>
                                        <p:cTn id="26" dur="2000" fill="hold"/>
                                        <p:tgtEl>
                                          <p:spTgt spid="2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randombar(horizontal)">
                                      <p:cBhvr>
                                        <p:cTn id="31" dur="500"/>
                                        <p:tgtEl>
                                          <p:spTgt spid="26"/>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randombar(horizontal)">
                                      <p:cBhvr>
                                        <p:cTn id="36" dur="500"/>
                                        <p:tgtEl>
                                          <p:spTgt spid="27"/>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nodeType="click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randombar(horizontal)">
                                      <p:cBhvr>
                                        <p:cTn id="41" dur="500"/>
                                        <p:tgtEl>
                                          <p:spTgt spid="2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2000"/>
                                        <p:tgtEl>
                                          <p:spTgt spid="29"/>
                                        </p:tgtEl>
                                      </p:cBhvr>
                                    </p:animEffect>
                                  </p:childTnLst>
                                </p:cTn>
                              </p:par>
                              <p:par>
                                <p:cTn id="45" presetID="8" presetClass="emph" presetSubtype="0" repeatCount="indefinite" fill="hold" grpId="1" nodeType="withEffect">
                                  <p:stCondLst>
                                    <p:cond delay="0"/>
                                  </p:stCondLst>
                                  <p:childTnLst>
                                    <p:animRot by="21600000">
                                      <p:cBhvr>
                                        <p:cTn id="46" dur="2000" fill="hold"/>
                                        <p:tgtEl>
                                          <p:spTgt spid="29"/>
                                        </p:tgtEl>
                                        <p:attrNameLst>
                                          <p:attrName>r</p:attrName>
                                        </p:attrNameLst>
                                      </p:cBhvr>
                                    </p:animRot>
                                  </p:childTnLst>
                                </p:cTn>
                              </p:par>
                            </p:childTnLst>
                          </p:cTn>
                        </p:par>
                        <p:par>
                          <p:cTn id="47" fill="hold">
                            <p:stCondLst>
                              <p:cond delay="2000"/>
                            </p:stCondLst>
                            <p:childTnLst>
                              <p:par>
                                <p:cTn id="48" presetID="53" presetClass="entr" presetSubtype="0"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5" grpId="0" animBg="1"/>
      <p:bldP spid="25" grpId="1" animBg="1"/>
      <p:bldP spid="29" grpId="0" animBg="1"/>
      <p:bldP spid="29" grpId="1" animBg="1"/>
      <p:bldP spid="30"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543</TotalTime>
  <Words>1409</Words>
  <Application>Microsoft Office PowerPoint</Application>
  <PresentationFormat>On-screen Show (4:3)</PresentationFormat>
  <Paragraphs>171</Paragraphs>
  <Slides>29</Slides>
  <Notes>12</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Tasnim</dc:creator>
  <cp:lastModifiedBy>ebrahim</cp:lastModifiedBy>
  <cp:revision>81</cp:revision>
  <dcterms:created xsi:type="dcterms:W3CDTF">2006-08-16T00:00:00Z</dcterms:created>
  <dcterms:modified xsi:type="dcterms:W3CDTF">2014-08-13T19:31:17Z</dcterms:modified>
</cp:coreProperties>
</file>