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1"/>
  </p:notesMasterIdLst>
  <p:handoutMasterIdLst>
    <p:handoutMasterId r:id="rId22"/>
  </p:handoutMasterIdLst>
  <p:sldIdLst>
    <p:sldId id="297" r:id="rId2"/>
    <p:sldId id="281" r:id="rId3"/>
    <p:sldId id="282" r:id="rId4"/>
    <p:sldId id="309" r:id="rId5"/>
    <p:sldId id="308" r:id="rId6"/>
    <p:sldId id="307" r:id="rId7"/>
    <p:sldId id="306" r:id="rId8"/>
    <p:sldId id="305" r:id="rId9"/>
    <p:sldId id="304" r:id="rId10"/>
    <p:sldId id="310" r:id="rId11"/>
    <p:sldId id="311" r:id="rId12"/>
    <p:sldId id="303" r:id="rId13"/>
    <p:sldId id="302" r:id="rId14"/>
    <p:sldId id="312" r:id="rId15"/>
    <p:sldId id="301" r:id="rId16"/>
    <p:sldId id="300" r:id="rId17"/>
    <p:sldId id="299" r:id="rId18"/>
    <p:sldId id="298" r:id="rId19"/>
    <p:sldId id="313" r:id="rId20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njavi" initials="E" lastIdx="3" clrIdx="0"/>
  <p:cmAuthor id="1" name="S.A Enjavi" initials="SE" lastIdx="1" clrIdx="1"/>
  <p:cmAuthor id="2" name="Hamid" initials="H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383" autoAdjust="0"/>
  </p:normalViewPr>
  <p:slideViewPr>
    <p:cSldViewPr>
      <p:cViewPr varScale="1">
        <p:scale>
          <a:sx n="60" d="100"/>
          <a:sy n="60" d="100"/>
        </p:scale>
        <p:origin x="-1512" y="-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4F3BC-5D1D-43A2-B95E-9E96C6E61EF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6065C-C831-4162-A068-FBA83AD10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9474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5ED36-D1DA-47DC-BAFC-888B9044119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202DF-8F3E-42BD-B816-71EC232D8D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24604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02DF-8F3E-42BD-B816-71EC232D8DF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96C-88B2-40CF-AC65-98F4E739A3A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D4C7D-C41F-451D-9075-E264E20652F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8601E-64F5-473C-BEBE-9EB422177030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F6BB-1DCB-47E5-BF08-96DBEA5ECA2E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B076-8993-4A96-9E63-81874FB8665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92464-CC3B-4EC0-A488-DCB6FFF56FCC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5A349-B0D0-4F37-8A07-2831A012521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034F5-84A2-488F-8FE3-729FB5E17721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3167-FB96-41D8-BE0F-2173429BCB39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6E157-8721-4094-BBB3-06BF06B1E28D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33191-8944-4A32-A476-972FC1CE441A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6479C-B2A5-4978-A0C5-F87D98805D56}" type="datetime1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49489-D8F7-40F9-8E5C-F669B78561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12750" y="1943101"/>
            <a:ext cx="6918087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1144250" y="-838200"/>
            <a:ext cx="11167790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521450" y="2295942"/>
            <a:ext cx="222885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2  Titr" pitchFamily="2" charset="-78"/>
              </a:rPr>
              <a:t>11</a:t>
            </a:r>
            <a:endParaRPr lang="en-US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2 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158" y="2214554"/>
            <a:ext cx="4540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 اقامه،</a:t>
            </a:r>
          </a:p>
          <a:p>
            <a:pPr algn="ctr" rtl="1"/>
            <a:r>
              <a:rPr lang="fa-I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واجبات نماز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2" action="ppaction://hlinksldjump"/>
          </p:cNvPr>
          <p:cNvSpPr/>
          <p:nvPr/>
        </p:nvSpPr>
        <p:spPr>
          <a:xfrm>
            <a:off x="881034" y="1071546"/>
            <a:ext cx="8286808" cy="5357850"/>
          </a:xfrm>
          <a:prstGeom prst="roundRect">
            <a:avLst>
              <a:gd name="adj" fmla="val 120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2" action="ppaction://hlinksldjump"/>
          </p:cNvPr>
          <p:cNvSpPr/>
          <p:nvPr/>
        </p:nvSpPr>
        <p:spPr>
          <a:xfrm>
            <a:off x="1238224" y="1428736"/>
            <a:ext cx="7572428" cy="2608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Low" defTabSz="14224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6000" b="1" dirty="0" smtClean="0">
                <a:solidFill>
                  <a:schemeClr val="dk1"/>
                </a:solidFill>
                <a:cs typeface="B Zar" pitchFamily="2" charset="-78"/>
              </a:rPr>
              <a:t>بداند چه نمازى مى‏خواند و آن را براى انجام فرمان خداوند عالم بجا آورد.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2" action="ppaction://hlinksldjump"/>
          </p:cNvPr>
          <p:cNvSpPr/>
          <p:nvPr/>
        </p:nvSpPr>
        <p:spPr>
          <a:xfrm>
            <a:off x="881034" y="1071546"/>
            <a:ext cx="8286808" cy="5357850"/>
          </a:xfrm>
          <a:prstGeom prst="roundRect">
            <a:avLst>
              <a:gd name="adj" fmla="val 120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2" action="ppaction://hlinksldjump"/>
          </p:cNvPr>
          <p:cNvSpPr/>
          <p:nvPr/>
        </p:nvSpPr>
        <p:spPr>
          <a:xfrm>
            <a:off x="1166786" y="1428736"/>
            <a:ext cx="7715304" cy="3852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Low" defTabSz="14224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fa-IR" sz="5400" b="1" dirty="0" smtClean="0">
                <a:solidFill>
                  <a:schemeClr val="dk1"/>
                </a:solidFill>
                <a:cs typeface="B Zar" pitchFamily="2" charset="-78"/>
              </a:rPr>
              <a:t>نماز بايد از هر گونه ريا و خودنمايى بدور باشد؛ يعنى نماز را تنها براى اداى دستور خداوند و به قصد قربت بجا آورد</a:t>
            </a:r>
            <a:r>
              <a:rPr lang="en-US" sz="5400" b="1" dirty="0" smtClean="0">
                <a:solidFill>
                  <a:schemeClr val="dk1"/>
                </a:solidFill>
                <a:cs typeface="B Zar" pitchFamily="2" charset="-78"/>
              </a:rPr>
              <a:t>.</a:t>
            </a:r>
            <a:r>
              <a:rPr lang="fa-IR" sz="5400" b="1" dirty="0" smtClean="0">
                <a:solidFill>
                  <a:schemeClr val="dk1"/>
                </a:solidFill>
                <a:cs typeface="B Zar" pitchFamily="2" charset="-78"/>
              </a:rPr>
              <a:t> </a:t>
            </a:r>
            <a:endParaRPr lang="en-US" sz="5400" b="1" dirty="0" smtClean="0">
              <a:solidFill>
                <a:schemeClr val="dk1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982683" y="2736200"/>
            <a:ext cx="537892" cy="91440"/>
          </a:xfrm>
          <a:custGeom>
            <a:avLst/>
            <a:gdLst>
              <a:gd name="connsiteX0" fmla="*/ 537892 w 537892"/>
              <a:gd name="connsiteY0" fmla="*/ 49857 h 91440"/>
              <a:gd name="connsiteX1" fmla="*/ 268946 w 537892"/>
              <a:gd name="connsiteY1" fmla="*/ 49857 h 91440"/>
              <a:gd name="connsiteX2" fmla="*/ 268946 w 537892"/>
              <a:gd name="connsiteY2" fmla="*/ 45720 h 91440"/>
              <a:gd name="connsiteX3" fmla="*/ 0 w 537892"/>
              <a:gd name="connsiteY3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892" h="91440">
                <a:moveTo>
                  <a:pt x="537892" y="49857"/>
                </a:moveTo>
                <a:lnTo>
                  <a:pt x="268946" y="49857"/>
                </a:lnTo>
                <a:lnTo>
                  <a:pt x="268946" y="45720"/>
                </a:lnTo>
                <a:lnTo>
                  <a:pt x="0" y="4572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68199" tIns="32272" rIns="268198" bIns="32273" numCol="1" spcCol="1270" anchor="ctr" anchorCtr="0">
            <a:noAutofit/>
          </a:bodyPr>
          <a:lstStyle/>
          <a:p>
            <a:pPr lvl="0" algn="ctr" defTabSz="222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500" kern="1200"/>
          </a:p>
        </p:txBody>
      </p:sp>
      <p:sp>
        <p:nvSpPr>
          <p:cNvPr id="19" name="Freeform 18"/>
          <p:cNvSpPr/>
          <p:nvPr/>
        </p:nvSpPr>
        <p:spPr>
          <a:xfrm rot="5400000">
            <a:off x="7207448" y="2179355"/>
            <a:ext cx="3839660" cy="1213404"/>
          </a:xfrm>
          <a:custGeom>
            <a:avLst/>
            <a:gdLst>
              <a:gd name="connsiteX0" fmla="*/ 0 w 3839660"/>
              <a:gd name="connsiteY0" fmla="*/ 0 h 1213404"/>
              <a:gd name="connsiteX1" fmla="*/ 3839660 w 3839660"/>
              <a:gd name="connsiteY1" fmla="*/ 0 h 1213404"/>
              <a:gd name="connsiteX2" fmla="*/ 3839660 w 3839660"/>
              <a:gd name="connsiteY2" fmla="*/ 1213404 h 1213404"/>
              <a:gd name="connsiteX3" fmla="*/ 0 w 3839660"/>
              <a:gd name="connsiteY3" fmla="*/ 1213404 h 1213404"/>
              <a:gd name="connsiteX4" fmla="*/ 0 w 3839660"/>
              <a:gd name="connsiteY4" fmla="*/ 0 h 121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9660" h="1213404">
                <a:moveTo>
                  <a:pt x="0" y="0"/>
                </a:moveTo>
                <a:lnTo>
                  <a:pt x="3839660" y="0"/>
                </a:lnTo>
                <a:lnTo>
                  <a:pt x="3839660" y="1213404"/>
                </a:lnTo>
                <a:lnTo>
                  <a:pt x="0" y="121340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cs typeface="B Zar" pitchFamily="2" charset="-78"/>
              </a:rPr>
              <a:t>احکام نیت 2</a:t>
            </a:r>
            <a:endParaRPr lang="fa-IR" sz="4000" b="1" kern="1200" dirty="0">
              <a:cs typeface="B Zar" pitchFamily="2" charset="-7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5170995" y="1116910"/>
            <a:ext cx="2811688" cy="3330020"/>
          </a:xfrm>
          <a:custGeom>
            <a:avLst/>
            <a:gdLst>
              <a:gd name="connsiteX0" fmla="*/ 0 w 2811688"/>
              <a:gd name="connsiteY0" fmla="*/ 0 h 3330020"/>
              <a:gd name="connsiteX1" fmla="*/ 2811688 w 2811688"/>
              <a:gd name="connsiteY1" fmla="*/ 0 h 3330020"/>
              <a:gd name="connsiteX2" fmla="*/ 2811688 w 2811688"/>
              <a:gd name="connsiteY2" fmla="*/ 3330020 h 3330020"/>
              <a:gd name="connsiteX3" fmla="*/ 0 w 2811688"/>
              <a:gd name="connsiteY3" fmla="*/ 3330020 h 3330020"/>
              <a:gd name="connsiteX4" fmla="*/ 0 w 2811688"/>
              <a:gd name="connsiteY4" fmla="*/ 0 h 333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1688" h="3330020">
                <a:moveTo>
                  <a:pt x="0" y="0"/>
                </a:moveTo>
                <a:lnTo>
                  <a:pt x="2811688" y="0"/>
                </a:lnTo>
                <a:lnTo>
                  <a:pt x="2811688" y="3330020"/>
                </a:lnTo>
                <a:lnTo>
                  <a:pt x="0" y="33300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اگر نمازگزار، غير از اطاعت امر الهى، قصد ديگرى هم در نماز خواندن داشته باشد، با سه شرط اشكال ندارد:</a:t>
            </a:r>
            <a:endParaRPr lang="fa-IR" sz="2800" b="1" kern="1200" dirty="0">
              <a:cs typeface="B Zar" pitchFamily="2" charset="-7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36932" y="662599"/>
            <a:ext cx="5034062" cy="2119320"/>
            <a:chOff x="136932" y="662599"/>
            <a:chExt cx="5034062" cy="2119320"/>
          </a:xfrm>
        </p:grpSpPr>
        <p:sp>
          <p:nvSpPr>
            <p:cNvPr id="12" name="Freeform 11"/>
            <p:cNvSpPr/>
            <p:nvPr/>
          </p:nvSpPr>
          <p:spPr>
            <a:xfrm>
              <a:off x="4116900" y="1269301"/>
              <a:ext cx="1054094" cy="1512618"/>
            </a:xfrm>
            <a:custGeom>
              <a:avLst/>
              <a:gdLst>
                <a:gd name="connsiteX0" fmla="*/ 1054094 w 1054094"/>
                <a:gd name="connsiteY0" fmla="*/ 1512618 h 1512618"/>
                <a:gd name="connsiteX1" fmla="*/ 527047 w 1054094"/>
                <a:gd name="connsiteY1" fmla="*/ 1512618 h 1512618"/>
                <a:gd name="connsiteX2" fmla="*/ 527047 w 1054094"/>
                <a:gd name="connsiteY2" fmla="*/ 0 h 1512618"/>
                <a:gd name="connsiteX3" fmla="*/ 0 w 1054094"/>
                <a:gd name="connsiteY3" fmla="*/ 0 h 151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094" h="1512618">
                  <a:moveTo>
                    <a:pt x="1054094" y="1512618"/>
                  </a:moveTo>
                  <a:lnTo>
                    <a:pt x="527047" y="1512618"/>
                  </a:lnTo>
                  <a:lnTo>
                    <a:pt x="527047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3656" tIns="710218" rIns="493655" bIns="710217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6932" y="662599"/>
              <a:ext cx="3979968" cy="1213404"/>
            </a:xfrm>
            <a:custGeom>
              <a:avLst/>
              <a:gdLst>
                <a:gd name="connsiteX0" fmla="*/ 0 w 3979968"/>
                <a:gd name="connsiteY0" fmla="*/ 0 h 1213404"/>
                <a:gd name="connsiteX1" fmla="*/ 3979968 w 3979968"/>
                <a:gd name="connsiteY1" fmla="*/ 0 h 1213404"/>
                <a:gd name="connsiteX2" fmla="*/ 3979968 w 3979968"/>
                <a:gd name="connsiteY2" fmla="*/ 1213404 h 1213404"/>
                <a:gd name="connsiteX3" fmla="*/ 0 w 3979968"/>
                <a:gd name="connsiteY3" fmla="*/ 1213404 h 1213404"/>
                <a:gd name="connsiteX4" fmla="*/ 0 w 3979968"/>
                <a:gd name="connsiteY4" fmla="*/ 0 h 121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968" h="1213404">
                  <a:moveTo>
                    <a:pt x="0" y="0"/>
                  </a:moveTo>
                  <a:lnTo>
                    <a:pt x="3979968" y="0"/>
                  </a:lnTo>
                  <a:lnTo>
                    <a:pt x="3979968" y="1213404"/>
                  </a:lnTo>
                  <a:lnTo>
                    <a:pt x="0" y="12134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الف)  قصد ريا و خودنمايى نداشته باشد.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6932" y="2179355"/>
            <a:ext cx="5034062" cy="1213404"/>
            <a:chOff x="136932" y="2179355"/>
            <a:chExt cx="5034062" cy="1213404"/>
          </a:xfrm>
        </p:grpSpPr>
        <p:sp>
          <p:nvSpPr>
            <p:cNvPr id="11" name="Freeform 10"/>
            <p:cNvSpPr/>
            <p:nvPr/>
          </p:nvSpPr>
          <p:spPr>
            <a:xfrm>
              <a:off x="4116900" y="2736200"/>
              <a:ext cx="1054094" cy="91440"/>
            </a:xfrm>
            <a:custGeom>
              <a:avLst/>
              <a:gdLst>
                <a:gd name="connsiteX0" fmla="*/ 1054094 w 1054094"/>
                <a:gd name="connsiteY0" fmla="*/ 45720 h 91440"/>
                <a:gd name="connsiteX1" fmla="*/ 527047 w 1054094"/>
                <a:gd name="connsiteY1" fmla="*/ 45720 h 91440"/>
                <a:gd name="connsiteX2" fmla="*/ 527047 w 1054094"/>
                <a:gd name="connsiteY2" fmla="*/ 49857 h 91440"/>
                <a:gd name="connsiteX3" fmla="*/ 0 w 1054094"/>
                <a:gd name="connsiteY3" fmla="*/ 49857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094" h="91440">
                  <a:moveTo>
                    <a:pt x="1054094" y="45720"/>
                  </a:moveTo>
                  <a:lnTo>
                    <a:pt x="527047" y="45720"/>
                  </a:lnTo>
                  <a:lnTo>
                    <a:pt x="527047" y="49857"/>
                  </a:lnTo>
                  <a:lnTo>
                    <a:pt x="0" y="49857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395" tIns="19367" rIns="513394" bIns="1936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6932" y="2179355"/>
              <a:ext cx="3979968" cy="1213404"/>
            </a:xfrm>
            <a:custGeom>
              <a:avLst/>
              <a:gdLst>
                <a:gd name="connsiteX0" fmla="*/ 0 w 3979968"/>
                <a:gd name="connsiteY0" fmla="*/ 0 h 1213404"/>
                <a:gd name="connsiteX1" fmla="*/ 3979968 w 3979968"/>
                <a:gd name="connsiteY1" fmla="*/ 0 h 1213404"/>
                <a:gd name="connsiteX2" fmla="*/ 3979968 w 3979968"/>
                <a:gd name="connsiteY2" fmla="*/ 1213404 h 1213404"/>
                <a:gd name="connsiteX3" fmla="*/ 0 w 3979968"/>
                <a:gd name="connsiteY3" fmla="*/ 1213404 h 1213404"/>
                <a:gd name="connsiteX4" fmla="*/ 0 w 3979968"/>
                <a:gd name="connsiteY4" fmla="*/ 0 h 121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968" h="1213404">
                  <a:moveTo>
                    <a:pt x="0" y="0"/>
                  </a:moveTo>
                  <a:lnTo>
                    <a:pt x="3979968" y="0"/>
                  </a:lnTo>
                  <a:lnTo>
                    <a:pt x="3979968" y="1213404"/>
                  </a:lnTo>
                  <a:lnTo>
                    <a:pt x="0" y="12134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ب)  قصد قربت و اطاعت الهى اصل باشد و نيّت ديگر فرع و ضميمه.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36932" y="2781920"/>
            <a:ext cx="5034062" cy="2127595"/>
            <a:chOff x="136932" y="2781920"/>
            <a:chExt cx="5034062" cy="2127595"/>
          </a:xfrm>
        </p:grpSpPr>
        <p:sp>
          <p:nvSpPr>
            <p:cNvPr id="10" name="Freeform 9"/>
            <p:cNvSpPr/>
            <p:nvPr/>
          </p:nvSpPr>
          <p:spPr>
            <a:xfrm>
              <a:off x="4116900" y="2781920"/>
              <a:ext cx="1054094" cy="1520893"/>
            </a:xfrm>
            <a:custGeom>
              <a:avLst/>
              <a:gdLst>
                <a:gd name="connsiteX0" fmla="*/ 1054094 w 1054094"/>
                <a:gd name="connsiteY0" fmla="*/ 0 h 1520893"/>
                <a:gd name="connsiteX1" fmla="*/ 527047 w 1054094"/>
                <a:gd name="connsiteY1" fmla="*/ 0 h 1520893"/>
                <a:gd name="connsiteX2" fmla="*/ 527047 w 1054094"/>
                <a:gd name="connsiteY2" fmla="*/ 1520893 h 1520893"/>
                <a:gd name="connsiteX3" fmla="*/ 0 w 1054094"/>
                <a:gd name="connsiteY3" fmla="*/ 1520893 h 1520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094" h="1520893">
                  <a:moveTo>
                    <a:pt x="1054094" y="0"/>
                  </a:moveTo>
                  <a:lnTo>
                    <a:pt x="527047" y="0"/>
                  </a:lnTo>
                  <a:lnTo>
                    <a:pt x="527047" y="1520893"/>
                  </a:lnTo>
                  <a:lnTo>
                    <a:pt x="0" y="1520893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3486" tIns="714185" rIns="493485" bIns="714185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6932" y="3696111"/>
              <a:ext cx="3979968" cy="1213404"/>
            </a:xfrm>
            <a:custGeom>
              <a:avLst/>
              <a:gdLst>
                <a:gd name="connsiteX0" fmla="*/ 0 w 3979968"/>
                <a:gd name="connsiteY0" fmla="*/ 0 h 1213404"/>
                <a:gd name="connsiteX1" fmla="*/ 3979968 w 3979968"/>
                <a:gd name="connsiteY1" fmla="*/ 0 h 1213404"/>
                <a:gd name="connsiteX2" fmla="*/ 3979968 w 3979968"/>
                <a:gd name="connsiteY2" fmla="*/ 1213404 h 1213404"/>
                <a:gd name="connsiteX3" fmla="*/ 0 w 3979968"/>
                <a:gd name="connsiteY3" fmla="*/ 1213404 h 1213404"/>
                <a:gd name="connsiteX4" fmla="*/ 0 w 3979968"/>
                <a:gd name="connsiteY4" fmla="*/ 0 h 121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968" h="1213404">
                  <a:moveTo>
                    <a:pt x="0" y="0"/>
                  </a:moveTo>
                  <a:lnTo>
                    <a:pt x="3979968" y="0"/>
                  </a:lnTo>
                  <a:lnTo>
                    <a:pt x="3979968" y="1213404"/>
                  </a:lnTo>
                  <a:lnTo>
                    <a:pt x="0" y="12134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ج)  ضميمه، امرى مباح يا مطلوب باشد. 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1452538" y="5143512"/>
            <a:ext cx="7143800" cy="14416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800" b="1" dirty="0">
                <a:cs typeface="B Zar" pitchFamily="2" charset="-78"/>
              </a:rPr>
              <a:t>بنابر اين اگر براى اطاعت الهى نماز بخواند و در ضمن به ديگرى هم نماز خواندن ياد دهد اشكال </a:t>
            </a:r>
            <a:r>
              <a:rPr lang="fa-IR" sz="2800" b="1" dirty="0" smtClean="0">
                <a:cs typeface="B Zar" pitchFamily="2" charset="-78"/>
              </a:rPr>
              <a:t>ندارد</a:t>
            </a:r>
            <a:r>
              <a:rPr lang="fa-IR" sz="2800" b="1" dirty="0">
                <a:cs typeface="B Zar" pitchFamily="2" charset="-78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7271492" y="2729153"/>
            <a:ext cx="2110664" cy="1879398"/>
          </a:xfrm>
          <a:custGeom>
            <a:avLst/>
            <a:gdLst>
              <a:gd name="connsiteX0" fmla="*/ 0 w 2190618"/>
              <a:gd name="connsiteY0" fmla="*/ 195059 h 1950592"/>
              <a:gd name="connsiteX1" fmla="*/ 57132 w 2190618"/>
              <a:gd name="connsiteY1" fmla="*/ 57131 h 1950592"/>
              <a:gd name="connsiteX2" fmla="*/ 195060 w 2190618"/>
              <a:gd name="connsiteY2" fmla="*/ 0 h 1950592"/>
              <a:gd name="connsiteX3" fmla="*/ 1995559 w 2190618"/>
              <a:gd name="connsiteY3" fmla="*/ 0 h 1950592"/>
              <a:gd name="connsiteX4" fmla="*/ 2133487 w 2190618"/>
              <a:gd name="connsiteY4" fmla="*/ 57132 h 1950592"/>
              <a:gd name="connsiteX5" fmla="*/ 2190618 w 2190618"/>
              <a:gd name="connsiteY5" fmla="*/ 195060 h 1950592"/>
              <a:gd name="connsiteX6" fmla="*/ 2190618 w 2190618"/>
              <a:gd name="connsiteY6" fmla="*/ 1755533 h 1950592"/>
              <a:gd name="connsiteX7" fmla="*/ 2133487 w 2190618"/>
              <a:gd name="connsiteY7" fmla="*/ 1893461 h 1950592"/>
              <a:gd name="connsiteX8" fmla="*/ 1995559 w 2190618"/>
              <a:gd name="connsiteY8" fmla="*/ 1950592 h 1950592"/>
              <a:gd name="connsiteX9" fmla="*/ 195059 w 2190618"/>
              <a:gd name="connsiteY9" fmla="*/ 1950592 h 1950592"/>
              <a:gd name="connsiteX10" fmla="*/ 57131 w 2190618"/>
              <a:gd name="connsiteY10" fmla="*/ 1893460 h 1950592"/>
              <a:gd name="connsiteX11" fmla="*/ 0 w 2190618"/>
              <a:gd name="connsiteY11" fmla="*/ 1755532 h 1950592"/>
              <a:gd name="connsiteX12" fmla="*/ 0 w 2190618"/>
              <a:gd name="connsiteY12" fmla="*/ 195059 h 195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0618" h="1950592">
                <a:moveTo>
                  <a:pt x="0" y="195059"/>
                </a:moveTo>
                <a:cubicBezTo>
                  <a:pt x="0" y="143326"/>
                  <a:pt x="20551" y="93712"/>
                  <a:pt x="57132" y="57131"/>
                </a:cubicBezTo>
                <a:cubicBezTo>
                  <a:pt x="93713" y="20550"/>
                  <a:pt x="143327" y="0"/>
                  <a:pt x="195060" y="0"/>
                </a:cubicBezTo>
                <a:lnTo>
                  <a:pt x="1995559" y="0"/>
                </a:lnTo>
                <a:cubicBezTo>
                  <a:pt x="2047292" y="0"/>
                  <a:pt x="2096906" y="20551"/>
                  <a:pt x="2133487" y="57132"/>
                </a:cubicBezTo>
                <a:cubicBezTo>
                  <a:pt x="2170068" y="93713"/>
                  <a:pt x="2190618" y="143327"/>
                  <a:pt x="2190618" y="195060"/>
                </a:cubicBezTo>
                <a:lnTo>
                  <a:pt x="2190618" y="1755533"/>
                </a:lnTo>
                <a:cubicBezTo>
                  <a:pt x="2190618" y="1807266"/>
                  <a:pt x="2170067" y="1856880"/>
                  <a:pt x="2133487" y="1893461"/>
                </a:cubicBezTo>
                <a:cubicBezTo>
                  <a:pt x="2096906" y="1930042"/>
                  <a:pt x="2047292" y="1950592"/>
                  <a:pt x="1995559" y="1950592"/>
                </a:cubicBezTo>
                <a:lnTo>
                  <a:pt x="195059" y="1950592"/>
                </a:lnTo>
                <a:cubicBezTo>
                  <a:pt x="143326" y="1950592"/>
                  <a:pt x="93712" y="1930041"/>
                  <a:pt x="57131" y="1893460"/>
                </a:cubicBezTo>
                <a:cubicBezTo>
                  <a:pt x="20550" y="1856879"/>
                  <a:pt x="0" y="1807265"/>
                  <a:pt x="0" y="1755532"/>
                </a:cubicBezTo>
                <a:lnTo>
                  <a:pt x="0" y="195059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76181" tIns="76181" rIns="76181" bIns="76181" numCol="1" spcCol="1270" anchor="ctr" anchorCtr="0">
            <a:noAutofit/>
          </a:bodyPr>
          <a:lstStyle/>
          <a:p>
            <a:pPr lvl="0" algn="ctr" defTabSz="1333500" rtl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solidFill>
                  <a:schemeClr val="tx1"/>
                </a:solidFill>
                <a:cs typeface="B Zar" pitchFamily="2" charset="-78"/>
              </a:rPr>
              <a:t>موارد واجب عدول از نيّت</a:t>
            </a:r>
            <a:endParaRPr lang="fa-IR" sz="2800" b="1" kern="1200" dirty="0">
              <a:solidFill>
                <a:schemeClr val="tx1"/>
              </a:solidFill>
              <a:cs typeface="B Zar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443561" y="1304686"/>
            <a:ext cx="2646891" cy="2386495"/>
            <a:chOff x="4443561" y="1304686"/>
            <a:chExt cx="2646891" cy="2386495"/>
          </a:xfrm>
        </p:grpSpPr>
        <p:sp>
          <p:nvSpPr>
            <p:cNvPr id="17" name="Freeform 16"/>
            <p:cNvSpPr/>
            <p:nvPr/>
          </p:nvSpPr>
          <p:spPr>
            <a:xfrm rot="4620190">
              <a:off x="6203830" y="2804559"/>
              <a:ext cx="1743267" cy="29977"/>
            </a:xfrm>
            <a:custGeom>
              <a:avLst/>
              <a:gdLst>
                <a:gd name="connsiteX0" fmla="*/ 0 w 1809304"/>
                <a:gd name="connsiteY0" fmla="*/ 15556 h 31113"/>
                <a:gd name="connsiteX1" fmla="*/ 1809304 w 1809304"/>
                <a:gd name="connsiteY1" fmla="*/ 15556 h 3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304" h="31113">
                  <a:moveTo>
                    <a:pt x="1809304" y="15557"/>
                  </a:moveTo>
                  <a:lnTo>
                    <a:pt x="0" y="1555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2120" tIns="-29677" rIns="872118" bIns="-29676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43561" y="1304686"/>
              <a:ext cx="2435875" cy="1331111"/>
            </a:xfrm>
            <a:custGeom>
              <a:avLst/>
              <a:gdLst>
                <a:gd name="connsiteX0" fmla="*/ 0 w 2528148"/>
                <a:gd name="connsiteY0" fmla="*/ 138154 h 1381535"/>
                <a:gd name="connsiteX1" fmla="*/ 40465 w 2528148"/>
                <a:gd name="connsiteY1" fmla="*/ 40464 h 1381535"/>
                <a:gd name="connsiteX2" fmla="*/ 138155 w 2528148"/>
                <a:gd name="connsiteY2" fmla="*/ 0 h 1381535"/>
                <a:gd name="connsiteX3" fmla="*/ 2389994 w 2528148"/>
                <a:gd name="connsiteY3" fmla="*/ 0 h 1381535"/>
                <a:gd name="connsiteX4" fmla="*/ 2487684 w 2528148"/>
                <a:gd name="connsiteY4" fmla="*/ 40465 h 1381535"/>
                <a:gd name="connsiteX5" fmla="*/ 2528148 w 2528148"/>
                <a:gd name="connsiteY5" fmla="*/ 138155 h 1381535"/>
                <a:gd name="connsiteX6" fmla="*/ 2528148 w 2528148"/>
                <a:gd name="connsiteY6" fmla="*/ 1243381 h 1381535"/>
                <a:gd name="connsiteX7" fmla="*/ 2487684 w 2528148"/>
                <a:gd name="connsiteY7" fmla="*/ 1341071 h 1381535"/>
                <a:gd name="connsiteX8" fmla="*/ 2389994 w 2528148"/>
                <a:gd name="connsiteY8" fmla="*/ 1381535 h 1381535"/>
                <a:gd name="connsiteX9" fmla="*/ 138154 w 2528148"/>
                <a:gd name="connsiteY9" fmla="*/ 1381535 h 1381535"/>
                <a:gd name="connsiteX10" fmla="*/ 40464 w 2528148"/>
                <a:gd name="connsiteY10" fmla="*/ 1341071 h 1381535"/>
                <a:gd name="connsiteX11" fmla="*/ 0 w 2528148"/>
                <a:gd name="connsiteY11" fmla="*/ 1243381 h 1381535"/>
                <a:gd name="connsiteX12" fmla="*/ 0 w 2528148"/>
                <a:gd name="connsiteY12" fmla="*/ 138154 h 138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28148" h="1381535">
                  <a:moveTo>
                    <a:pt x="0" y="138154"/>
                  </a:moveTo>
                  <a:cubicBezTo>
                    <a:pt x="0" y="101513"/>
                    <a:pt x="14556" y="66373"/>
                    <a:pt x="40465" y="40464"/>
                  </a:cubicBezTo>
                  <a:cubicBezTo>
                    <a:pt x="66374" y="14555"/>
                    <a:pt x="101514" y="0"/>
                    <a:pt x="138155" y="0"/>
                  </a:cubicBezTo>
                  <a:lnTo>
                    <a:pt x="2389994" y="0"/>
                  </a:lnTo>
                  <a:cubicBezTo>
                    <a:pt x="2426635" y="0"/>
                    <a:pt x="2461775" y="14556"/>
                    <a:pt x="2487684" y="40465"/>
                  </a:cubicBezTo>
                  <a:cubicBezTo>
                    <a:pt x="2513593" y="66374"/>
                    <a:pt x="2528148" y="101514"/>
                    <a:pt x="2528148" y="138155"/>
                  </a:cubicBezTo>
                  <a:lnTo>
                    <a:pt x="2528148" y="1243381"/>
                  </a:lnTo>
                  <a:cubicBezTo>
                    <a:pt x="2528148" y="1280022"/>
                    <a:pt x="2513593" y="1315162"/>
                    <a:pt x="2487684" y="1341071"/>
                  </a:cubicBezTo>
                  <a:cubicBezTo>
                    <a:pt x="2461775" y="1366980"/>
                    <a:pt x="2426635" y="1381535"/>
                    <a:pt x="2389994" y="1381535"/>
                  </a:cubicBezTo>
                  <a:lnTo>
                    <a:pt x="138154" y="1381535"/>
                  </a:lnTo>
                  <a:cubicBezTo>
                    <a:pt x="101513" y="1381535"/>
                    <a:pt x="66373" y="1366979"/>
                    <a:pt x="40464" y="1341071"/>
                  </a:cubicBezTo>
                  <a:cubicBezTo>
                    <a:pt x="14555" y="1315162"/>
                    <a:pt x="0" y="1280022"/>
                    <a:pt x="0" y="1243381"/>
                  </a:cubicBezTo>
                  <a:lnTo>
                    <a:pt x="0" y="138154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59514" tIns="59514" rIns="59514" bIns="59514" numCol="1" spcCol="1270" anchor="ctr" anchorCtr="0">
              <a:noAutofit/>
            </a:bodyPr>
            <a:lstStyle/>
            <a:p>
              <a:pPr lvl="0" algn="ctr" defTabSz="13335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از نماز ظهر به نماز عصر</a:t>
              </a:r>
              <a:endParaRPr lang="fa-IR" sz="3200" b="1" kern="1200" dirty="0">
                <a:cs typeface="B Zar" pitchFamily="2" charset="-78"/>
              </a:endParaRPr>
            </a:p>
          </p:txBody>
        </p:sp>
      </p:grpSp>
      <p:sp>
        <p:nvSpPr>
          <p:cNvPr id="19" name="Freeform 18"/>
          <p:cNvSpPr/>
          <p:nvPr/>
        </p:nvSpPr>
        <p:spPr>
          <a:xfrm rot="21491600">
            <a:off x="3801359" y="1965380"/>
            <a:ext cx="642362" cy="29977"/>
          </a:xfrm>
          <a:custGeom>
            <a:avLst/>
            <a:gdLst>
              <a:gd name="connsiteX0" fmla="*/ 0 w 666695"/>
              <a:gd name="connsiteY0" fmla="*/ 15556 h 31113"/>
              <a:gd name="connsiteX1" fmla="*/ 666695 w 666695"/>
              <a:gd name="connsiteY1" fmla="*/ 15556 h 3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6695" h="31113">
                <a:moveTo>
                  <a:pt x="666695" y="15557"/>
                </a:moveTo>
                <a:lnTo>
                  <a:pt x="0" y="1555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380" tIns="-1111" rIns="329380" bIns="-1110" numCol="1" spcCol="1270" anchor="ctr" anchorCtr="0">
            <a:noAutofit/>
          </a:bodyPr>
          <a:lstStyle/>
          <a:p>
            <a:pPr lvl="0" algn="ctr" defTabSz="222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500" kern="1200"/>
          </a:p>
        </p:txBody>
      </p:sp>
      <p:sp>
        <p:nvSpPr>
          <p:cNvPr id="20" name="Freeform 19"/>
          <p:cNvSpPr/>
          <p:nvPr/>
        </p:nvSpPr>
        <p:spPr>
          <a:xfrm>
            <a:off x="881035" y="592760"/>
            <a:ext cx="2920483" cy="2795469"/>
          </a:xfrm>
          <a:custGeom>
            <a:avLst/>
            <a:gdLst>
              <a:gd name="connsiteX0" fmla="*/ 0 w 3031114"/>
              <a:gd name="connsiteY0" fmla="*/ 290136 h 2901364"/>
              <a:gd name="connsiteX1" fmla="*/ 84979 w 3031114"/>
              <a:gd name="connsiteY1" fmla="*/ 84979 h 2901364"/>
              <a:gd name="connsiteX2" fmla="*/ 290136 w 3031114"/>
              <a:gd name="connsiteY2" fmla="*/ 0 h 2901364"/>
              <a:gd name="connsiteX3" fmla="*/ 2740978 w 3031114"/>
              <a:gd name="connsiteY3" fmla="*/ 0 h 2901364"/>
              <a:gd name="connsiteX4" fmla="*/ 2946135 w 3031114"/>
              <a:gd name="connsiteY4" fmla="*/ 84979 h 2901364"/>
              <a:gd name="connsiteX5" fmla="*/ 3031114 w 3031114"/>
              <a:gd name="connsiteY5" fmla="*/ 290136 h 2901364"/>
              <a:gd name="connsiteX6" fmla="*/ 3031114 w 3031114"/>
              <a:gd name="connsiteY6" fmla="*/ 2611228 h 2901364"/>
              <a:gd name="connsiteX7" fmla="*/ 2946135 w 3031114"/>
              <a:gd name="connsiteY7" fmla="*/ 2816385 h 2901364"/>
              <a:gd name="connsiteX8" fmla="*/ 2740978 w 3031114"/>
              <a:gd name="connsiteY8" fmla="*/ 2901364 h 2901364"/>
              <a:gd name="connsiteX9" fmla="*/ 290136 w 3031114"/>
              <a:gd name="connsiteY9" fmla="*/ 2901364 h 2901364"/>
              <a:gd name="connsiteX10" fmla="*/ 84979 w 3031114"/>
              <a:gd name="connsiteY10" fmla="*/ 2816385 h 2901364"/>
              <a:gd name="connsiteX11" fmla="*/ 0 w 3031114"/>
              <a:gd name="connsiteY11" fmla="*/ 2611228 h 2901364"/>
              <a:gd name="connsiteX12" fmla="*/ 0 w 3031114"/>
              <a:gd name="connsiteY12" fmla="*/ 290136 h 290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31114" h="2901364">
                <a:moveTo>
                  <a:pt x="0" y="290136"/>
                </a:moveTo>
                <a:cubicBezTo>
                  <a:pt x="0" y="213187"/>
                  <a:pt x="30568" y="139390"/>
                  <a:pt x="84979" y="84979"/>
                </a:cubicBezTo>
                <a:cubicBezTo>
                  <a:pt x="139390" y="30568"/>
                  <a:pt x="213187" y="0"/>
                  <a:pt x="290136" y="0"/>
                </a:cubicBezTo>
                <a:lnTo>
                  <a:pt x="2740978" y="0"/>
                </a:lnTo>
                <a:cubicBezTo>
                  <a:pt x="2817927" y="0"/>
                  <a:pt x="2891724" y="30568"/>
                  <a:pt x="2946135" y="84979"/>
                </a:cubicBezTo>
                <a:cubicBezTo>
                  <a:pt x="3000546" y="139390"/>
                  <a:pt x="3031114" y="213187"/>
                  <a:pt x="3031114" y="290136"/>
                </a:cubicBezTo>
                <a:lnTo>
                  <a:pt x="3031114" y="2611228"/>
                </a:lnTo>
                <a:cubicBezTo>
                  <a:pt x="3031114" y="2688177"/>
                  <a:pt x="3000546" y="2761974"/>
                  <a:pt x="2946135" y="2816385"/>
                </a:cubicBezTo>
                <a:cubicBezTo>
                  <a:pt x="2891724" y="2870796"/>
                  <a:pt x="2817927" y="2901364"/>
                  <a:pt x="2740978" y="2901364"/>
                </a:cubicBezTo>
                <a:lnTo>
                  <a:pt x="290136" y="2901364"/>
                </a:lnTo>
                <a:cubicBezTo>
                  <a:pt x="213187" y="2901364"/>
                  <a:pt x="139390" y="2870796"/>
                  <a:pt x="84979" y="2816385"/>
                </a:cubicBezTo>
                <a:cubicBezTo>
                  <a:pt x="30568" y="2761974"/>
                  <a:pt x="0" y="2688177"/>
                  <a:pt x="0" y="2611228"/>
                </a:cubicBezTo>
                <a:lnTo>
                  <a:pt x="0" y="290136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0" vert="horz" wrap="square" lIns="104028" tIns="104028" rIns="104028" bIns="104028" numCol="1" spcCol="1270" anchor="ctr" anchorCtr="0">
            <a:noAutofit/>
          </a:bodyPr>
          <a:lstStyle/>
          <a:p>
            <a:pPr algn="justLow" defTabSz="13335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در صورتى كه بين نماز عصر متوجه شود نماز ظهر را نخوانده يا باطل بوده است.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417411" y="3645611"/>
            <a:ext cx="2673042" cy="2343936"/>
            <a:chOff x="4417411" y="3645611"/>
            <a:chExt cx="2673042" cy="2343936"/>
          </a:xfrm>
        </p:grpSpPr>
        <p:sp>
          <p:nvSpPr>
            <p:cNvPr id="21" name="Freeform 20"/>
            <p:cNvSpPr/>
            <p:nvPr/>
          </p:nvSpPr>
          <p:spPr>
            <a:xfrm rot="17011356">
              <a:off x="6237125" y="4468962"/>
              <a:ext cx="1676680" cy="29977"/>
            </a:xfrm>
            <a:custGeom>
              <a:avLst/>
              <a:gdLst>
                <a:gd name="connsiteX0" fmla="*/ 0 w 1740193"/>
                <a:gd name="connsiteY0" fmla="*/ 15556 h 31113"/>
                <a:gd name="connsiteX1" fmla="*/ 1740193 w 1740193"/>
                <a:gd name="connsiteY1" fmla="*/ 15556 h 3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0193" h="31113">
                  <a:moveTo>
                    <a:pt x="1740193" y="15557"/>
                  </a:moveTo>
                  <a:lnTo>
                    <a:pt x="0" y="1555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9292" tIns="-27950" rIns="839292" bIns="-27947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17411" y="4608551"/>
              <a:ext cx="2462026" cy="1380996"/>
            </a:xfrm>
            <a:custGeom>
              <a:avLst/>
              <a:gdLst>
                <a:gd name="connsiteX0" fmla="*/ 0 w 2555290"/>
                <a:gd name="connsiteY0" fmla="*/ 143331 h 1433310"/>
                <a:gd name="connsiteX1" fmla="*/ 41981 w 2555290"/>
                <a:gd name="connsiteY1" fmla="*/ 41981 h 1433310"/>
                <a:gd name="connsiteX2" fmla="*/ 143331 w 2555290"/>
                <a:gd name="connsiteY2" fmla="*/ 0 h 1433310"/>
                <a:gd name="connsiteX3" fmla="*/ 2411959 w 2555290"/>
                <a:gd name="connsiteY3" fmla="*/ 0 h 1433310"/>
                <a:gd name="connsiteX4" fmla="*/ 2513309 w 2555290"/>
                <a:gd name="connsiteY4" fmla="*/ 41981 h 1433310"/>
                <a:gd name="connsiteX5" fmla="*/ 2555290 w 2555290"/>
                <a:gd name="connsiteY5" fmla="*/ 143331 h 1433310"/>
                <a:gd name="connsiteX6" fmla="*/ 2555290 w 2555290"/>
                <a:gd name="connsiteY6" fmla="*/ 1289979 h 1433310"/>
                <a:gd name="connsiteX7" fmla="*/ 2513309 w 2555290"/>
                <a:gd name="connsiteY7" fmla="*/ 1391329 h 1433310"/>
                <a:gd name="connsiteX8" fmla="*/ 2411959 w 2555290"/>
                <a:gd name="connsiteY8" fmla="*/ 1433310 h 1433310"/>
                <a:gd name="connsiteX9" fmla="*/ 143331 w 2555290"/>
                <a:gd name="connsiteY9" fmla="*/ 1433310 h 1433310"/>
                <a:gd name="connsiteX10" fmla="*/ 41981 w 2555290"/>
                <a:gd name="connsiteY10" fmla="*/ 1391329 h 1433310"/>
                <a:gd name="connsiteX11" fmla="*/ 0 w 2555290"/>
                <a:gd name="connsiteY11" fmla="*/ 1289979 h 1433310"/>
                <a:gd name="connsiteX12" fmla="*/ 0 w 2555290"/>
                <a:gd name="connsiteY12" fmla="*/ 143331 h 143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5290" h="1433310">
                  <a:moveTo>
                    <a:pt x="0" y="143331"/>
                  </a:moveTo>
                  <a:cubicBezTo>
                    <a:pt x="0" y="105317"/>
                    <a:pt x="15101" y="68860"/>
                    <a:pt x="41981" y="41981"/>
                  </a:cubicBezTo>
                  <a:cubicBezTo>
                    <a:pt x="68861" y="15101"/>
                    <a:pt x="105318" y="0"/>
                    <a:pt x="143331" y="0"/>
                  </a:cubicBezTo>
                  <a:lnTo>
                    <a:pt x="2411959" y="0"/>
                  </a:lnTo>
                  <a:cubicBezTo>
                    <a:pt x="2449973" y="0"/>
                    <a:pt x="2486430" y="15101"/>
                    <a:pt x="2513309" y="41981"/>
                  </a:cubicBezTo>
                  <a:cubicBezTo>
                    <a:pt x="2540189" y="68861"/>
                    <a:pt x="2555290" y="105318"/>
                    <a:pt x="2555290" y="143331"/>
                  </a:cubicBezTo>
                  <a:lnTo>
                    <a:pt x="2555290" y="1289979"/>
                  </a:lnTo>
                  <a:cubicBezTo>
                    <a:pt x="2555290" y="1327993"/>
                    <a:pt x="2540189" y="1364450"/>
                    <a:pt x="2513309" y="1391329"/>
                  </a:cubicBezTo>
                  <a:cubicBezTo>
                    <a:pt x="2486429" y="1418209"/>
                    <a:pt x="2449972" y="1433310"/>
                    <a:pt x="2411959" y="1433310"/>
                  </a:cubicBezTo>
                  <a:lnTo>
                    <a:pt x="143331" y="1433310"/>
                  </a:lnTo>
                  <a:cubicBezTo>
                    <a:pt x="105317" y="1433310"/>
                    <a:pt x="68860" y="1418209"/>
                    <a:pt x="41981" y="1391329"/>
                  </a:cubicBezTo>
                  <a:cubicBezTo>
                    <a:pt x="15101" y="1364449"/>
                    <a:pt x="0" y="1327992"/>
                    <a:pt x="0" y="1289979"/>
                  </a:cubicBezTo>
                  <a:lnTo>
                    <a:pt x="0" y="143331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61030" tIns="61030" rIns="61030" bIns="61030" numCol="1" spcCol="1270" anchor="ctr" anchorCtr="0">
              <a:noAutofit/>
            </a:bodyPr>
            <a:lstStyle/>
            <a:p>
              <a:pPr algn="ctr" defTabSz="13335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از نماز عشا به مغرب</a:t>
              </a:r>
              <a:endParaRPr lang="fa-IR" sz="3200" b="1" dirty="0">
                <a:cs typeface="B Zar" pitchFamily="2" charset="-78"/>
              </a:endParaRPr>
            </a:p>
          </p:txBody>
        </p:sp>
      </p:grpSp>
      <p:sp>
        <p:nvSpPr>
          <p:cNvPr id="23" name="Freeform 22"/>
          <p:cNvSpPr/>
          <p:nvPr/>
        </p:nvSpPr>
        <p:spPr>
          <a:xfrm rot="21475740">
            <a:off x="3775158" y="5295669"/>
            <a:ext cx="642462" cy="29978"/>
          </a:xfrm>
          <a:custGeom>
            <a:avLst/>
            <a:gdLst>
              <a:gd name="connsiteX0" fmla="*/ 0 w 666799"/>
              <a:gd name="connsiteY0" fmla="*/ 15556 h 31113"/>
              <a:gd name="connsiteX1" fmla="*/ 666799 w 666799"/>
              <a:gd name="connsiteY1" fmla="*/ 15556 h 3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6799" h="31113">
                <a:moveTo>
                  <a:pt x="666799" y="15557"/>
                </a:moveTo>
                <a:lnTo>
                  <a:pt x="0" y="1555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430" tIns="-1113" rIns="329429" bIns="-1113" numCol="1" spcCol="1270" anchor="ctr" anchorCtr="0">
            <a:noAutofit/>
          </a:bodyPr>
          <a:lstStyle/>
          <a:p>
            <a:pPr lvl="0" algn="ctr" defTabSz="222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500" kern="1200"/>
          </a:p>
        </p:txBody>
      </p:sp>
      <p:sp>
        <p:nvSpPr>
          <p:cNvPr id="24" name="Freeform 23"/>
          <p:cNvSpPr/>
          <p:nvPr/>
        </p:nvSpPr>
        <p:spPr>
          <a:xfrm>
            <a:off x="900453" y="3946351"/>
            <a:ext cx="2874913" cy="2751831"/>
          </a:xfrm>
          <a:custGeom>
            <a:avLst/>
            <a:gdLst>
              <a:gd name="connsiteX0" fmla="*/ 0 w 2983818"/>
              <a:gd name="connsiteY0" fmla="*/ 285607 h 2856073"/>
              <a:gd name="connsiteX1" fmla="*/ 83653 w 2983818"/>
              <a:gd name="connsiteY1" fmla="*/ 83652 h 2856073"/>
              <a:gd name="connsiteX2" fmla="*/ 285608 w 2983818"/>
              <a:gd name="connsiteY2" fmla="*/ 0 h 2856073"/>
              <a:gd name="connsiteX3" fmla="*/ 2698211 w 2983818"/>
              <a:gd name="connsiteY3" fmla="*/ 0 h 2856073"/>
              <a:gd name="connsiteX4" fmla="*/ 2900166 w 2983818"/>
              <a:gd name="connsiteY4" fmla="*/ 83653 h 2856073"/>
              <a:gd name="connsiteX5" fmla="*/ 2983818 w 2983818"/>
              <a:gd name="connsiteY5" fmla="*/ 285608 h 2856073"/>
              <a:gd name="connsiteX6" fmla="*/ 2983818 w 2983818"/>
              <a:gd name="connsiteY6" fmla="*/ 2570466 h 2856073"/>
              <a:gd name="connsiteX7" fmla="*/ 2900166 w 2983818"/>
              <a:gd name="connsiteY7" fmla="*/ 2772421 h 2856073"/>
              <a:gd name="connsiteX8" fmla="*/ 2698211 w 2983818"/>
              <a:gd name="connsiteY8" fmla="*/ 2856073 h 2856073"/>
              <a:gd name="connsiteX9" fmla="*/ 285607 w 2983818"/>
              <a:gd name="connsiteY9" fmla="*/ 2856073 h 2856073"/>
              <a:gd name="connsiteX10" fmla="*/ 83652 w 2983818"/>
              <a:gd name="connsiteY10" fmla="*/ 2772420 h 2856073"/>
              <a:gd name="connsiteX11" fmla="*/ 0 w 2983818"/>
              <a:gd name="connsiteY11" fmla="*/ 2570465 h 2856073"/>
              <a:gd name="connsiteX12" fmla="*/ 0 w 2983818"/>
              <a:gd name="connsiteY12" fmla="*/ 285607 h 285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83818" h="2856073">
                <a:moveTo>
                  <a:pt x="0" y="285607"/>
                </a:moveTo>
                <a:cubicBezTo>
                  <a:pt x="0" y="209859"/>
                  <a:pt x="30091" y="137214"/>
                  <a:pt x="83653" y="83652"/>
                </a:cubicBezTo>
                <a:cubicBezTo>
                  <a:pt x="137215" y="30090"/>
                  <a:pt x="209860" y="0"/>
                  <a:pt x="285608" y="0"/>
                </a:cubicBezTo>
                <a:lnTo>
                  <a:pt x="2698211" y="0"/>
                </a:lnTo>
                <a:cubicBezTo>
                  <a:pt x="2773959" y="0"/>
                  <a:pt x="2846604" y="30091"/>
                  <a:pt x="2900166" y="83653"/>
                </a:cubicBezTo>
                <a:cubicBezTo>
                  <a:pt x="2953728" y="137215"/>
                  <a:pt x="2983818" y="209860"/>
                  <a:pt x="2983818" y="285608"/>
                </a:cubicBezTo>
                <a:lnTo>
                  <a:pt x="2983818" y="2570466"/>
                </a:lnTo>
                <a:cubicBezTo>
                  <a:pt x="2983818" y="2646214"/>
                  <a:pt x="2953727" y="2718859"/>
                  <a:pt x="2900166" y="2772421"/>
                </a:cubicBezTo>
                <a:cubicBezTo>
                  <a:pt x="2846604" y="2825983"/>
                  <a:pt x="2773959" y="2856073"/>
                  <a:pt x="2698211" y="2856073"/>
                </a:cubicBezTo>
                <a:lnTo>
                  <a:pt x="285607" y="2856073"/>
                </a:lnTo>
                <a:cubicBezTo>
                  <a:pt x="209859" y="2856073"/>
                  <a:pt x="137214" y="2825982"/>
                  <a:pt x="83652" y="2772420"/>
                </a:cubicBezTo>
                <a:cubicBezTo>
                  <a:pt x="30090" y="2718858"/>
                  <a:pt x="0" y="2646213"/>
                  <a:pt x="0" y="2570465"/>
                </a:cubicBezTo>
                <a:lnTo>
                  <a:pt x="0" y="285607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0" vert="horz" wrap="square" lIns="102702" tIns="102702" rIns="102702" bIns="102702" numCol="1" spcCol="1270" anchor="ctr" anchorCtr="0">
            <a:noAutofit/>
          </a:bodyPr>
          <a:lstStyle/>
          <a:p>
            <a:pPr algn="justLow" defTabSz="13335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dirty="0" smtClean="0">
                <a:cs typeface="B Zar" pitchFamily="2" charset="-78"/>
              </a:rPr>
              <a:t>در صورتى كه بين نماز عشا پيش از ركوع ركعت چهارم متوجه شود نماز مغرب را نخوانده يا باطل بوده</a:t>
            </a:r>
          </a:p>
        </p:txBody>
      </p:sp>
      <p:sp>
        <p:nvSpPr>
          <p:cNvPr id="25" name="7-Point Star 24">
            <a:hlinkClick r:id="rId2" action="ppaction://hlinksldjump"/>
          </p:cNvPr>
          <p:cNvSpPr/>
          <p:nvPr/>
        </p:nvSpPr>
        <p:spPr>
          <a:xfrm>
            <a:off x="1023910" y="6286520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triped Right Arrow 27">
            <a:hlinkClick r:id="rId3" action="ppaction://hlinksldjump"/>
          </p:cNvPr>
          <p:cNvSpPr/>
          <p:nvPr/>
        </p:nvSpPr>
        <p:spPr>
          <a:xfrm rot="10800000">
            <a:off x="166654" y="592933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2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5" grpId="1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2" action="ppaction://hlinksldjump"/>
          </p:cNvPr>
          <p:cNvSpPr/>
          <p:nvPr/>
        </p:nvSpPr>
        <p:spPr>
          <a:xfrm>
            <a:off x="881034" y="1071546"/>
            <a:ext cx="8286808" cy="5357850"/>
          </a:xfrm>
          <a:prstGeom prst="roundRect">
            <a:avLst>
              <a:gd name="adj" fmla="val 120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2" action="ppaction://hlinksldjump"/>
          </p:cNvPr>
          <p:cNvSpPr/>
          <p:nvPr/>
        </p:nvSpPr>
        <p:spPr>
          <a:xfrm>
            <a:off x="1166786" y="1428736"/>
            <a:ext cx="77153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5400" b="1" dirty="0" smtClean="0">
                <a:solidFill>
                  <a:schemeClr val="dk1"/>
                </a:solidFill>
                <a:cs typeface="B Zar" pitchFamily="2" charset="-78"/>
              </a:rPr>
              <a:t>و اگر وارد ركوع ركعت چهارم شده باشد، نماز عشا صحيح است و پس از آن نماز مغرب را مى‏خواند.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6654375" y="2033819"/>
            <a:ext cx="3051152" cy="2862367"/>
          </a:xfrm>
          <a:custGeom>
            <a:avLst/>
            <a:gdLst>
              <a:gd name="connsiteX0" fmla="*/ 0 w 3051152"/>
              <a:gd name="connsiteY0" fmla="*/ 286237 h 2862367"/>
              <a:gd name="connsiteX1" fmla="*/ 83837 w 3051152"/>
              <a:gd name="connsiteY1" fmla="*/ 83837 h 2862367"/>
              <a:gd name="connsiteX2" fmla="*/ 286237 w 3051152"/>
              <a:gd name="connsiteY2" fmla="*/ 0 h 2862367"/>
              <a:gd name="connsiteX3" fmla="*/ 2764915 w 3051152"/>
              <a:gd name="connsiteY3" fmla="*/ 0 h 2862367"/>
              <a:gd name="connsiteX4" fmla="*/ 2967315 w 3051152"/>
              <a:gd name="connsiteY4" fmla="*/ 83837 h 2862367"/>
              <a:gd name="connsiteX5" fmla="*/ 3051152 w 3051152"/>
              <a:gd name="connsiteY5" fmla="*/ 286237 h 2862367"/>
              <a:gd name="connsiteX6" fmla="*/ 3051152 w 3051152"/>
              <a:gd name="connsiteY6" fmla="*/ 2576130 h 2862367"/>
              <a:gd name="connsiteX7" fmla="*/ 2967315 w 3051152"/>
              <a:gd name="connsiteY7" fmla="*/ 2778530 h 2862367"/>
              <a:gd name="connsiteX8" fmla="*/ 2764915 w 3051152"/>
              <a:gd name="connsiteY8" fmla="*/ 2862367 h 2862367"/>
              <a:gd name="connsiteX9" fmla="*/ 286237 w 3051152"/>
              <a:gd name="connsiteY9" fmla="*/ 2862367 h 2862367"/>
              <a:gd name="connsiteX10" fmla="*/ 83837 w 3051152"/>
              <a:gd name="connsiteY10" fmla="*/ 2778530 h 2862367"/>
              <a:gd name="connsiteX11" fmla="*/ 0 w 3051152"/>
              <a:gd name="connsiteY11" fmla="*/ 2576130 h 2862367"/>
              <a:gd name="connsiteX12" fmla="*/ 0 w 3051152"/>
              <a:gd name="connsiteY12" fmla="*/ 286237 h 286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51152" h="2862367">
                <a:moveTo>
                  <a:pt x="0" y="286237"/>
                </a:moveTo>
                <a:cubicBezTo>
                  <a:pt x="0" y="210322"/>
                  <a:pt x="30157" y="137517"/>
                  <a:pt x="83837" y="83837"/>
                </a:cubicBezTo>
                <a:cubicBezTo>
                  <a:pt x="137517" y="30157"/>
                  <a:pt x="210323" y="0"/>
                  <a:pt x="286237" y="0"/>
                </a:cubicBezTo>
                <a:lnTo>
                  <a:pt x="2764915" y="0"/>
                </a:lnTo>
                <a:cubicBezTo>
                  <a:pt x="2840830" y="0"/>
                  <a:pt x="2913635" y="30157"/>
                  <a:pt x="2967315" y="83837"/>
                </a:cubicBezTo>
                <a:cubicBezTo>
                  <a:pt x="3020995" y="137517"/>
                  <a:pt x="3051152" y="210323"/>
                  <a:pt x="3051152" y="286237"/>
                </a:cubicBezTo>
                <a:lnTo>
                  <a:pt x="3051152" y="2576130"/>
                </a:lnTo>
                <a:cubicBezTo>
                  <a:pt x="3051152" y="2652045"/>
                  <a:pt x="3020995" y="2724850"/>
                  <a:pt x="2967315" y="2778530"/>
                </a:cubicBezTo>
                <a:cubicBezTo>
                  <a:pt x="2913635" y="2832210"/>
                  <a:pt x="2840830" y="2862367"/>
                  <a:pt x="2764915" y="2862367"/>
                </a:cubicBezTo>
                <a:lnTo>
                  <a:pt x="286237" y="2862367"/>
                </a:lnTo>
                <a:cubicBezTo>
                  <a:pt x="210322" y="2862367"/>
                  <a:pt x="137517" y="2832210"/>
                  <a:pt x="83837" y="2778530"/>
                </a:cubicBezTo>
                <a:cubicBezTo>
                  <a:pt x="30157" y="2724850"/>
                  <a:pt x="0" y="2652045"/>
                  <a:pt x="0" y="2576130"/>
                </a:cubicBezTo>
                <a:lnTo>
                  <a:pt x="0" y="286237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08601" tIns="108601" rIns="108601" bIns="108601" numCol="1" spcCol="1270" anchor="ctr" anchorCtr="0">
            <a:noAutofit/>
          </a:bodyPr>
          <a:lstStyle/>
          <a:p>
            <a:pPr lvl="0" algn="ctr" defTabSz="1733550" rtl="1">
              <a:lnSpc>
                <a:spcPts val="5000"/>
              </a:lnSpc>
              <a:spcBef>
                <a:spcPct val="0"/>
              </a:spcBef>
            </a:pPr>
            <a:r>
              <a:rPr lang="fa-IR" sz="3900" b="1" kern="1200" dirty="0" smtClean="0">
                <a:cs typeface="B Zar" pitchFamily="2" charset="-78"/>
              </a:rPr>
              <a:t>برگرداندن نيّت در موارد زير اشكال ندارد:</a:t>
            </a:r>
            <a:endParaRPr lang="fa-IR" sz="3900" b="1" kern="1200" dirty="0">
              <a:cs typeface="B Zar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05334" y="918990"/>
            <a:ext cx="5875946" cy="2709571"/>
            <a:chOff x="205334" y="918990"/>
            <a:chExt cx="5875946" cy="2709571"/>
          </a:xfrm>
        </p:grpSpPr>
        <p:sp>
          <p:nvSpPr>
            <p:cNvPr id="19" name="Freeform 18"/>
            <p:cNvSpPr/>
            <p:nvPr/>
          </p:nvSpPr>
          <p:spPr>
            <a:xfrm rot="25152198">
              <a:off x="4900618" y="2447899"/>
              <a:ext cx="2319795" cy="41529"/>
            </a:xfrm>
            <a:custGeom>
              <a:avLst/>
              <a:gdLst>
                <a:gd name="connsiteX0" fmla="*/ 0 w 2319795"/>
                <a:gd name="connsiteY0" fmla="*/ 20764 h 41528"/>
                <a:gd name="connsiteX1" fmla="*/ 2319795 w 2319795"/>
                <a:gd name="connsiteY1" fmla="*/ 20764 h 4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9795" h="41528">
                  <a:moveTo>
                    <a:pt x="2319795" y="20764"/>
                  </a:moveTo>
                  <a:lnTo>
                    <a:pt x="0" y="2076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4603" tIns="-37231" rIns="1114602" bIns="-37230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5334" y="918990"/>
              <a:ext cx="5261321" cy="1106666"/>
            </a:xfrm>
            <a:custGeom>
              <a:avLst/>
              <a:gdLst>
                <a:gd name="connsiteX0" fmla="*/ 0 w 5261321"/>
                <a:gd name="connsiteY0" fmla="*/ 110667 h 1106666"/>
                <a:gd name="connsiteX1" fmla="*/ 32414 w 5261321"/>
                <a:gd name="connsiteY1" fmla="*/ 32414 h 1106666"/>
                <a:gd name="connsiteX2" fmla="*/ 110667 w 5261321"/>
                <a:gd name="connsiteY2" fmla="*/ 0 h 1106666"/>
                <a:gd name="connsiteX3" fmla="*/ 5150654 w 5261321"/>
                <a:gd name="connsiteY3" fmla="*/ 0 h 1106666"/>
                <a:gd name="connsiteX4" fmla="*/ 5228907 w 5261321"/>
                <a:gd name="connsiteY4" fmla="*/ 32414 h 1106666"/>
                <a:gd name="connsiteX5" fmla="*/ 5261321 w 5261321"/>
                <a:gd name="connsiteY5" fmla="*/ 110667 h 1106666"/>
                <a:gd name="connsiteX6" fmla="*/ 5261321 w 5261321"/>
                <a:gd name="connsiteY6" fmla="*/ 995999 h 1106666"/>
                <a:gd name="connsiteX7" fmla="*/ 5228907 w 5261321"/>
                <a:gd name="connsiteY7" fmla="*/ 1074252 h 1106666"/>
                <a:gd name="connsiteX8" fmla="*/ 5150654 w 5261321"/>
                <a:gd name="connsiteY8" fmla="*/ 1106666 h 1106666"/>
                <a:gd name="connsiteX9" fmla="*/ 110667 w 5261321"/>
                <a:gd name="connsiteY9" fmla="*/ 1106666 h 1106666"/>
                <a:gd name="connsiteX10" fmla="*/ 32414 w 5261321"/>
                <a:gd name="connsiteY10" fmla="*/ 1074252 h 1106666"/>
                <a:gd name="connsiteX11" fmla="*/ 0 w 5261321"/>
                <a:gd name="connsiteY11" fmla="*/ 995999 h 1106666"/>
                <a:gd name="connsiteX12" fmla="*/ 0 w 5261321"/>
                <a:gd name="connsiteY12" fmla="*/ 110667 h 110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1321" h="1106666">
                  <a:moveTo>
                    <a:pt x="0" y="110667"/>
                  </a:moveTo>
                  <a:cubicBezTo>
                    <a:pt x="0" y="81316"/>
                    <a:pt x="11660" y="53168"/>
                    <a:pt x="32414" y="32414"/>
                  </a:cubicBezTo>
                  <a:cubicBezTo>
                    <a:pt x="53168" y="11660"/>
                    <a:pt x="81317" y="0"/>
                    <a:pt x="110667" y="0"/>
                  </a:cubicBezTo>
                  <a:lnTo>
                    <a:pt x="5150654" y="0"/>
                  </a:lnTo>
                  <a:cubicBezTo>
                    <a:pt x="5180005" y="0"/>
                    <a:pt x="5208153" y="11660"/>
                    <a:pt x="5228907" y="32414"/>
                  </a:cubicBezTo>
                  <a:cubicBezTo>
                    <a:pt x="5249661" y="53168"/>
                    <a:pt x="5261321" y="81317"/>
                    <a:pt x="5261321" y="110667"/>
                  </a:cubicBezTo>
                  <a:lnTo>
                    <a:pt x="5261321" y="995999"/>
                  </a:lnTo>
                  <a:cubicBezTo>
                    <a:pt x="5261321" y="1025350"/>
                    <a:pt x="5249661" y="1053498"/>
                    <a:pt x="5228907" y="1074252"/>
                  </a:cubicBezTo>
                  <a:cubicBezTo>
                    <a:pt x="5208153" y="1095006"/>
                    <a:pt x="5180004" y="1106666"/>
                    <a:pt x="5150654" y="1106666"/>
                  </a:cubicBezTo>
                  <a:lnTo>
                    <a:pt x="110667" y="1106666"/>
                  </a:lnTo>
                  <a:cubicBezTo>
                    <a:pt x="81316" y="1106666"/>
                    <a:pt x="53168" y="1095006"/>
                    <a:pt x="32414" y="1074252"/>
                  </a:cubicBezTo>
                  <a:cubicBezTo>
                    <a:pt x="11660" y="1053498"/>
                    <a:pt x="0" y="1025349"/>
                    <a:pt x="0" y="995999"/>
                  </a:cubicBezTo>
                  <a:lnTo>
                    <a:pt x="0" y="11066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5273" tIns="55273" rIns="55273" bIns="55273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600" b="1" kern="1200" dirty="0" smtClean="0">
                  <a:cs typeface="B Zar" pitchFamily="2" charset="-78"/>
                </a:rPr>
                <a:t>از قضاى عصر به قضاى ظهر.</a:t>
              </a:r>
              <a:endParaRPr lang="fa-IR" sz="3600" b="1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05334" y="2247443"/>
            <a:ext cx="6535599" cy="1106666"/>
            <a:chOff x="205334" y="2247443"/>
            <a:chExt cx="6535599" cy="1106666"/>
          </a:xfrm>
        </p:grpSpPr>
        <p:sp>
          <p:nvSpPr>
            <p:cNvPr id="21" name="Freeform 20"/>
            <p:cNvSpPr/>
            <p:nvPr/>
          </p:nvSpPr>
          <p:spPr>
            <a:xfrm rot="23352953">
              <a:off x="5380097" y="3112126"/>
              <a:ext cx="1360836" cy="41529"/>
            </a:xfrm>
            <a:custGeom>
              <a:avLst/>
              <a:gdLst>
                <a:gd name="connsiteX0" fmla="*/ 0 w 1360836"/>
                <a:gd name="connsiteY0" fmla="*/ 20764 h 41528"/>
                <a:gd name="connsiteX1" fmla="*/ 1360836 w 1360836"/>
                <a:gd name="connsiteY1" fmla="*/ 20764 h 4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0836" h="41528">
                  <a:moveTo>
                    <a:pt x="1360836" y="20764"/>
                  </a:moveTo>
                  <a:lnTo>
                    <a:pt x="0" y="2076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9097" tIns="-13258" rIns="659097" bIns="-13255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5334" y="2247443"/>
              <a:ext cx="5261321" cy="1106666"/>
            </a:xfrm>
            <a:custGeom>
              <a:avLst/>
              <a:gdLst>
                <a:gd name="connsiteX0" fmla="*/ 0 w 5261321"/>
                <a:gd name="connsiteY0" fmla="*/ 110667 h 1106666"/>
                <a:gd name="connsiteX1" fmla="*/ 32414 w 5261321"/>
                <a:gd name="connsiteY1" fmla="*/ 32414 h 1106666"/>
                <a:gd name="connsiteX2" fmla="*/ 110667 w 5261321"/>
                <a:gd name="connsiteY2" fmla="*/ 0 h 1106666"/>
                <a:gd name="connsiteX3" fmla="*/ 5150654 w 5261321"/>
                <a:gd name="connsiteY3" fmla="*/ 0 h 1106666"/>
                <a:gd name="connsiteX4" fmla="*/ 5228907 w 5261321"/>
                <a:gd name="connsiteY4" fmla="*/ 32414 h 1106666"/>
                <a:gd name="connsiteX5" fmla="*/ 5261321 w 5261321"/>
                <a:gd name="connsiteY5" fmla="*/ 110667 h 1106666"/>
                <a:gd name="connsiteX6" fmla="*/ 5261321 w 5261321"/>
                <a:gd name="connsiteY6" fmla="*/ 995999 h 1106666"/>
                <a:gd name="connsiteX7" fmla="*/ 5228907 w 5261321"/>
                <a:gd name="connsiteY7" fmla="*/ 1074252 h 1106666"/>
                <a:gd name="connsiteX8" fmla="*/ 5150654 w 5261321"/>
                <a:gd name="connsiteY8" fmla="*/ 1106666 h 1106666"/>
                <a:gd name="connsiteX9" fmla="*/ 110667 w 5261321"/>
                <a:gd name="connsiteY9" fmla="*/ 1106666 h 1106666"/>
                <a:gd name="connsiteX10" fmla="*/ 32414 w 5261321"/>
                <a:gd name="connsiteY10" fmla="*/ 1074252 h 1106666"/>
                <a:gd name="connsiteX11" fmla="*/ 0 w 5261321"/>
                <a:gd name="connsiteY11" fmla="*/ 995999 h 1106666"/>
                <a:gd name="connsiteX12" fmla="*/ 0 w 5261321"/>
                <a:gd name="connsiteY12" fmla="*/ 110667 h 110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1321" h="1106666">
                  <a:moveTo>
                    <a:pt x="0" y="110667"/>
                  </a:moveTo>
                  <a:cubicBezTo>
                    <a:pt x="0" y="81316"/>
                    <a:pt x="11660" y="53168"/>
                    <a:pt x="32414" y="32414"/>
                  </a:cubicBezTo>
                  <a:cubicBezTo>
                    <a:pt x="53168" y="11660"/>
                    <a:pt x="81317" y="0"/>
                    <a:pt x="110667" y="0"/>
                  </a:cubicBezTo>
                  <a:lnTo>
                    <a:pt x="5150654" y="0"/>
                  </a:lnTo>
                  <a:cubicBezTo>
                    <a:pt x="5180005" y="0"/>
                    <a:pt x="5208153" y="11660"/>
                    <a:pt x="5228907" y="32414"/>
                  </a:cubicBezTo>
                  <a:cubicBezTo>
                    <a:pt x="5249661" y="53168"/>
                    <a:pt x="5261321" y="81317"/>
                    <a:pt x="5261321" y="110667"/>
                  </a:cubicBezTo>
                  <a:lnTo>
                    <a:pt x="5261321" y="995999"/>
                  </a:lnTo>
                  <a:cubicBezTo>
                    <a:pt x="5261321" y="1025350"/>
                    <a:pt x="5249661" y="1053498"/>
                    <a:pt x="5228907" y="1074252"/>
                  </a:cubicBezTo>
                  <a:cubicBezTo>
                    <a:pt x="5208153" y="1095006"/>
                    <a:pt x="5180004" y="1106666"/>
                    <a:pt x="5150654" y="1106666"/>
                  </a:cubicBezTo>
                  <a:lnTo>
                    <a:pt x="110667" y="1106666"/>
                  </a:lnTo>
                  <a:cubicBezTo>
                    <a:pt x="81316" y="1106666"/>
                    <a:pt x="53168" y="1095006"/>
                    <a:pt x="32414" y="1074252"/>
                  </a:cubicBezTo>
                  <a:cubicBezTo>
                    <a:pt x="11660" y="1053498"/>
                    <a:pt x="0" y="1025349"/>
                    <a:pt x="0" y="995999"/>
                  </a:cubicBezTo>
                  <a:lnTo>
                    <a:pt x="0" y="11066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5273" tIns="55273" rIns="55273" bIns="55273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600" b="1" kern="1200" dirty="0" smtClean="0">
                  <a:cs typeface="B Zar" pitchFamily="2" charset="-78"/>
                </a:rPr>
                <a:t>از قضاى عشا به قضاى مغرب.</a:t>
              </a:r>
              <a:endParaRPr lang="en-US" sz="3600" b="1" kern="1200" dirty="0"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05334" y="3575896"/>
            <a:ext cx="6535599" cy="1106666"/>
            <a:chOff x="205334" y="3575896"/>
            <a:chExt cx="6535599" cy="1106666"/>
          </a:xfrm>
        </p:grpSpPr>
        <p:sp>
          <p:nvSpPr>
            <p:cNvPr id="23" name="Freeform 22"/>
            <p:cNvSpPr/>
            <p:nvPr/>
          </p:nvSpPr>
          <p:spPr>
            <a:xfrm rot="19847047">
              <a:off x="5380097" y="3776352"/>
              <a:ext cx="1360836" cy="41529"/>
            </a:xfrm>
            <a:custGeom>
              <a:avLst/>
              <a:gdLst>
                <a:gd name="connsiteX0" fmla="*/ 0 w 1360836"/>
                <a:gd name="connsiteY0" fmla="*/ 20764 h 41528"/>
                <a:gd name="connsiteX1" fmla="*/ 1360836 w 1360836"/>
                <a:gd name="connsiteY1" fmla="*/ 20764 h 4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0836" h="41528">
                  <a:moveTo>
                    <a:pt x="1360836" y="20764"/>
                  </a:moveTo>
                  <a:lnTo>
                    <a:pt x="0" y="2076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9098" tIns="-13257" rIns="659096" bIns="-1325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5334" y="3575896"/>
              <a:ext cx="5261321" cy="1106666"/>
            </a:xfrm>
            <a:custGeom>
              <a:avLst/>
              <a:gdLst>
                <a:gd name="connsiteX0" fmla="*/ 0 w 5261321"/>
                <a:gd name="connsiteY0" fmla="*/ 110667 h 1106666"/>
                <a:gd name="connsiteX1" fmla="*/ 32414 w 5261321"/>
                <a:gd name="connsiteY1" fmla="*/ 32414 h 1106666"/>
                <a:gd name="connsiteX2" fmla="*/ 110667 w 5261321"/>
                <a:gd name="connsiteY2" fmla="*/ 0 h 1106666"/>
                <a:gd name="connsiteX3" fmla="*/ 5150654 w 5261321"/>
                <a:gd name="connsiteY3" fmla="*/ 0 h 1106666"/>
                <a:gd name="connsiteX4" fmla="*/ 5228907 w 5261321"/>
                <a:gd name="connsiteY4" fmla="*/ 32414 h 1106666"/>
                <a:gd name="connsiteX5" fmla="*/ 5261321 w 5261321"/>
                <a:gd name="connsiteY5" fmla="*/ 110667 h 1106666"/>
                <a:gd name="connsiteX6" fmla="*/ 5261321 w 5261321"/>
                <a:gd name="connsiteY6" fmla="*/ 995999 h 1106666"/>
                <a:gd name="connsiteX7" fmla="*/ 5228907 w 5261321"/>
                <a:gd name="connsiteY7" fmla="*/ 1074252 h 1106666"/>
                <a:gd name="connsiteX8" fmla="*/ 5150654 w 5261321"/>
                <a:gd name="connsiteY8" fmla="*/ 1106666 h 1106666"/>
                <a:gd name="connsiteX9" fmla="*/ 110667 w 5261321"/>
                <a:gd name="connsiteY9" fmla="*/ 1106666 h 1106666"/>
                <a:gd name="connsiteX10" fmla="*/ 32414 w 5261321"/>
                <a:gd name="connsiteY10" fmla="*/ 1074252 h 1106666"/>
                <a:gd name="connsiteX11" fmla="*/ 0 w 5261321"/>
                <a:gd name="connsiteY11" fmla="*/ 995999 h 1106666"/>
                <a:gd name="connsiteX12" fmla="*/ 0 w 5261321"/>
                <a:gd name="connsiteY12" fmla="*/ 110667 h 110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1321" h="1106666">
                  <a:moveTo>
                    <a:pt x="0" y="110667"/>
                  </a:moveTo>
                  <a:cubicBezTo>
                    <a:pt x="0" y="81316"/>
                    <a:pt x="11660" y="53168"/>
                    <a:pt x="32414" y="32414"/>
                  </a:cubicBezTo>
                  <a:cubicBezTo>
                    <a:pt x="53168" y="11660"/>
                    <a:pt x="81317" y="0"/>
                    <a:pt x="110667" y="0"/>
                  </a:cubicBezTo>
                  <a:lnTo>
                    <a:pt x="5150654" y="0"/>
                  </a:lnTo>
                  <a:cubicBezTo>
                    <a:pt x="5180005" y="0"/>
                    <a:pt x="5208153" y="11660"/>
                    <a:pt x="5228907" y="32414"/>
                  </a:cubicBezTo>
                  <a:cubicBezTo>
                    <a:pt x="5249661" y="53168"/>
                    <a:pt x="5261321" y="81317"/>
                    <a:pt x="5261321" y="110667"/>
                  </a:cubicBezTo>
                  <a:lnTo>
                    <a:pt x="5261321" y="995999"/>
                  </a:lnTo>
                  <a:cubicBezTo>
                    <a:pt x="5261321" y="1025350"/>
                    <a:pt x="5249661" y="1053498"/>
                    <a:pt x="5228907" y="1074252"/>
                  </a:cubicBezTo>
                  <a:cubicBezTo>
                    <a:pt x="5208153" y="1095006"/>
                    <a:pt x="5180004" y="1106666"/>
                    <a:pt x="5150654" y="1106666"/>
                  </a:cubicBezTo>
                  <a:lnTo>
                    <a:pt x="110667" y="1106666"/>
                  </a:lnTo>
                  <a:cubicBezTo>
                    <a:pt x="81316" y="1106666"/>
                    <a:pt x="53168" y="1095006"/>
                    <a:pt x="32414" y="1074252"/>
                  </a:cubicBezTo>
                  <a:cubicBezTo>
                    <a:pt x="11660" y="1053498"/>
                    <a:pt x="0" y="1025349"/>
                    <a:pt x="0" y="995999"/>
                  </a:cubicBezTo>
                  <a:lnTo>
                    <a:pt x="0" y="11066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5273" tIns="55273" rIns="55273" bIns="55273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600" b="1" kern="1200" dirty="0" smtClean="0">
                  <a:cs typeface="B Zar" pitchFamily="2" charset="-78"/>
                </a:rPr>
                <a:t>از اداء به قضا.</a:t>
              </a:r>
              <a:endParaRPr lang="en-US" sz="3600" b="1" kern="1200" dirty="0">
                <a:cs typeface="B Zar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5334" y="3301444"/>
            <a:ext cx="5875946" cy="2709571"/>
            <a:chOff x="205334" y="3301444"/>
            <a:chExt cx="5875946" cy="2709571"/>
          </a:xfrm>
        </p:grpSpPr>
        <p:sp>
          <p:nvSpPr>
            <p:cNvPr id="25" name="Freeform 24"/>
            <p:cNvSpPr/>
            <p:nvPr/>
          </p:nvSpPr>
          <p:spPr>
            <a:xfrm rot="18047802">
              <a:off x="4900618" y="4440577"/>
              <a:ext cx="2319796" cy="41529"/>
            </a:xfrm>
            <a:custGeom>
              <a:avLst/>
              <a:gdLst>
                <a:gd name="connsiteX0" fmla="*/ 0 w 2319795"/>
                <a:gd name="connsiteY0" fmla="*/ 20764 h 41528"/>
                <a:gd name="connsiteX1" fmla="*/ 2319795 w 2319795"/>
                <a:gd name="connsiteY1" fmla="*/ 20764 h 4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9795" h="41528">
                  <a:moveTo>
                    <a:pt x="2319795" y="20764"/>
                  </a:moveTo>
                  <a:lnTo>
                    <a:pt x="0" y="2076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4601" tIns="-37231" rIns="1114605" bIns="-37230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5334" y="4904349"/>
              <a:ext cx="5261321" cy="1106666"/>
            </a:xfrm>
            <a:custGeom>
              <a:avLst/>
              <a:gdLst>
                <a:gd name="connsiteX0" fmla="*/ 0 w 5261321"/>
                <a:gd name="connsiteY0" fmla="*/ 110667 h 1106666"/>
                <a:gd name="connsiteX1" fmla="*/ 32414 w 5261321"/>
                <a:gd name="connsiteY1" fmla="*/ 32414 h 1106666"/>
                <a:gd name="connsiteX2" fmla="*/ 110667 w 5261321"/>
                <a:gd name="connsiteY2" fmla="*/ 0 h 1106666"/>
                <a:gd name="connsiteX3" fmla="*/ 5150654 w 5261321"/>
                <a:gd name="connsiteY3" fmla="*/ 0 h 1106666"/>
                <a:gd name="connsiteX4" fmla="*/ 5228907 w 5261321"/>
                <a:gd name="connsiteY4" fmla="*/ 32414 h 1106666"/>
                <a:gd name="connsiteX5" fmla="*/ 5261321 w 5261321"/>
                <a:gd name="connsiteY5" fmla="*/ 110667 h 1106666"/>
                <a:gd name="connsiteX6" fmla="*/ 5261321 w 5261321"/>
                <a:gd name="connsiteY6" fmla="*/ 995999 h 1106666"/>
                <a:gd name="connsiteX7" fmla="*/ 5228907 w 5261321"/>
                <a:gd name="connsiteY7" fmla="*/ 1074252 h 1106666"/>
                <a:gd name="connsiteX8" fmla="*/ 5150654 w 5261321"/>
                <a:gd name="connsiteY8" fmla="*/ 1106666 h 1106666"/>
                <a:gd name="connsiteX9" fmla="*/ 110667 w 5261321"/>
                <a:gd name="connsiteY9" fmla="*/ 1106666 h 1106666"/>
                <a:gd name="connsiteX10" fmla="*/ 32414 w 5261321"/>
                <a:gd name="connsiteY10" fmla="*/ 1074252 h 1106666"/>
                <a:gd name="connsiteX11" fmla="*/ 0 w 5261321"/>
                <a:gd name="connsiteY11" fmla="*/ 995999 h 1106666"/>
                <a:gd name="connsiteX12" fmla="*/ 0 w 5261321"/>
                <a:gd name="connsiteY12" fmla="*/ 110667 h 110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1321" h="1106666">
                  <a:moveTo>
                    <a:pt x="0" y="110667"/>
                  </a:moveTo>
                  <a:cubicBezTo>
                    <a:pt x="0" y="81316"/>
                    <a:pt x="11660" y="53168"/>
                    <a:pt x="32414" y="32414"/>
                  </a:cubicBezTo>
                  <a:cubicBezTo>
                    <a:pt x="53168" y="11660"/>
                    <a:pt x="81317" y="0"/>
                    <a:pt x="110667" y="0"/>
                  </a:cubicBezTo>
                  <a:lnTo>
                    <a:pt x="5150654" y="0"/>
                  </a:lnTo>
                  <a:cubicBezTo>
                    <a:pt x="5180005" y="0"/>
                    <a:pt x="5208153" y="11660"/>
                    <a:pt x="5228907" y="32414"/>
                  </a:cubicBezTo>
                  <a:cubicBezTo>
                    <a:pt x="5249661" y="53168"/>
                    <a:pt x="5261321" y="81317"/>
                    <a:pt x="5261321" y="110667"/>
                  </a:cubicBezTo>
                  <a:lnTo>
                    <a:pt x="5261321" y="995999"/>
                  </a:lnTo>
                  <a:cubicBezTo>
                    <a:pt x="5261321" y="1025350"/>
                    <a:pt x="5249661" y="1053498"/>
                    <a:pt x="5228907" y="1074252"/>
                  </a:cubicBezTo>
                  <a:cubicBezTo>
                    <a:pt x="5208153" y="1095006"/>
                    <a:pt x="5180004" y="1106666"/>
                    <a:pt x="5150654" y="1106666"/>
                  </a:cubicBezTo>
                  <a:lnTo>
                    <a:pt x="110667" y="1106666"/>
                  </a:lnTo>
                  <a:cubicBezTo>
                    <a:pt x="81316" y="1106666"/>
                    <a:pt x="53168" y="1095006"/>
                    <a:pt x="32414" y="1074252"/>
                  </a:cubicBezTo>
                  <a:cubicBezTo>
                    <a:pt x="11660" y="1053498"/>
                    <a:pt x="0" y="1025349"/>
                    <a:pt x="0" y="995999"/>
                  </a:cubicBezTo>
                  <a:lnTo>
                    <a:pt x="0" y="110667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55273" tIns="55273" rIns="55273" bIns="55273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600" b="1" kern="1200" dirty="0" smtClean="0">
                  <a:cs typeface="B Zar" pitchFamily="2" charset="-78"/>
                </a:rPr>
                <a:t>از جماعت به فرادا.</a:t>
              </a:r>
              <a:endParaRPr lang="fa-IR" sz="36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745195" y="2285993"/>
            <a:ext cx="2032340" cy="2899058"/>
          </a:xfrm>
          <a:custGeom>
            <a:avLst/>
            <a:gdLst>
              <a:gd name="connsiteX0" fmla="*/ 0 w 2032340"/>
              <a:gd name="connsiteY0" fmla="*/ 203234 h 2899058"/>
              <a:gd name="connsiteX1" fmla="*/ 59526 w 2032340"/>
              <a:gd name="connsiteY1" fmla="*/ 59526 h 2899058"/>
              <a:gd name="connsiteX2" fmla="*/ 203234 w 2032340"/>
              <a:gd name="connsiteY2" fmla="*/ 0 h 2899058"/>
              <a:gd name="connsiteX3" fmla="*/ 1829106 w 2032340"/>
              <a:gd name="connsiteY3" fmla="*/ 0 h 2899058"/>
              <a:gd name="connsiteX4" fmla="*/ 1972814 w 2032340"/>
              <a:gd name="connsiteY4" fmla="*/ 59526 h 2899058"/>
              <a:gd name="connsiteX5" fmla="*/ 2032340 w 2032340"/>
              <a:gd name="connsiteY5" fmla="*/ 203234 h 2899058"/>
              <a:gd name="connsiteX6" fmla="*/ 2032340 w 2032340"/>
              <a:gd name="connsiteY6" fmla="*/ 2695824 h 2899058"/>
              <a:gd name="connsiteX7" fmla="*/ 1972814 w 2032340"/>
              <a:gd name="connsiteY7" fmla="*/ 2839532 h 2899058"/>
              <a:gd name="connsiteX8" fmla="*/ 1829106 w 2032340"/>
              <a:gd name="connsiteY8" fmla="*/ 2899058 h 2899058"/>
              <a:gd name="connsiteX9" fmla="*/ 203234 w 2032340"/>
              <a:gd name="connsiteY9" fmla="*/ 2899058 h 2899058"/>
              <a:gd name="connsiteX10" fmla="*/ 59526 w 2032340"/>
              <a:gd name="connsiteY10" fmla="*/ 2839532 h 2899058"/>
              <a:gd name="connsiteX11" fmla="*/ 0 w 2032340"/>
              <a:gd name="connsiteY11" fmla="*/ 2695824 h 2899058"/>
              <a:gd name="connsiteX12" fmla="*/ 0 w 2032340"/>
              <a:gd name="connsiteY12" fmla="*/ 203234 h 289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32340" h="2899058">
                <a:moveTo>
                  <a:pt x="0" y="203234"/>
                </a:moveTo>
                <a:cubicBezTo>
                  <a:pt x="0" y="149333"/>
                  <a:pt x="21412" y="97640"/>
                  <a:pt x="59526" y="59526"/>
                </a:cubicBezTo>
                <a:cubicBezTo>
                  <a:pt x="97640" y="21412"/>
                  <a:pt x="149333" y="0"/>
                  <a:pt x="203234" y="0"/>
                </a:cubicBezTo>
                <a:lnTo>
                  <a:pt x="1829106" y="0"/>
                </a:lnTo>
                <a:cubicBezTo>
                  <a:pt x="1883007" y="0"/>
                  <a:pt x="1934700" y="21412"/>
                  <a:pt x="1972814" y="59526"/>
                </a:cubicBezTo>
                <a:cubicBezTo>
                  <a:pt x="2010928" y="97640"/>
                  <a:pt x="2032340" y="149333"/>
                  <a:pt x="2032340" y="203234"/>
                </a:cubicBezTo>
                <a:lnTo>
                  <a:pt x="2032340" y="2695824"/>
                </a:lnTo>
                <a:cubicBezTo>
                  <a:pt x="2032340" y="2749725"/>
                  <a:pt x="2010928" y="2801418"/>
                  <a:pt x="1972814" y="2839532"/>
                </a:cubicBezTo>
                <a:cubicBezTo>
                  <a:pt x="1934700" y="2877646"/>
                  <a:pt x="1883007" y="2899058"/>
                  <a:pt x="1829106" y="2899058"/>
                </a:cubicBezTo>
                <a:lnTo>
                  <a:pt x="203234" y="2899058"/>
                </a:lnTo>
                <a:cubicBezTo>
                  <a:pt x="149333" y="2899058"/>
                  <a:pt x="97640" y="2877646"/>
                  <a:pt x="59526" y="2839532"/>
                </a:cubicBezTo>
                <a:cubicBezTo>
                  <a:pt x="21412" y="2801418"/>
                  <a:pt x="0" y="2749725"/>
                  <a:pt x="0" y="2695824"/>
                </a:cubicBezTo>
                <a:lnTo>
                  <a:pt x="0" y="20323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305" tIns="77305" rIns="77305" bIns="77305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برگرداندن نيّت در موارد زير صحيح نيست:</a:t>
            </a:r>
            <a:endParaRPr lang="fa-IR" sz="3600" b="1" kern="1200" dirty="0">
              <a:cs typeface="B Zar" pitchFamily="2" charset="-78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96558" y="862694"/>
            <a:ext cx="6721643" cy="2983418"/>
            <a:chOff x="496558" y="862694"/>
            <a:chExt cx="6721643" cy="2983418"/>
          </a:xfrm>
        </p:grpSpPr>
        <p:sp>
          <p:nvSpPr>
            <p:cNvPr id="19" name="Freeform 18"/>
            <p:cNvSpPr/>
            <p:nvPr/>
          </p:nvSpPr>
          <p:spPr>
            <a:xfrm rot="25607019">
              <a:off x="5841129" y="2469040"/>
              <a:ext cx="2731401" cy="22743"/>
            </a:xfrm>
            <a:custGeom>
              <a:avLst/>
              <a:gdLst>
                <a:gd name="connsiteX0" fmla="*/ 0 w 2731401"/>
                <a:gd name="connsiteY0" fmla="*/ 11370 h 22741"/>
                <a:gd name="connsiteX1" fmla="*/ 2731401 w 2731401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1401" h="22741">
                  <a:moveTo>
                    <a:pt x="2731401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-56915" rIns="12699" bIns="-56913" numCol="1" spcCol="1270" anchor="ctr" anchorCtr="0">
              <a:noAutofit/>
            </a:bodyPr>
            <a:lstStyle/>
            <a:p>
              <a:pPr lvl="0" algn="ctr" defTabSz="4445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0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6558" y="862694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نماز ظهر به نماز عصر.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96558" y="1696691"/>
            <a:ext cx="6721643" cy="2196845"/>
            <a:chOff x="496558" y="1696691"/>
            <a:chExt cx="6721643" cy="2196845"/>
          </a:xfrm>
        </p:grpSpPr>
        <p:sp>
          <p:nvSpPr>
            <p:cNvPr id="21" name="Freeform 20"/>
            <p:cNvSpPr/>
            <p:nvPr/>
          </p:nvSpPr>
          <p:spPr>
            <a:xfrm rot="25037110">
              <a:off x="6210703" y="2886039"/>
              <a:ext cx="1992253" cy="22742"/>
            </a:xfrm>
            <a:custGeom>
              <a:avLst/>
              <a:gdLst>
                <a:gd name="connsiteX0" fmla="*/ 0 w 1992253"/>
                <a:gd name="connsiteY0" fmla="*/ 11370 h 22741"/>
                <a:gd name="connsiteX1" fmla="*/ 1992253 w 1992253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2253" h="22741">
                  <a:moveTo>
                    <a:pt x="1992253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99" tIns="-38436" rIns="12700" bIns="-38435" numCol="1" spcCol="1270" anchor="ctr" anchorCtr="0">
              <a:noAutofit/>
            </a:bodyPr>
            <a:lstStyle/>
            <a:p>
              <a:pPr lvl="0" algn="ctr" defTabSz="4000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9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6558" y="1696691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مغرب به عشا.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96558" y="2530687"/>
            <a:ext cx="7393772" cy="795092"/>
            <a:chOff x="496558" y="2530687"/>
            <a:chExt cx="7393772" cy="795092"/>
          </a:xfrm>
        </p:grpSpPr>
        <p:sp>
          <p:nvSpPr>
            <p:cNvPr id="23" name="Freeform 22"/>
            <p:cNvSpPr/>
            <p:nvPr/>
          </p:nvSpPr>
          <p:spPr>
            <a:xfrm rot="23881970">
              <a:off x="6523329" y="3303038"/>
              <a:ext cx="1367001" cy="22741"/>
            </a:xfrm>
            <a:custGeom>
              <a:avLst/>
              <a:gdLst>
                <a:gd name="connsiteX0" fmla="*/ 0 w 1367001"/>
                <a:gd name="connsiteY0" fmla="*/ 11370 h 22741"/>
                <a:gd name="connsiteX1" fmla="*/ 1367001 w 1367001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7001" h="22741">
                  <a:moveTo>
                    <a:pt x="1367001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99" tIns="-22806" rIns="12700" bIns="-22804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6558" y="2530687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قضا به ادا.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96558" y="3364684"/>
            <a:ext cx="7248653" cy="725214"/>
            <a:chOff x="496558" y="3364684"/>
            <a:chExt cx="7248653" cy="725214"/>
          </a:xfrm>
        </p:grpSpPr>
        <p:sp>
          <p:nvSpPr>
            <p:cNvPr id="25" name="Freeform 24"/>
            <p:cNvSpPr/>
            <p:nvPr/>
          </p:nvSpPr>
          <p:spPr>
            <a:xfrm rot="21626280">
              <a:off x="6668450" y="3720036"/>
              <a:ext cx="1076761" cy="22741"/>
            </a:xfrm>
            <a:custGeom>
              <a:avLst/>
              <a:gdLst>
                <a:gd name="connsiteX0" fmla="*/ 0 w 1076761"/>
                <a:gd name="connsiteY0" fmla="*/ 11370 h 22741"/>
                <a:gd name="connsiteX1" fmla="*/ 1076761 w 1076761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6761" h="22741">
                  <a:moveTo>
                    <a:pt x="1076761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-15549" rIns="12699" bIns="-15549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558" y="3364684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فرادا به جماعت (بنابر احتياط واجب).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6558" y="4137034"/>
            <a:ext cx="7388732" cy="786860"/>
            <a:chOff x="496558" y="4137034"/>
            <a:chExt cx="7388732" cy="786860"/>
          </a:xfrm>
        </p:grpSpPr>
        <p:sp>
          <p:nvSpPr>
            <p:cNvPr id="27" name="Freeform 26"/>
            <p:cNvSpPr/>
            <p:nvPr/>
          </p:nvSpPr>
          <p:spPr>
            <a:xfrm rot="19350881">
              <a:off x="6528369" y="4137034"/>
              <a:ext cx="1356921" cy="22741"/>
            </a:xfrm>
            <a:custGeom>
              <a:avLst/>
              <a:gdLst>
                <a:gd name="connsiteX0" fmla="*/ 0 w 1356921"/>
                <a:gd name="connsiteY0" fmla="*/ 11370 h 22741"/>
                <a:gd name="connsiteX1" fmla="*/ 1356921 w 1356921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6921" h="22741">
                  <a:moveTo>
                    <a:pt x="1356921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99" tIns="-22552" rIns="12700" bIns="-22554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558" y="4198680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مستحب به واجب.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6558" y="3576192"/>
            <a:ext cx="6721642" cy="2181699"/>
            <a:chOff x="496558" y="3576192"/>
            <a:chExt cx="6721642" cy="2181699"/>
          </a:xfrm>
        </p:grpSpPr>
        <p:sp>
          <p:nvSpPr>
            <p:cNvPr id="29" name="Freeform 28"/>
            <p:cNvSpPr/>
            <p:nvPr/>
          </p:nvSpPr>
          <p:spPr>
            <a:xfrm rot="18178350">
              <a:off x="6217619" y="4554032"/>
              <a:ext cx="1978422" cy="22741"/>
            </a:xfrm>
            <a:custGeom>
              <a:avLst/>
              <a:gdLst>
                <a:gd name="connsiteX0" fmla="*/ 0 w 1978422"/>
                <a:gd name="connsiteY0" fmla="*/ 11370 h 22741"/>
                <a:gd name="connsiteX1" fmla="*/ 1978422 w 1978422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8422" h="22741">
                  <a:moveTo>
                    <a:pt x="1978422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98" tIns="-38090" rIns="12701" bIns="-38091" numCol="1" spcCol="1270" anchor="ctr" anchorCtr="0">
              <a:noAutofit/>
            </a:bodyPr>
            <a:lstStyle/>
            <a:p>
              <a:pPr lvl="0" algn="ctr" defTabSz="4000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9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558" y="5032677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مستحب به نماز مستحب ديگر.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96558" y="3624262"/>
            <a:ext cx="6721642" cy="2967625"/>
            <a:chOff x="496558" y="3624262"/>
            <a:chExt cx="6721642" cy="2967625"/>
          </a:xfrm>
        </p:grpSpPr>
        <p:sp>
          <p:nvSpPr>
            <p:cNvPr id="31" name="Freeform 30"/>
            <p:cNvSpPr/>
            <p:nvPr/>
          </p:nvSpPr>
          <p:spPr>
            <a:xfrm rot="17601194">
              <a:off x="5848690" y="4971031"/>
              <a:ext cx="2716279" cy="22741"/>
            </a:xfrm>
            <a:custGeom>
              <a:avLst/>
              <a:gdLst>
                <a:gd name="connsiteX0" fmla="*/ 0 w 2716279"/>
                <a:gd name="connsiteY0" fmla="*/ 11370 h 22741"/>
                <a:gd name="connsiteX1" fmla="*/ 2716279 w 2716279"/>
                <a:gd name="connsiteY1" fmla="*/ 11370 h 2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6279" h="22741">
                  <a:moveTo>
                    <a:pt x="2716279" y="11371"/>
                  </a:moveTo>
                  <a:lnTo>
                    <a:pt x="0" y="11371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-56537" rIns="12699" bIns="-56536" numCol="1" spcCol="1270" anchor="ctr" anchorCtr="0">
              <a:noAutofit/>
            </a:bodyPr>
            <a:lstStyle/>
            <a:p>
              <a:pPr lvl="0" algn="ctr" defTabSz="4445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0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6558" y="5866673"/>
              <a:ext cx="6171907" cy="725214"/>
            </a:xfrm>
            <a:custGeom>
              <a:avLst/>
              <a:gdLst>
                <a:gd name="connsiteX0" fmla="*/ 0 w 6171907"/>
                <a:gd name="connsiteY0" fmla="*/ 72521 h 725214"/>
                <a:gd name="connsiteX1" fmla="*/ 21241 w 6171907"/>
                <a:gd name="connsiteY1" fmla="*/ 21241 h 725214"/>
                <a:gd name="connsiteX2" fmla="*/ 72521 w 6171907"/>
                <a:gd name="connsiteY2" fmla="*/ 0 h 725214"/>
                <a:gd name="connsiteX3" fmla="*/ 6099386 w 6171907"/>
                <a:gd name="connsiteY3" fmla="*/ 0 h 725214"/>
                <a:gd name="connsiteX4" fmla="*/ 6150666 w 6171907"/>
                <a:gd name="connsiteY4" fmla="*/ 21241 h 725214"/>
                <a:gd name="connsiteX5" fmla="*/ 6171907 w 6171907"/>
                <a:gd name="connsiteY5" fmla="*/ 72521 h 725214"/>
                <a:gd name="connsiteX6" fmla="*/ 6171907 w 6171907"/>
                <a:gd name="connsiteY6" fmla="*/ 652693 h 725214"/>
                <a:gd name="connsiteX7" fmla="*/ 6150666 w 6171907"/>
                <a:gd name="connsiteY7" fmla="*/ 703973 h 725214"/>
                <a:gd name="connsiteX8" fmla="*/ 6099386 w 6171907"/>
                <a:gd name="connsiteY8" fmla="*/ 725214 h 725214"/>
                <a:gd name="connsiteX9" fmla="*/ 72521 w 6171907"/>
                <a:gd name="connsiteY9" fmla="*/ 725214 h 725214"/>
                <a:gd name="connsiteX10" fmla="*/ 21241 w 6171907"/>
                <a:gd name="connsiteY10" fmla="*/ 703973 h 725214"/>
                <a:gd name="connsiteX11" fmla="*/ 0 w 6171907"/>
                <a:gd name="connsiteY11" fmla="*/ 652693 h 725214"/>
                <a:gd name="connsiteX12" fmla="*/ 0 w 6171907"/>
                <a:gd name="connsiteY12" fmla="*/ 72521 h 72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907" h="725214">
                  <a:moveTo>
                    <a:pt x="0" y="72521"/>
                  </a:moveTo>
                  <a:cubicBezTo>
                    <a:pt x="0" y="53287"/>
                    <a:pt x="7641" y="34841"/>
                    <a:pt x="21241" y="21241"/>
                  </a:cubicBezTo>
                  <a:cubicBezTo>
                    <a:pt x="34841" y="7641"/>
                    <a:pt x="53287" y="0"/>
                    <a:pt x="72521" y="0"/>
                  </a:cubicBezTo>
                  <a:lnTo>
                    <a:pt x="6099386" y="0"/>
                  </a:lnTo>
                  <a:cubicBezTo>
                    <a:pt x="6118620" y="0"/>
                    <a:pt x="6137066" y="7641"/>
                    <a:pt x="6150666" y="21241"/>
                  </a:cubicBezTo>
                  <a:cubicBezTo>
                    <a:pt x="6164266" y="34841"/>
                    <a:pt x="6171907" y="53287"/>
                    <a:pt x="6171907" y="72521"/>
                  </a:cubicBezTo>
                  <a:lnTo>
                    <a:pt x="6171907" y="652693"/>
                  </a:lnTo>
                  <a:cubicBezTo>
                    <a:pt x="6171907" y="671927"/>
                    <a:pt x="6164266" y="690373"/>
                    <a:pt x="6150666" y="703973"/>
                  </a:cubicBezTo>
                  <a:cubicBezTo>
                    <a:pt x="6137066" y="717573"/>
                    <a:pt x="6118620" y="725214"/>
                    <a:pt x="6099386" y="725214"/>
                  </a:cubicBezTo>
                  <a:lnTo>
                    <a:pt x="72521" y="725214"/>
                  </a:lnTo>
                  <a:cubicBezTo>
                    <a:pt x="53287" y="725214"/>
                    <a:pt x="34841" y="717573"/>
                    <a:pt x="21241" y="703973"/>
                  </a:cubicBezTo>
                  <a:cubicBezTo>
                    <a:pt x="7641" y="690373"/>
                    <a:pt x="0" y="671927"/>
                    <a:pt x="0" y="652693"/>
                  </a:cubicBezTo>
                  <a:lnTo>
                    <a:pt x="0" y="72521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021" tIns="39021" rIns="39021" bIns="39021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واجب به مستحب (مگر در دو مورد)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682294" y="3630680"/>
            <a:ext cx="703935" cy="1212888"/>
          </a:xfrm>
          <a:custGeom>
            <a:avLst/>
            <a:gdLst>
              <a:gd name="connsiteX0" fmla="*/ 703935 w 703935"/>
              <a:gd name="connsiteY0" fmla="*/ 0 h 1212888"/>
              <a:gd name="connsiteX1" fmla="*/ 351967 w 703935"/>
              <a:gd name="connsiteY1" fmla="*/ 0 h 1212888"/>
              <a:gd name="connsiteX2" fmla="*/ 351967 w 703935"/>
              <a:gd name="connsiteY2" fmla="*/ 1212888 h 1212888"/>
              <a:gd name="connsiteX3" fmla="*/ 0 w 703935"/>
              <a:gd name="connsiteY3" fmla="*/ 1212888 h 121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935" h="1212888">
                <a:moveTo>
                  <a:pt x="703935" y="0"/>
                </a:moveTo>
                <a:lnTo>
                  <a:pt x="351967" y="0"/>
                </a:lnTo>
                <a:lnTo>
                  <a:pt x="351967" y="1212888"/>
                </a:lnTo>
                <a:lnTo>
                  <a:pt x="0" y="1212888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608" tIns="571384" rIns="329609" bIns="571386" numCol="1" spcCol="1270" anchor="ctr" anchorCtr="0">
            <a:noAutofit/>
          </a:bodyPr>
          <a:lstStyle/>
          <a:p>
            <a:pPr lvl="0" algn="ctr" defTabSz="222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500" kern="1200"/>
          </a:p>
        </p:txBody>
      </p:sp>
      <p:sp>
        <p:nvSpPr>
          <p:cNvPr id="19" name="Freeform 18"/>
          <p:cNvSpPr/>
          <p:nvPr/>
        </p:nvSpPr>
        <p:spPr>
          <a:xfrm>
            <a:off x="7682294" y="2417791"/>
            <a:ext cx="703935" cy="1212888"/>
          </a:xfrm>
          <a:custGeom>
            <a:avLst/>
            <a:gdLst>
              <a:gd name="connsiteX0" fmla="*/ 703935 w 703935"/>
              <a:gd name="connsiteY0" fmla="*/ 1212888 h 1212888"/>
              <a:gd name="connsiteX1" fmla="*/ 351967 w 703935"/>
              <a:gd name="connsiteY1" fmla="*/ 1212888 h 1212888"/>
              <a:gd name="connsiteX2" fmla="*/ 351967 w 703935"/>
              <a:gd name="connsiteY2" fmla="*/ 0 h 1212888"/>
              <a:gd name="connsiteX3" fmla="*/ 0 w 703935"/>
              <a:gd name="connsiteY3" fmla="*/ 0 h 121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935" h="1212888">
                <a:moveTo>
                  <a:pt x="703935" y="1212888"/>
                </a:moveTo>
                <a:lnTo>
                  <a:pt x="351967" y="1212888"/>
                </a:lnTo>
                <a:lnTo>
                  <a:pt x="351967" y="0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29608" tIns="571385" rIns="329609" bIns="571385" numCol="1" spcCol="1270" anchor="ctr" anchorCtr="0">
            <a:noAutofit/>
          </a:bodyPr>
          <a:lstStyle/>
          <a:p>
            <a:pPr lvl="0" algn="ctr" defTabSz="2222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a-IR" sz="500" kern="1200"/>
          </a:p>
        </p:txBody>
      </p:sp>
      <p:sp>
        <p:nvSpPr>
          <p:cNvPr id="20" name="Freeform 19"/>
          <p:cNvSpPr/>
          <p:nvPr/>
        </p:nvSpPr>
        <p:spPr>
          <a:xfrm rot="5400000">
            <a:off x="6836942" y="3097661"/>
            <a:ext cx="4164611" cy="1066036"/>
          </a:xfrm>
          <a:custGeom>
            <a:avLst/>
            <a:gdLst>
              <a:gd name="connsiteX0" fmla="*/ 0 w 4164611"/>
              <a:gd name="connsiteY0" fmla="*/ 0 h 1066036"/>
              <a:gd name="connsiteX1" fmla="*/ 4164611 w 4164611"/>
              <a:gd name="connsiteY1" fmla="*/ 0 h 1066036"/>
              <a:gd name="connsiteX2" fmla="*/ 4164611 w 4164611"/>
              <a:gd name="connsiteY2" fmla="*/ 1066036 h 1066036"/>
              <a:gd name="connsiteX3" fmla="*/ 0 w 4164611"/>
              <a:gd name="connsiteY3" fmla="*/ 1066036 h 1066036"/>
              <a:gd name="connsiteX4" fmla="*/ 0 w 4164611"/>
              <a:gd name="connsiteY4" fmla="*/ 0 h 10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4611" h="1066036">
                <a:moveTo>
                  <a:pt x="0" y="0"/>
                </a:moveTo>
                <a:lnTo>
                  <a:pt x="4164611" y="0"/>
                </a:lnTo>
                <a:lnTo>
                  <a:pt x="4164611" y="1066036"/>
                </a:lnTo>
                <a:lnTo>
                  <a:pt x="0" y="106603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2859" tIns="22859" rIns="22860" bIns="22860" numCol="1" spcCol="1270" anchor="ctr" anchorCtr="0">
            <a:noAutofit/>
          </a:bodyPr>
          <a:lstStyle/>
          <a:p>
            <a:pPr lvl="0" algn="ct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مگر در دو مورد:</a:t>
            </a:r>
            <a:endParaRPr lang="fa-IR" sz="3600" b="1" kern="1200" dirty="0">
              <a:cs typeface="B Zar" pitchFamily="2" charset="-78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99897" y="1338158"/>
            <a:ext cx="7082396" cy="2159267"/>
          </a:xfrm>
          <a:custGeom>
            <a:avLst/>
            <a:gdLst>
              <a:gd name="connsiteX0" fmla="*/ 0 w 7082396"/>
              <a:gd name="connsiteY0" fmla="*/ 0 h 2159267"/>
              <a:gd name="connsiteX1" fmla="*/ 7082396 w 7082396"/>
              <a:gd name="connsiteY1" fmla="*/ 0 h 2159267"/>
              <a:gd name="connsiteX2" fmla="*/ 7082396 w 7082396"/>
              <a:gd name="connsiteY2" fmla="*/ 2159267 h 2159267"/>
              <a:gd name="connsiteX3" fmla="*/ 0 w 7082396"/>
              <a:gd name="connsiteY3" fmla="*/ 2159267 h 2159267"/>
              <a:gd name="connsiteX4" fmla="*/ 0 w 7082396"/>
              <a:gd name="connsiteY4" fmla="*/ 0 h 21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82396" h="2159267">
                <a:moveTo>
                  <a:pt x="0" y="0"/>
                </a:moveTo>
                <a:lnTo>
                  <a:pt x="7082396" y="0"/>
                </a:lnTo>
                <a:lnTo>
                  <a:pt x="7082396" y="2159267"/>
                </a:lnTo>
                <a:lnTo>
                  <a:pt x="0" y="215926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18415" tIns="18415" rIns="18415" bIns="18415" numCol="1" spcCol="1270" anchor="ctr" anchorCtr="0">
            <a:noAutofit/>
          </a:bodyPr>
          <a:lstStyle/>
          <a:p>
            <a:pPr lvl="0" algn="ctr" defTabSz="1289050" rtl="1">
              <a:lnSpc>
                <a:spcPts val="44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900" b="1" kern="1200" dirty="0" smtClean="0">
                <a:cs typeface="B Zar" pitchFamily="2" charset="-78"/>
              </a:rPr>
              <a:t>الف) در ظهر روز جمعه، براى كسى كه خواندن سوره جمعه را فراموش كرده و سوره ديگرى شروع كرده و به نصف آن سوره رسيده يا از نصف گذشته است.</a:t>
            </a:r>
            <a:endParaRPr lang="en-US" sz="2900" b="1" kern="1200" dirty="0">
              <a:cs typeface="B Zar" pitchFamily="2" charset="-78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599897" y="3763934"/>
            <a:ext cx="7082396" cy="2159267"/>
          </a:xfrm>
          <a:custGeom>
            <a:avLst/>
            <a:gdLst>
              <a:gd name="connsiteX0" fmla="*/ 0 w 7082396"/>
              <a:gd name="connsiteY0" fmla="*/ 0 h 2159267"/>
              <a:gd name="connsiteX1" fmla="*/ 7082396 w 7082396"/>
              <a:gd name="connsiteY1" fmla="*/ 0 h 2159267"/>
              <a:gd name="connsiteX2" fmla="*/ 7082396 w 7082396"/>
              <a:gd name="connsiteY2" fmla="*/ 2159267 h 2159267"/>
              <a:gd name="connsiteX3" fmla="*/ 0 w 7082396"/>
              <a:gd name="connsiteY3" fmla="*/ 2159267 h 2159267"/>
              <a:gd name="connsiteX4" fmla="*/ 0 w 7082396"/>
              <a:gd name="connsiteY4" fmla="*/ 0 h 21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82396" h="2159267">
                <a:moveTo>
                  <a:pt x="0" y="0"/>
                </a:moveTo>
                <a:lnTo>
                  <a:pt x="7082396" y="0"/>
                </a:lnTo>
                <a:lnTo>
                  <a:pt x="7082396" y="2159267"/>
                </a:lnTo>
                <a:lnTo>
                  <a:pt x="0" y="215926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18415" tIns="18415" rIns="18415" bIns="18415" numCol="1" spcCol="1270" anchor="ctr" anchorCtr="0">
            <a:noAutofit/>
          </a:bodyPr>
          <a:lstStyle/>
          <a:p>
            <a:pPr lvl="0" algn="ctr" defTabSz="1289050" rtl="1">
              <a:lnSpc>
                <a:spcPts val="44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900" b="1" kern="1200" dirty="0" smtClean="0">
                <a:cs typeface="B Zar" pitchFamily="2" charset="-78"/>
              </a:rPr>
              <a:t>ب) مشغول نماز واجب باشد و داخل در ركوع ركعت سوم نشده باشد و نماز جماعت برپا شود و خوف آن داشته باشد كه از جماعت عقب بماند</a:t>
            </a:r>
            <a:endParaRPr lang="fa-IR" sz="2900" b="1" kern="1200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587230" y="3056681"/>
            <a:ext cx="2046289" cy="1023144"/>
          </a:xfrm>
          <a:custGeom>
            <a:avLst/>
            <a:gdLst>
              <a:gd name="connsiteX0" fmla="*/ 0 w 2046289"/>
              <a:gd name="connsiteY0" fmla="*/ 102314 h 1023144"/>
              <a:gd name="connsiteX1" fmla="*/ 29967 w 2046289"/>
              <a:gd name="connsiteY1" fmla="*/ 29967 h 1023144"/>
              <a:gd name="connsiteX2" fmla="*/ 102314 w 2046289"/>
              <a:gd name="connsiteY2" fmla="*/ 0 h 1023144"/>
              <a:gd name="connsiteX3" fmla="*/ 1943975 w 2046289"/>
              <a:gd name="connsiteY3" fmla="*/ 0 h 1023144"/>
              <a:gd name="connsiteX4" fmla="*/ 2016322 w 2046289"/>
              <a:gd name="connsiteY4" fmla="*/ 29967 h 1023144"/>
              <a:gd name="connsiteX5" fmla="*/ 2046289 w 2046289"/>
              <a:gd name="connsiteY5" fmla="*/ 102314 h 1023144"/>
              <a:gd name="connsiteX6" fmla="*/ 2046289 w 2046289"/>
              <a:gd name="connsiteY6" fmla="*/ 920830 h 1023144"/>
              <a:gd name="connsiteX7" fmla="*/ 2016322 w 2046289"/>
              <a:gd name="connsiteY7" fmla="*/ 993177 h 1023144"/>
              <a:gd name="connsiteX8" fmla="*/ 1943975 w 2046289"/>
              <a:gd name="connsiteY8" fmla="*/ 1023144 h 1023144"/>
              <a:gd name="connsiteX9" fmla="*/ 102314 w 2046289"/>
              <a:gd name="connsiteY9" fmla="*/ 1023144 h 1023144"/>
              <a:gd name="connsiteX10" fmla="*/ 29967 w 2046289"/>
              <a:gd name="connsiteY10" fmla="*/ 993177 h 1023144"/>
              <a:gd name="connsiteX11" fmla="*/ 0 w 2046289"/>
              <a:gd name="connsiteY11" fmla="*/ 920830 h 1023144"/>
              <a:gd name="connsiteX12" fmla="*/ 0 w 2046289"/>
              <a:gd name="connsiteY12" fmla="*/ 102314 h 102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46289" h="1023144">
                <a:moveTo>
                  <a:pt x="0" y="102314"/>
                </a:moveTo>
                <a:cubicBezTo>
                  <a:pt x="0" y="75179"/>
                  <a:pt x="10780" y="49155"/>
                  <a:pt x="29967" y="29967"/>
                </a:cubicBezTo>
                <a:cubicBezTo>
                  <a:pt x="49155" y="10779"/>
                  <a:pt x="75179" y="0"/>
                  <a:pt x="102314" y="0"/>
                </a:cubicBezTo>
                <a:lnTo>
                  <a:pt x="1943975" y="0"/>
                </a:lnTo>
                <a:cubicBezTo>
                  <a:pt x="1971110" y="0"/>
                  <a:pt x="1997134" y="10780"/>
                  <a:pt x="2016322" y="29967"/>
                </a:cubicBezTo>
                <a:cubicBezTo>
                  <a:pt x="2035510" y="49155"/>
                  <a:pt x="2046289" y="75179"/>
                  <a:pt x="2046289" y="102314"/>
                </a:cubicBezTo>
                <a:lnTo>
                  <a:pt x="2046289" y="920830"/>
                </a:lnTo>
                <a:cubicBezTo>
                  <a:pt x="2046289" y="947965"/>
                  <a:pt x="2035510" y="973989"/>
                  <a:pt x="2016322" y="993177"/>
                </a:cubicBezTo>
                <a:cubicBezTo>
                  <a:pt x="1997134" y="1012365"/>
                  <a:pt x="1971110" y="1023144"/>
                  <a:pt x="1943975" y="1023144"/>
                </a:cubicBezTo>
                <a:lnTo>
                  <a:pt x="102314" y="1023144"/>
                </a:lnTo>
                <a:cubicBezTo>
                  <a:pt x="75179" y="1023144"/>
                  <a:pt x="49155" y="1012364"/>
                  <a:pt x="29967" y="993177"/>
                </a:cubicBezTo>
                <a:cubicBezTo>
                  <a:pt x="10779" y="973989"/>
                  <a:pt x="0" y="947965"/>
                  <a:pt x="0" y="920830"/>
                </a:cubicBezTo>
                <a:lnTo>
                  <a:pt x="0" y="102314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47747" tIns="47747" rIns="47747" bIns="47747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cs typeface="B Zar" pitchFamily="2" charset="-78"/>
              </a:rPr>
              <a:t>تَكْبيرَةُ الاِحرام</a:t>
            </a:r>
            <a:endParaRPr lang="fa-IR" sz="2800" b="1" kern="1200" dirty="0">
              <a:cs typeface="B Zar" pitchFamily="2" charset="-78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024323" y="874830"/>
            <a:ext cx="2319130" cy="2723587"/>
            <a:chOff x="5024323" y="874830"/>
            <a:chExt cx="2319130" cy="2723587"/>
          </a:xfrm>
        </p:grpSpPr>
        <p:sp>
          <p:nvSpPr>
            <p:cNvPr id="19" name="Freeform 18"/>
            <p:cNvSpPr/>
            <p:nvPr/>
          </p:nvSpPr>
          <p:spPr>
            <a:xfrm rot="26200732">
              <a:off x="6207832" y="2462796"/>
              <a:ext cx="2242179" cy="29063"/>
            </a:xfrm>
            <a:custGeom>
              <a:avLst/>
              <a:gdLst>
                <a:gd name="connsiteX0" fmla="*/ 0 w 2242179"/>
                <a:gd name="connsiteY0" fmla="*/ 14531 h 29063"/>
                <a:gd name="connsiteX1" fmla="*/ 2242179 w 2242179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2179" h="29063">
                  <a:moveTo>
                    <a:pt x="2242179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77735" tIns="-41523" rIns="1077736" bIns="-41523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24323" y="874830"/>
              <a:ext cx="2046289" cy="1023144"/>
            </a:xfrm>
            <a:custGeom>
              <a:avLst/>
              <a:gdLst>
                <a:gd name="connsiteX0" fmla="*/ 0 w 2046289"/>
                <a:gd name="connsiteY0" fmla="*/ 102314 h 1023144"/>
                <a:gd name="connsiteX1" fmla="*/ 29967 w 2046289"/>
                <a:gd name="connsiteY1" fmla="*/ 29967 h 1023144"/>
                <a:gd name="connsiteX2" fmla="*/ 102314 w 2046289"/>
                <a:gd name="connsiteY2" fmla="*/ 0 h 1023144"/>
                <a:gd name="connsiteX3" fmla="*/ 1943975 w 2046289"/>
                <a:gd name="connsiteY3" fmla="*/ 0 h 1023144"/>
                <a:gd name="connsiteX4" fmla="*/ 2016322 w 2046289"/>
                <a:gd name="connsiteY4" fmla="*/ 29967 h 1023144"/>
                <a:gd name="connsiteX5" fmla="*/ 2046289 w 2046289"/>
                <a:gd name="connsiteY5" fmla="*/ 102314 h 1023144"/>
                <a:gd name="connsiteX6" fmla="*/ 2046289 w 2046289"/>
                <a:gd name="connsiteY6" fmla="*/ 920830 h 1023144"/>
                <a:gd name="connsiteX7" fmla="*/ 2016322 w 2046289"/>
                <a:gd name="connsiteY7" fmla="*/ 993177 h 1023144"/>
                <a:gd name="connsiteX8" fmla="*/ 1943975 w 2046289"/>
                <a:gd name="connsiteY8" fmla="*/ 1023144 h 1023144"/>
                <a:gd name="connsiteX9" fmla="*/ 102314 w 2046289"/>
                <a:gd name="connsiteY9" fmla="*/ 1023144 h 1023144"/>
                <a:gd name="connsiteX10" fmla="*/ 29967 w 2046289"/>
                <a:gd name="connsiteY10" fmla="*/ 993177 h 1023144"/>
                <a:gd name="connsiteX11" fmla="*/ 0 w 2046289"/>
                <a:gd name="connsiteY11" fmla="*/ 920830 h 1023144"/>
                <a:gd name="connsiteX12" fmla="*/ 0 w 2046289"/>
                <a:gd name="connsiteY12" fmla="*/ 102314 h 10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6289" h="1023144">
                  <a:moveTo>
                    <a:pt x="0" y="102314"/>
                  </a:moveTo>
                  <a:cubicBezTo>
                    <a:pt x="0" y="75179"/>
                    <a:pt x="10780" y="49155"/>
                    <a:pt x="29967" y="29967"/>
                  </a:cubicBezTo>
                  <a:cubicBezTo>
                    <a:pt x="49155" y="10779"/>
                    <a:pt x="75179" y="0"/>
                    <a:pt x="102314" y="0"/>
                  </a:cubicBezTo>
                  <a:lnTo>
                    <a:pt x="1943975" y="0"/>
                  </a:lnTo>
                  <a:cubicBezTo>
                    <a:pt x="1971110" y="0"/>
                    <a:pt x="1997134" y="10780"/>
                    <a:pt x="2016322" y="29967"/>
                  </a:cubicBezTo>
                  <a:cubicBezTo>
                    <a:pt x="2035510" y="49155"/>
                    <a:pt x="2046289" y="75179"/>
                    <a:pt x="2046289" y="102314"/>
                  </a:cubicBezTo>
                  <a:lnTo>
                    <a:pt x="2046289" y="920830"/>
                  </a:lnTo>
                  <a:cubicBezTo>
                    <a:pt x="2046289" y="947965"/>
                    <a:pt x="2035510" y="973989"/>
                    <a:pt x="2016322" y="993177"/>
                  </a:cubicBezTo>
                  <a:cubicBezTo>
                    <a:pt x="1997134" y="1012365"/>
                    <a:pt x="1971110" y="1023144"/>
                    <a:pt x="1943975" y="1023144"/>
                  </a:cubicBezTo>
                  <a:lnTo>
                    <a:pt x="102314" y="1023144"/>
                  </a:lnTo>
                  <a:cubicBezTo>
                    <a:pt x="75179" y="1023144"/>
                    <a:pt x="49155" y="1012364"/>
                    <a:pt x="29967" y="993177"/>
                  </a:cubicBezTo>
                  <a:cubicBezTo>
                    <a:pt x="10779" y="973989"/>
                    <a:pt x="0" y="947965"/>
                    <a:pt x="0" y="920830"/>
                  </a:cubicBezTo>
                  <a:lnTo>
                    <a:pt x="0" y="102314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5207" tIns="45207" rIns="45207" bIns="45207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تکبیر اول نماز را گویند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024323" y="2273407"/>
            <a:ext cx="2319129" cy="1372361"/>
            <a:chOff x="5024323" y="2273407"/>
            <a:chExt cx="2319129" cy="1372361"/>
          </a:xfrm>
        </p:grpSpPr>
        <p:sp>
          <p:nvSpPr>
            <p:cNvPr id="21" name="Freeform 20"/>
            <p:cNvSpPr/>
            <p:nvPr/>
          </p:nvSpPr>
          <p:spPr>
            <a:xfrm rot="24995561">
              <a:off x="6859770" y="3162085"/>
              <a:ext cx="938302" cy="29063"/>
            </a:xfrm>
            <a:custGeom>
              <a:avLst/>
              <a:gdLst>
                <a:gd name="connsiteX0" fmla="*/ 0 w 938302"/>
                <a:gd name="connsiteY0" fmla="*/ 14531 h 29063"/>
                <a:gd name="connsiteX1" fmla="*/ 938302 w 938302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302" h="29063">
                  <a:moveTo>
                    <a:pt x="938302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8394" tIns="-8927" rIns="458392" bIns="-892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24323" y="2273407"/>
              <a:ext cx="2046289" cy="1023144"/>
            </a:xfrm>
            <a:custGeom>
              <a:avLst/>
              <a:gdLst>
                <a:gd name="connsiteX0" fmla="*/ 0 w 2046289"/>
                <a:gd name="connsiteY0" fmla="*/ 102314 h 1023144"/>
                <a:gd name="connsiteX1" fmla="*/ 29967 w 2046289"/>
                <a:gd name="connsiteY1" fmla="*/ 29967 h 1023144"/>
                <a:gd name="connsiteX2" fmla="*/ 102314 w 2046289"/>
                <a:gd name="connsiteY2" fmla="*/ 0 h 1023144"/>
                <a:gd name="connsiteX3" fmla="*/ 1943975 w 2046289"/>
                <a:gd name="connsiteY3" fmla="*/ 0 h 1023144"/>
                <a:gd name="connsiteX4" fmla="*/ 2016322 w 2046289"/>
                <a:gd name="connsiteY4" fmla="*/ 29967 h 1023144"/>
                <a:gd name="connsiteX5" fmla="*/ 2046289 w 2046289"/>
                <a:gd name="connsiteY5" fmla="*/ 102314 h 1023144"/>
                <a:gd name="connsiteX6" fmla="*/ 2046289 w 2046289"/>
                <a:gd name="connsiteY6" fmla="*/ 920830 h 1023144"/>
                <a:gd name="connsiteX7" fmla="*/ 2016322 w 2046289"/>
                <a:gd name="connsiteY7" fmla="*/ 993177 h 1023144"/>
                <a:gd name="connsiteX8" fmla="*/ 1943975 w 2046289"/>
                <a:gd name="connsiteY8" fmla="*/ 1023144 h 1023144"/>
                <a:gd name="connsiteX9" fmla="*/ 102314 w 2046289"/>
                <a:gd name="connsiteY9" fmla="*/ 1023144 h 1023144"/>
                <a:gd name="connsiteX10" fmla="*/ 29967 w 2046289"/>
                <a:gd name="connsiteY10" fmla="*/ 993177 h 1023144"/>
                <a:gd name="connsiteX11" fmla="*/ 0 w 2046289"/>
                <a:gd name="connsiteY11" fmla="*/ 920830 h 1023144"/>
                <a:gd name="connsiteX12" fmla="*/ 0 w 2046289"/>
                <a:gd name="connsiteY12" fmla="*/ 102314 h 10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6289" h="1023144">
                  <a:moveTo>
                    <a:pt x="0" y="102314"/>
                  </a:moveTo>
                  <a:cubicBezTo>
                    <a:pt x="0" y="75179"/>
                    <a:pt x="10780" y="49155"/>
                    <a:pt x="29967" y="29967"/>
                  </a:cubicBezTo>
                  <a:cubicBezTo>
                    <a:pt x="49155" y="10779"/>
                    <a:pt x="75179" y="0"/>
                    <a:pt x="102314" y="0"/>
                  </a:cubicBezTo>
                  <a:lnTo>
                    <a:pt x="1943975" y="0"/>
                  </a:lnTo>
                  <a:cubicBezTo>
                    <a:pt x="1971110" y="0"/>
                    <a:pt x="1997134" y="10780"/>
                    <a:pt x="2016322" y="29967"/>
                  </a:cubicBezTo>
                  <a:cubicBezTo>
                    <a:pt x="2035510" y="49155"/>
                    <a:pt x="2046289" y="75179"/>
                    <a:pt x="2046289" y="102314"/>
                  </a:cubicBezTo>
                  <a:lnTo>
                    <a:pt x="2046289" y="920830"/>
                  </a:lnTo>
                  <a:cubicBezTo>
                    <a:pt x="2046289" y="947965"/>
                    <a:pt x="2035510" y="973989"/>
                    <a:pt x="2016322" y="993177"/>
                  </a:cubicBezTo>
                  <a:cubicBezTo>
                    <a:pt x="1997134" y="1012365"/>
                    <a:pt x="1971110" y="1023144"/>
                    <a:pt x="1943975" y="1023144"/>
                  </a:cubicBezTo>
                  <a:lnTo>
                    <a:pt x="102314" y="1023144"/>
                  </a:lnTo>
                  <a:cubicBezTo>
                    <a:pt x="75179" y="1023144"/>
                    <a:pt x="49155" y="1012364"/>
                    <a:pt x="29967" y="993177"/>
                  </a:cubicBezTo>
                  <a:cubicBezTo>
                    <a:pt x="10779" y="973989"/>
                    <a:pt x="0" y="947965"/>
                    <a:pt x="0" y="920830"/>
                  </a:cubicBezTo>
                  <a:lnTo>
                    <a:pt x="0" y="102314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7747" tIns="47747" rIns="47747" bIns="4774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واجبات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8811" y="697743"/>
            <a:ext cx="4265667" cy="2262557"/>
            <a:chOff x="208811" y="697743"/>
            <a:chExt cx="4265667" cy="2262557"/>
          </a:xfrm>
        </p:grpSpPr>
        <p:sp>
          <p:nvSpPr>
            <p:cNvPr id="23" name="Freeform 22"/>
            <p:cNvSpPr/>
            <p:nvPr/>
          </p:nvSpPr>
          <p:spPr>
            <a:xfrm rot="24929135">
              <a:off x="3463894" y="1949716"/>
              <a:ext cx="1992104" cy="29064"/>
            </a:xfrm>
            <a:custGeom>
              <a:avLst/>
              <a:gdLst>
                <a:gd name="connsiteX0" fmla="*/ 0 w 1992104"/>
                <a:gd name="connsiteY0" fmla="*/ 14531 h 29063"/>
                <a:gd name="connsiteX1" fmla="*/ 1992104 w 1992104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2104" h="29063">
                  <a:moveTo>
                    <a:pt x="1992104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8950" tIns="-35271" rIns="958948" bIns="-35271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8811" y="697743"/>
              <a:ext cx="3686758" cy="786389"/>
            </a:xfrm>
            <a:custGeom>
              <a:avLst/>
              <a:gdLst>
                <a:gd name="connsiteX0" fmla="*/ 0 w 3686758"/>
                <a:gd name="connsiteY0" fmla="*/ 78639 h 786389"/>
                <a:gd name="connsiteX1" fmla="*/ 23033 w 3686758"/>
                <a:gd name="connsiteY1" fmla="*/ 23033 h 786389"/>
                <a:gd name="connsiteX2" fmla="*/ 78639 w 3686758"/>
                <a:gd name="connsiteY2" fmla="*/ 0 h 786389"/>
                <a:gd name="connsiteX3" fmla="*/ 3608119 w 3686758"/>
                <a:gd name="connsiteY3" fmla="*/ 0 h 786389"/>
                <a:gd name="connsiteX4" fmla="*/ 3663725 w 3686758"/>
                <a:gd name="connsiteY4" fmla="*/ 23033 h 786389"/>
                <a:gd name="connsiteX5" fmla="*/ 3686758 w 3686758"/>
                <a:gd name="connsiteY5" fmla="*/ 78639 h 786389"/>
                <a:gd name="connsiteX6" fmla="*/ 3686758 w 3686758"/>
                <a:gd name="connsiteY6" fmla="*/ 707750 h 786389"/>
                <a:gd name="connsiteX7" fmla="*/ 3663725 w 3686758"/>
                <a:gd name="connsiteY7" fmla="*/ 763356 h 786389"/>
                <a:gd name="connsiteX8" fmla="*/ 3608119 w 3686758"/>
                <a:gd name="connsiteY8" fmla="*/ 786389 h 786389"/>
                <a:gd name="connsiteX9" fmla="*/ 78639 w 3686758"/>
                <a:gd name="connsiteY9" fmla="*/ 786389 h 786389"/>
                <a:gd name="connsiteX10" fmla="*/ 23033 w 3686758"/>
                <a:gd name="connsiteY10" fmla="*/ 763356 h 786389"/>
                <a:gd name="connsiteX11" fmla="*/ 0 w 3686758"/>
                <a:gd name="connsiteY11" fmla="*/ 707750 h 786389"/>
                <a:gd name="connsiteX12" fmla="*/ 0 w 3686758"/>
                <a:gd name="connsiteY12" fmla="*/ 78639 h 78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6758" h="786389">
                  <a:moveTo>
                    <a:pt x="0" y="78639"/>
                  </a:moveTo>
                  <a:cubicBezTo>
                    <a:pt x="0" y="57783"/>
                    <a:pt x="8285" y="37780"/>
                    <a:pt x="23033" y="23033"/>
                  </a:cubicBezTo>
                  <a:cubicBezTo>
                    <a:pt x="37781" y="8285"/>
                    <a:pt x="57783" y="0"/>
                    <a:pt x="78639" y="0"/>
                  </a:cubicBezTo>
                  <a:lnTo>
                    <a:pt x="3608119" y="0"/>
                  </a:lnTo>
                  <a:cubicBezTo>
                    <a:pt x="3628975" y="0"/>
                    <a:pt x="3648978" y="8285"/>
                    <a:pt x="3663725" y="23033"/>
                  </a:cubicBezTo>
                  <a:cubicBezTo>
                    <a:pt x="3678473" y="37781"/>
                    <a:pt x="3686758" y="57783"/>
                    <a:pt x="3686758" y="78639"/>
                  </a:cubicBezTo>
                  <a:lnTo>
                    <a:pt x="3686758" y="707750"/>
                  </a:lnTo>
                  <a:cubicBezTo>
                    <a:pt x="3686758" y="728606"/>
                    <a:pt x="3678473" y="748609"/>
                    <a:pt x="3663725" y="763356"/>
                  </a:cubicBezTo>
                  <a:cubicBezTo>
                    <a:pt x="3648977" y="778104"/>
                    <a:pt x="3628975" y="786389"/>
                    <a:pt x="3608119" y="786389"/>
                  </a:cubicBezTo>
                  <a:lnTo>
                    <a:pt x="78639" y="786389"/>
                  </a:lnTo>
                  <a:cubicBezTo>
                    <a:pt x="57783" y="786389"/>
                    <a:pt x="37780" y="778104"/>
                    <a:pt x="23033" y="763356"/>
                  </a:cubicBezTo>
                  <a:cubicBezTo>
                    <a:pt x="8285" y="748608"/>
                    <a:pt x="0" y="728606"/>
                    <a:pt x="0" y="707750"/>
                  </a:cubicBezTo>
                  <a:lnTo>
                    <a:pt x="0" y="78639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273" tIns="38273" rIns="38273" bIns="3827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به عربى صحيح گفته شود.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08811" y="1561933"/>
            <a:ext cx="4918271" cy="1023144"/>
            <a:chOff x="208811" y="1561933"/>
            <a:chExt cx="4918271" cy="1023144"/>
          </a:xfrm>
        </p:grpSpPr>
        <p:sp>
          <p:nvSpPr>
            <p:cNvPr id="25" name="Freeform 24"/>
            <p:cNvSpPr/>
            <p:nvPr/>
          </p:nvSpPr>
          <p:spPr>
            <a:xfrm rot="23533439">
              <a:off x="3792811" y="2414711"/>
              <a:ext cx="1334271" cy="29063"/>
            </a:xfrm>
            <a:custGeom>
              <a:avLst/>
              <a:gdLst>
                <a:gd name="connsiteX0" fmla="*/ 0 w 1334271"/>
                <a:gd name="connsiteY0" fmla="*/ 14531 h 29063"/>
                <a:gd name="connsiteX1" fmla="*/ 1334271 w 1334271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4271" h="29063">
                  <a:moveTo>
                    <a:pt x="1334271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6479" tIns="-18826" rIns="646478" bIns="-18825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8811" y="1561933"/>
              <a:ext cx="3686758" cy="1023144"/>
            </a:xfrm>
            <a:custGeom>
              <a:avLst/>
              <a:gdLst>
                <a:gd name="connsiteX0" fmla="*/ 0 w 3686758"/>
                <a:gd name="connsiteY0" fmla="*/ 102314 h 1023144"/>
                <a:gd name="connsiteX1" fmla="*/ 29967 w 3686758"/>
                <a:gd name="connsiteY1" fmla="*/ 29967 h 1023144"/>
                <a:gd name="connsiteX2" fmla="*/ 102314 w 3686758"/>
                <a:gd name="connsiteY2" fmla="*/ 0 h 1023144"/>
                <a:gd name="connsiteX3" fmla="*/ 3584444 w 3686758"/>
                <a:gd name="connsiteY3" fmla="*/ 0 h 1023144"/>
                <a:gd name="connsiteX4" fmla="*/ 3656791 w 3686758"/>
                <a:gd name="connsiteY4" fmla="*/ 29967 h 1023144"/>
                <a:gd name="connsiteX5" fmla="*/ 3686758 w 3686758"/>
                <a:gd name="connsiteY5" fmla="*/ 102314 h 1023144"/>
                <a:gd name="connsiteX6" fmla="*/ 3686758 w 3686758"/>
                <a:gd name="connsiteY6" fmla="*/ 920830 h 1023144"/>
                <a:gd name="connsiteX7" fmla="*/ 3656791 w 3686758"/>
                <a:gd name="connsiteY7" fmla="*/ 993177 h 1023144"/>
                <a:gd name="connsiteX8" fmla="*/ 3584444 w 3686758"/>
                <a:gd name="connsiteY8" fmla="*/ 1023144 h 1023144"/>
                <a:gd name="connsiteX9" fmla="*/ 102314 w 3686758"/>
                <a:gd name="connsiteY9" fmla="*/ 1023144 h 1023144"/>
                <a:gd name="connsiteX10" fmla="*/ 29967 w 3686758"/>
                <a:gd name="connsiteY10" fmla="*/ 993177 h 1023144"/>
                <a:gd name="connsiteX11" fmla="*/ 0 w 3686758"/>
                <a:gd name="connsiteY11" fmla="*/ 920830 h 1023144"/>
                <a:gd name="connsiteX12" fmla="*/ 0 w 3686758"/>
                <a:gd name="connsiteY12" fmla="*/ 102314 h 10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6758" h="1023144">
                  <a:moveTo>
                    <a:pt x="0" y="102314"/>
                  </a:moveTo>
                  <a:cubicBezTo>
                    <a:pt x="0" y="75179"/>
                    <a:pt x="10780" y="49155"/>
                    <a:pt x="29967" y="29967"/>
                  </a:cubicBezTo>
                  <a:cubicBezTo>
                    <a:pt x="49155" y="10779"/>
                    <a:pt x="75179" y="0"/>
                    <a:pt x="102314" y="0"/>
                  </a:cubicBezTo>
                  <a:lnTo>
                    <a:pt x="3584444" y="0"/>
                  </a:lnTo>
                  <a:cubicBezTo>
                    <a:pt x="3611579" y="0"/>
                    <a:pt x="3637603" y="10780"/>
                    <a:pt x="3656791" y="29967"/>
                  </a:cubicBezTo>
                  <a:cubicBezTo>
                    <a:pt x="3675979" y="49155"/>
                    <a:pt x="3686758" y="75179"/>
                    <a:pt x="3686758" y="102314"/>
                  </a:cubicBezTo>
                  <a:lnTo>
                    <a:pt x="3686758" y="920830"/>
                  </a:lnTo>
                  <a:cubicBezTo>
                    <a:pt x="3686758" y="947965"/>
                    <a:pt x="3675979" y="973989"/>
                    <a:pt x="3656791" y="993177"/>
                  </a:cubicBezTo>
                  <a:cubicBezTo>
                    <a:pt x="3637603" y="1012365"/>
                    <a:pt x="3611579" y="1023144"/>
                    <a:pt x="3584444" y="1023144"/>
                  </a:cubicBezTo>
                  <a:lnTo>
                    <a:pt x="102314" y="1023144"/>
                  </a:lnTo>
                  <a:cubicBezTo>
                    <a:pt x="75179" y="1023144"/>
                    <a:pt x="49155" y="1012364"/>
                    <a:pt x="29967" y="993177"/>
                  </a:cubicBezTo>
                  <a:cubicBezTo>
                    <a:pt x="10779" y="973989"/>
                    <a:pt x="0" y="947965"/>
                    <a:pt x="0" y="920830"/>
                  </a:cubicBezTo>
                  <a:lnTo>
                    <a:pt x="0" y="102314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207" tIns="45207" rIns="45207" bIns="45207" numCol="1" spcCol="1270" anchor="ctr" anchorCtr="0">
              <a:noAutofit/>
            </a:bodyPr>
            <a:lstStyle/>
            <a:p>
              <a:pPr lvl="0" algn="ctr" defTabSz="1066800" rtl="1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 هنگام گفتن «اللّه‏ اكبر» بدن آرام باشد.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08811" y="2643182"/>
            <a:ext cx="4828693" cy="774346"/>
            <a:chOff x="208811" y="2643182"/>
            <a:chExt cx="4828693" cy="774346"/>
          </a:xfrm>
        </p:grpSpPr>
        <p:sp>
          <p:nvSpPr>
            <p:cNvPr id="27" name="Freeform 26"/>
            <p:cNvSpPr/>
            <p:nvPr/>
          </p:nvSpPr>
          <p:spPr>
            <a:xfrm rot="20864130">
              <a:off x="3882388" y="2893135"/>
              <a:ext cx="1155116" cy="29064"/>
            </a:xfrm>
            <a:custGeom>
              <a:avLst/>
              <a:gdLst>
                <a:gd name="connsiteX0" fmla="*/ 0 w 1155116"/>
                <a:gd name="connsiteY0" fmla="*/ 14531 h 29063"/>
                <a:gd name="connsiteX1" fmla="*/ 1155116 w 1155116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5116" h="29063">
                  <a:moveTo>
                    <a:pt x="1155116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1380" tIns="-14345" rIns="561380" bIns="-1434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8811" y="2643182"/>
              <a:ext cx="3686758" cy="774346"/>
            </a:xfrm>
            <a:custGeom>
              <a:avLst/>
              <a:gdLst>
                <a:gd name="connsiteX0" fmla="*/ 0 w 3686758"/>
                <a:gd name="connsiteY0" fmla="*/ 77435 h 774346"/>
                <a:gd name="connsiteX1" fmla="*/ 22680 w 3686758"/>
                <a:gd name="connsiteY1" fmla="*/ 22680 h 774346"/>
                <a:gd name="connsiteX2" fmla="*/ 77435 w 3686758"/>
                <a:gd name="connsiteY2" fmla="*/ 0 h 774346"/>
                <a:gd name="connsiteX3" fmla="*/ 3609323 w 3686758"/>
                <a:gd name="connsiteY3" fmla="*/ 0 h 774346"/>
                <a:gd name="connsiteX4" fmla="*/ 3664078 w 3686758"/>
                <a:gd name="connsiteY4" fmla="*/ 22680 h 774346"/>
                <a:gd name="connsiteX5" fmla="*/ 3686758 w 3686758"/>
                <a:gd name="connsiteY5" fmla="*/ 77435 h 774346"/>
                <a:gd name="connsiteX6" fmla="*/ 3686758 w 3686758"/>
                <a:gd name="connsiteY6" fmla="*/ 696911 h 774346"/>
                <a:gd name="connsiteX7" fmla="*/ 3664078 w 3686758"/>
                <a:gd name="connsiteY7" fmla="*/ 751666 h 774346"/>
                <a:gd name="connsiteX8" fmla="*/ 3609323 w 3686758"/>
                <a:gd name="connsiteY8" fmla="*/ 774346 h 774346"/>
                <a:gd name="connsiteX9" fmla="*/ 77435 w 3686758"/>
                <a:gd name="connsiteY9" fmla="*/ 774346 h 774346"/>
                <a:gd name="connsiteX10" fmla="*/ 22680 w 3686758"/>
                <a:gd name="connsiteY10" fmla="*/ 751666 h 774346"/>
                <a:gd name="connsiteX11" fmla="*/ 0 w 3686758"/>
                <a:gd name="connsiteY11" fmla="*/ 696911 h 774346"/>
                <a:gd name="connsiteX12" fmla="*/ 0 w 3686758"/>
                <a:gd name="connsiteY12" fmla="*/ 77435 h 77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6758" h="774346">
                  <a:moveTo>
                    <a:pt x="0" y="77435"/>
                  </a:moveTo>
                  <a:cubicBezTo>
                    <a:pt x="0" y="56898"/>
                    <a:pt x="8158" y="37202"/>
                    <a:pt x="22680" y="22680"/>
                  </a:cubicBezTo>
                  <a:cubicBezTo>
                    <a:pt x="37202" y="8158"/>
                    <a:pt x="56898" y="0"/>
                    <a:pt x="77435" y="0"/>
                  </a:cubicBezTo>
                  <a:lnTo>
                    <a:pt x="3609323" y="0"/>
                  </a:lnTo>
                  <a:cubicBezTo>
                    <a:pt x="3629860" y="0"/>
                    <a:pt x="3649556" y="8158"/>
                    <a:pt x="3664078" y="22680"/>
                  </a:cubicBezTo>
                  <a:cubicBezTo>
                    <a:pt x="3678600" y="37202"/>
                    <a:pt x="3686758" y="56898"/>
                    <a:pt x="3686758" y="77435"/>
                  </a:cubicBezTo>
                  <a:lnTo>
                    <a:pt x="3686758" y="696911"/>
                  </a:lnTo>
                  <a:cubicBezTo>
                    <a:pt x="3686758" y="717448"/>
                    <a:pt x="3678600" y="737144"/>
                    <a:pt x="3664078" y="751666"/>
                  </a:cubicBezTo>
                  <a:cubicBezTo>
                    <a:pt x="3649556" y="766188"/>
                    <a:pt x="3629860" y="774346"/>
                    <a:pt x="3609323" y="774346"/>
                  </a:cubicBezTo>
                  <a:lnTo>
                    <a:pt x="77435" y="774346"/>
                  </a:lnTo>
                  <a:cubicBezTo>
                    <a:pt x="56898" y="774346"/>
                    <a:pt x="37202" y="766188"/>
                    <a:pt x="22680" y="751666"/>
                  </a:cubicBezTo>
                  <a:cubicBezTo>
                    <a:pt x="8158" y="737144"/>
                    <a:pt x="0" y="717448"/>
                    <a:pt x="0" y="696911"/>
                  </a:cubicBezTo>
                  <a:lnTo>
                    <a:pt x="0" y="77435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7920" tIns="37920" rIns="37920" bIns="3792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بسيار آهسته نگويد.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08811" y="2578022"/>
            <a:ext cx="4265668" cy="2179836"/>
            <a:chOff x="208811" y="2578022"/>
            <a:chExt cx="4265668" cy="2179836"/>
          </a:xfrm>
        </p:grpSpPr>
        <p:sp>
          <p:nvSpPr>
            <p:cNvPr id="29" name="Freeform 28"/>
            <p:cNvSpPr/>
            <p:nvPr/>
          </p:nvSpPr>
          <p:spPr>
            <a:xfrm rot="18616550">
              <a:off x="3586931" y="3436506"/>
              <a:ext cx="1746031" cy="29064"/>
            </a:xfrm>
            <a:custGeom>
              <a:avLst/>
              <a:gdLst>
                <a:gd name="connsiteX0" fmla="*/ 0 w 1746031"/>
                <a:gd name="connsiteY0" fmla="*/ 14531 h 29063"/>
                <a:gd name="connsiteX1" fmla="*/ 1746031 w 1746031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6031" h="29063">
                  <a:moveTo>
                    <a:pt x="1746031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42064" tIns="-29118" rIns="842065" bIns="-29120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8811" y="3476339"/>
              <a:ext cx="3686758" cy="1281519"/>
            </a:xfrm>
            <a:custGeom>
              <a:avLst/>
              <a:gdLst>
                <a:gd name="connsiteX0" fmla="*/ 0 w 3686758"/>
                <a:gd name="connsiteY0" fmla="*/ 128152 h 1281519"/>
                <a:gd name="connsiteX1" fmla="*/ 37535 w 3686758"/>
                <a:gd name="connsiteY1" fmla="*/ 37535 h 1281519"/>
                <a:gd name="connsiteX2" fmla="*/ 128152 w 3686758"/>
                <a:gd name="connsiteY2" fmla="*/ 0 h 1281519"/>
                <a:gd name="connsiteX3" fmla="*/ 3558606 w 3686758"/>
                <a:gd name="connsiteY3" fmla="*/ 0 h 1281519"/>
                <a:gd name="connsiteX4" fmla="*/ 3649223 w 3686758"/>
                <a:gd name="connsiteY4" fmla="*/ 37535 h 1281519"/>
                <a:gd name="connsiteX5" fmla="*/ 3686758 w 3686758"/>
                <a:gd name="connsiteY5" fmla="*/ 128152 h 1281519"/>
                <a:gd name="connsiteX6" fmla="*/ 3686758 w 3686758"/>
                <a:gd name="connsiteY6" fmla="*/ 1153367 h 1281519"/>
                <a:gd name="connsiteX7" fmla="*/ 3649223 w 3686758"/>
                <a:gd name="connsiteY7" fmla="*/ 1243984 h 1281519"/>
                <a:gd name="connsiteX8" fmla="*/ 3558606 w 3686758"/>
                <a:gd name="connsiteY8" fmla="*/ 1281519 h 1281519"/>
                <a:gd name="connsiteX9" fmla="*/ 128152 w 3686758"/>
                <a:gd name="connsiteY9" fmla="*/ 1281519 h 1281519"/>
                <a:gd name="connsiteX10" fmla="*/ 37535 w 3686758"/>
                <a:gd name="connsiteY10" fmla="*/ 1243984 h 1281519"/>
                <a:gd name="connsiteX11" fmla="*/ 0 w 3686758"/>
                <a:gd name="connsiteY11" fmla="*/ 1153367 h 1281519"/>
                <a:gd name="connsiteX12" fmla="*/ 0 w 3686758"/>
                <a:gd name="connsiteY12" fmla="*/ 128152 h 12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6758" h="1281519">
                  <a:moveTo>
                    <a:pt x="0" y="128152"/>
                  </a:moveTo>
                  <a:cubicBezTo>
                    <a:pt x="0" y="94164"/>
                    <a:pt x="13502" y="61568"/>
                    <a:pt x="37535" y="37535"/>
                  </a:cubicBezTo>
                  <a:cubicBezTo>
                    <a:pt x="61568" y="13502"/>
                    <a:pt x="94164" y="0"/>
                    <a:pt x="128152" y="0"/>
                  </a:cubicBezTo>
                  <a:lnTo>
                    <a:pt x="3558606" y="0"/>
                  </a:lnTo>
                  <a:cubicBezTo>
                    <a:pt x="3592594" y="0"/>
                    <a:pt x="3625190" y="13502"/>
                    <a:pt x="3649223" y="37535"/>
                  </a:cubicBezTo>
                  <a:cubicBezTo>
                    <a:pt x="3673256" y="61568"/>
                    <a:pt x="3686758" y="94164"/>
                    <a:pt x="3686758" y="128152"/>
                  </a:cubicBezTo>
                  <a:lnTo>
                    <a:pt x="3686758" y="1153367"/>
                  </a:lnTo>
                  <a:cubicBezTo>
                    <a:pt x="3686758" y="1187355"/>
                    <a:pt x="3673256" y="1219951"/>
                    <a:pt x="3649223" y="1243984"/>
                  </a:cubicBezTo>
                  <a:cubicBezTo>
                    <a:pt x="3625190" y="1268017"/>
                    <a:pt x="3592594" y="1281519"/>
                    <a:pt x="3558606" y="1281519"/>
                  </a:cubicBezTo>
                  <a:lnTo>
                    <a:pt x="128152" y="1281519"/>
                  </a:lnTo>
                  <a:cubicBezTo>
                    <a:pt x="94164" y="1281519"/>
                    <a:pt x="61568" y="1268017"/>
                    <a:pt x="37535" y="1243984"/>
                  </a:cubicBezTo>
                  <a:cubicBezTo>
                    <a:pt x="13502" y="1219951"/>
                    <a:pt x="0" y="1187355"/>
                    <a:pt x="0" y="1153367"/>
                  </a:cubicBezTo>
                  <a:lnTo>
                    <a:pt x="0" y="128152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2774" tIns="52774" rIns="52774" bIns="52774" numCol="1" spcCol="1270" anchor="ctr" anchorCtr="0">
              <a:noAutofit/>
            </a:bodyPr>
            <a:lstStyle/>
            <a:p>
              <a:pPr lvl="0" algn="ctr" defTabSz="1066800" rtl="1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بنا بر احتياط واجب آن را به چيزى كه پيش از آن مى‏خواند، وصل نكند.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24323" y="3537960"/>
            <a:ext cx="2319131" cy="2714262"/>
            <a:chOff x="5024323" y="3537960"/>
            <a:chExt cx="2319131" cy="2714262"/>
          </a:xfrm>
        </p:grpSpPr>
        <p:sp>
          <p:nvSpPr>
            <p:cNvPr id="31" name="Freeform 30"/>
            <p:cNvSpPr/>
            <p:nvPr/>
          </p:nvSpPr>
          <p:spPr>
            <a:xfrm rot="17002621">
              <a:off x="6212431" y="4639919"/>
              <a:ext cx="2232981" cy="29064"/>
            </a:xfrm>
            <a:custGeom>
              <a:avLst/>
              <a:gdLst>
                <a:gd name="connsiteX0" fmla="*/ 0 w 2232980"/>
                <a:gd name="connsiteY0" fmla="*/ 14531 h 29063"/>
                <a:gd name="connsiteX1" fmla="*/ 2232980 w 2232980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2980" h="29063">
                  <a:moveTo>
                    <a:pt x="2232980" y="14532"/>
                  </a:moveTo>
                  <a:lnTo>
                    <a:pt x="0" y="1453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73365" tIns="-41292" rIns="1073366" bIns="-41294" numCol="1" spcCol="1270" anchor="ctr" anchorCtr="0">
              <a:noAutofit/>
            </a:bodyPr>
            <a:lstStyle/>
            <a:p>
              <a:pPr lvl="0" algn="ctr" defTabSz="355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8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24323" y="5229078"/>
              <a:ext cx="2046289" cy="1023144"/>
            </a:xfrm>
            <a:custGeom>
              <a:avLst/>
              <a:gdLst>
                <a:gd name="connsiteX0" fmla="*/ 0 w 2046289"/>
                <a:gd name="connsiteY0" fmla="*/ 102314 h 1023144"/>
                <a:gd name="connsiteX1" fmla="*/ 29967 w 2046289"/>
                <a:gd name="connsiteY1" fmla="*/ 29967 h 1023144"/>
                <a:gd name="connsiteX2" fmla="*/ 102314 w 2046289"/>
                <a:gd name="connsiteY2" fmla="*/ 0 h 1023144"/>
                <a:gd name="connsiteX3" fmla="*/ 1943975 w 2046289"/>
                <a:gd name="connsiteY3" fmla="*/ 0 h 1023144"/>
                <a:gd name="connsiteX4" fmla="*/ 2016322 w 2046289"/>
                <a:gd name="connsiteY4" fmla="*/ 29967 h 1023144"/>
                <a:gd name="connsiteX5" fmla="*/ 2046289 w 2046289"/>
                <a:gd name="connsiteY5" fmla="*/ 102314 h 1023144"/>
                <a:gd name="connsiteX6" fmla="*/ 2046289 w 2046289"/>
                <a:gd name="connsiteY6" fmla="*/ 920830 h 1023144"/>
                <a:gd name="connsiteX7" fmla="*/ 2016322 w 2046289"/>
                <a:gd name="connsiteY7" fmla="*/ 993177 h 1023144"/>
                <a:gd name="connsiteX8" fmla="*/ 1943975 w 2046289"/>
                <a:gd name="connsiteY8" fmla="*/ 1023144 h 1023144"/>
                <a:gd name="connsiteX9" fmla="*/ 102314 w 2046289"/>
                <a:gd name="connsiteY9" fmla="*/ 1023144 h 1023144"/>
                <a:gd name="connsiteX10" fmla="*/ 29967 w 2046289"/>
                <a:gd name="connsiteY10" fmla="*/ 993177 h 1023144"/>
                <a:gd name="connsiteX11" fmla="*/ 0 w 2046289"/>
                <a:gd name="connsiteY11" fmla="*/ 920830 h 1023144"/>
                <a:gd name="connsiteX12" fmla="*/ 0 w 2046289"/>
                <a:gd name="connsiteY12" fmla="*/ 102314 h 102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6289" h="1023144">
                  <a:moveTo>
                    <a:pt x="0" y="102314"/>
                  </a:moveTo>
                  <a:cubicBezTo>
                    <a:pt x="0" y="75179"/>
                    <a:pt x="10780" y="49155"/>
                    <a:pt x="29967" y="29967"/>
                  </a:cubicBezTo>
                  <a:cubicBezTo>
                    <a:pt x="49155" y="10779"/>
                    <a:pt x="75179" y="0"/>
                    <a:pt x="102314" y="0"/>
                  </a:cubicBezTo>
                  <a:lnTo>
                    <a:pt x="1943975" y="0"/>
                  </a:lnTo>
                  <a:cubicBezTo>
                    <a:pt x="1971110" y="0"/>
                    <a:pt x="1997134" y="10780"/>
                    <a:pt x="2016322" y="29967"/>
                  </a:cubicBezTo>
                  <a:cubicBezTo>
                    <a:pt x="2035510" y="49155"/>
                    <a:pt x="2046289" y="75179"/>
                    <a:pt x="2046289" y="102314"/>
                  </a:cubicBezTo>
                  <a:lnTo>
                    <a:pt x="2046289" y="920830"/>
                  </a:lnTo>
                  <a:cubicBezTo>
                    <a:pt x="2046289" y="947965"/>
                    <a:pt x="2035510" y="973989"/>
                    <a:pt x="2016322" y="993177"/>
                  </a:cubicBezTo>
                  <a:cubicBezTo>
                    <a:pt x="1997134" y="1012365"/>
                    <a:pt x="1971110" y="1023144"/>
                    <a:pt x="1943975" y="1023144"/>
                  </a:cubicBezTo>
                  <a:lnTo>
                    <a:pt x="102314" y="1023144"/>
                  </a:lnTo>
                  <a:cubicBezTo>
                    <a:pt x="75179" y="1023144"/>
                    <a:pt x="49155" y="1012364"/>
                    <a:pt x="29967" y="993177"/>
                  </a:cubicBezTo>
                  <a:cubicBezTo>
                    <a:pt x="10779" y="973989"/>
                    <a:pt x="0" y="947965"/>
                    <a:pt x="0" y="920830"/>
                  </a:cubicBezTo>
                  <a:lnTo>
                    <a:pt x="0" y="102314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7747" tIns="47747" rIns="47747" bIns="4774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مستحب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78057" y="5101359"/>
            <a:ext cx="4746266" cy="1278583"/>
            <a:chOff x="278057" y="5101359"/>
            <a:chExt cx="4746266" cy="1278583"/>
          </a:xfrm>
        </p:grpSpPr>
        <p:sp>
          <p:nvSpPr>
            <p:cNvPr id="33" name="Freeform 32"/>
            <p:cNvSpPr/>
            <p:nvPr/>
          </p:nvSpPr>
          <p:spPr>
            <a:xfrm rot="21600000">
              <a:off x="3895570" y="5726118"/>
              <a:ext cx="1128753" cy="29064"/>
            </a:xfrm>
            <a:custGeom>
              <a:avLst/>
              <a:gdLst>
                <a:gd name="connsiteX0" fmla="*/ 0 w 1128753"/>
                <a:gd name="connsiteY0" fmla="*/ 14531 h 29063"/>
                <a:gd name="connsiteX1" fmla="*/ 1128753 w 1128753"/>
                <a:gd name="connsiteY1" fmla="*/ 14531 h 2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53" h="29063">
                  <a:moveTo>
                    <a:pt x="1128753" y="14532"/>
                  </a:moveTo>
                  <a:lnTo>
                    <a:pt x="0" y="14532"/>
                  </a:lnTo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48858" tIns="-13686" rIns="548858" bIns="-1368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8057" y="5101359"/>
              <a:ext cx="3617512" cy="1278583"/>
            </a:xfrm>
            <a:custGeom>
              <a:avLst/>
              <a:gdLst>
                <a:gd name="connsiteX0" fmla="*/ 0 w 3617512"/>
                <a:gd name="connsiteY0" fmla="*/ 127858 h 1278583"/>
                <a:gd name="connsiteX1" fmla="*/ 37449 w 3617512"/>
                <a:gd name="connsiteY1" fmla="*/ 37449 h 1278583"/>
                <a:gd name="connsiteX2" fmla="*/ 127858 w 3617512"/>
                <a:gd name="connsiteY2" fmla="*/ 0 h 1278583"/>
                <a:gd name="connsiteX3" fmla="*/ 3489654 w 3617512"/>
                <a:gd name="connsiteY3" fmla="*/ 0 h 1278583"/>
                <a:gd name="connsiteX4" fmla="*/ 3580063 w 3617512"/>
                <a:gd name="connsiteY4" fmla="*/ 37449 h 1278583"/>
                <a:gd name="connsiteX5" fmla="*/ 3617512 w 3617512"/>
                <a:gd name="connsiteY5" fmla="*/ 127858 h 1278583"/>
                <a:gd name="connsiteX6" fmla="*/ 3617512 w 3617512"/>
                <a:gd name="connsiteY6" fmla="*/ 1150725 h 1278583"/>
                <a:gd name="connsiteX7" fmla="*/ 3580063 w 3617512"/>
                <a:gd name="connsiteY7" fmla="*/ 1241134 h 1278583"/>
                <a:gd name="connsiteX8" fmla="*/ 3489654 w 3617512"/>
                <a:gd name="connsiteY8" fmla="*/ 1278583 h 1278583"/>
                <a:gd name="connsiteX9" fmla="*/ 127858 w 3617512"/>
                <a:gd name="connsiteY9" fmla="*/ 1278583 h 1278583"/>
                <a:gd name="connsiteX10" fmla="*/ 37449 w 3617512"/>
                <a:gd name="connsiteY10" fmla="*/ 1241134 h 1278583"/>
                <a:gd name="connsiteX11" fmla="*/ 0 w 3617512"/>
                <a:gd name="connsiteY11" fmla="*/ 1150725 h 1278583"/>
                <a:gd name="connsiteX12" fmla="*/ 0 w 3617512"/>
                <a:gd name="connsiteY12" fmla="*/ 127858 h 127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7512" h="1278583">
                  <a:moveTo>
                    <a:pt x="0" y="127858"/>
                  </a:moveTo>
                  <a:cubicBezTo>
                    <a:pt x="0" y="93948"/>
                    <a:pt x="13471" y="61427"/>
                    <a:pt x="37449" y="37449"/>
                  </a:cubicBezTo>
                  <a:cubicBezTo>
                    <a:pt x="61427" y="13471"/>
                    <a:pt x="93948" y="0"/>
                    <a:pt x="127858" y="0"/>
                  </a:cubicBezTo>
                  <a:lnTo>
                    <a:pt x="3489654" y="0"/>
                  </a:lnTo>
                  <a:cubicBezTo>
                    <a:pt x="3523564" y="0"/>
                    <a:pt x="3556085" y="13471"/>
                    <a:pt x="3580063" y="37449"/>
                  </a:cubicBezTo>
                  <a:cubicBezTo>
                    <a:pt x="3604041" y="61427"/>
                    <a:pt x="3617512" y="93948"/>
                    <a:pt x="3617512" y="127858"/>
                  </a:cubicBezTo>
                  <a:lnTo>
                    <a:pt x="3617512" y="1150725"/>
                  </a:lnTo>
                  <a:cubicBezTo>
                    <a:pt x="3617512" y="1184635"/>
                    <a:pt x="3604041" y="1217156"/>
                    <a:pt x="3580063" y="1241134"/>
                  </a:cubicBezTo>
                  <a:cubicBezTo>
                    <a:pt x="3556085" y="1265112"/>
                    <a:pt x="3523564" y="1278583"/>
                    <a:pt x="3489654" y="1278583"/>
                  </a:cubicBezTo>
                  <a:lnTo>
                    <a:pt x="127858" y="1278583"/>
                  </a:lnTo>
                  <a:cubicBezTo>
                    <a:pt x="93948" y="1278583"/>
                    <a:pt x="61427" y="1265112"/>
                    <a:pt x="37449" y="1241134"/>
                  </a:cubicBezTo>
                  <a:cubicBezTo>
                    <a:pt x="13471" y="1217156"/>
                    <a:pt x="0" y="1184635"/>
                    <a:pt x="0" y="1150725"/>
                  </a:cubicBezTo>
                  <a:lnTo>
                    <a:pt x="0" y="127858"/>
                  </a:lnTo>
                  <a:close/>
                </a:path>
              </a:pathLst>
            </a:cu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52688" tIns="52688" rIns="52688" bIns="52688" numCol="1" spcCol="1270" anchor="ctr" anchorCtr="0">
              <a:noAutofit/>
            </a:bodyPr>
            <a:lstStyle/>
            <a:p>
              <a:pPr lvl="0" algn="ctr" defTabSz="1066800" rtl="1"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موقع گفتن تكبيره‏الاحرام و تكبيرهاى بين نماز دست‏ها را تا</a:t>
              </a:r>
              <a:br>
                <a:rPr lang="fa-IR" sz="2400" b="1" kern="1200" dirty="0" smtClean="0">
                  <a:cs typeface="B Zar" pitchFamily="2" charset="-78"/>
                </a:rPr>
              </a:br>
              <a:r>
                <a:rPr lang="fa-IR" sz="2400" b="1" kern="1200" dirty="0" smtClean="0">
                  <a:cs typeface="B Zar" pitchFamily="2" charset="-78"/>
                </a:rPr>
                <a:t>مقابل گوش‏ها بالا ببرد.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2" action="ppaction://hlinksldjump"/>
          </p:cNvPr>
          <p:cNvSpPr/>
          <p:nvPr/>
        </p:nvSpPr>
        <p:spPr>
          <a:xfrm>
            <a:off x="881034" y="1071546"/>
            <a:ext cx="8286808" cy="5357850"/>
          </a:xfrm>
          <a:prstGeom prst="roundRect">
            <a:avLst>
              <a:gd name="adj" fmla="val 1205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2" action="ppaction://hlinksldjump"/>
          </p:cNvPr>
          <p:cNvSpPr/>
          <p:nvPr/>
        </p:nvSpPr>
        <p:spPr>
          <a:xfrm>
            <a:off x="1166786" y="1285860"/>
            <a:ext cx="77153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5400" b="1" dirty="0" smtClean="0">
                <a:cs typeface="B Zar" pitchFamily="2" charset="-78"/>
              </a:rPr>
              <a:t>تكبيره‏الاحرام را طورى بگويد كه اگر مانعى در كار نباشد خودش بشنود</a:t>
            </a:r>
            <a:r>
              <a:rPr lang="en-US" sz="5400" b="1" dirty="0" smtClean="0">
                <a:cs typeface="B Zar" pitchFamily="2" charset="-78"/>
              </a:rPr>
              <a:t>.</a:t>
            </a:r>
            <a:endParaRPr lang="fa-IR" sz="54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299014" y="764071"/>
            <a:ext cx="9307971" cy="979475"/>
          </a:xfrm>
          <a:custGeom>
            <a:avLst/>
            <a:gdLst>
              <a:gd name="connsiteX0" fmla="*/ 0 w 9307971"/>
              <a:gd name="connsiteY0" fmla="*/ 97948 h 979475"/>
              <a:gd name="connsiteX1" fmla="*/ 28688 w 9307971"/>
              <a:gd name="connsiteY1" fmla="*/ 28688 h 979475"/>
              <a:gd name="connsiteX2" fmla="*/ 97948 w 9307971"/>
              <a:gd name="connsiteY2" fmla="*/ 0 h 979475"/>
              <a:gd name="connsiteX3" fmla="*/ 9210023 w 9307971"/>
              <a:gd name="connsiteY3" fmla="*/ 0 h 979475"/>
              <a:gd name="connsiteX4" fmla="*/ 9279283 w 9307971"/>
              <a:gd name="connsiteY4" fmla="*/ 28688 h 979475"/>
              <a:gd name="connsiteX5" fmla="*/ 9307971 w 9307971"/>
              <a:gd name="connsiteY5" fmla="*/ 97948 h 979475"/>
              <a:gd name="connsiteX6" fmla="*/ 9307971 w 9307971"/>
              <a:gd name="connsiteY6" fmla="*/ 881527 h 979475"/>
              <a:gd name="connsiteX7" fmla="*/ 9279283 w 9307971"/>
              <a:gd name="connsiteY7" fmla="*/ 950787 h 979475"/>
              <a:gd name="connsiteX8" fmla="*/ 9210023 w 9307971"/>
              <a:gd name="connsiteY8" fmla="*/ 979475 h 979475"/>
              <a:gd name="connsiteX9" fmla="*/ 97948 w 9307971"/>
              <a:gd name="connsiteY9" fmla="*/ 979475 h 979475"/>
              <a:gd name="connsiteX10" fmla="*/ 28688 w 9307971"/>
              <a:gd name="connsiteY10" fmla="*/ 950787 h 979475"/>
              <a:gd name="connsiteX11" fmla="*/ 0 w 9307971"/>
              <a:gd name="connsiteY11" fmla="*/ 881527 h 979475"/>
              <a:gd name="connsiteX12" fmla="*/ 0 w 9307971"/>
              <a:gd name="connsiteY12" fmla="*/ 97948 h 97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307971" h="979475">
                <a:moveTo>
                  <a:pt x="0" y="97948"/>
                </a:moveTo>
                <a:cubicBezTo>
                  <a:pt x="0" y="71971"/>
                  <a:pt x="10320" y="47057"/>
                  <a:pt x="28688" y="28688"/>
                </a:cubicBezTo>
                <a:cubicBezTo>
                  <a:pt x="47057" y="10319"/>
                  <a:pt x="71970" y="0"/>
                  <a:pt x="97948" y="0"/>
                </a:cubicBezTo>
                <a:lnTo>
                  <a:pt x="9210023" y="0"/>
                </a:lnTo>
                <a:cubicBezTo>
                  <a:pt x="9236000" y="0"/>
                  <a:pt x="9260914" y="10320"/>
                  <a:pt x="9279283" y="28688"/>
                </a:cubicBezTo>
                <a:cubicBezTo>
                  <a:pt x="9297652" y="47057"/>
                  <a:pt x="9307971" y="71970"/>
                  <a:pt x="9307971" y="97948"/>
                </a:cubicBezTo>
                <a:lnTo>
                  <a:pt x="9307971" y="881527"/>
                </a:lnTo>
                <a:cubicBezTo>
                  <a:pt x="9307971" y="907504"/>
                  <a:pt x="9297652" y="932418"/>
                  <a:pt x="9279283" y="950787"/>
                </a:cubicBezTo>
                <a:cubicBezTo>
                  <a:pt x="9260914" y="969156"/>
                  <a:pt x="9236001" y="979475"/>
                  <a:pt x="9210023" y="979475"/>
                </a:cubicBezTo>
                <a:lnTo>
                  <a:pt x="97948" y="979475"/>
                </a:lnTo>
                <a:cubicBezTo>
                  <a:pt x="71971" y="979475"/>
                  <a:pt x="47057" y="969155"/>
                  <a:pt x="28688" y="950787"/>
                </a:cubicBezTo>
                <a:cubicBezTo>
                  <a:pt x="10319" y="932418"/>
                  <a:pt x="0" y="907505"/>
                  <a:pt x="0" y="881527"/>
                </a:cubicBezTo>
                <a:lnTo>
                  <a:pt x="0" y="97948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603" tIns="83298" rIns="110603" bIns="83298" numCol="1" spcCol="1270" anchor="ctr" anchorCtr="0">
            <a:noAutofit/>
          </a:bodyPr>
          <a:lstStyle/>
          <a:p>
            <a:pPr lvl="0" algn="ctr" defTabSz="19113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300" b="1" kern="1200" dirty="0" smtClean="0">
                <a:cs typeface="B Zar" pitchFamily="2" charset="-78"/>
              </a:rPr>
              <a:t>اذان و اقامه</a:t>
            </a:r>
            <a:endParaRPr lang="fa-IR" sz="4300" b="1" kern="1200" dirty="0">
              <a:cs typeface="B Zar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99014" y="1743546"/>
            <a:ext cx="8377174" cy="1224344"/>
            <a:chOff x="299014" y="1743546"/>
            <a:chExt cx="8377174" cy="1224344"/>
          </a:xfrm>
        </p:grpSpPr>
        <p:sp>
          <p:nvSpPr>
            <p:cNvPr id="15" name="Freeform 14"/>
            <p:cNvSpPr/>
            <p:nvPr/>
          </p:nvSpPr>
          <p:spPr>
            <a:xfrm>
              <a:off x="7745391" y="1743546"/>
              <a:ext cx="930797" cy="73460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0797" y="0"/>
                  </a:moveTo>
                  <a:lnTo>
                    <a:pt x="930797" y="734606"/>
                  </a:lnTo>
                  <a:lnTo>
                    <a:pt x="0" y="734606"/>
                  </a:lnTo>
                </a:path>
              </a:pathLst>
            </a:custGeom>
            <a:noFill/>
            <a:scene3d>
              <a:camera prst="orthographicFront"/>
              <a:lightRig rig="threePt" dir="t">
                <a:rot lat="0" lon="0" rev="7500000"/>
              </a:lightRig>
            </a:scene3d>
            <a:sp3d z="-40000" prstMaterial="matte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299014" y="1988415"/>
              <a:ext cx="7446377" cy="979475"/>
            </a:xfrm>
            <a:custGeom>
              <a:avLst/>
              <a:gdLst>
                <a:gd name="connsiteX0" fmla="*/ 0 w 7446377"/>
                <a:gd name="connsiteY0" fmla="*/ 97948 h 979475"/>
                <a:gd name="connsiteX1" fmla="*/ 28688 w 7446377"/>
                <a:gd name="connsiteY1" fmla="*/ 28688 h 979475"/>
                <a:gd name="connsiteX2" fmla="*/ 97948 w 7446377"/>
                <a:gd name="connsiteY2" fmla="*/ 0 h 979475"/>
                <a:gd name="connsiteX3" fmla="*/ 7348429 w 7446377"/>
                <a:gd name="connsiteY3" fmla="*/ 0 h 979475"/>
                <a:gd name="connsiteX4" fmla="*/ 7417689 w 7446377"/>
                <a:gd name="connsiteY4" fmla="*/ 28688 h 979475"/>
                <a:gd name="connsiteX5" fmla="*/ 7446377 w 7446377"/>
                <a:gd name="connsiteY5" fmla="*/ 97948 h 979475"/>
                <a:gd name="connsiteX6" fmla="*/ 7446377 w 7446377"/>
                <a:gd name="connsiteY6" fmla="*/ 881527 h 979475"/>
                <a:gd name="connsiteX7" fmla="*/ 7417689 w 7446377"/>
                <a:gd name="connsiteY7" fmla="*/ 950787 h 979475"/>
                <a:gd name="connsiteX8" fmla="*/ 7348429 w 7446377"/>
                <a:gd name="connsiteY8" fmla="*/ 979475 h 979475"/>
                <a:gd name="connsiteX9" fmla="*/ 97948 w 7446377"/>
                <a:gd name="connsiteY9" fmla="*/ 979475 h 979475"/>
                <a:gd name="connsiteX10" fmla="*/ 28688 w 7446377"/>
                <a:gd name="connsiteY10" fmla="*/ 950787 h 979475"/>
                <a:gd name="connsiteX11" fmla="*/ 0 w 7446377"/>
                <a:gd name="connsiteY11" fmla="*/ 881527 h 979475"/>
                <a:gd name="connsiteX12" fmla="*/ 0 w 7446377"/>
                <a:gd name="connsiteY12" fmla="*/ 97948 h 9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46377" h="979475">
                  <a:moveTo>
                    <a:pt x="0" y="97948"/>
                  </a:moveTo>
                  <a:cubicBezTo>
                    <a:pt x="0" y="71971"/>
                    <a:pt x="10320" y="47057"/>
                    <a:pt x="28688" y="28688"/>
                  </a:cubicBezTo>
                  <a:cubicBezTo>
                    <a:pt x="47057" y="10319"/>
                    <a:pt x="71970" y="0"/>
                    <a:pt x="97948" y="0"/>
                  </a:cubicBezTo>
                  <a:lnTo>
                    <a:pt x="7348429" y="0"/>
                  </a:lnTo>
                  <a:cubicBezTo>
                    <a:pt x="7374406" y="0"/>
                    <a:pt x="7399320" y="10320"/>
                    <a:pt x="7417689" y="28688"/>
                  </a:cubicBezTo>
                  <a:cubicBezTo>
                    <a:pt x="7436058" y="47057"/>
                    <a:pt x="7446377" y="71970"/>
                    <a:pt x="7446377" y="97948"/>
                  </a:cubicBezTo>
                  <a:lnTo>
                    <a:pt x="7446377" y="881527"/>
                  </a:lnTo>
                  <a:cubicBezTo>
                    <a:pt x="7446377" y="907504"/>
                    <a:pt x="7436058" y="932418"/>
                    <a:pt x="7417689" y="950787"/>
                  </a:cubicBezTo>
                  <a:cubicBezTo>
                    <a:pt x="7399320" y="969156"/>
                    <a:pt x="7374407" y="979475"/>
                    <a:pt x="7348429" y="979475"/>
                  </a:cubicBezTo>
                  <a:lnTo>
                    <a:pt x="97948" y="979475"/>
                  </a:lnTo>
                  <a:cubicBezTo>
                    <a:pt x="71971" y="979475"/>
                    <a:pt x="47057" y="969155"/>
                    <a:pt x="28688" y="950787"/>
                  </a:cubicBezTo>
                  <a:cubicBezTo>
                    <a:pt x="10319" y="932418"/>
                    <a:pt x="0" y="907505"/>
                    <a:pt x="0" y="881527"/>
                  </a:cubicBezTo>
                  <a:lnTo>
                    <a:pt x="0" y="97948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028" tIns="64248" rIns="82028" bIns="642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استحباب گفتن اذان و اقامه قبل از نماز های یو میه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99014" y="1743546"/>
            <a:ext cx="8377174" cy="2448688"/>
            <a:chOff x="299014" y="1743546"/>
            <a:chExt cx="8377174" cy="2448688"/>
          </a:xfrm>
        </p:grpSpPr>
        <p:sp>
          <p:nvSpPr>
            <p:cNvPr id="17" name="Freeform 16"/>
            <p:cNvSpPr/>
            <p:nvPr/>
          </p:nvSpPr>
          <p:spPr>
            <a:xfrm>
              <a:off x="7745391" y="1743546"/>
              <a:ext cx="930797" cy="195895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0797" y="0"/>
                  </a:moveTo>
                  <a:lnTo>
                    <a:pt x="930797" y="1958950"/>
                  </a:lnTo>
                  <a:lnTo>
                    <a:pt x="0" y="1958950"/>
                  </a:lnTo>
                </a:path>
              </a:pathLst>
            </a:custGeom>
            <a:noFill/>
            <a:scene3d>
              <a:camera prst="orthographicFront"/>
              <a:lightRig rig="threePt" dir="t">
                <a:rot lat="0" lon="0" rev="7500000"/>
              </a:lightRig>
            </a:scene3d>
            <a:sp3d z="-40000" prstMaterial="matte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299014" y="3212759"/>
              <a:ext cx="7446377" cy="979475"/>
            </a:xfrm>
            <a:custGeom>
              <a:avLst/>
              <a:gdLst>
                <a:gd name="connsiteX0" fmla="*/ 0 w 7446377"/>
                <a:gd name="connsiteY0" fmla="*/ 97948 h 979475"/>
                <a:gd name="connsiteX1" fmla="*/ 28688 w 7446377"/>
                <a:gd name="connsiteY1" fmla="*/ 28688 h 979475"/>
                <a:gd name="connsiteX2" fmla="*/ 97948 w 7446377"/>
                <a:gd name="connsiteY2" fmla="*/ 0 h 979475"/>
                <a:gd name="connsiteX3" fmla="*/ 7348429 w 7446377"/>
                <a:gd name="connsiteY3" fmla="*/ 0 h 979475"/>
                <a:gd name="connsiteX4" fmla="*/ 7417689 w 7446377"/>
                <a:gd name="connsiteY4" fmla="*/ 28688 h 979475"/>
                <a:gd name="connsiteX5" fmla="*/ 7446377 w 7446377"/>
                <a:gd name="connsiteY5" fmla="*/ 97948 h 979475"/>
                <a:gd name="connsiteX6" fmla="*/ 7446377 w 7446377"/>
                <a:gd name="connsiteY6" fmla="*/ 881527 h 979475"/>
                <a:gd name="connsiteX7" fmla="*/ 7417689 w 7446377"/>
                <a:gd name="connsiteY7" fmla="*/ 950787 h 979475"/>
                <a:gd name="connsiteX8" fmla="*/ 7348429 w 7446377"/>
                <a:gd name="connsiteY8" fmla="*/ 979475 h 979475"/>
                <a:gd name="connsiteX9" fmla="*/ 97948 w 7446377"/>
                <a:gd name="connsiteY9" fmla="*/ 979475 h 979475"/>
                <a:gd name="connsiteX10" fmla="*/ 28688 w 7446377"/>
                <a:gd name="connsiteY10" fmla="*/ 950787 h 979475"/>
                <a:gd name="connsiteX11" fmla="*/ 0 w 7446377"/>
                <a:gd name="connsiteY11" fmla="*/ 881527 h 979475"/>
                <a:gd name="connsiteX12" fmla="*/ 0 w 7446377"/>
                <a:gd name="connsiteY12" fmla="*/ 97948 h 9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46377" h="979475">
                  <a:moveTo>
                    <a:pt x="0" y="97948"/>
                  </a:moveTo>
                  <a:cubicBezTo>
                    <a:pt x="0" y="71971"/>
                    <a:pt x="10320" y="47057"/>
                    <a:pt x="28688" y="28688"/>
                  </a:cubicBezTo>
                  <a:cubicBezTo>
                    <a:pt x="47057" y="10319"/>
                    <a:pt x="71970" y="0"/>
                    <a:pt x="97948" y="0"/>
                  </a:cubicBezTo>
                  <a:lnTo>
                    <a:pt x="7348429" y="0"/>
                  </a:lnTo>
                  <a:cubicBezTo>
                    <a:pt x="7374406" y="0"/>
                    <a:pt x="7399320" y="10320"/>
                    <a:pt x="7417689" y="28688"/>
                  </a:cubicBezTo>
                  <a:cubicBezTo>
                    <a:pt x="7436058" y="47057"/>
                    <a:pt x="7446377" y="71970"/>
                    <a:pt x="7446377" y="97948"/>
                  </a:cubicBezTo>
                  <a:lnTo>
                    <a:pt x="7446377" y="881527"/>
                  </a:lnTo>
                  <a:cubicBezTo>
                    <a:pt x="7446377" y="907504"/>
                    <a:pt x="7436058" y="932418"/>
                    <a:pt x="7417689" y="950787"/>
                  </a:cubicBezTo>
                  <a:cubicBezTo>
                    <a:pt x="7399320" y="969156"/>
                    <a:pt x="7374407" y="979475"/>
                    <a:pt x="7348429" y="979475"/>
                  </a:cubicBezTo>
                  <a:lnTo>
                    <a:pt x="97948" y="979475"/>
                  </a:lnTo>
                  <a:cubicBezTo>
                    <a:pt x="71971" y="979475"/>
                    <a:pt x="47057" y="969155"/>
                    <a:pt x="28688" y="950787"/>
                  </a:cubicBezTo>
                  <a:cubicBezTo>
                    <a:pt x="10319" y="932418"/>
                    <a:pt x="0" y="907505"/>
                    <a:pt x="0" y="881527"/>
                  </a:cubicBezTo>
                  <a:lnTo>
                    <a:pt x="0" y="97948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3750088"/>
                <a:satOff val="-5627"/>
                <a:lumOff val="-91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028" tIns="64248" rIns="82028" bIns="642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اذان و اقامه بايد در وقتِ نماز گفته شود و اگر قبل از وقت بگويد باطل است.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9014" y="1743546"/>
            <a:ext cx="8377174" cy="3673032"/>
            <a:chOff x="299014" y="1743546"/>
            <a:chExt cx="8377174" cy="3673032"/>
          </a:xfrm>
        </p:grpSpPr>
        <p:sp>
          <p:nvSpPr>
            <p:cNvPr id="19" name="Freeform 18"/>
            <p:cNvSpPr/>
            <p:nvPr/>
          </p:nvSpPr>
          <p:spPr>
            <a:xfrm>
              <a:off x="7745391" y="1743546"/>
              <a:ext cx="930797" cy="31832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0797" y="0"/>
                  </a:moveTo>
                  <a:lnTo>
                    <a:pt x="930797" y="3183294"/>
                  </a:lnTo>
                  <a:lnTo>
                    <a:pt x="0" y="3183294"/>
                  </a:lnTo>
                </a:path>
              </a:pathLst>
            </a:custGeom>
            <a:noFill/>
            <a:scene3d>
              <a:camera prst="orthographicFront"/>
              <a:lightRig rig="threePt" dir="t">
                <a:rot lat="0" lon="0" rev="7500000"/>
              </a:lightRig>
            </a:scene3d>
            <a:sp3d z="-40000" prstMaterial="matte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299014" y="4437103"/>
              <a:ext cx="7446377" cy="979475"/>
            </a:xfrm>
            <a:custGeom>
              <a:avLst/>
              <a:gdLst>
                <a:gd name="connsiteX0" fmla="*/ 0 w 7446377"/>
                <a:gd name="connsiteY0" fmla="*/ 97948 h 979475"/>
                <a:gd name="connsiteX1" fmla="*/ 28688 w 7446377"/>
                <a:gd name="connsiteY1" fmla="*/ 28688 h 979475"/>
                <a:gd name="connsiteX2" fmla="*/ 97948 w 7446377"/>
                <a:gd name="connsiteY2" fmla="*/ 0 h 979475"/>
                <a:gd name="connsiteX3" fmla="*/ 7348429 w 7446377"/>
                <a:gd name="connsiteY3" fmla="*/ 0 h 979475"/>
                <a:gd name="connsiteX4" fmla="*/ 7417689 w 7446377"/>
                <a:gd name="connsiteY4" fmla="*/ 28688 h 979475"/>
                <a:gd name="connsiteX5" fmla="*/ 7446377 w 7446377"/>
                <a:gd name="connsiteY5" fmla="*/ 97948 h 979475"/>
                <a:gd name="connsiteX6" fmla="*/ 7446377 w 7446377"/>
                <a:gd name="connsiteY6" fmla="*/ 881527 h 979475"/>
                <a:gd name="connsiteX7" fmla="*/ 7417689 w 7446377"/>
                <a:gd name="connsiteY7" fmla="*/ 950787 h 979475"/>
                <a:gd name="connsiteX8" fmla="*/ 7348429 w 7446377"/>
                <a:gd name="connsiteY8" fmla="*/ 979475 h 979475"/>
                <a:gd name="connsiteX9" fmla="*/ 97948 w 7446377"/>
                <a:gd name="connsiteY9" fmla="*/ 979475 h 979475"/>
                <a:gd name="connsiteX10" fmla="*/ 28688 w 7446377"/>
                <a:gd name="connsiteY10" fmla="*/ 950787 h 979475"/>
                <a:gd name="connsiteX11" fmla="*/ 0 w 7446377"/>
                <a:gd name="connsiteY11" fmla="*/ 881527 h 979475"/>
                <a:gd name="connsiteX12" fmla="*/ 0 w 7446377"/>
                <a:gd name="connsiteY12" fmla="*/ 97948 h 9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46377" h="979475">
                  <a:moveTo>
                    <a:pt x="0" y="97948"/>
                  </a:moveTo>
                  <a:cubicBezTo>
                    <a:pt x="0" y="71971"/>
                    <a:pt x="10320" y="47057"/>
                    <a:pt x="28688" y="28688"/>
                  </a:cubicBezTo>
                  <a:cubicBezTo>
                    <a:pt x="47057" y="10319"/>
                    <a:pt x="71970" y="0"/>
                    <a:pt x="97948" y="0"/>
                  </a:cubicBezTo>
                  <a:lnTo>
                    <a:pt x="7348429" y="0"/>
                  </a:lnTo>
                  <a:cubicBezTo>
                    <a:pt x="7374406" y="0"/>
                    <a:pt x="7399320" y="10320"/>
                    <a:pt x="7417689" y="28688"/>
                  </a:cubicBezTo>
                  <a:cubicBezTo>
                    <a:pt x="7436058" y="47057"/>
                    <a:pt x="7446377" y="71970"/>
                    <a:pt x="7446377" y="97948"/>
                  </a:cubicBezTo>
                  <a:lnTo>
                    <a:pt x="7446377" y="881527"/>
                  </a:lnTo>
                  <a:cubicBezTo>
                    <a:pt x="7446377" y="907504"/>
                    <a:pt x="7436058" y="932418"/>
                    <a:pt x="7417689" y="950787"/>
                  </a:cubicBezTo>
                  <a:cubicBezTo>
                    <a:pt x="7399320" y="969156"/>
                    <a:pt x="7374407" y="979475"/>
                    <a:pt x="7348429" y="979475"/>
                  </a:cubicBezTo>
                  <a:lnTo>
                    <a:pt x="97948" y="979475"/>
                  </a:lnTo>
                  <a:cubicBezTo>
                    <a:pt x="71971" y="979475"/>
                    <a:pt x="47057" y="969155"/>
                    <a:pt x="28688" y="950787"/>
                  </a:cubicBezTo>
                  <a:cubicBezTo>
                    <a:pt x="10319" y="932418"/>
                    <a:pt x="0" y="907505"/>
                    <a:pt x="0" y="881527"/>
                  </a:cubicBezTo>
                  <a:lnTo>
                    <a:pt x="0" y="97948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7500176"/>
                <a:satOff val="-11253"/>
                <a:lumOff val="-183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028" tIns="64248" rIns="82028" bIns="642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اقامه بايد بعد از اذان گفته شود و اگر قبل از اذان بگويد، صحيح نيست.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99014" y="1743546"/>
            <a:ext cx="8377174" cy="4897376"/>
            <a:chOff x="299014" y="1743546"/>
            <a:chExt cx="8377174" cy="4897376"/>
          </a:xfrm>
        </p:grpSpPr>
        <p:sp>
          <p:nvSpPr>
            <p:cNvPr id="21" name="Freeform 20"/>
            <p:cNvSpPr/>
            <p:nvPr/>
          </p:nvSpPr>
          <p:spPr>
            <a:xfrm>
              <a:off x="7745391" y="1743546"/>
              <a:ext cx="930797" cy="440763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30797" y="0"/>
                  </a:moveTo>
                  <a:lnTo>
                    <a:pt x="930797" y="4407637"/>
                  </a:lnTo>
                  <a:lnTo>
                    <a:pt x="0" y="4407637"/>
                  </a:lnTo>
                </a:path>
              </a:pathLst>
            </a:custGeom>
            <a:noFill/>
            <a:scene3d>
              <a:camera prst="orthographicFront"/>
              <a:lightRig rig="threePt" dir="t">
                <a:rot lat="0" lon="0" rev="7500000"/>
              </a:lightRig>
            </a:scene3d>
            <a:sp3d z="-40000" prstMaterial="matte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299014" y="5661447"/>
              <a:ext cx="7446377" cy="979475"/>
            </a:xfrm>
            <a:custGeom>
              <a:avLst/>
              <a:gdLst>
                <a:gd name="connsiteX0" fmla="*/ 0 w 7446377"/>
                <a:gd name="connsiteY0" fmla="*/ 97948 h 979475"/>
                <a:gd name="connsiteX1" fmla="*/ 28688 w 7446377"/>
                <a:gd name="connsiteY1" fmla="*/ 28688 h 979475"/>
                <a:gd name="connsiteX2" fmla="*/ 97948 w 7446377"/>
                <a:gd name="connsiteY2" fmla="*/ 0 h 979475"/>
                <a:gd name="connsiteX3" fmla="*/ 7348429 w 7446377"/>
                <a:gd name="connsiteY3" fmla="*/ 0 h 979475"/>
                <a:gd name="connsiteX4" fmla="*/ 7417689 w 7446377"/>
                <a:gd name="connsiteY4" fmla="*/ 28688 h 979475"/>
                <a:gd name="connsiteX5" fmla="*/ 7446377 w 7446377"/>
                <a:gd name="connsiteY5" fmla="*/ 97948 h 979475"/>
                <a:gd name="connsiteX6" fmla="*/ 7446377 w 7446377"/>
                <a:gd name="connsiteY6" fmla="*/ 881527 h 979475"/>
                <a:gd name="connsiteX7" fmla="*/ 7417689 w 7446377"/>
                <a:gd name="connsiteY7" fmla="*/ 950787 h 979475"/>
                <a:gd name="connsiteX8" fmla="*/ 7348429 w 7446377"/>
                <a:gd name="connsiteY8" fmla="*/ 979475 h 979475"/>
                <a:gd name="connsiteX9" fmla="*/ 97948 w 7446377"/>
                <a:gd name="connsiteY9" fmla="*/ 979475 h 979475"/>
                <a:gd name="connsiteX10" fmla="*/ 28688 w 7446377"/>
                <a:gd name="connsiteY10" fmla="*/ 950787 h 979475"/>
                <a:gd name="connsiteX11" fmla="*/ 0 w 7446377"/>
                <a:gd name="connsiteY11" fmla="*/ 881527 h 979475"/>
                <a:gd name="connsiteX12" fmla="*/ 0 w 7446377"/>
                <a:gd name="connsiteY12" fmla="*/ 97948 h 97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46377" h="979475">
                  <a:moveTo>
                    <a:pt x="0" y="97948"/>
                  </a:moveTo>
                  <a:cubicBezTo>
                    <a:pt x="0" y="71971"/>
                    <a:pt x="10320" y="47057"/>
                    <a:pt x="28688" y="28688"/>
                  </a:cubicBezTo>
                  <a:cubicBezTo>
                    <a:pt x="47057" y="10319"/>
                    <a:pt x="71970" y="0"/>
                    <a:pt x="97948" y="0"/>
                  </a:cubicBezTo>
                  <a:lnTo>
                    <a:pt x="7348429" y="0"/>
                  </a:lnTo>
                  <a:cubicBezTo>
                    <a:pt x="7374406" y="0"/>
                    <a:pt x="7399320" y="10320"/>
                    <a:pt x="7417689" y="28688"/>
                  </a:cubicBezTo>
                  <a:cubicBezTo>
                    <a:pt x="7436058" y="47057"/>
                    <a:pt x="7446377" y="71970"/>
                    <a:pt x="7446377" y="97948"/>
                  </a:cubicBezTo>
                  <a:lnTo>
                    <a:pt x="7446377" y="881527"/>
                  </a:lnTo>
                  <a:cubicBezTo>
                    <a:pt x="7446377" y="907504"/>
                    <a:pt x="7436058" y="932418"/>
                    <a:pt x="7417689" y="950787"/>
                  </a:cubicBezTo>
                  <a:cubicBezTo>
                    <a:pt x="7399320" y="969156"/>
                    <a:pt x="7374407" y="979475"/>
                    <a:pt x="7348429" y="979475"/>
                  </a:cubicBezTo>
                  <a:lnTo>
                    <a:pt x="97948" y="979475"/>
                  </a:lnTo>
                  <a:cubicBezTo>
                    <a:pt x="71971" y="979475"/>
                    <a:pt x="47057" y="969155"/>
                    <a:pt x="28688" y="950787"/>
                  </a:cubicBezTo>
                  <a:cubicBezTo>
                    <a:pt x="10319" y="932418"/>
                    <a:pt x="0" y="907505"/>
                    <a:pt x="0" y="881527"/>
                  </a:cubicBezTo>
                  <a:lnTo>
                    <a:pt x="0" y="97948"/>
                  </a:lnTo>
                  <a:close/>
                </a:path>
              </a:pathLst>
            </a:custGeom>
            <a:scene3d>
              <a:camera prst="orthographicFront"/>
              <a:lightRig rig="threePt" dir="t">
                <a:rot lat="0" lon="0" rev="7500000"/>
              </a:lightRig>
            </a:scene3d>
            <a:sp3d z="-152400" extrusionH="63500" prstMaterial="dkEdge">
              <a:bevelT w="12445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hueOff val="11250264"/>
                <a:satOff val="-16880"/>
                <a:lumOff val="-274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028" tIns="64248" rIns="82028" bIns="6424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بين جمله‏هاى اذان و اقامه نبايد زياد فاصله شود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sp>
        <p:nvSpPr>
          <p:cNvPr id="27" name="7-Point Star 26">
            <a:hlinkClick r:id="rId3" action="ppaction://hlinksldjump"/>
          </p:cNvPr>
          <p:cNvSpPr/>
          <p:nvPr/>
        </p:nvSpPr>
        <p:spPr>
          <a:xfrm>
            <a:off x="380968" y="5715016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triped Right Arrow 27">
            <a:hlinkClick r:id="rId4" action="ppaction://hlinksldjump"/>
          </p:cNvPr>
          <p:cNvSpPr/>
          <p:nvPr/>
        </p:nvSpPr>
        <p:spPr>
          <a:xfrm rot="10800000">
            <a:off x="61882" y="6143644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7" grpId="0" animBg="1"/>
      <p:bldP spid="27" grpId="1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hlinkClick r:id="rId2" action="ppaction://hlinksldjump"/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ounded Rectangle 16">
            <a:hlinkClick r:id="rId2" action="ppaction://hlinksldjump"/>
          </p:cNvPr>
          <p:cNvSpPr/>
          <p:nvPr/>
        </p:nvSpPr>
        <p:spPr>
          <a:xfrm>
            <a:off x="595282" y="857232"/>
            <a:ext cx="8643998" cy="54292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hlinkClick r:id="rId2" action="ppaction://hlinksldjump"/>
          </p:cNvPr>
          <p:cNvSpPr/>
          <p:nvPr/>
        </p:nvSpPr>
        <p:spPr>
          <a:xfrm>
            <a:off x="881034" y="1146935"/>
            <a:ext cx="8001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5400" b="1" dirty="0" smtClean="0">
                <a:cs typeface="B Zar" pitchFamily="2" charset="-78"/>
              </a:rPr>
              <a:t>و اگر بين آنها بيشتر از معمول فاصله بيندازد،</a:t>
            </a:r>
          </a:p>
          <a:p>
            <a:pPr algn="justLow" rtl="1"/>
            <a:r>
              <a:rPr lang="fa-IR" sz="5400" b="1" dirty="0" smtClean="0">
                <a:cs typeface="B Zar" pitchFamily="2" charset="-78"/>
              </a:rPr>
              <a:t>بايد دوباره آن را از سر بگيرد.</a:t>
            </a:r>
            <a:endParaRPr lang="fa-IR" sz="54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 rot="5400000">
            <a:off x="7034843" y="3264010"/>
            <a:ext cx="4226805" cy="960938"/>
          </a:xfrm>
          <a:custGeom>
            <a:avLst/>
            <a:gdLst>
              <a:gd name="connsiteX0" fmla="*/ 0 w 4226805"/>
              <a:gd name="connsiteY0" fmla="*/ 0 h 960938"/>
              <a:gd name="connsiteX1" fmla="*/ 4226805 w 4226805"/>
              <a:gd name="connsiteY1" fmla="*/ 0 h 960938"/>
              <a:gd name="connsiteX2" fmla="*/ 4226805 w 4226805"/>
              <a:gd name="connsiteY2" fmla="*/ 960938 h 960938"/>
              <a:gd name="connsiteX3" fmla="*/ 0 w 4226805"/>
              <a:gd name="connsiteY3" fmla="*/ 960938 h 960938"/>
              <a:gd name="connsiteX4" fmla="*/ 0 w 4226805"/>
              <a:gd name="connsiteY4" fmla="*/ 0 h 96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6805" h="960938">
                <a:moveTo>
                  <a:pt x="0" y="0"/>
                </a:moveTo>
                <a:lnTo>
                  <a:pt x="4226805" y="0"/>
                </a:lnTo>
                <a:lnTo>
                  <a:pt x="4226805" y="960938"/>
                </a:lnTo>
                <a:lnTo>
                  <a:pt x="0" y="96093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27939" tIns="27939" rIns="27940" bIns="27940" numCol="1" spcCol="1270" anchor="ctr" anchorCtr="0">
            <a:noAutofit/>
          </a:bodyPr>
          <a:lstStyle/>
          <a:p>
            <a:pPr lvl="0" algn="ctr" defTabSz="1955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400" b="1" kern="1200" dirty="0" smtClean="0">
                <a:cs typeface="B Zar" pitchFamily="2" charset="-78"/>
              </a:rPr>
              <a:t>اذان و اقامه</a:t>
            </a:r>
            <a:endParaRPr lang="fa-IR" sz="4400" b="1" kern="1200" dirty="0">
              <a:cs typeface="B Zar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95285" y="1148556"/>
            <a:ext cx="8111679" cy="2595923"/>
            <a:chOff x="595285" y="1148556"/>
            <a:chExt cx="8111679" cy="2595923"/>
          </a:xfrm>
        </p:grpSpPr>
        <p:sp>
          <p:nvSpPr>
            <p:cNvPr id="28" name="Freeform 27"/>
            <p:cNvSpPr/>
            <p:nvPr/>
          </p:nvSpPr>
          <p:spPr>
            <a:xfrm>
              <a:off x="7918700" y="1931588"/>
              <a:ext cx="788264" cy="1812891"/>
            </a:xfrm>
            <a:custGeom>
              <a:avLst/>
              <a:gdLst>
                <a:gd name="connsiteX0" fmla="*/ 788264 w 788264"/>
                <a:gd name="connsiteY0" fmla="*/ 1812891 h 1812891"/>
                <a:gd name="connsiteX1" fmla="*/ 394132 w 788264"/>
                <a:gd name="connsiteY1" fmla="*/ 1812891 h 1812891"/>
                <a:gd name="connsiteX2" fmla="*/ 394132 w 788264"/>
                <a:gd name="connsiteY2" fmla="*/ 0 h 1812891"/>
                <a:gd name="connsiteX3" fmla="*/ 0 w 788264"/>
                <a:gd name="connsiteY3" fmla="*/ 0 h 181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264" h="1812891">
                  <a:moveTo>
                    <a:pt x="788264" y="1812891"/>
                  </a:moveTo>
                  <a:lnTo>
                    <a:pt x="394132" y="1812891"/>
                  </a:lnTo>
                  <a:lnTo>
                    <a:pt x="394132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581592" tIns="857025" rIns="-581593" bIns="857024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5285" y="1148556"/>
              <a:ext cx="7323414" cy="1566063"/>
            </a:xfrm>
            <a:custGeom>
              <a:avLst/>
              <a:gdLst>
                <a:gd name="connsiteX0" fmla="*/ 0 w 7323414"/>
                <a:gd name="connsiteY0" fmla="*/ 0 h 1566063"/>
                <a:gd name="connsiteX1" fmla="*/ 7323414 w 7323414"/>
                <a:gd name="connsiteY1" fmla="*/ 0 h 1566063"/>
                <a:gd name="connsiteX2" fmla="*/ 7323414 w 7323414"/>
                <a:gd name="connsiteY2" fmla="*/ 1566063 h 1566063"/>
                <a:gd name="connsiteX3" fmla="*/ 0 w 7323414"/>
                <a:gd name="connsiteY3" fmla="*/ 1566063 h 1566063"/>
                <a:gd name="connsiteX4" fmla="*/ 0 w 7323414"/>
                <a:gd name="connsiteY4" fmla="*/ 0 h 156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3414" h="1566063">
                  <a:moveTo>
                    <a:pt x="0" y="0"/>
                  </a:moveTo>
                  <a:lnTo>
                    <a:pt x="7323414" y="0"/>
                  </a:lnTo>
                  <a:lnTo>
                    <a:pt x="7323414" y="1566063"/>
                  </a:lnTo>
                  <a:lnTo>
                    <a:pt x="0" y="15660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justLow" defTabSz="1422400" rtl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اگر براى نماز جماعتى اذان و اقامه گفته باشند، كسى كه با آن جماعت نماز مى‏خواند، نبايد براى نماز خود اذان و اقامه بگويد.</a:t>
              </a:r>
              <a:endParaRPr lang="fa-IR" sz="3200" b="1" kern="1200" dirty="0">
                <a:cs typeface="B Zar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95285" y="3015026"/>
            <a:ext cx="8111679" cy="1438259"/>
            <a:chOff x="595285" y="3015026"/>
            <a:chExt cx="8111679" cy="1438259"/>
          </a:xfrm>
        </p:grpSpPr>
        <p:sp>
          <p:nvSpPr>
            <p:cNvPr id="27" name="Freeform 26"/>
            <p:cNvSpPr/>
            <p:nvPr/>
          </p:nvSpPr>
          <p:spPr>
            <a:xfrm>
              <a:off x="7918700" y="3688436"/>
              <a:ext cx="788264" cy="91440"/>
            </a:xfrm>
            <a:custGeom>
              <a:avLst/>
              <a:gdLst>
                <a:gd name="connsiteX0" fmla="*/ 788264 w 788264"/>
                <a:gd name="connsiteY0" fmla="*/ 56043 h 91440"/>
                <a:gd name="connsiteX1" fmla="*/ 394132 w 788264"/>
                <a:gd name="connsiteY1" fmla="*/ 56043 h 91440"/>
                <a:gd name="connsiteX2" fmla="*/ 394132 w 788264"/>
                <a:gd name="connsiteY2" fmla="*/ 45720 h 91440"/>
                <a:gd name="connsiteX3" fmla="*/ 0 w 788264"/>
                <a:gd name="connsiteY3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264" h="91440">
                  <a:moveTo>
                    <a:pt x="788264" y="56043"/>
                  </a:moveTo>
                  <a:lnTo>
                    <a:pt x="394132" y="56043"/>
                  </a:lnTo>
                  <a:lnTo>
                    <a:pt x="394132" y="45720"/>
                  </a:lnTo>
                  <a:lnTo>
                    <a:pt x="0" y="45720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667" tIns="26011" rIns="12665" bIns="2601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5285" y="3015026"/>
              <a:ext cx="7323414" cy="1438259"/>
            </a:xfrm>
            <a:custGeom>
              <a:avLst/>
              <a:gdLst>
                <a:gd name="connsiteX0" fmla="*/ 0 w 7323414"/>
                <a:gd name="connsiteY0" fmla="*/ 0 h 1438259"/>
                <a:gd name="connsiteX1" fmla="*/ 7323414 w 7323414"/>
                <a:gd name="connsiteY1" fmla="*/ 0 h 1438259"/>
                <a:gd name="connsiteX2" fmla="*/ 7323414 w 7323414"/>
                <a:gd name="connsiteY2" fmla="*/ 1438259 h 1438259"/>
                <a:gd name="connsiteX3" fmla="*/ 0 w 7323414"/>
                <a:gd name="connsiteY3" fmla="*/ 1438259 h 1438259"/>
                <a:gd name="connsiteX4" fmla="*/ 0 w 7323414"/>
                <a:gd name="connsiteY4" fmla="*/ 0 h 143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3414" h="1438259">
                  <a:moveTo>
                    <a:pt x="0" y="0"/>
                  </a:moveTo>
                  <a:lnTo>
                    <a:pt x="7323414" y="0"/>
                  </a:lnTo>
                  <a:lnTo>
                    <a:pt x="7323414" y="1438259"/>
                  </a:lnTo>
                  <a:lnTo>
                    <a:pt x="0" y="143825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algn="justLow" defTabSz="1422400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3200" b="1" kern="1200" dirty="0" smtClean="0">
                  <a:cs typeface="B Zar" pitchFamily="2" charset="-78"/>
                </a:rPr>
                <a:t>مستحب است كسى را كه براى گفتن اذان معين مى‏كنند، عادل، وقت شناس و صدايش بلند باشد.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95285" y="3744479"/>
            <a:ext cx="8111679" cy="2486259"/>
            <a:chOff x="595285" y="3744479"/>
            <a:chExt cx="8111679" cy="2486259"/>
          </a:xfrm>
        </p:grpSpPr>
        <p:sp>
          <p:nvSpPr>
            <p:cNvPr id="26" name="Freeform 25"/>
            <p:cNvSpPr/>
            <p:nvPr/>
          </p:nvSpPr>
          <p:spPr>
            <a:xfrm>
              <a:off x="7918700" y="3744479"/>
              <a:ext cx="788264" cy="1747735"/>
            </a:xfrm>
            <a:custGeom>
              <a:avLst/>
              <a:gdLst>
                <a:gd name="connsiteX0" fmla="*/ 788264 w 788264"/>
                <a:gd name="connsiteY0" fmla="*/ 0 h 1747735"/>
                <a:gd name="connsiteX1" fmla="*/ 394132 w 788264"/>
                <a:gd name="connsiteY1" fmla="*/ 0 h 1747735"/>
                <a:gd name="connsiteX2" fmla="*/ 394132 w 788264"/>
                <a:gd name="connsiteY2" fmla="*/ 1747735 h 1747735"/>
                <a:gd name="connsiteX3" fmla="*/ 0 w 788264"/>
                <a:gd name="connsiteY3" fmla="*/ 1747735 h 17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264" h="1747735">
                  <a:moveTo>
                    <a:pt x="788264" y="0"/>
                  </a:moveTo>
                  <a:lnTo>
                    <a:pt x="394132" y="0"/>
                  </a:lnTo>
                  <a:lnTo>
                    <a:pt x="394132" y="1747735"/>
                  </a:lnTo>
                  <a:lnTo>
                    <a:pt x="0" y="1747735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551804" tIns="825936" rIns="-551806" bIns="825936" numCol="1" spcCol="1270" anchor="ctr" anchorCtr="0">
              <a:noAutofit/>
            </a:bodyPr>
            <a:lstStyle/>
            <a:p>
              <a:pPr lvl="0" algn="ctr" defTabSz="3111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7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5285" y="4753691"/>
              <a:ext cx="7323414" cy="1477047"/>
            </a:xfrm>
            <a:custGeom>
              <a:avLst/>
              <a:gdLst>
                <a:gd name="connsiteX0" fmla="*/ 0 w 7323414"/>
                <a:gd name="connsiteY0" fmla="*/ 0 h 1477047"/>
                <a:gd name="connsiteX1" fmla="*/ 7323414 w 7323414"/>
                <a:gd name="connsiteY1" fmla="*/ 0 h 1477047"/>
                <a:gd name="connsiteX2" fmla="*/ 7323414 w 7323414"/>
                <a:gd name="connsiteY2" fmla="*/ 1477047 h 1477047"/>
                <a:gd name="connsiteX3" fmla="*/ 0 w 7323414"/>
                <a:gd name="connsiteY3" fmla="*/ 1477047 h 1477047"/>
                <a:gd name="connsiteX4" fmla="*/ 0 w 7323414"/>
                <a:gd name="connsiteY4" fmla="*/ 0 h 147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3414" h="1477047">
                  <a:moveTo>
                    <a:pt x="0" y="0"/>
                  </a:moveTo>
                  <a:lnTo>
                    <a:pt x="7323414" y="0"/>
                  </a:lnTo>
                  <a:lnTo>
                    <a:pt x="7323414" y="1477047"/>
                  </a:lnTo>
                  <a:lnTo>
                    <a:pt x="0" y="147704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justLow" defTabSz="1422400" rtl="1">
                <a:lnSpc>
                  <a:spcPts val="36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مستحب است در روزى كه بچه به دنيا مى‏آيد، در گوش راست او اذان و در گوش چپش اقامه بگويند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742950" y="1676400"/>
            <a:ext cx="850265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167446" y="714356"/>
            <a:ext cx="263084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حکم کلی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3150" y="1828801"/>
            <a:ext cx="78422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rtl="1"/>
            <a:r>
              <a:rPr lang="fa-IR" sz="4800" b="1" dirty="0" smtClean="0">
                <a:cs typeface="B Zar" pitchFamily="2" charset="-78"/>
              </a:rPr>
              <a:t>هيچ يك از نمازهاى واجب و مستحب</a:t>
            </a:r>
          </a:p>
          <a:p>
            <a:pPr lvl="0" algn="justLow" rtl="1"/>
            <a:r>
              <a:rPr lang="fa-IR" sz="4800" b="1" dirty="0" smtClean="0">
                <a:cs typeface="B Zar" pitchFamily="2" charset="-78"/>
              </a:rPr>
              <a:t>به جز نمازهاى يوميّه و قضاى آنها</a:t>
            </a:r>
          </a:p>
          <a:p>
            <a:pPr lvl="0" algn="justLow" rtl="1"/>
            <a:r>
              <a:rPr lang="fa-IR" sz="4800" b="1" dirty="0" smtClean="0">
                <a:cs typeface="B Zar" pitchFamily="2" charset="-78"/>
              </a:rPr>
              <a:t>اذان و اقامه ندارد.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7100921" y="3117729"/>
            <a:ext cx="2566542" cy="968578"/>
          </a:xfrm>
          <a:custGeom>
            <a:avLst/>
            <a:gdLst>
              <a:gd name="connsiteX0" fmla="*/ 0 w 2566542"/>
              <a:gd name="connsiteY0" fmla="*/ 0 h 968578"/>
              <a:gd name="connsiteX1" fmla="*/ 2566542 w 2566542"/>
              <a:gd name="connsiteY1" fmla="*/ 0 h 968578"/>
              <a:gd name="connsiteX2" fmla="*/ 2566542 w 2566542"/>
              <a:gd name="connsiteY2" fmla="*/ 968578 h 968578"/>
              <a:gd name="connsiteX3" fmla="*/ 0 w 2566542"/>
              <a:gd name="connsiteY3" fmla="*/ 968578 h 968578"/>
              <a:gd name="connsiteX4" fmla="*/ 0 w 2566542"/>
              <a:gd name="connsiteY4" fmla="*/ 0 h 968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6542" h="968578">
                <a:moveTo>
                  <a:pt x="0" y="0"/>
                </a:moveTo>
                <a:lnTo>
                  <a:pt x="2566542" y="0"/>
                </a:lnTo>
                <a:lnTo>
                  <a:pt x="2566542" y="968578"/>
                </a:lnTo>
                <a:lnTo>
                  <a:pt x="0" y="9685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واجبات نماز</a:t>
            </a:r>
            <a:endParaRPr lang="fa-IR" sz="3600" b="1" kern="1200" dirty="0">
              <a:cs typeface="B Zar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57651" y="918700"/>
            <a:ext cx="6843270" cy="2683318"/>
            <a:chOff x="257651" y="918700"/>
            <a:chExt cx="6843270" cy="2683318"/>
          </a:xfrm>
        </p:grpSpPr>
        <p:sp>
          <p:nvSpPr>
            <p:cNvPr id="21" name="Freeform 20"/>
            <p:cNvSpPr/>
            <p:nvPr/>
          </p:nvSpPr>
          <p:spPr>
            <a:xfrm>
              <a:off x="6179610" y="1621199"/>
              <a:ext cx="921311" cy="198081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21311" y="1980819"/>
                  </a:moveTo>
                  <a:lnTo>
                    <a:pt x="460655" y="1980819"/>
                  </a:lnTo>
                  <a:lnTo>
                    <a:pt x="460655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257651" y="918700"/>
              <a:ext cx="5921958" cy="1404999"/>
            </a:xfrm>
            <a:custGeom>
              <a:avLst/>
              <a:gdLst>
                <a:gd name="connsiteX0" fmla="*/ 0 w 5921958"/>
                <a:gd name="connsiteY0" fmla="*/ 0 h 1404999"/>
                <a:gd name="connsiteX1" fmla="*/ 5921958 w 5921958"/>
                <a:gd name="connsiteY1" fmla="*/ 0 h 1404999"/>
                <a:gd name="connsiteX2" fmla="*/ 5921958 w 5921958"/>
                <a:gd name="connsiteY2" fmla="*/ 1404999 h 1404999"/>
                <a:gd name="connsiteX3" fmla="*/ 0 w 5921958"/>
                <a:gd name="connsiteY3" fmla="*/ 1404999 h 1404999"/>
                <a:gd name="connsiteX4" fmla="*/ 0 w 5921958"/>
                <a:gd name="connsiteY4" fmla="*/ 0 h 140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958" h="1404999">
                  <a:moveTo>
                    <a:pt x="0" y="0"/>
                  </a:moveTo>
                  <a:lnTo>
                    <a:pt x="5921958" y="0"/>
                  </a:lnTo>
                  <a:lnTo>
                    <a:pt x="5921958" y="1404999"/>
                  </a:lnTo>
                  <a:lnTo>
                    <a:pt x="0" y="140499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 نماز، با گفتن «اَللّه‏ُ اَكْبَرُ» آغاز مى‏شود و با سلام به پايان مى‏رسد.</a:t>
              </a:r>
              <a:endParaRPr lang="fa-IR" sz="3200" b="1" kern="1200" dirty="0">
                <a:cs typeface="B Zar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57651" y="2899519"/>
            <a:ext cx="6843270" cy="1404999"/>
            <a:chOff x="257651" y="2899519"/>
            <a:chExt cx="6843270" cy="1404999"/>
          </a:xfrm>
        </p:grpSpPr>
        <p:sp>
          <p:nvSpPr>
            <p:cNvPr id="20" name="Freeform 19"/>
            <p:cNvSpPr/>
            <p:nvPr/>
          </p:nvSpPr>
          <p:spPr>
            <a:xfrm>
              <a:off x="6179610" y="3556299"/>
              <a:ext cx="921311" cy="91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21311" y="45720"/>
                  </a:moveTo>
                  <a:lnTo>
                    <a:pt x="0" y="4572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257651" y="2899519"/>
              <a:ext cx="5921958" cy="1404999"/>
            </a:xfrm>
            <a:custGeom>
              <a:avLst/>
              <a:gdLst>
                <a:gd name="connsiteX0" fmla="*/ 0 w 5921958"/>
                <a:gd name="connsiteY0" fmla="*/ 0 h 1404999"/>
                <a:gd name="connsiteX1" fmla="*/ 5921958 w 5921958"/>
                <a:gd name="connsiteY1" fmla="*/ 0 h 1404999"/>
                <a:gd name="connsiteX2" fmla="*/ 5921958 w 5921958"/>
                <a:gd name="connsiteY2" fmla="*/ 1404999 h 1404999"/>
                <a:gd name="connsiteX3" fmla="*/ 0 w 5921958"/>
                <a:gd name="connsiteY3" fmla="*/ 1404999 h 1404999"/>
                <a:gd name="connsiteX4" fmla="*/ 0 w 5921958"/>
                <a:gd name="connsiteY4" fmla="*/ 0 h 140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958" h="1404999">
                  <a:moveTo>
                    <a:pt x="0" y="0"/>
                  </a:moveTo>
                  <a:lnTo>
                    <a:pt x="5921958" y="0"/>
                  </a:lnTo>
                  <a:lnTo>
                    <a:pt x="5921958" y="1404999"/>
                  </a:lnTo>
                  <a:lnTo>
                    <a:pt x="0" y="140499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آنچه در نماز انجام مى‏شود يا واجب است يا مستحب.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57651" y="3602019"/>
            <a:ext cx="6843270" cy="2683318"/>
            <a:chOff x="257651" y="3602019"/>
            <a:chExt cx="6843270" cy="2683318"/>
          </a:xfrm>
        </p:grpSpPr>
        <p:sp>
          <p:nvSpPr>
            <p:cNvPr id="19" name="Freeform 18"/>
            <p:cNvSpPr/>
            <p:nvPr/>
          </p:nvSpPr>
          <p:spPr>
            <a:xfrm>
              <a:off x="6179610" y="3602019"/>
              <a:ext cx="921311" cy="198081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21311" y="0"/>
                  </a:moveTo>
                  <a:lnTo>
                    <a:pt x="460655" y="0"/>
                  </a:lnTo>
                  <a:lnTo>
                    <a:pt x="460655" y="1980819"/>
                  </a:lnTo>
                  <a:lnTo>
                    <a:pt x="0" y="198081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257651" y="4880338"/>
              <a:ext cx="5921958" cy="1404999"/>
            </a:xfrm>
            <a:custGeom>
              <a:avLst/>
              <a:gdLst>
                <a:gd name="connsiteX0" fmla="*/ 0 w 5921958"/>
                <a:gd name="connsiteY0" fmla="*/ 0 h 1404999"/>
                <a:gd name="connsiteX1" fmla="*/ 5921958 w 5921958"/>
                <a:gd name="connsiteY1" fmla="*/ 0 h 1404999"/>
                <a:gd name="connsiteX2" fmla="*/ 5921958 w 5921958"/>
                <a:gd name="connsiteY2" fmla="*/ 1404999 h 1404999"/>
                <a:gd name="connsiteX3" fmla="*/ 0 w 5921958"/>
                <a:gd name="connsiteY3" fmla="*/ 1404999 h 1404999"/>
                <a:gd name="connsiteX4" fmla="*/ 0 w 5921958"/>
                <a:gd name="connsiteY4" fmla="*/ 0 h 140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958" h="1404999">
                  <a:moveTo>
                    <a:pt x="0" y="0"/>
                  </a:moveTo>
                  <a:lnTo>
                    <a:pt x="5921958" y="0"/>
                  </a:lnTo>
                  <a:lnTo>
                    <a:pt x="5921958" y="1404999"/>
                  </a:lnTo>
                  <a:lnTo>
                    <a:pt x="0" y="140499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واجبات نماز، يازده چيز است كه برخى رُكن و برخى غيرِ ركن است.</a:t>
              </a:r>
              <a:endParaRPr lang="fa-IR" sz="32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7376739" y="2861001"/>
            <a:ext cx="2100634" cy="1286049"/>
          </a:xfrm>
          <a:custGeom>
            <a:avLst/>
            <a:gdLst>
              <a:gd name="connsiteX0" fmla="*/ 0 w 2100634"/>
              <a:gd name="connsiteY0" fmla="*/ 128605 h 1286049"/>
              <a:gd name="connsiteX1" fmla="*/ 37668 w 2100634"/>
              <a:gd name="connsiteY1" fmla="*/ 37668 h 1286049"/>
              <a:gd name="connsiteX2" fmla="*/ 128606 w 2100634"/>
              <a:gd name="connsiteY2" fmla="*/ 1 h 1286049"/>
              <a:gd name="connsiteX3" fmla="*/ 1972029 w 2100634"/>
              <a:gd name="connsiteY3" fmla="*/ 0 h 1286049"/>
              <a:gd name="connsiteX4" fmla="*/ 2062966 w 2100634"/>
              <a:gd name="connsiteY4" fmla="*/ 37668 h 1286049"/>
              <a:gd name="connsiteX5" fmla="*/ 2100633 w 2100634"/>
              <a:gd name="connsiteY5" fmla="*/ 128606 h 1286049"/>
              <a:gd name="connsiteX6" fmla="*/ 2100634 w 2100634"/>
              <a:gd name="connsiteY6" fmla="*/ 1157444 h 1286049"/>
              <a:gd name="connsiteX7" fmla="*/ 2062966 w 2100634"/>
              <a:gd name="connsiteY7" fmla="*/ 1248381 h 1286049"/>
              <a:gd name="connsiteX8" fmla="*/ 1972028 w 2100634"/>
              <a:gd name="connsiteY8" fmla="*/ 1286049 h 1286049"/>
              <a:gd name="connsiteX9" fmla="*/ 128605 w 2100634"/>
              <a:gd name="connsiteY9" fmla="*/ 1286049 h 1286049"/>
              <a:gd name="connsiteX10" fmla="*/ 37668 w 2100634"/>
              <a:gd name="connsiteY10" fmla="*/ 1248381 h 1286049"/>
              <a:gd name="connsiteX11" fmla="*/ 1 w 2100634"/>
              <a:gd name="connsiteY11" fmla="*/ 1157443 h 1286049"/>
              <a:gd name="connsiteX12" fmla="*/ 0 w 2100634"/>
              <a:gd name="connsiteY12" fmla="*/ 128605 h 1286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0634" h="1286049">
                <a:moveTo>
                  <a:pt x="0" y="128605"/>
                </a:moveTo>
                <a:cubicBezTo>
                  <a:pt x="0" y="94497"/>
                  <a:pt x="13550" y="61786"/>
                  <a:pt x="37668" y="37668"/>
                </a:cubicBezTo>
                <a:cubicBezTo>
                  <a:pt x="61786" y="13550"/>
                  <a:pt x="94497" y="1"/>
                  <a:pt x="128606" y="1"/>
                </a:cubicBezTo>
                <a:lnTo>
                  <a:pt x="1972029" y="0"/>
                </a:lnTo>
                <a:cubicBezTo>
                  <a:pt x="2006137" y="0"/>
                  <a:pt x="2038848" y="13550"/>
                  <a:pt x="2062966" y="37668"/>
                </a:cubicBezTo>
                <a:cubicBezTo>
                  <a:pt x="2087084" y="61786"/>
                  <a:pt x="2100633" y="94497"/>
                  <a:pt x="2100633" y="128606"/>
                </a:cubicBezTo>
                <a:cubicBezTo>
                  <a:pt x="2100633" y="471552"/>
                  <a:pt x="2100634" y="814498"/>
                  <a:pt x="2100634" y="1157444"/>
                </a:cubicBezTo>
                <a:cubicBezTo>
                  <a:pt x="2100634" y="1191552"/>
                  <a:pt x="2087085" y="1224263"/>
                  <a:pt x="2062966" y="1248381"/>
                </a:cubicBezTo>
                <a:cubicBezTo>
                  <a:pt x="2038848" y="1272499"/>
                  <a:pt x="2006137" y="1286049"/>
                  <a:pt x="1972028" y="1286049"/>
                </a:cubicBezTo>
                <a:lnTo>
                  <a:pt x="128605" y="1286049"/>
                </a:lnTo>
                <a:cubicBezTo>
                  <a:pt x="94497" y="1286049"/>
                  <a:pt x="61786" y="1272500"/>
                  <a:pt x="37668" y="1248381"/>
                </a:cubicBezTo>
                <a:cubicBezTo>
                  <a:pt x="13550" y="1224263"/>
                  <a:pt x="1" y="1191552"/>
                  <a:pt x="1" y="1157443"/>
                </a:cubicBezTo>
                <a:cubicBezTo>
                  <a:pt x="1" y="814497"/>
                  <a:pt x="0" y="471551"/>
                  <a:pt x="0" y="128605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87" tIns="57987" rIns="57987" bIns="57987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واجبات نماز</a:t>
            </a:r>
            <a:endParaRPr lang="fa-IR" sz="3200" b="1" kern="1200" dirty="0">
              <a:cs typeface="B Zar" pitchFamily="2" charset="-78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5667386" y="1621610"/>
            <a:ext cx="1597444" cy="1891511"/>
            <a:chOff x="5667386" y="1621610"/>
            <a:chExt cx="1597444" cy="1891511"/>
          </a:xfrm>
        </p:grpSpPr>
        <p:sp>
          <p:nvSpPr>
            <p:cNvPr id="19" name="Freeform 18"/>
            <p:cNvSpPr/>
            <p:nvPr/>
          </p:nvSpPr>
          <p:spPr>
            <a:xfrm rot="26475880">
              <a:off x="6473433" y="2721724"/>
              <a:ext cx="1568416" cy="14378"/>
            </a:xfrm>
            <a:custGeom>
              <a:avLst/>
              <a:gdLst>
                <a:gd name="connsiteX0" fmla="*/ 0 w 1568416"/>
                <a:gd name="connsiteY0" fmla="*/ 7189 h 14378"/>
                <a:gd name="connsiteX1" fmla="*/ 1568416 w 1568416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416" h="14378">
                  <a:moveTo>
                    <a:pt x="1568416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32022" rIns="12700" bIns="-32021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67386" y="1621610"/>
              <a:ext cx="1471157" cy="664383"/>
            </a:xfrm>
            <a:custGeom>
              <a:avLst/>
              <a:gdLst>
                <a:gd name="connsiteX0" fmla="*/ 0 w 1471157"/>
                <a:gd name="connsiteY0" fmla="*/ 66438 h 664383"/>
                <a:gd name="connsiteX1" fmla="*/ 19459 w 1471157"/>
                <a:gd name="connsiteY1" fmla="*/ 19459 h 664383"/>
                <a:gd name="connsiteX2" fmla="*/ 66438 w 1471157"/>
                <a:gd name="connsiteY2" fmla="*/ 0 h 664383"/>
                <a:gd name="connsiteX3" fmla="*/ 1404719 w 1471157"/>
                <a:gd name="connsiteY3" fmla="*/ 0 h 664383"/>
                <a:gd name="connsiteX4" fmla="*/ 1451698 w 1471157"/>
                <a:gd name="connsiteY4" fmla="*/ 19459 h 664383"/>
                <a:gd name="connsiteX5" fmla="*/ 1471157 w 1471157"/>
                <a:gd name="connsiteY5" fmla="*/ 66438 h 664383"/>
                <a:gd name="connsiteX6" fmla="*/ 1471157 w 1471157"/>
                <a:gd name="connsiteY6" fmla="*/ 597945 h 664383"/>
                <a:gd name="connsiteX7" fmla="*/ 1451698 w 1471157"/>
                <a:gd name="connsiteY7" fmla="*/ 644924 h 664383"/>
                <a:gd name="connsiteX8" fmla="*/ 1404719 w 1471157"/>
                <a:gd name="connsiteY8" fmla="*/ 664383 h 664383"/>
                <a:gd name="connsiteX9" fmla="*/ 66438 w 1471157"/>
                <a:gd name="connsiteY9" fmla="*/ 664383 h 664383"/>
                <a:gd name="connsiteX10" fmla="*/ 19459 w 1471157"/>
                <a:gd name="connsiteY10" fmla="*/ 644924 h 664383"/>
                <a:gd name="connsiteX11" fmla="*/ 0 w 1471157"/>
                <a:gd name="connsiteY11" fmla="*/ 597945 h 664383"/>
                <a:gd name="connsiteX12" fmla="*/ 0 w 1471157"/>
                <a:gd name="connsiteY12" fmla="*/ 66438 h 664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157" h="664383">
                  <a:moveTo>
                    <a:pt x="0" y="66438"/>
                  </a:moveTo>
                  <a:cubicBezTo>
                    <a:pt x="0" y="48818"/>
                    <a:pt x="7000" y="31919"/>
                    <a:pt x="19459" y="19459"/>
                  </a:cubicBezTo>
                  <a:cubicBezTo>
                    <a:pt x="31919" y="6999"/>
                    <a:pt x="48817" y="0"/>
                    <a:pt x="66438" y="0"/>
                  </a:cubicBezTo>
                  <a:lnTo>
                    <a:pt x="1404719" y="0"/>
                  </a:lnTo>
                  <a:cubicBezTo>
                    <a:pt x="1422339" y="0"/>
                    <a:pt x="1439238" y="7000"/>
                    <a:pt x="1451698" y="19459"/>
                  </a:cubicBezTo>
                  <a:cubicBezTo>
                    <a:pt x="1464158" y="31919"/>
                    <a:pt x="1471157" y="48817"/>
                    <a:pt x="1471157" y="66438"/>
                  </a:cubicBezTo>
                  <a:lnTo>
                    <a:pt x="1471157" y="597945"/>
                  </a:lnTo>
                  <a:cubicBezTo>
                    <a:pt x="1471157" y="615565"/>
                    <a:pt x="1464157" y="632464"/>
                    <a:pt x="1451698" y="644924"/>
                  </a:cubicBezTo>
                  <a:cubicBezTo>
                    <a:pt x="1439238" y="657384"/>
                    <a:pt x="1422340" y="664383"/>
                    <a:pt x="1404719" y="664383"/>
                  </a:cubicBezTo>
                  <a:lnTo>
                    <a:pt x="66438" y="664383"/>
                  </a:lnTo>
                  <a:cubicBezTo>
                    <a:pt x="48818" y="664383"/>
                    <a:pt x="31919" y="657383"/>
                    <a:pt x="19459" y="644924"/>
                  </a:cubicBezTo>
                  <a:cubicBezTo>
                    <a:pt x="6999" y="632464"/>
                    <a:pt x="0" y="615566"/>
                    <a:pt x="0" y="597945"/>
                  </a:cubicBezTo>
                  <a:lnTo>
                    <a:pt x="0" y="66438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4699" tIns="34699" rIns="34699" bIns="34699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رکن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38158" y="642918"/>
            <a:ext cx="5026995" cy="782288"/>
            <a:chOff x="738158" y="642918"/>
            <a:chExt cx="5026995" cy="782288"/>
          </a:xfrm>
        </p:grpSpPr>
        <p:sp>
          <p:nvSpPr>
            <p:cNvPr id="21" name="Freeform 20"/>
            <p:cNvSpPr/>
            <p:nvPr/>
          </p:nvSpPr>
          <p:spPr>
            <a:xfrm rot="22840951">
              <a:off x="2731166" y="1410826"/>
              <a:ext cx="3033987" cy="14380"/>
            </a:xfrm>
            <a:custGeom>
              <a:avLst/>
              <a:gdLst>
                <a:gd name="connsiteX0" fmla="*/ 0 w 3033987"/>
                <a:gd name="connsiteY0" fmla="*/ 7189 h 14378"/>
                <a:gd name="connsiteX1" fmla="*/ 3033987 w 3033987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3987" h="14378">
                  <a:moveTo>
                    <a:pt x="3033987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68661" rIns="12700" bIns="-68659" numCol="1" spcCol="1270" anchor="ctr" anchorCtr="0">
              <a:noAutofit/>
            </a:bodyPr>
            <a:lstStyle/>
            <a:p>
              <a:pPr lvl="0" algn="ctr" defTabSz="4889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1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8158" y="642918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نيّت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38158" y="1189223"/>
            <a:ext cx="4953324" cy="509134"/>
            <a:chOff x="738158" y="1189223"/>
            <a:chExt cx="4953324" cy="509134"/>
          </a:xfrm>
        </p:grpSpPr>
        <p:sp>
          <p:nvSpPr>
            <p:cNvPr id="23" name="Freeform 22"/>
            <p:cNvSpPr/>
            <p:nvPr/>
          </p:nvSpPr>
          <p:spPr>
            <a:xfrm rot="22229052">
              <a:off x="2804837" y="1683978"/>
              <a:ext cx="2886645" cy="14379"/>
            </a:xfrm>
            <a:custGeom>
              <a:avLst/>
              <a:gdLst>
                <a:gd name="connsiteX0" fmla="*/ 0 w 2886645"/>
                <a:gd name="connsiteY0" fmla="*/ 7189 h 14378"/>
                <a:gd name="connsiteX1" fmla="*/ 2886645 w 2886645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6645" h="14378">
                  <a:moveTo>
                    <a:pt x="2886645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700" tIns="-64977" rIns="12699" bIns="-64977" numCol="1" spcCol="1270" anchor="ctr" anchorCtr="0">
              <a:noAutofit/>
            </a:bodyPr>
            <a:lstStyle/>
            <a:p>
              <a:pPr lvl="0" algn="ctr" defTabSz="4445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0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8158" y="1189223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2 ـ قيام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38158" y="1755685"/>
            <a:ext cx="4929376" cy="478624"/>
            <a:chOff x="738158" y="1755685"/>
            <a:chExt cx="4929376" cy="478624"/>
          </a:xfrm>
        </p:grpSpPr>
        <p:sp>
          <p:nvSpPr>
            <p:cNvPr id="25" name="Freeform 24"/>
            <p:cNvSpPr/>
            <p:nvPr/>
          </p:nvSpPr>
          <p:spPr>
            <a:xfrm rot="21550111">
              <a:off x="2828783" y="1967209"/>
              <a:ext cx="2838751" cy="14379"/>
            </a:xfrm>
            <a:custGeom>
              <a:avLst/>
              <a:gdLst>
                <a:gd name="connsiteX0" fmla="*/ 0 w 2838751"/>
                <a:gd name="connsiteY0" fmla="*/ 7189 h 14378"/>
                <a:gd name="connsiteX1" fmla="*/ 2838751 w 2838751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38751" h="14378">
                  <a:moveTo>
                    <a:pt x="2838751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63779" rIns="12700" bIns="-63780" numCol="1" spcCol="1270" anchor="ctr" anchorCtr="0">
              <a:noAutofit/>
            </a:bodyPr>
            <a:lstStyle/>
            <a:p>
              <a:pPr lvl="0" algn="ctr" defTabSz="4445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0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8158" y="1755685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3 ـ تكبيره‏الاحرام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38158" y="2242418"/>
            <a:ext cx="4959726" cy="542309"/>
            <a:chOff x="738158" y="2242418"/>
            <a:chExt cx="4959726" cy="542309"/>
          </a:xfrm>
        </p:grpSpPr>
        <p:sp>
          <p:nvSpPr>
            <p:cNvPr id="27" name="Freeform 26"/>
            <p:cNvSpPr/>
            <p:nvPr/>
          </p:nvSpPr>
          <p:spPr>
            <a:xfrm rot="20893591">
              <a:off x="2798433" y="2242418"/>
              <a:ext cx="2899451" cy="14379"/>
            </a:xfrm>
            <a:custGeom>
              <a:avLst/>
              <a:gdLst>
                <a:gd name="connsiteX0" fmla="*/ 0 w 2899451"/>
                <a:gd name="connsiteY0" fmla="*/ 7189 h 14378"/>
                <a:gd name="connsiteX1" fmla="*/ 2899451 w 2899451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9451" h="14378">
                  <a:moveTo>
                    <a:pt x="2899451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65296" rIns="12700" bIns="-65298" numCol="1" spcCol="1270" anchor="ctr" anchorCtr="0">
              <a:noAutofit/>
            </a:bodyPr>
            <a:lstStyle/>
            <a:p>
              <a:pPr lvl="0" algn="ctr" defTabSz="4889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1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8158" y="2306103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4 ـ ركوع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38158" y="2528837"/>
            <a:ext cx="5044011" cy="828726"/>
            <a:chOff x="738158" y="2528837"/>
            <a:chExt cx="5044011" cy="828726"/>
          </a:xfrm>
        </p:grpSpPr>
        <p:sp>
          <p:nvSpPr>
            <p:cNvPr id="29" name="Freeform 28"/>
            <p:cNvSpPr/>
            <p:nvPr/>
          </p:nvSpPr>
          <p:spPr>
            <a:xfrm rot="20261673">
              <a:off x="2714148" y="2528837"/>
              <a:ext cx="3068021" cy="14379"/>
            </a:xfrm>
            <a:custGeom>
              <a:avLst/>
              <a:gdLst>
                <a:gd name="connsiteX0" fmla="*/ 0 w 3068021"/>
                <a:gd name="connsiteY0" fmla="*/ 7189 h 14378"/>
                <a:gd name="connsiteX1" fmla="*/ 3068021 w 3068021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8021" h="14378">
                  <a:moveTo>
                    <a:pt x="3068021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69511" rIns="12700" bIns="-69512" numCol="1" spcCol="1270" anchor="ctr" anchorCtr="0">
              <a:noAutofit/>
            </a:bodyPr>
            <a:lstStyle/>
            <a:p>
              <a:pPr lvl="0" algn="ctr" defTabSz="4889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1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8158" y="2878939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5 ـ سجود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738816" y="3499096"/>
            <a:ext cx="1561730" cy="1748255"/>
            <a:chOff x="5738816" y="3499096"/>
            <a:chExt cx="1561730" cy="1748255"/>
          </a:xfrm>
        </p:grpSpPr>
        <p:sp>
          <p:nvSpPr>
            <p:cNvPr id="31" name="Freeform 30"/>
            <p:cNvSpPr/>
            <p:nvPr/>
          </p:nvSpPr>
          <p:spPr>
            <a:xfrm rot="16605955">
              <a:off x="6585600" y="4199664"/>
              <a:ext cx="1415513" cy="14378"/>
            </a:xfrm>
            <a:custGeom>
              <a:avLst/>
              <a:gdLst>
                <a:gd name="connsiteX0" fmla="*/ 0 w 1415513"/>
                <a:gd name="connsiteY0" fmla="*/ 7189 h 14378"/>
                <a:gd name="connsiteX1" fmla="*/ 1415513 w 1415513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5513" h="14378">
                  <a:moveTo>
                    <a:pt x="1415513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85068" tIns="-28200" rIns="685069" bIns="-28198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38816" y="4572008"/>
              <a:ext cx="1471157" cy="675343"/>
            </a:xfrm>
            <a:custGeom>
              <a:avLst/>
              <a:gdLst>
                <a:gd name="connsiteX0" fmla="*/ 0 w 1471157"/>
                <a:gd name="connsiteY0" fmla="*/ 67534 h 675343"/>
                <a:gd name="connsiteX1" fmla="*/ 19780 w 1471157"/>
                <a:gd name="connsiteY1" fmla="*/ 19780 h 675343"/>
                <a:gd name="connsiteX2" fmla="*/ 67534 w 1471157"/>
                <a:gd name="connsiteY2" fmla="*/ 0 h 675343"/>
                <a:gd name="connsiteX3" fmla="*/ 1403623 w 1471157"/>
                <a:gd name="connsiteY3" fmla="*/ 0 h 675343"/>
                <a:gd name="connsiteX4" fmla="*/ 1451377 w 1471157"/>
                <a:gd name="connsiteY4" fmla="*/ 19780 h 675343"/>
                <a:gd name="connsiteX5" fmla="*/ 1471157 w 1471157"/>
                <a:gd name="connsiteY5" fmla="*/ 67534 h 675343"/>
                <a:gd name="connsiteX6" fmla="*/ 1471157 w 1471157"/>
                <a:gd name="connsiteY6" fmla="*/ 607809 h 675343"/>
                <a:gd name="connsiteX7" fmla="*/ 1451377 w 1471157"/>
                <a:gd name="connsiteY7" fmla="*/ 655563 h 675343"/>
                <a:gd name="connsiteX8" fmla="*/ 1403623 w 1471157"/>
                <a:gd name="connsiteY8" fmla="*/ 675343 h 675343"/>
                <a:gd name="connsiteX9" fmla="*/ 67534 w 1471157"/>
                <a:gd name="connsiteY9" fmla="*/ 675343 h 675343"/>
                <a:gd name="connsiteX10" fmla="*/ 19780 w 1471157"/>
                <a:gd name="connsiteY10" fmla="*/ 655563 h 675343"/>
                <a:gd name="connsiteX11" fmla="*/ 0 w 1471157"/>
                <a:gd name="connsiteY11" fmla="*/ 607809 h 675343"/>
                <a:gd name="connsiteX12" fmla="*/ 0 w 1471157"/>
                <a:gd name="connsiteY12" fmla="*/ 67534 h 67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1157" h="675343">
                  <a:moveTo>
                    <a:pt x="0" y="67534"/>
                  </a:moveTo>
                  <a:cubicBezTo>
                    <a:pt x="0" y="49623"/>
                    <a:pt x="7115" y="32445"/>
                    <a:pt x="19780" y="19780"/>
                  </a:cubicBezTo>
                  <a:cubicBezTo>
                    <a:pt x="32445" y="7115"/>
                    <a:pt x="49623" y="0"/>
                    <a:pt x="67534" y="0"/>
                  </a:cubicBezTo>
                  <a:lnTo>
                    <a:pt x="1403623" y="0"/>
                  </a:lnTo>
                  <a:cubicBezTo>
                    <a:pt x="1421534" y="0"/>
                    <a:pt x="1438712" y="7115"/>
                    <a:pt x="1451377" y="19780"/>
                  </a:cubicBezTo>
                  <a:cubicBezTo>
                    <a:pt x="1464042" y="32445"/>
                    <a:pt x="1471157" y="49623"/>
                    <a:pt x="1471157" y="67534"/>
                  </a:cubicBezTo>
                  <a:lnTo>
                    <a:pt x="1471157" y="607809"/>
                  </a:lnTo>
                  <a:cubicBezTo>
                    <a:pt x="1471157" y="625720"/>
                    <a:pt x="1464042" y="642898"/>
                    <a:pt x="1451377" y="655563"/>
                  </a:cubicBezTo>
                  <a:cubicBezTo>
                    <a:pt x="1438712" y="668228"/>
                    <a:pt x="1421534" y="675343"/>
                    <a:pt x="1403623" y="675343"/>
                  </a:cubicBezTo>
                  <a:lnTo>
                    <a:pt x="67534" y="675343"/>
                  </a:lnTo>
                  <a:cubicBezTo>
                    <a:pt x="49623" y="675343"/>
                    <a:pt x="32445" y="668228"/>
                    <a:pt x="19780" y="655563"/>
                  </a:cubicBezTo>
                  <a:cubicBezTo>
                    <a:pt x="7115" y="642898"/>
                    <a:pt x="0" y="625720"/>
                    <a:pt x="0" y="607809"/>
                  </a:cubicBezTo>
                  <a:lnTo>
                    <a:pt x="0" y="6753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5020" tIns="35020" rIns="35020" bIns="3502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غیر رکن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981356" y="3405694"/>
            <a:ext cx="2431306" cy="1586469"/>
            <a:chOff x="2981356" y="3405694"/>
            <a:chExt cx="2431306" cy="1586469"/>
          </a:xfrm>
        </p:grpSpPr>
        <p:sp>
          <p:nvSpPr>
            <p:cNvPr id="33" name="Freeform 32"/>
            <p:cNvSpPr/>
            <p:nvPr/>
          </p:nvSpPr>
          <p:spPr>
            <a:xfrm rot="25332216">
              <a:off x="4690653" y="4270154"/>
              <a:ext cx="1429639" cy="14379"/>
            </a:xfrm>
            <a:custGeom>
              <a:avLst/>
              <a:gdLst>
                <a:gd name="connsiteX0" fmla="*/ 0 w 1429639"/>
                <a:gd name="connsiteY0" fmla="*/ 7189 h 14378"/>
                <a:gd name="connsiteX1" fmla="*/ 1429639 w 1429639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9639" h="14378">
                  <a:moveTo>
                    <a:pt x="1429639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28553" rIns="12700" bIns="-28550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81356" y="3405694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1 ـ قرائت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981356" y="3961152"/>
            <a:ext cx="2431306" cy="1080608"/>
            <a:chOff x="2981356" y="3961152"/>
            <a:chExt cx="2431306" cy="1080608"/>
          </a:xfrm>
        </p:grpSpPr>
        <p:sp>
          <p:nvSpPr>
            <p:cNvPr id="35" name="Freeform 34"/>
            <p:cNvSpPr/>
            <p:nvPr/>
          </p:nvSpPr>
          <p:spPr>
            <a:xfrm rot="24406231">
              <a:off x="4918786" y="4547883"/>
              <a:ext cx="973374" cy="14379"/>
            </a:xfrm>
            <a:custGeom>
              <a:avLst/>
              <a:gdLst>
                <a:gd name="connsiteX0" fmla="*/ 0 w 973373"/>
                <a:gd name="connsiteY0" fmla="*/ 7189 h 14378"/>
                <a:gd name="connsiteX1" fmla="*/ 973373 w 973373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3373" h="14378">
                  <a:moveTo>
                    <a:pt x="973373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700" tIns="-17145" rIns="12700" bIns="-17145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81356" y="3961152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2 ـ ذكر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981356" y="4516615"/>
            <a:ext cx="2766210" cy="478624"/>
            <a:chOff x="2981356" y="4516615"/>
            <a:chExt cx="2766210" cy="478624"/>
          </a:xfrm>
        </p:grpSpPr>
        <p:sp>
          <p:nvSpPr>
            <p:cNvPr id="37" name="Freeform 36"/>
            <p:cNvSpPr/>
            <p:nvPr/>
          </p:nvSpPr>
          <p:spPr>
            <a:xfrm rot="22379201">
              <a:off x="5063380" y="4825615"/>
              <a:ext cx="684186" cy="14378"/>
            </a:xfrm>
            <a:custGeom>
              <a:avLst/>
              <a:gdLst>
                <a:gd name="connsiteX0" fmla="*/ 0 w 684185"/>
                <a:gd name="connsiteY0" fmla="*/ 7189 h 14378"/>
                <a:gd name="connsiteX1" fmla="*/ 684185 w 684185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4185" h="14378">
                  <a:moveTo>
                    <a:pt x="684185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9916" rIns="12701" bIns="-991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81356" y="4516615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3 ـ تشهد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981356" y="5064812"/>
            <a:ext cx="2811434" cy="478624"/>
            <a:chOff x="2981356" y="5064812"/>
            <a:chExt cx="2811434" cy="478624"/>
          </a:xfrm>
        </p:grpSpPr>
        <p:sp>
          <p:nvSpPr>
            <p:cNvPr id="39" name="Freeform 38"/>
            <p:cNvSpPr/>
            <p:nvPr/>
          </p:nvSpPr>
          <p:spPr>
            <a:xfrm rot="19763361">
              <a:off x="5018157" y="5099712"/>
              <a:ext cx="774633" cy="14379"/>
            </a:xfrm>
            <a:custGeom>
              <a:avLst/>
              <a:gdLst>
                <a:gd name="connsiteX0" fmla="*/ 0 w 774632"/>
                <a:gd name="connsiteY0" fmla="*/ 7189 h 14378"/>
                <a:gd name="connsiteX1" fmla="*/ 774632 w 774632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4632" h="14378">
                  <a:moveTo>
                    <a:pt x="774632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12177" rIns="12701" bIns="-12176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81356" y="5064812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4 ـ سلام 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981356" y="4803862"/>
            <a:ext cx="2431306" cy="1289389"/>
            <a:chOff x="2981356" y="4803862"/>
            <a:chExt cx="2431306" cy="1289389"/>
          </a:xfrm>
        </p:grpSpPr>
        <p:sp>
          <p:nvSpPr>
            <p:cNvPr id="41" name="Freeform 40"/>
            <p:cNvSpPr/>
            <p:nvPr/>
          </p:nvSpPr>
          <p:spPr>
            <a:xfrm rot="18313420">
              <a:off x="4827525" y="5374620"/>
              <a:ext cx="1155896" cy="14379"/>
            </a:xfrm>
            <a:custGeom>
              <a:avLst/>
              <a:gdLst>
                <a:gd name="connsiteX0" fmla="*/ 0 w 1155895"/>
                <a:gd name="connsiteY0" fmla="*/ 7189 h 14378"/>
                <a:gd name="connsiteX1" fmla="*/ 1155895 w 1155895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5895" h="14378">
                  <a:moveTo>
                    <a:pt x="1155895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700" tIns="-21709" rIns="12700" bIns="-21707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81356" y="5614627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5 ـ ترتيب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45181" y="4830754"/>
            <a:ext cx="2449394" cy="1804107"/>
            <a:chOff x="2945181" y="4830754"/>
            <a:chExt cx="2449394" cy="1804107"/>
          </a:xfrm>
        </p:grpSpPr>
        <p:sp>
          <p:nvSpPr>
            <p:cNvPr id="43" name="Freeform 42"/>
            <p:cNvSpPr/>
            <p:nvPr/>
          </p:nvSpPr>
          <p:spPr>
            <a:xfrm rot="17718932">
              <a:off x="4565525" y="5645425"/>
              <a:ext cx="1643722" cy="14379"/>
            </a:xfrm>
            <a:custGeom>
              <a:avLst/>
              <a:gdLst>
                <a:gd name="connsiteX0" fmla="*/ 0 w 1643721"/>
                <a:gd name="connsiteY0" fmla="*/ 7189 h 14378"/>
                <a:gd name="connsiteX1" fmla="*/ 1643721 w 1643721"/>
                <a:gd name="connsiteY1" fmla="*/ 7189 h 1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3721" h="14378">
                  <a:moveTo>
                    <a:pt x="1643721" y="7189"/>
                  </a:moveTo>
                  <a:lnTo>
                    <a:pt x="0" y="7189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699" tIns="-33905" rIns="12701" bIns="-33903" numCol="1" spcCol="1270" anchor="ctr" anchorCtr="0">
              <a:noAutofit/>
            </a:bodyPr>
            <a:lstStyle/>
            <a:p>
              <a:pPr lvl="0" algn="ctr" defTabSz="266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600" kern="1200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45181" y="6156237"/>
              <a:ext cx="2090774" cy="478624"/>
            </a:xfrm>
            <a:custGeom>
              <a:avLst/>
              <a:gdLst>
                <a:gd name="connsiteX0" fmla="*/ 0 w 2090774"/>
                <a:gd name="connsiteY0" fmla="*/ 47862 h 478624"/>
                <a:gd name="connsiteX1" fmla="*/ 14019 w 2090774"/>
                <a:gd name="connsiteY1" fmla="*/ 14018 h 478624"/>
                <a:gd name="connsiteX2" fmla="*/ 47863 w 2090774"/>
                <a:gd name="connsiteY2" fmla="*/ 0 h 478624"/>
                <a:gd name="connsiteX3" fmla="*/ 2042912 w 2090774"/>
                <a:gd name="connsiteY3" fmla="*/ 0 h 478624"/>
                <a:gd name="connsiteX4" fmla="*/ 2076756 w 2090774"/>
                <a:gd name="connsiteY4" fmla="*/ 14019 h 478624"/>
                <a:gd name="connsiteX5" fmla="*/ 2090774 w 2090774"/>
                <a:gd name="connsiteY5" fmla="*/ 47863 h 478624"/>
                <a:gd name="connsiteX6" fmla="*/ 2090774 w 2090774"/>
                <a:gd name="connsiteY6" fmla="*/ 430762 h 478624"/>
                <a:gd name="connsiteX7" fmla="*/ 2076756 w 2090774"/>
                <a:gd name="connsiteY7" fmla="*/ 464606 h 478624"/>
                <a:gd name="connsiteX8" fmla="*/ 2042912 w 2090774"/>
                <a:gd name="connsiteY8" fmla="*/ 478624 h 478624"/>
                <a:gd name="connsiteX9" fmla="*/ 47862 w 2090774"/>
                <a:gd name="connsiteY9" fmla="*/ 478624 h 478624"/>
                <a:gd name="connsiteX10" fmla="*/ 14018 w 2090774"/>
                <a:gd name="connsiteY10" fmla="*/ 464606 h 478624"/>
                <a:gd name="connsiteX11" fmla="*/ 0 w 2090774"/>
                <a:gd name="connsiteY11" fmla="*/ 430762 h 478624"/>
                <a:gd name="connsiteX12" fmla="*/ 0 w 2090774"/>
                <a:gd name="connsiteY12" fmla="*/ 47862 h 47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0774" h="478624">
                  <a:moveTo>
                    <a:pt x="0" y="47862"/>
                  </a:moveTo>
                  <a:cubicBezTo>
                    <a:pt x="0" y="35168"/>
                    <a:pt x="5043" y="22994"/>
                    <a:pt x="14019" y="14018"/>
                  </a:cubicBezTo>
                  <a:cubicBezTo>
                    <a:pt x="22995" y="5042"/>
                    <a:pt x="35169" y="0"/>
                    <a:pt x="47863" y="0"/>
                  </a:cubicBezTo>
                  <a:lnTo>
                    <a:pt x="2042912" y="0"/>
                  </a:lnTo>
                  <a:cubicBezTo>
                    <a:pt x="2055606" y="0"/>
                    <a:pt x="2067780" y="5043"/>
                    <a:pt x="2076756" y="14019"/>
                  </a:cubicBezTo>
                  <a:cubicBezTo>
                    <a:pt x="2085732" y="22995"/>
                    <a:pt x="2090774" y="35169"/>
                    <a:pt x="2090774" y="47863"/>
                  </a:cubicBezTo>
                  <a:lnTo>
                    <a:pt x="2090774" y="430762"/>
                  </a:lnTo>
                  <a:cubicBezTo>
                    <a:pt x="2090774" y="443456"/>
                    <a:pt x="2085731" y="455630"/>
                    <a:pt x="2076756" y="464606"/>
                  </a:cubicBezTo>
                  <a:cubicBezTo>
                    <a:pt x="2067780" y="473582"/>
                    <a:pt x="2055606" y="478624"/>
                    <a:pt x="2042912" y="478624"/>
                  </a:cubicBezTo>
                  <a:lnTo>
                    <a:pt x="47862" y="478624"/>
                  </a:lnTo>
                  <a:cubicBezTo>
                    <a:pt x="35168" y="478624"/>
                    <a:pt x="22994" y="473581"/>
                    <a:pt x="14018" y="464606"/>
                  </a:cubicBezTo>
                  <a:cubicBezTo>
                    <a:pt x="5042" y="455630"/>
                    <a:pt x="0" y="443456"/>
                    <a:pt x="0" y="430762"/>
                  </a:cubicBezTo>
                  <a:lnTo>
                    <a:pt x="0" y="47862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29258" tIns="29258" rIns="29258" bIns="29258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6 ـ مُوالات</a:t>
              </a:r>
              <a:endParaRPr lang="fa-IR" sz="2400" b="1" kern="1200" dirty="0"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594319" y="1089487"/>
            <a:ext cx="8930713" cy="2589259"/>
          </a:xfrm>
          <a:custGeom>
            <a:avLst/>
            <a:gdLst>
              <a:gd name="connsiteX0" fmla="*/ 0 w 9501254"/>
              <a:gd name="connsiteY0" fmla="*/ 0 h 2754675"/>
              <a:gd name="connsiteX1" fmla="*/ 9501254 w 9501254"/>
              <a:gd name="connsiteY1" fmla="*/ 0 h 2754675"/>
              <a:gd name="connsiteX2" fmla="*/ 9501254 w 9501254"/>
              <a:gd name="connsiteY2" fmla="*/ 2754675 h 2754675"/>
              <a:gd name="connsiteX3" fmla="*/ 0 w 9501254"/>
              <a:gd name="connsiteY3" fmla="*/ 2754675 h 2754675"/>
              <a:gd name="connsiteX4" fmla="*/ 0 w 9501254"/>
              <a:gd name="connsiteY4" fmla="*/ 0 h 275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1254" h="2754675">
                <a:moveTo>
                  <a:pt x="0" y="0"/>
                </a:moveTo>
                <a:lnTo>
                  <a:pt x="9501254" y="0"/>
                </a:lnTo>
                <a:lnTo>
                  <a:pt x="9501254" y="2754675"/>
                </a:lnTo>
                <a:lnTo>
                  <a:pt x="0" y="27546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0" vert="horz" wrap="square" lIns="737403" tIns="687324" rIns="737403" bIns="227584" numCol="1" spcCol="1270" anchor="t" anchorCtr="0">
            <a:noAutofit/>
          </a:bodyPr>
          <a:lstStyle/>
          <a:p>
            <a:pPr marL="0" lvl="1" indent="0" algn="r" defTabSz="14224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a-IR" sz="3200" b="1" kern="1200" dirty="0" smtClean="0">
                <a:cs typeface="B Zar" pitchFamily="2" charset="-78"/>
              </a:rPr>
              <a:t>اجزای اساسی نماز</a:t>
            </a:r>
            <a:endParaRPr lang="fa-IR" sz="3200" b="1" kern="1200" dirty="0">
              <a:cs typeface="B Zar" pitchFamily="2" charset="-78"/>
            </a:endParaRPr>
          </a:p>
          <a:p>
            <a:pPr marL="0" lvl="1" indent="0" algn="r" defTabSz="14224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a-IR" sz="3200" b="1" kern="1200" dirty="0" smtClean="0">
                <a:cs typeface="B Zar" pitchFamily="2" charset="-78"/>
              </a:rPr>
              <a:t>کم و زیاد شدن  نماز را باطل می کند هر چند از روی فراموشی</a:t>
            </a:r>
            <a:endParaRPr lang="fa-IR" sz="3200" b="1" kern="1200" dirty="0">
              <a:cs typeface="B Zar" pitchFamily="2" charset="-7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147507" y="642918"/>
            <a:ext cx="2840368" cy="915663"/>
          </a:xfrm>
          <a:custGeom>
            <a:avLst/>
            <a:gdLst>
              <a:gd name="connsiteX0" fmla="*/ 0 w 3021826"/>
              <a:gd name="connsiteY0" fmla="*/ 162363 h 974160"/>
              <a:gd name="connsiteX1" fmla="*/ 47555 w 3021826"/>
              <a:gd name="connsiteY1" fmla="*/ 47555 h 974160"/>
              <a:gd name="connsiteX2" fmla="*/ 162363 w 3021826"/>
              <a:gd name="connsiteY2" fmla="*/ 0 h 974160"/>
              <a:gd name="connsiteX3" fmla="*/ 2859463 w 3021826"/>
              <a:gd name="connsiteY3" fmla="*/ 0 h 974160"/>
              <a:gd name="connsiteX4" fmla="*/ 2974271 w 3021826"/>
              <a:gd name="connsiteY4" fmla="*/ 47555 h 974160"/>
              <a:gd name="connsiteX5" fmla="*/ 3021826 w 3021826"/>
              <a:gd name="connsiteY5" fmla="*/ 162363 h 974160"/>
              <a:gd name="connsiteX6" fmla="*/ 3021826 w 3021826"/>
              <a:gd name="connsiteY6" fmla="*/ 811797 h 974160"/>
              <a:gd name="connsiteX7" fmla="*/ 2974271 w 3021826"/>
              <a:gd name="connsiteY7" fmla="*/ 926605 h 974160"/>
              <a:gd name="connsiteX8" fmla="*/ 2859463 w 3021826"/>
              <a:gd name="connsiteY8" fmla="*/ 974160 h 974160"/>
              <a:gd name="connsiteX9" fmla="*/ 162363 w 3021826"/>
              <a:gd name="connsiteY9" fmla="*/ 974160 h 974160"/>
              <a:gd name="connsiteX10" fmla="*/ 47555 w 3021826"/>
              <a:gd name="connsiteY10" fmla="*/ 926605 h 974160"/>
              <a:gd name="connsiteX11" fmla="*/ 0 w 3021826"/>
              <a:gd name="connsiteY11" fmla="*/ 811797 h 974160"/>
              <a:gd name="connsiteX12" fmla="*/ 0 w 3021826"/>
              <a:gd name="connsiteY12" fmla="*/ 162363 h 97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21826" h="974160">
                <a:moveTo>
                  <a:pt x="0" y="162363"/>
                </a:moveTo>
                <a:cubicBezTo>
                  <a:pt x="0" y="119302"/>
                  <a:pt x="17106" y="78004"/>
                  <a:pt x="47555" y="47555"/>
                </a:cubicBezTo>
                <a:cubicBezTo>
                  <a:pt x="78004" y="17106"/>
                  <a:pt x="119302" y="0"/>
                  <a:pt x="162363" y="0"/>
                </a:cubicBezTo>
                <a:lnTo>
                  <a:pt x="2859463" y="0"/>
                </a:lnTo>
                <a:cubicBezTo>
                  <a:pt x="2902524" y="0"/>
                  <a:pt x="2943822" y="17106"/>
                  <a:pt x="2974271" y="47555"/>
                </a:cubicBezTo>
                <a:cubicBezTo>
                  <a:pt x="3004720" y="78004"/>
                  <a:pt x="3021826" y="119302"/>
                  <a:pt x="3021826" y="162363"/>
                </a:cubicBezTo>
                <a:lnTo>
                  <a:pt x="3021826" y="811797"/>
                </a:lnTo>
                <a:cubicBezTo>
                  <a:pt x="3021826" y="854858"/>
                  <a:pt x="3004720" y="896156"/>
                  <a:pt x="2974271" y="926605"/>
                </a:cubicBezTo>
                <a:cubicBezTo>
                  <a:pt x="2943822" y="957054"/>
                  <a:pt x="2902524" y="974160"/>
                  <a:pt x="2859463" y="974160"/>
                </a:cubicBezTo>
                <a:lnTo>
                  <a:pt x="162363" y="974160"/>
                </a:lnTo>
                <a:cubicBezTo>
                  <a:pt x="119302" y="974160"/>
                  <a:pt x="78004" y="957054"/>
                  <a:pt x="47555" y="926605"/>
                </a:cubicBezTo>
                <a:cubicBezTo>
                  <a:pt x="17106" y="896156"/>
                  <a:pt x="0" y="854858"/>
                  <a:pt x="0" y="811797"/>
                </a:cubicBezTo>
                <a:lnTo>
                  <a:pt x="0" y="162363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298942" tIns="47555" rIns="298942" bIns="47555" numCol="1" spcCol="1270" anchor="ctr" anchorCtr="0">
            <a:noAutofit/>
          </a:bodyPr>
          <a:lstStyle/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cs typeface="B Zar" pitchFamily="2" charset="-78"/>
              </a:rPr>
              <a:t>رکن</a:t>
            </a:r>
            <a:endParaRPr lang="fa-IR" sz="3600" b="1" kern="1200" dirty="0">
              <a:cs typeface="B Zar" pitchFamily="2" charset="-78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579240" y="4534064"/>
            <a:ext cx="8930713" cy="2051866"/>
          </a:xfrm>
          <a:custGeom>
            <a:avLst/>
            <a:gdLst>
              <a:gd name="connsiteX0" fmla="*/ 0 w 9501254"/>
              <a:gd name="connsiteY0" fmla="*/ 0 h 2182950"/>
              <a:gd name="connsiteX1" fmla="*/ 9501254 w 9501254"/>
              <a:gd name="connsiteY1" fmla="*/ 0 h 2182950"/>
              <a:gd name="connsiteX2" fmla="*/ 9501254 w 9501254"/>
              <a:gd name="connsiteY2" fmla="*/ 2182950 h 2182950"/>
              <a:gd name="connsiteX3" fmla="*/ 0 w 9501254"/>
              <a:gd name="connsiteY3" fmla="*/ 2182950 h 2182950"/>
              <a:gd name="connsiteX4" fmla="*/ 0 w 9501254"/>
              <a:gd name="connsiteY4" fmla="*/ 0 h 21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1254" h="2182950">
                <a:moveTo>
                  <a:pt x="0" y="0"/>
                </a:moveTo>
                <a:lnTo>
                  <a:pt x="9501254" y="0"/>
                </a:lnTo>
                <a:lnTo>
                  <a:pt x="9501254" y="2182950"/>
                </a:lnTo>
                <a:lnTo>
                  <a:pt x="0" y="21829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737403" tIns="687324" rIns="737403" bIns="227584" numCol="1" spcCol="1270" anchor="t" anchorCtr="0">
            <a:noAutofit/>
          </a:bodyPr>
          <a:lstStyle/>
          <a:p>
            <a:pPr marL="0" lvl="1" indent="0" algn="r" defTabSz="14224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a-IR" sz="3200" b="1" kern="1200" dirty="0" smtClean="0">
                <a:cs typeface="B Zar" pitchFamily="2" charset="-78"/>
              </a:rPr>
              <a:t>انجام آنها لازم است</a:t>
            </a:r>
            <a:endParaRPr lang="fa-IR" sz="3200" b="1" kern="1200" dirty="0">
              <a:cs typeface="B Zar" pitchFamily="2" charset="-78"/>
            </a:endParaRPr>
          </a:p>
          <a:p>
            <a:pPr marL="0" lvl="1" indent="0" algn="r" defTabSz="14224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a-IR" sz="3200" b="1" kern="1200" dirty="0" smtClean="0">
                <a:cs typeface="B Zar" pitchFamily="2" charset="-78"/>
              </a:rPr>
              <a:t>اگر از روی فراموشی کم یا زیاد شود  نماز باطل نیست</a:t>
            </a:r>
            <a:endParaRPr lang="fa-IR" sz="3200" b="1" kern="1200" dirty="0">
              <a:cs typeface="B Zar" pitchFamily="2" charset="-7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6085418" y="4076233"/>
            <a:ext cx="2847057" cy="915663"/>
          </a:xfrm>
          <a:custGeom>
            <a:avLst/>
            <a:gdLst>
              <a:gd name="connsiteX0" fmla="*/ 0 w 3028942"/>
              <a:gd name="connsiteY0" fmla="*/ 162363 h 974160"/>
              <a:gd name="connsiteX1" fmla="*/ 47555 w 3028942"/>
              <a:gd name="connsiteY1" fmla="*/ 47555 h 974160"/>
              <a:gd name="connsiteX2" fmla="*/ 162363 w 3028942"/>
              <a:gd name="connsiteY2" fmla="*/ 0 h 974160"/>
              <a:gd name="connsiteX3" fmla="*/ 2866579 w 3028942"/>
              <a:gd name="connsiteY3" fmla="*/ 0 h 974160"/>
              <a:gd name="connsiteX4" fmla="*/ 2981387 w 3028942"/>
              <a:gd name="connsiteY4" fmla="*/ 47555 h 974160"/>
              <a:gd name="connsiteX5" fmla="*/ 3028942 w 3028942"/>
              <a:gd name="connsiteY5" fmla="*/ 162363 h 974160"/>
              <a:gd name="connsiteX6" fmla="*/ 3028942 w 3028942"/>
              <a:gd name="connsiteY6" fmla="*/ 811797 h 974160"/>
              <a:gd name="connsiteX7" fmla="*/ 2981387 w 3028942"/>
              <a:gd name="connsiteY7" fmla="*/ 926605 h 974160"/>
              <a:gd name="connsiteX8" fmla="*/ 2866579 w 3028942"/>
              <a:gd name="connsiteY8" fmla="*/ 974160 h 974160"/>
              <a:gd name="connsiteX9" fmla="*/ 162363 w 3028942"/>
              <a:gd name="connsiteY9" fmla="*/ 974160 h 974160"/>
              <a:gd name="connsiteX10" fmla="*/ 47555 w 3028942"/>
              <a:gd name="connsiteY10" fmla="*/ 926605 h 974160"/>
              <a:gd name="connsiteX11" fmla="*/ 0 w 3028942"/>
              <a:gd name="connsiteY11" fmla="*/ 811797 h 974160"/>
              <a:gd name="connsiteX12" fmla="*/ 0 w 3028942"/>
              <a:gd name="connsiteY12" fmla="*/ 162363 h 97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28942" h="974160">
                <a:moveTo>
                  <a:pt x="0" y="162363"/>
                </a:moveTo>
                <a:cubicBezTo>
                  <a:pt x="0" y="119302"/>
                  <a:pt x="17106" y="78004"/>
                  <a:pt x="47555" y="47555"/>
                </a:cubicBezTo>
                <a:cubicBezTo>
                  <a:pt x="78004" y="17106"/>
                  <a:pt x="119302" y="0"/>
                  <a:pt x="162363" y="0"/>
                </a:cubicBezTo>
                <a:lnTo>
                  <a:pt x="2866579" y="0"/>
                </a:lnTo>
                <a:cubicBezTo>
                  <a:pt x="2909640" y="0"/>
                  <a:pt x="2950938" y="17106"/>
                  <a:pt x="2981387" y="47555"/>
                </a:cubicBezTo>
                <a:cubicBezTo>
                  <a:pt x="3011836" y="78004"/>
                  <a:pt x="3028942" y="119302"/>
                  <a:pt x="3028942" y="162363"/>
                </a:cubicBezTo>
                <a:lnTo>
                  <a:pt x="3028942" y="811797"/>
                </a:lnTo>
                <a:cubicBezTo>
                  <a:pt x="3028942" y="854858"/>
                  <a:pt x="3011836" y="896156"/>
                  <a:pt x="2981387" y="926605"/>
                </a:cubicBezTo>
                <a:cubicBezTo>
                  <a:pt x="2950938" y="957054"/>
                  <a:pt x="2909640" y="974160"/>
                  <a:pt x="2866579" y="974160"/>
                </a:cubicBezTo>
                <a:lnTo>
                  <a:pt x="162363" y="974160"/>
                </a:lnTo>
                <a:cubicBezTo>
                  <a:pt x="119302" y="974160"/>
                  <a:pt x="78004" y="957054"/>
                  <a:pt x="47555" y="926605"/>
                </a:cubicBezTo>
                <a:cubicBezTo>
                  <a:pt x="17106" y="896156"/>
                  <a:pt x="0" y="854858"/>
                  <a:pt x="0" y="811797"/>
                </a:cubicBezTo>
                <a:lnTo>
                  <a:pt x="0" y="162363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spcFirstLastPara="0" vert="horz" wrap="square" lIns="298942" tIns="47555" rIns="298942" bIns="47555" numCol="1" spcCol="1270" anchor="ctr" anchorCtr="0">
            <a:noAutofit/>
          </a:bodyPr>
          <a:lstStyle/>
          <a:p>
            <a:pPr lvl="0" algn="ctr" defTabSz="17780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cs typeface="B Zar" pitchFamily="2" charset="-78"/>
              </a:rPr>
              <a:t>غیر رکن</a:t>
            </a:r>
            <a:endParaRPr lang="fa-IR" sz="4000" b="1" kern="1200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352857" y="2"/>
            <a:ext cx="899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4" name="Snip Single Corner Rectangle 13"/>
          <p:cNvSpPr/>
          <p:nvPr/>
        </p:nvSpPr>
        <p:spPr>
          <a:xfrm>
            <a:off x="0" y="0"/>
            <a:ext cx="459581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23910" y="0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اذان واقامه واجبات نماز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 rot="5400000">
            <a:off x="7489798" y="3151067"/>
            <a:ext cx="3416636" cy="1081556"/>
          </a:xfrm>
          <a:custGeom>
            <a:avLst/>
            <a:gdLst>
              <a:gd name="connsiteX0" fmla="*/ 0 w 3416636"/>
              <a:gd name="connsiteY0" fmla="*/ 0 h 1081556"/>
              <a:gd name="connsiteX1" fmla="*/ 3416636 w 3416636"/>
              <a:gd name="connsiteY1" fmla="*/ 0 h 1081556"/>
              <a:gd name="connsiteX2" fmla="*/ 3416636 w 3416636"/>
              <a:gd name="connsiteY2" fmla="*/ 1081556 h 1081556"/>
              <a:gd name="connsiteX3" fmla="*/ 0 w 3416636"/>
              <a:gd name="connsiteY3" fmla="*/ 1081556 h 1081556"/>
              <a:gd name="connsiteX4" fmla="*/ 0 w 3416636"/>
              <a:gd name="connsiteY4" fmla="*/ 0 h 108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6636" h="1081556">
                <a:moveTo>
                  <a:pt x="0" y="0"/>
                </a:moveTo>
                <a:lnTo>
                  <a:pt x="3416636" y="0"/>
                </a:lnTo>
                <a:lnTo>
                  <a:pt x="3416636" y="1081556"/>
                </a:lnTo>
                <a:lnTo>
                  <a:pt x="0" y="108155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400" b="1" kern="1200" dirty="0" smtClean="0">
                <a:cs typeface="B Zar" pitchFamily="2" charset="-78"/>
              </a:rPr>
              <a:t>احکام نیت1</a:t>
            </a:r>
            <a:endParaRPr lang="fa-IR" sz="4400" b="1" kern="1200" dirty="0">
              <a:cs typeface="B Zar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400332" y="1799121"/>
            <a:ext cx="4257005" cy="1892723"/>
            <a:chOff x="4400332" y="1799121"/>
            <a:chExt cx="4257005" cy="1892723"/>
          </a:xfrm>
        </p:grpSpPr>
        <p:sp>
          <p:nvSpPr>
            <p:cNvPr id="23" name="Freeform 22"/>
            <p:cNvSpPr/>
            <p:nvPr/>
          </p:nvSpPr>
          <p:spPr>
            <a:xfrm>
              <a:off x="7947837" y="2339899"/>
              <a:ext cx="709500" cy="1351945"/>
            </a:xfrm>
            <a:custGeom>
              <a:avLst/>
              <a:gdLst>
                <a:gd name="connsiteX0" fmla="*/ 709500 w 709500"/>
                <a:gd name="connsiteY0" fmla="*/ 1351945 h 1351945"/>
                <a:gd name="connsiteX1" fmla="*/ 354750 w 709500"/>
                <a:gd name="connsiteY1" fmla="*/ 1351945 h 1351945"/>
                <a:gd name="connsiteX2" fmla="*/ 354750 w 709500"/>
                <a:gd name="connsiteY2" fmla="*/ 0 h 1351945"/>
                <a:gd name="connsiteX3" fmla="*/ 0 w 709500"/>
                <a:gd name="connsiteY3" fmla="*/ 0 h 135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9500" h="1351945">
                  <a:moveTo>
                    <a:pt x="709500" y="1351945"/>
                  </a:moveTo>
                  <a:lnTo>
                    <a:pt x="354750" y="1351945"/>
                  </a:lnTo>
                  <a:lnTo>
                    <a:pt x="354750" y="0"/>
                  </a:lnTo>
                  <a:lnTo>
                    <a:pt x="0" y="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29281" tIns="637803" rIns="329279" bIns="637802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00332" y="1799121"/>
              <a:ext cx="3547504" cy="1081556"/>
            </a:xfrm>
            <a:custGeom>
              <a:avLst/>
              <a:gdLst>
                <a:gd name="connsiteX0" fmla="*/ 0 w 3547504"/>
                <a:gd name="connsiteY0" fmla="*/ 0 h 1081556"/>
                <a:gd name="connsiteX1" fmla="*/ 3547504 w 3547504"/>
                <a:gd name="connsiteY1" fmla="*/ 0 h 1081556"/>
                <a:gd name="connsiteX2" fmla="*/ 3547504 w 3547504"/>
                <a:gd name="connsiteY2" fmla="*/ 1081556 h 1081556"/>
                <a:gd name="connsiteX3" fmla="*/ 0 w 3547504"/>
                <a:gd name="connsiteY3" fmla="*/ 1081556 h 1081556"/>
                <a:gd name="connsiteX4" fmla="*/ 0 w 3547504"/>
                <a:gd name="connsiteY4" fmla="*/ 0 h 10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504" h="1081556">
                  <a:moveTo>
                    <a:pt x="0" y="0"/>
                  </a:moveTo>
                  <a:lnTo>
                    <a:pt x="3547504" y="0"/>
                  </a:lnTo>
                  <a:lnTo>
                    <a:pt x="3547504" y="1081556"/>
                  </a:lnTo>
                  <a:lnTo>
                    <a:pt x="0" y="10815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پابر جابودن نیت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43326" y="1799121"/>
            <a:ext cx="4257005" cy="1081556"/>
            <a:chOff x="143326" y="1799121"/>
            <a:chExt cx="4257005" cy="1081556"/>
          </a:xfrm>
        </p:grpSpPr>
        <p:sp>
          <p:nvSpPr>
            <p:cNvPr id="22" name="Freeform 21"/>
            <p:cNvSpPr/>
            <p:nvPr/>
          </p:nvSpPr>
          <p:spPr>
            <a:xfrm>
              <a:off x="3690831" y="2294179"/>
              <a:ext cx="709500" cy="91440"/>
            </a:xfrm>
            <a:custGeom>
              <a:avLst/>
              <a:gdLst>
                <a:gd name="connsiteX0" fmla="*/ 709500 w 709500"/>
                <a:gd name="connsiteY0" fmla="*/ 45720 h 91440"/>
                <a:gd name="connsiteX1" fmla="*/ 0 w 709500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500" h="91440">
                  <a:moveTo>
                    <a:pt x="709500" y="45720"/>
                  </a:moveTo>
                  <a:lnTo>
                    <a:pt x="0" y="4572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49713" tIns="27983" rIns="349712" bIns="27982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3326" y="1799121"/>
              <a:ext cx="3547504" cy="1081556"/>
            </a:xfrm>
            <a:custGeom>
              <a:avLst/>
              <a:gdLst>
                <a:gd name="connsiteX0" fmla="*/ 0 w 3547504"/>
                <a:gd name="connsiteY0" fmla="*/ 0 h 1081556"/>
                <a:gd name="connsiteX1" fmla="*/ 3547504 w 3547504"/>
                <a:gd name="connsiteY1" fmla="*/ 0 h 1081556"/>
                <a:gd name="connsiteX2" fmla="*/ 3547504 w 3547504"/>
                <a:gd name="connsiteY2" fmla="*/ 1081556 h 1081556"/>
                <a:gd name="connsiteX3" fmla="*/ 0 w 3547504"/>
                <a:gd name="connsiteY3" fmla="*/ 1081556 h 1081556"/>
                <a:gd name="connsiteX4" fmla="*/ 0 w 3547504"/>
                <a:gd name="connsiteY4" fmla="*/ 0 h 10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504" h="1081556">
                  <a:moveTo>
                    <a:pt x="0" y="0"/>
                  </a:moveTo>
                  <a:lnTo>
                    <a:pt x="3547504" y="0"/>
                  </a:lnTo>
                  <a:lnTo>
                    <a:pt x="3547504" y="1081556"/>
                  </a:lnTo>
                  <a:lnTo>
                    <a:pt x="0" y="10815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از آغاز تا پايان نماز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400332" y="3151067"/>
            <a:ext cx="4257005" cy="1081556"/>
            <a:chOff x="4400332" y="3151067"/>
            <a:chExt cx="4257005" cy="1081556"/>
          </a:xfrm>
        </p:grpSpPr>
        <p:sp>
          <p:nvSpPr>
            <p:cNvPr id="21" name="Freeform 20"/>
            <p:cNvSpPr/>
            <p:nvPr/>
          </p:nvSpPr>
          <p:spPr>
            <a:xfrm>
              <a:off x="7947837" y="3646125"/>
              <a:ext cx="709500" cy="91440"/>
            </a:xfrm>
            <a:custGeom>
              <a:avLst/>
              <a:gdLst>
                <a:gd name="connsiteX0" fmla="*/ 709500 w 709500"/>
                <a:gd name="connsiteY0" fmla="*/ 45720 h 91440"/>
                <a:gd name="connsiteX1" fmla="*/ 0 w 709500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500" h="91440">
                  <a:moveTo>
                    <a:pt x="709500" y="45720"/>
                  </a:moveTo>
                  <a:lnTo>
                    <a:pt x="0" y="4572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49713" tIns="27982" rIns="349712" bIns="2798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332" y="3151067"/>
              <a:ext cx="3547504" cy="1081556"/>
            </a:xfrm>
            <a:custGeom>
              <a:avLst/>
              <a:gdLst>
                <a:gd name="connsiteX0" fmla="*/ 0 w 3547504"/>
                <a:gd name="connsiteY0" fmla="*/ 0 h 1081556"/>
                <a:gd name="connsiteX1" fmla="*/ 3547504 w 3547504"/>
                <a:gd name="connsiteY1" fmla="*/ 0 h 1081556"/>
                <a:gd name="connsiteX2" fmla="*/ 3547504 w 3547504"/>
                <a:gd name="connsiteY2" fmla="*/ 1081556 h 1081556"/>
                <a:gd name="connsiteX3" fmla="*/ 0 w 3547504"/>
                <a:gd name="connsiteY3" fmla="*/ 1081556 h 1081556"/>
                <a:gd name="connsiteX4" fmla="*/ 0 w 3547504"/>
                <a:gd name="connsiteY4" fmla="*/ 0 h 10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504" h="1081556">
                  <a:moveTo>
                    <a:pt x="0" y="0"/>
                  </a:moveTo>
                  <a:lnTo>
                    <a:pt x="3547504" y="0"/>
                  </a:lnTo>
                  <a:lnTo>
                    <a:pt x="3547504" y="1081556"/>
                  </a:lnTo>
                  <a:lnTo>
                    <a:pt x="0" y="10815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به زبان آوردن نيت 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3326" y="3151067"/>
            <a:ext cx="4257005" cy="1081556"/>
            <a:chOff x="143326" y="3151067"/>
            <a:chExt cx="4257005" cy="1081556"/>
          </a:xfrm>
        </p:grpSpPr>
        <p:sp>
          <p:nvSpPr>
            <p:cNvPr id="20" name="Freeform 19"/>
            <p:cNvSpPr/>
            <p:nvPr/>
          </p:nvSpPr>
          <p:spPr>
            <a:xfrm>
              <a:off x="3690831" y="3646125"/>
              <a:ext cx="709500" cy="91440"/>
            </a:xfrm>
            <a:custGeom>
              <a:avLst/>
              <a:gdLst>
                <a:gd name="connsiteX0" fmla="*/ 709500 w 709500"/>
                <a:gd name="connsiteY0" fmla="*/ 45720 h 91440"/>
                <a:gd name="connsiteX1" fmla="*/ 0 w 709500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500" h="91440">
                  <a:moveTo>
                    <a:pt x="709500" y="45720"/>
                  </a:moveTo>
                  <a:lnTo>
                    <a:pt x="0" y="4572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49713" tIns="27982" rIns="349712" bIns="2798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3326" y="3151067"/>
              <a:ext cx="3547504" cy="1081556"/>
            </a:xfrm>
            <a:custGeom>
              <a:avLst/>
              <a:gdLst>
                <a:gd name="connsiteX0" fmla="*/ 0 w 3547504"/>
                <a:gd name="connsiteY0" fmla="*/ 0 h 1081556"/>
                <a:gd name="connsiteX1" fmla="*/ 3547504 w 3547504"/>
                <a:gd name="connsiteY1" fmla="*/ 0 h 1081556"/>
                <a:gd name="connsiteX2" fmla="*/ 3547504 w 3547504"/>
                <a:gd name="connsiteY2" fmla="*/ 1081556 h 1081556"/>
                <a:gd name="connsiteX3" fmla="*/ 0 w 3547504"/>
                <a:gd name="connsiteY3" fmla="*/ 1081556 h 1081556"/>
                <a:gd name="connsiteX4" fmla="*/ 0 w 3547504"/>
                <a:gd name="connsiteY4" fmla="*/ 0 h 10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504" h="1081556">
                  <a:moveTo>
                    <a:pt x="0" y="0"/>
                  </a:moveTo>
                  <a:lnTo>
                    <a:pt x="3547504" y="0"/>
                  </a:lnTo>
                  <a:lnTo>
                    <a:pt x="3547504" y="1081556"/>
                  </a:lnTo>
                  <a:lnTo>
                    <a:pt x="0" y="10815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11557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600" b="1" kern="1200" dirty="0" smtClean="0">
                  <a:cs typeface="B Zar" pitchFamily="2" charset="-78"/>
                </a:rPr>
                <a:t>لازم نيست، ولى چنانچه به زبان هم بگويد اشكال ندارد.</a:t>
              </a:r>
              <a:endParaRPr lang="fa-IR" sz="2600" b="1" kern="1200" dirty="0">
                <a:cs typeface="B Zar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400332" y="3691845"/>
            <a:ext cx="4257005" cy="1892723"/>
            <a:chOff x="4400332" y="3691845"/>
            <a:chExt cx="4257005" cy="1892723"/>
          </a:xfrm>
        </p:grpSpPr>
        <p:sp>
          <p:nvSpPr>
            <p:cNvPr id="19" name="Freeform 18"/>
            <p:cNvSpPr/>
            <p:nvPr/>
          </p:nvSpPr>
          <p:spPr>
            <a:xfrm>
              <a:off x="7947837" y="3691845"/>
              <a:ext cx="709500" cy="1351945"/>
            </a:xfrm>
            <a:custGeom>
              <a:avLst/>
              <a:gdLst>
                <a:gd name="connsiteX0" fmla="*/ 709500 w 709500"/>
                <a:gd name="connsiteY0" fmla="*/ 0 h 1351945"/>
                <a:gd name="connsiteX1" fmla="*/ 354750 w 709500"/>
                <a:gd name="connsiteY1" fmla="*/ 0 h 1351945"/>
                <a:gd name="connsiteX2" fmla="*/ 354750 w 709500"/>
                <a:gd name="connsiteY2" fmla="*/ 1351945 h 1351945"/>
                <a:gd name="connsiteX3" fmla="*/ 0 w 709500"/>
                <a:gd name="connsiteY3" fmla="*/ 1351945 h 135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9500" h="1351945">
                  <a:moveTo>
                    <a:pt x="709500" y="0"/>
                  </a:moveTo>
                  <a:lnTo>
                    <a:pt x="354750" y="0"/>
                  </a:lnTo>
                  <a:lnTo>
                    <a:pt x="354750" y="1351945"/>
                  </a:lnTo>
                  <a:lnTo>
                    <a:pt x="0" y="135194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29281" tIns="637803" rIns="329279" bIns="637802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00332" y="4503012"/>
              <a:ext cx="3547504" cy="1081556"/>
            </a:xfrm>
            <a:custGeom>
              <a:avLst/>
              <a:gdLst>
                <a:gd name="connsiteX0" fmla="*/ 0 w 3547504"/>
                <a:gd name="connsiteY0" fmla="*/ 0 h 1081556"/>
                <a:gd name="connsiteX1" fmla="*/ 3547504 w 3547504"/>
                <a:gd name="connsiteY1" fmla="*/ 0 h 1081556"/>
                <a:gd name="connsiteX2" fmla="*/ 3547504 w 3547504"/>
                <a:gd name="connsiteY2" fmla="*/ 1081556 h 1081556"/>
                <a:gd name="connsiteX3" fmla="*/ 0 w 3547504"/>
                <a:gd name="connsiteY3" fmla="*/ 1081556 h 1081556"/>
                <a:gd name="connsiteX4" fmla="*/ 0 w 3547504"/>
                <a:gd name="connsiteY4" fmla="*/ 0 h 10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504" h="1081556">
                  <a:moveTo>
                    <a:pt x="0" y="0"/>
                  </a:moveTo>
                  <a:lnTo>
                    <a:pt x="3547504" y="0"/>
                  </a:lnTo>
                  <a:lnTo>
                    <a:pt x="3547504" y="1081556"/>
                  </a:lnTo>
                  <a:lnTo>
                    <a:pt x="0" y="10815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تمام نماز يا قسمتى از آن براى غير خدا باشد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43326" y="4503012"/>
            <a:ext cx="4257005" cy="1081556"/>
            <a:chOff x="143326" y="4503012"/>
            <a:chExt cx="4257005" cy="1081556"/>
          </a:xfrm>
        </p:grpSpPr>
        <p:sp>
          <p:nvSpPr>
            <p:cNvPr id="18" name="Freeform 17"/>
            <p:cNvSpPr/>
            <p:nvPr/>
          </p:nvSpPr>
          <p:spPr>
            <a:xfrm>
              <a:off x="3690831" y="4998071"/>
              <a:ext cx="709500" cy="91440"/>
            </a:xfrm>
            <a:custGeom>
              <a:avLst/>
              <a:gdLst>
                <a:gd name="connsiteX0" fmla="*/ 709500 w 709500"/>
                <a:gd name="connsiteY0" fmla="*/ 45720 h 91440"/>
                <a:gd name="connsiteX1" fmla="*/ 0 w 709500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500" h="91440">
                  <a:moveTo>
                    <a:pt x="709500" y="45720"/>
                  </a:moveTo>
                  <a:lnTo>
                    <a:pt x="0" y="45720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49713" tIns="27982" rIns="349712" bIns="27983" numCol="1" spcCol="1270" anchor="ctr" anchorCtr="0">
              <a:noAutofit/>
            </a:bodyPr>
            <a:lstStyle/>
            <a:p>
              <a:pPr lvl="0" algn="ctr" defTabSz="2222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5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3326" y="4503012"/>
              <a:ext cx="3547504" cy="1081556"/>
            </a:xfrm>
            <a:custGeom>
              <a:avLst/>
              <a:gdLst>
                <a:gd name="connsiteX0" fmla="*/ 0 w 3547504"/>
                <a:gd name="connsiteY0" fmla="*/ 0 h 1081556"/>
                <a:gd name="connsiteX1" fmla="*/ 3547504 w 3547504"/>
                <a:gd name="connsiteY1" fmla="*/ 0 h 1081556"/>
                <a:gd name="connsiteX2" fmla="*/ 3547504 w 3547504"/>
                <a:gd name="connsiteY2" fmla="*/ 1081556 h 1081556"/>
                <a:gd name="connsiteX3" fmla="*/ 0 w 3547504"/>
                <a:gd name="connsiteY3" fmla="*/ 1081556 h 1081556"/>
                <a:gd name="connsiteX4" fmla="*/ 0 w 3547504"/>
                <a:gd name="connsiteY4" fmla="*/ 0 h 108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504" h="1081556">
                  <a:moveTo>
                    <a:pt x="0" y="0"/>
                  </a:moveTo>
                  <a:lnTo>
                    <a:pt x="3547504" y="0"/>
                  </a:lnTo>
                  <a:lnTo>
                    <a:pt x="3547504" y="1081556"/>
                  </a:lnTo>
                  <a:lnTo>
                    <a:pt x="0" y="10815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باطل است</a:t>
              </a:r>
              <a:endParaRPr lang="fa-IR" sz="2800" b="1" kern="1200" dirty="0">
                <a:cs typeface="B Zar" pitchFamily="2" charset="-78"/>
              </a:endParaRPr>
            </a:p>
          </p:txBody>
        </p:sp>
      </p:grpSp>
      <p:sp>
        <p:nvSpPr>
          <p:cNvPr id="37" name="7-Point Star 36">
            <a:hlinkClick r:id="rId2" action="ppaction://hlinksldjump"/>
          </p:cNvPr>
          <p:cNvSpPr/>
          <p:nvPr/>
        </p:nvSpPr>
        <p:spPr>
          <a:xfrm>
            <a:off x="4524372" y="2214554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7-Point Star 37">
            <a:hlinkClick r:id="rId3" action="ppaction://hlinksldjump"/>
          </p:cNvPr>
          <p:cNvSpPr/>
          <p:nvPr/>
        </p:nvSpPr>
        <p:spPr>
          <a:xfrm>
            <a:off x="4524372" y="5214950"/>
            <a:ext cx="258558" cy="258558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Striped Right Arrow 38">
            <a:hlinkClick r:id="rId4" action="ppaction://hlinksldjump"/>
          </p:cNvPr>
          <p:cNvSpPr/>
          <p:nvPr/>
        </p:nvSpPr>
        <p:spPr>
          <a:xfrm rot="10800000">
            <a:off x="166654" y="6143644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 animBg="1"/>
      <p:bldP spid="37" grpId="1" animBg="1"/>
      <p:bldP spid="38" grpId="0" animBg="1"/>
      <p:bldP spid="38" grpId="1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2198</TotalTime>
  <Words>917</Words>
  <Application>Microsoft Office PowerPoint</Application>
  <PresentationFormat>A4 Paper (210x297 mm)</PresentationFormat>
  <Paragraphs>129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Enjavi</dc:creator>
  <cp:lastModifiedBy>ebrahim</cp:lastModifiedBy>
  <cp:revision>136</cp:revision>
  <dcterms:created xsi:type="dcterms:W3CDTF">2012-01-30T04:56:41Z</dcterms:created>
  <dcterms:modified xsi:type="dcterms:W3CDTF">2014-08-13T19:23:58Z</dcterms:modified>
</cp:coreProperties>
</file>