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82" r:id="rId1"/>
  </p:sldMasterIdLst>
  <p:notesMasterIdLst>
    <p:notesMasterId r:id="rId252"/>
  </p:notesMasterIdLst>
  <p:sldIdLst>
    <p:sldId id="335" r:id="rId2"/>
    <p:sldId id="991" r:id="rId3"/>
    <p:sldId id="735" r:id="rId4"/>
    <p:sldId id="722" r:id="rId5"/>
    <p:sldId id="920" r:id="rId6"/>
    <p:sldId id="928" r:id="rId7"/>
    <p:sldId id="1001" r:id="rId8"/>
    <p:sldId id="951" r:id="rId9"/>
    <p:sldId id="929" r:id="rId10"/>
    <p:sldId id="952" r:id="rId11"/>
    <p:sldId id="960" r:id="rId12"/>
    <p:sldId id="953" r:id="rId13"/>
    <p:sldId id="989" r:id="rId14"/>
    <p:sldId id="954" r:id="rId15"/>
    <p:sldId id="955" r:id="rId16"/>
    <p:sldId id="941" r:id="rId17"/>
    <p:sldId id="938" r:id="rId18"/>
    <p:sldId id="957" r:id="rId19"/>
    <p:sldId id="939" r:id="rId20"/>
    <p:sldId id="940" r:id="rId21"/>
    <p:sldId id="959" r:id="rId22"/>
    <p:sldId id="734" r:id="rId23"/>
    <p:sldId id="969" r:id="rId24"/>
    <p:sldId id="983" r:id="rId25"/>
    <p:sldId id="731" r:id="rId26"/>
    <p:sldId id="801" r:id="rId27"/>
    <p:sldId id="717" r:id="rId28"/>
    <p:sldId id="999" r:id="rId29"/>
    <p:sldId id="945" r:id="rId30"/>
    <p:sldId id="962" r:id="rId31"/>
    <p:sldId id="961" r:id="rId32"/>
    <p:sldId id="1006" r:id="rId33"/>
    <p:sldId id="950" r:id="rId34"/>
    <p:sldId id="987" r:id="rId35"/>
    <p:sldId id="963" r:id="rId36"/>
    <p:sldId id="994" r:id="rId37"/>
    <p:sldId id="990" r:id="rId38"/>
    <p:sldId id="996" r:id="rId39"/>
    <p:sldId id="703" r:id="rId40"/>
    <p:sldId id="915" r:id="rId41"/>
    <p:sldId id="917" r:id="rId42"/>
    <p:sldId id="910" r:id="rId43"/>
    <p:sldId id="622" r:id="rId44"/>
    <p:sldId id="998" r:id="rId45"/>
    <p:sldId id="901" r:id="rId46"/>
    <p:sldId id="958" r:id="rId47"/>
    <p:sldId id="728" r:id="rId48"/>
    <p:sldId id="921" r:id="rId49"/>
    <p:sldId id="624" r:id="rId50"/>
    <p:sldId id="973" r:id="rId51"/>
    <p:sldId id="724" r:id="rId52"/>
    <p:sldId id="1010" r:id="rId53"/>
    <p:sldId id="736" r:id="rId54"/>
    <p:sldId id="943" r:id="rId55"/>
    <p:sldId id="284" r:id="rId56"/>
    <p:sldId id="739" r:id="rId57"/>
    <p:sldId id="726" r:id="rId58"/>
    <p:sldId id="727" r:id="rId59"/>
    <p:sldId id="984" r:id="rId60"/>
    <p:sldId id="1000" r:id="rId61"/>
    <p:sldId id="625" r:id="rId62"/>
    <p:sldId id="709" r:id="rId63"/>
    <p:sldId id="626" r:id="rId64"/>
    <p:sldId id="636" r:id="rId65"/>
    <p:sldId id="629" r:id="rId66"/>
    <p:sldId id="708" r:id="rId67"/>
    <p:sldId id="1009" r:id="rId68"/>
    <p:sldId id="630" r:id="rId69"/>
    <p:sldId id="633" r:id="rId70"/>
    <p:sldId id="634" r:id="rId71"/>
    <p:sldId id="725" r:id="rId72"/>
    <p:sldId id="974" r:id="rId73"/>
    <p:sldId id="860" r:id="rId74"/>
    <p:sldId id="975" r:id="rId75"/>
    <p:sldId id="737" r:id="rId76"/>
    <p:sldId id="710" r:id="rId77"/>
    <p:sldId id="995" r:id="rId78"/>
    <p:sldId id="711" r:id="rId79"/>
    <p:sldId id="976" r:id="rId80"/>
    <p:sldId id="977" r:id="rId81"/>
    <p:sldId id="595" r:id="rId82"/>
    <p:sldId id="599" r:id="rId83"/>
    <p:sldId id="747" r:id="rId84"/>
    <p:sldId id="597" r:id="rId85"/>
    <p:sldId id="600" r:id="rId86"/>
    <p:sldId id="979" r:id="rId87"/>
    <p:sldId id="705" r:id="rId88"/>
    <p:sldId id="740" r:id="rId89"/>
    <p:sldId id="981" r:id="rId90"/>
    <p:sldId id="742" r:id="rId91"/>
    <p:sldId id="787" r:id="rId92"/>
    <p:sldId id="980" r:id="rId93"/>
    <p:sldId id="829" r:id="rId94"/>
    <p:sldId id="1007" r:id="rId95"/>
    <p:sldId id="713" r:id="rId96"/>
    <p:sldId id="716" r:id="rId97"/>
    <p:sldId id="745" r:id="rId98"/>
    <p:sldId id="904" r:id="rId99"/>
    <p:sldId id="859" r:id="rId100"/>
    <p:sldId id="821" r:id="rId101"/>
    <p:sldId id="808" r:id="rId102"/>
    <p:sldId id="809" r:id="rId103"/>
    <p:sldId id="810" r:id="rId104"/>
    <p:sldId id="811" r:id="rId105"/>
    <p:sldId id="812" r:id="rId106"/>
    <p:sldId id="876" r:id="rId107"/>
    <p:sldId id="646" r:id="rId108"/>
    <p:sldId id="647" r:id="rId109"/>
    <p:sldId id="868" r:id="rId110"/>
    <p:sldId id="814" r:id="rId111"/>
    <p:sldId id="925" r:id="rId112"/>
    <p:sldId id="924" r:id="rId113"/>
    <p:sldId id="923" r:id="rId114"/>
    <p:sldId id="944" r:id="rId115"/>
    <p:sldId id="879" r:id="rId116"/>
    <p:sldId id="885" r:id="rId117"/>
    <p:sldId id="890" r:id="rId118"/>
    <p:sldId id="906" r:id="rId119"/>
    <p:sldId id="907" r:id="rId120"/>
    <p:sldId id="886" r:id="rId121"/>
    <p:sldId id="861" r:id="rId122"/>
    <p:sldId id="871" r:id="rId123"/>
    <p:sldId id="864" r:id="rId124"/>
    <p:sldId id="862" r:id="rId125"/>
    <p:sldId id="866" r:id="rId126"/>
    <p:sldId id="870" r:id="rId127"/>
    <p:sldId id="873" r:id="rId128"/>
    <p:sldId id="881" r:id="rId129"/>
    <p:sldId id="863" r:id="rId130"/>
    <p:sldId id="867" r:id="rId131"/>
    <p:sldId id="865" r:id="rId132"/>
    <p:sldId id="992" r:id="rId133"/>
    <p:sldId id="884" r:id="rId134"/>
    <p:sldId id="905" r:id="rId135"/>
    <p:sldId id="935" r:id="rId136"/>
    <p:sldId id="912" r:id="rId137"/>
    <p:sldId id="888" r:id="rId138"/>
    <p:sldId id="869" r:id="rId139"/>
    <p:sldId id="895" r:id="rId140"/>
    <p:sldId id="896" r:id="rId141"/>
    <p:sldId id="872" r:id="rId142"/>
    <p:sldId id="948" r:id="rId143"/>
    <p:sldId id="874" r:id="rId144"/>
    <p:sldId id="880" r:id="rId145"/>
    <p:sldId id="988" r:id="rId146"/>
    <p:sldId id="918" r:id="rId147"/>
    <p:sldId id="897" r:id="rId148"/>
    <p:sldId id="919" r:id="rId149"/>
    <p:sldId id="898" r:id="rId150"/>
    <p:sldId id="883" r:id="rId151"/>
    <p:sldId id="927" r:id="rId152"/>
    <p:sldId id="316" r:id="rId153"/>
    <p:sldId id="909" r:id="rId154"/>
    <p:sldId id="908" r:id="rId155"/>
    <p:sldId id="937" r:id="rId156"/>
    <p:sldId id="965" r:id="rId157"/>
    <p:sldId id="972" r:id="rId158"/>
    <p:sldId id="889" r:id="rId159"/>
    <p:sldId id="956" r:id="rId160"/>
    <p:sldId id="815" r:id="rId161"/>
    <p:sldId id="947" r:id="rId162"/>
    <p:sldId id="926" r:id="rId163"/>
    <p:sldId id="985" r:id="rId164"/>
    <p:sldId id="891" r:id="rId165"/>
    <p:sldId id="733" r:id="rId166"/>
    <p:sldId id="858" r:id="rId167"/>
    <p:sldId id="936" r:id="rId168"/>
    <p:sldId id="892" r:id="rId169"/>
    <p:sldId id="331" r:id="rId170"/>
    <p:sldId id="882" r:id="rId171"/>
    <p:sldId id="900" r:id="rId172"/>
    <p:sldId id="916" r:id="rId173"/>
    <p:sldId id="816" r:id="rId174"/>
    <p:sldId id="852" r:id="rId175"/>
    <p:sldId id="781" r:id="rId176"/>
    <p:sldId id="758" r:id="rId177"/>
    <p:sldId id="851" r:id="rId178"/>
    <p:sldId id="903" r:id="rId179"/>
    <p:sldId id="769" r:id="rId180"/>
    <p:sldId id="803" r:id="rId181"/>
    <p:sldId id="804" r:id="rId182"/>
    <p:sldId id="902" r:id="rId183"/>
    <p:sldId id="857" r:id="rId184"/>
    <p:sldId id="741" r:id="rId185"/>
    <p:sldId id="746" r:id="rId186"/>
    <p:sldId id="844" r:id="rId187"/>
    <p:sldId id="877" r:id="rId188"/>
    <p:sldId id="621" r:id="rId189"/>
    <p:sldId id="982" r:id="rId190"/>
    <p:sldId id="669" r:id="rId191"/>
    <p:sldId id="738" r:id="rId192"/>
    <p:sldId id="845" r:id="rId193"/>
    <p:sldId id="846" r:id="rId194"/>
    <p:sldId id="856" r:id="rId195"/>
    <p:sldId id="894" r:id="rId196"/>
    <p:sldId id="675" r:id="rId197"/>
    <p:sldId id="641" r:id="rId198"/>
    <p:sldId id="706" r:id="rId199"/>
    <p:sldId id="751" r:id="rId200"/>
    <p:sldId id="1004" r:id="rId201"/>
    <p:sldId id="1003" r:id="rId202"/>
    <p:sldId id="753" r:id="rId203"/>
    <p:sldId id="771" r:id="rId204"/>
    <p:sldId id="773" r:id="rId205"/>
    <p:sldId id="1008" r:id="rId206"/>
    <p:sldId id="786" r:id="rId207"/>
    <p:sldId id="788" r:id="rId208"/>
    <p:sldId id="789" r:id="rId209"/>
    <p:sldId id="790" r:id="rId210"/>
    <p:sldId id="791" r:id="rId211"/>
    <p:sldId id="792" r:id="rId212"/>
    <p:sldId id="793" r:id="rId213"/>
    <p:sldId id="794" r:id="rId214"/>
    <p:sldId id="795" r:id="rId215"/>
    <p:sldId id="796" r:id="rId216"/>
    <p:sldId id="797" r:id="rId217"/>
    <p:sldId id="798" r:id="rId218"/>
    <p:sldId id="911" r:id="rId219"/>
    <p:sldId id="824" r:id="rId220"/>
    <p:sldId id="799" r:id="rId221"/>
    <p:sldId id="800" r:id="rId222"/>
    <p:sldId id="970" r:id="rId223"/>
    <p:sldId id="967" r:id="rId224"/>
    <p:sldId id="971" r:id="rId225"/>
    <p:sldId id="922" r:id="rId226"/>
    <p:sldId id="1011" r:id="rId227"/>
    <p:sldId id="964" r:id="rId228"/>
    <p:sldId id="968" r:id="rId229"/>
    <p:sldId id="986" r:id="rId230"/>
    <p:sldId id="318" r:id="rId231"/>
    <p:sldId id="321" r:id="rId232"/>
    <p:sldId id="966" r:id="rId233"/>
    <p:sldId id="978" r:id="rId234"/>
    <p:sldId id="893" r:id="rId235"/>
    <p:sldId id="931" r:id="rId236"/>
    <p:sldId id="839" r:id="rId237"/>
    <p:sldId id="875" r:id="rId238"/>
    <p:sldId id="1005" r:id="rId239"/>
    <p:sldId id="878" r:id="rId240"/>
    <p:sldId id="269" r:id="rId241"/>
    <p:sldId id="930" r:id="rId242"/>
    <p:sldId id="997" r:id="rId243"/>
    <p:sldId id="942" r:id="rId244"/>
    <p:sldId id="729" r:id="rId245"/>
    <p:sldId id="730" r:id="rId246"/>
    <p:sldId id="1002" r:id="rId247"/>
    <p:sldId id="914" r:id="rId248"/>
    <p:sldId id="913" r:id="rId249"/>
    <p:sldId id="993" r:id="rId250"/>
    <p:sldId id="855" r:id="rId251"/>
  </p:sldIdLst>
  <p:sldSz cx="12188825" cy="6858000"/>
  <p:notesSz cx="6858000" cy="9144000"/>
  <p:embeddedFontLst>
    <p:embeddedFont>
      <p:font typeface="맑은 고딕" panose="020B0503020000020004" pitchFamily="34" charset="-127"/>
      <p:regular r:id="rId253"/>
      <p:bold r:id="rId254"/>
    </p:embeddedFont>
    <p:embeddedFont>
      <p:font typeface="AG Letterica-Bold" panose="020BE200000000000000" pitchFamily="34" charset="0"/>
      <p:bold r:id="rId255"/>
    </p:embeddedFont>
    <p:embeddedFont>
      <p:font typeface="AG Letterica-Bold Oblique" panose="020BE200000000000000" pitchFamily="34" charset="0"/>
      <p:boldItalic r:id="rId256"/>
    </p:embeddedFont>
    <p:embeddedFont>
      <p:font typeface="Arial Rounded MT Bold" panose="020F0704030504030204" pitchFamily="34" charset="0"/>
      <p:regular r:id="rId257"/>
    </p:embeddedFont>
    <p:embeddedFont>
      <p:font typeface="B Mitra" panose="00000400000000000000" pitchFamily="2" charset="-78"/>
      <p:regular r:id="rId258"/>
      <p:bold r:id="rId259"/>
    </p:embeddedFont>
    <p:embeddedFont>
      <p:font typeface="B Nazanin+ Black" panose="02000700000000000000" pitchFamily="2" charset="-78"/>
      <p:bold r:id="rId260"/>
    </p:embeddedFont>
    <p:embeddedFont>
      <p:font typeface="B Nazanin+ Bold" panose="02000700000000000000" pitchFamily="2" charset="-78"/>
      <p:bold r:id="rId261"/>
    </p:embeddedFont>
    <p:embeddedFont>
      <p:font typeface="B Titr" panose="00000700000000000000" pitchFamily="2" charset="-78"/>
      <p:bold r:id="rId262"/>
    </p:embeddedFont>
    <p:embeddedFont>
      <p:font typeface="Bell MT" panose="02020503060305020303" pitchFamily="18" charset="0"/>
      <p:regular r:id="rId263"/>
      <p:bold r:id="rId264"/>
      <p:italic r:id="rId265"/>
    </p:embeddedFont>
    <p:embeddedFont>
      <p:font typeface="Calibri" panose="020F0502020204030204" pitchFamily="34" charset="0"/>
      <p:regular r:id="rId266"/>
      <p:bold r:id="rId267"/>
      <p:italic r:id="rId268"/>
      <p:boldItalic r:id="rId269"/>
    </p:embeddedFont>
    <p:embeddedFont>
      <p:font typeface="Century Gothic" panose="020B0502020202020204" pitchFamily="34" charset="0"/>
      <p:regular r:id="rId270"/>
      <p:bold r:id="rId271"/>
      <p:italic r:id="rId272"/>
      <p:boldItalic r:id="rId273"/>
    </p:embeddedFont>
    <p:embeddedFont>
      <p:font typeface="F_esfahan" pitchFamily="2" charset="0"/>
      <p:regular r:id="rId274"/>
    </p:embeddedFont>
    <p:embeddedFont>
      <p:font typeface="IRTitr" panose="02000506000000020002" pitchFamily="2" charset="-78"/>
      <p:regular r:id="rId275"/>
    </p:embeddedFont>
    <p:embeddedFont>
      <p:font typeface="Lucida Fax" panose="02060602050505020204" pitchFamily="18" charset="0"/>
      <p:regular r:id="rId276"/>
      <p:bold r:id="rId277"/>
      <p:italic r:id="rId278"/>
      <p:boldItalic r:id="rId279"/>
    </p:embeddedFont>
    <p:embeddedFont>
      <p:font typeface="Wingdings 3" panose="05040102010807070707" pitchFamily="18" charset="2"/>
      <p:regular r:id="rId28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kBrand" initials="T" lastIdx="1" clrIdx="0">
    <p:extLst>
      <p:ext uri="{19B8F6BF-5375-455C-9EA6-DF929625EA0E}">
        <p15:presenceInfo xmlns:p15="http://schemas.microsoft.com/office/powerpoint/2012/main" userId="TakBran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E1C"/>
    <a:srgbClr val="FFCC99"/>
    <a:srgbClr val="FF0000"/>
    <a:srgbClr val="FFCC66"/>
    <a:srgbClr val="FFFF00"/>
    <a:srgbClr val="FF9900"/>
    <a:srgbClr val="EB6715"/>
    <a:srgbClr val="FF0066"/>
    <a:srgbClr val="996633"/>
    <a:srgbClr val="BA0E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32" autoAdjust="0"/>
    <p:restoredTop sz="94291" autoAdjust="0"/>
  </p:normalViewPr>
  <p:slideViewPr>
    <p:cSldViewPr>
      <p:cViewPr>
        <p:scale>
          <a:sx n="70" d="100"/>
          <a:sy n="70" d="100"/>
        </p:scale>
        <p:origin x="540" y="120"/>
      </p:cViewPr>
      <p:guideLst>
        <p:guide orient="horz" pos="2160"/>
        <p:guide pos="3839"/>
      </p:guideLst>
    </p:cSldViewPr>
  </p:slideViewPr>
  <p:notesTextViewPr>
    <p:cViewPr>
      <p:scale>
        <a:sx n="100" d="100"/>
        <a:sy n="100" d="100"/>
      </p:scale>
      <p:origin x="0" y="0"/>
    </p:cViewPr>
  </p:notesTextViewPr>
  <p:sorterViewPr>
    <p:cViewPr varScale="1">
      <p:scale>
        <a:sx n="100" d="100"/>
        <a:sy n="100" d="100"/>
      </p:scale>
      <p:origin x="0" y="-10336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font" Target="fonts/font16.fntdata"/><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font" Target="fonts/font27.fntdata"/><Relationship Id="rId43" Type="http://schemas.openxmlformats.org/officeDocument/2006/relationships/slide" Target="slides/slide42.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font" Target="fonts/font17.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font" Target="fonts/font28.fntdata"/><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font" Target="fonts/font7.fntdata"/><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font" Target="fonts/font18.fntdata"/><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font" Target="fonts/font8.fntdata"/><Relationship Id="rId281" Type="http://schemas.openxmlformats.org/officeDocument/2006/relationships/commentAuthors" Target="commentAuthor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font" Target="fonts/font19.fntdata"/><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font" Target="fonts/font9.fntdata"/><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presProps" Target="presProps.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font" Target="fonts/font20.fntdata"/><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font" Target="fonts/font10.fntdata"/><Relationship Id="rId283" Type="http://schemas.openxmlformats.org/officeDocument/2006/relationships/viewProps" Target="viewProp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notesMaster" Target="notesMasters/notesMaster1.xml"/><Relationship Id="rId273" Type="http://schemas.openxmlformats.org/officeDocument/2006/relationships/font" Target="fonts/font21.fntdata"/><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font" Target="fonts/font11.fntdata"/><Relationship Id="rId284"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font" Target="fonts/font1.fntdata"/><Relationship Id="rId274" Type="http://schemas.openxmlformats.org/officeDocument/2006/relationships/font" Target="fonts/font22.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font" Target="fonts/font12.fntdata"/><Relationship Id="rId285"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font" Target="fonts/font2.fntdata"/><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font" Target="fonts/font23.fntdata"/><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font" Target="fonts/font13.fntdata"/><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font" Target="fonts/font3.fntdata"/><Relationship Id="rId276" Type="http://schemas.openxmlformats.org/officeDocument/2006/relationships/font" Target="fonts/font24.fntdata"/><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font" Target="fonts/font14.fntdata"/><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font" Target="fonts/font4.fntdata"/><Relationship Id="rId277" Type="http://schemas.openxmlformats.org/officeDocument/2006/relationships/font" Target="fonts/font25.fntdata"/><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font" Target="fonts/font15.fntdata"/><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font" Target="fonts/font5.fntdata"/><Relationship Id="rId278" Type="http://schemas.openxmlformats.org/officeDocument/2006/relationships/font" Target="fonts/font26.fntdata"/><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font" Target="fonts/font6.fntdata"/><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B387B6-74C2-4E5D-ADE6-2D3D85FA789E}"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1DC4A55B-359A-4F1B-B245-CAACDC506562}">
      <dgm:prSet phldrT="[Text]" custT="1"/>
      <dgm:spPr>
        <a:solidFill>
          <a:srgbClr val="C00000">
            <a:alpha val="50000"/>
          </a:srgbClr>
        </a:solidFill>
      </dgm:spPr>
      <dgm:t>
        <a:bodyPr/>
        <a:lstStyle/>
        <a:p>
          <a:pPr rtl="1">
            <a:lnSpc>
              <a:spcPct val="100000"/>
            </a:lnSpc>
          </a:pPr>
          <a:r>
            <a:rPr lang="fa-IR" sz="3200" dirty="0">
              <a:solidFill>
                <a:schemeClr val="tx1"/>
              </a:solidFill>
              <a:cs typeface="B Titr" pitchFamily="2" charset="-78"/>
            </a:rPr>
            <a:t>ویروس پنج لایه</a:t>
          </a:r>
        </a:p>
        <a:p>
          <a:pPr>
            <a:lnSpc>
              <a:spcPct val="90000"/>
            </a:lnSpc>
          </a:pPr>
          <a:r>
            <a:rPr lang="fa-IR" sz="4800" dirty="0">
              <a:solidFill>
                <a:schemeClr val="tx1"/>
              </a:solidFill>
              <a:cs typeface="B Titr" pitchFamily="2" charset="-78"/>
            </a:rPr>
            <a:t>نفرت</a:t>
          </a:r>
          <a:endParaRPr lang="en-US" sz="3600" dirty="0">
            <a:solidFill>
              <a:schemeClr val="tx1"/>
            </a:solidFill>
            <a:cs typeface="B Titr" pitchFamily="2" charset="-78"/>
          </a:endParaRPr>
        </a:p>
      </dgm:t>
    </dgm:pt>
    <dgm:pt modelId="{F17C9A4F-99D2-451A-A501-482F61EFA338}" type="parTrans" cxnId="{588C4755-0190-4AD0-9744-30DBC72031E9}">
      <dgm:prSet/>
      <dgm:spPr/>
      <dgm:t>
        <a:bodyPr/>
        <a:lstStyle/>
        <a:p>
          <a:endParaRPr lang="en-US"/>
        </a:p>
      </dgm:t>
    </dgm:pt>
    <dgm:pt modelId="{E2425F60-2D17-4B50-A148-D5BD325FEF6D}" type="sibTrans" cxnId="{588C4755-0190-4AD0-9744-30DBC72031E9}">
      <dgm:prSet/>
      <dgm:spPr/>
      <dgm:t>
        <a:bodyPr/>
        <a:lstStyle/>
        <a:p>
          <a:endParaRPr lang="en-US"/>
        </a:p>
      </dgm:t>
    </dgm:pt>
    <dgm:pt modelId="{13ADEEB4-2C9F-452D-979F-B6C6F5E14244}">
      <dgm:prSet phldrT="[Text]" custT="1"/>
      <dgm:spPr>
        <a:solidFill>
          <a:srgbClr val="C00000">
            <a:alpha val="50000"/>
          </a:srgbClr>
        </a:solidFill>
      </dgm:spPr>
      <dgm:t>
        <a:bodyPr/>
        <a:lstStyle/>
        <a:p>
          <a:pPr algn="ctr">
            <a:lnSpc>
              <a:spcPct val="100000"/>
            </a:lnSpc>
          </a:pPr>
          <a:r>
            <a:rPr lang="fa-IR" sz="2200" dirty="0">
              <a:cs typeface="B Titr" pitchFamily="2" charset="-78"/>
            </a:rPr>
            <a:t>نفرت از</a:t>
          </a:r>
        </a:p>
        <a:p>
          <a:pPr algn="ctr">
            <a:lnSpc>
              <a:spcPct val="50000"/>
            </a:lnSpc>
          </a:pPr>
          <a:r>
            <a:rPr lang="fa-IR" sz="2200" dirty="0">
              <a:cs typeface="B Titr" pitchFamily="2" charset="-78"/>
            </a:rPr>
            <a:t>اسلام و تشیع</a:t>
          </a:r>
          <a:endParaRPr lang="en-US" sz="2200" dirty="0">
            <a:cs typeface="B Titr" pitchFamily="2" charset="-78"/>
          </a:endParaRPr>
        </a:p>
      </dgm:t>
    </dgm:pt>
    <dgm:pt modelId="{D9AC6359-3BBD-4AA6-A05F-85CD7CFFF910}" type="parTrans" cxnId="{E7D4637A-4605-45C8-87BA-EBD6BBE17390}">
      <dgm:prSet/>
      <dgm:spPr/>
      <dgm:t>
        <a:bodyPr/>
        <a:lstStyle/>
        <a:p>
          <a:endParaRPr lang="en-US"/>
        </a:p>
      </dgm:t>
    </dgm:pt>
    <dgm:pt modelId="{6DEF324C-B18B-45C8-B360-9C3DB774F3BA}" type="sibTrans" cxnId="{E7D4637A-4605-45C8-87BA-EBD6BBE17390}">
      <dgm:prSet/>
      <dgm:spPr/>
      <dgm:t>
        <a:bodyPr/>
        <a:lstStyle/>
        <a:p>
          <a:endParaRPr lang="en-US"/>
        </a:p>
      </dgm:t>
    </dgm:pt>
    <dgm:pt modelId="{117F0DD5-A64E-44BA-B872-C5C7B0244975}">
      <dgm:prSet phldrT="[Text]" custT="1"/>
      <dgm:spPr>
        <a:solidFill>
          <a:srgbClr val="C00000">
            <a:alpha val="50000"/>
          </a:srgbClr>
        </a:solidFill>
      </dgm:spPr>
      <dgm:t>
        <a:bodyPr/>
        <a:lstStyle/>
        <a:p>
          <a:r>
            <a:rPr lang="fa-IR" sz="2200" dirty="0">
              <a:cs typeface="B Titr" pitchFamily="2" charset="-78"/>
            </a:rPr>
            <a:t>نفرت از</a:t>
          </a:r>
        </a:p>
        <a:p>
          <a:r>
            <a:rPr lang="fa-IR" sz="2200" dirty="0">
              <a:cs typeface="B Titr" pitchFamily="2" charset="-78"/>
            </a:rPr>
            <a:t>رهبران و مسئولان</a:t>
          </a:r>
          <a:endParaRPr lang="en-US" sz="2200" dirty="0">
            <a:cs typeface="B Titr" pitchFamily="2" charset="-78"/>
          </a:endParaRPr>
        </a:p>
      </dgm:t>
    </dgm:pt>
    <dgm:pt modelId="{F023C797-A368-44E6-8013-10250E41D57A}" type="parTrans" cxnId="{1948B798-CA3F-4CF3-AAC6-58FC214F7FE7}">
      <dgm:prSet/>
      <dgm:spPr/>
      <dgm:t>
        <a:bodyPr/>
        <a:lstStyle/>
        <a:p>
          <a:endParaRPr lang="en-US"/>
        </a:p>
      </dgm:t>
    </dgm:pt>
    <dgm:pt modelId="{46FE9136-0B0D-44CD-B012-F5E44C18CC49}" type="sibTrans" cxnId="{1948B798-CA3F-4CF3-AAC6-58FC214F7FE7}">
      <dgm:prSet/>
      <dgm:spPr/>
      <dgm:t>
        <a:bodyPr/>
        <a:lstStyle/>
        <a:p>
          <a:endParaRPr lang="en-US"/>
        </a:p>
      </dgm:t>
    </dgm:pt>
    <dgm:pt modelId="{766BAB7A-5CBD-4E69-BE2B-1BB28F40C4B3}">
      <dgm:prSet phldrT="[Text]" custT="1"/>
      <dgm:spPr>
        <a:solidFill>
          <a:srgbClr val="C00000">
            <a:alpha val="50000"/>
          </a:srgbClr>
        </a:solidFill>
      </dgm:spPr>
      <dgm:t>
        <a:bodyPr/>
        <a:lstStyle/>
        <a:p>
          <a:r>
            <a:rPr lang="fa-IR" sz="2200" dirty="0">
              <a:cs typeface="B Titr" pitchFamily="2" charset="-78"/>
            </a:rPr>
            <a:t>نفرت از</a:t>
          </a:r>
        </a:p>
        <a:p>
          <a:r>
            <a:rPr lang="fa-IR" sz="2200" dirty="0">
              <a:cs typeface="B Titr" pitchFamily="2" charset="-78"/>
            </a:rPr>
            <a:t>کشور ایران</a:t>
          </a:r>
          <a:endParaRPr lang="en-US" sz="2200" dirty="0">
            <a:cs typeface="B Titr" pitchFamily="2" charset="-78"/>
          </a:endParaRPr>
        </a:p>
      </dgm:t>
    </dgm:pt>
    <dgm:pt modelId="{ABB28E68-2BD9-4CCF-9869-25C07ED0EF57}" type="parTrans" cxnId="{01632E85-591A-4654-B049-5A346EECDA6F}">
      <dgm:prSet/>
      <dgm:spPr/>
      <dgm:t>
        <a:bodyPr/>
        <a:lstStyle/>
        <a:p>
          <a:endParaRPr lang="en-US"/>
        </a:p>
      </dgm:t>
    </dgm:pt>
    <dgm:pt modelId="{D17B50FE-624E-426A-AEE3-E91A75F32735}" type="sibTrans" cxnId="{01632E85-591A-4654-B049-5A346EECDA6F}">
      <dgm:prSet/>
      <dgm:spPr/>
      <dgm:t>
        <a:bodyPr/>
        <a:lstStyle/>
        <a:p>
          <a:endParaRPr lang="en-US"/>
        </a:p>
      </dgm:t>
    </dgm:pt>
    <dgm:pt modelId="{06E2A258-36B3-4A7C-BB52-4DFCB07724CF}">
      <dgm:prSet phldrT="[Text]" custT="1"/>
      <dgm:spPr>
        <a:solidFill>
          <a:srgbClr val="C00000">
            <a:alpha val="50000"/>
          </a:srgbClr>
        </a:solidFill>
      </dgm:spPr>
      <dgm:t>
        <a:bodyPr/>
        <a:lstStyle/>
        <a:p>
          <a:r>
            <a:rPr lang="fa-IR" sz="2200" dirty="0">
              <a:cs typeface="B Titr" pitchFamily="2" charset="-78"/>
            </a:rPr>
            <a:t>نفرت از</a:t>
          </a:r>
        </a:p>
        <a:p>
          <a:r>
            <a:rPr lang="fa-IR" sz="2200" dirty="0">
              <a:cs typeface="B Titr" pitchFamily="2" charset="-78"/>
            </a:rPr>
            <a:t>خود و هموطن</a:t>
          </a:r>
          <a:endParaRPr lang="en-US" sz="2200" dirty="0">
            <a:cs typeface="B Titr" pitchFamily="2" charset="-78"/>
          </a:endParaRPr>
        </a:p>
      </dgm:t>
    </dgm:pt>
    <dgm:pt modelId="{A0C6C00E-3503-46F7-8851-80BC800FA7C0}" type="parTrans" cxnId="{14023439-C40E-4148-ABE0-E3BB7A3E046E}">
      <dgm:prSet/>
      <dgm:spPr/>
      <dgm:t>
        <a:bodyPr/>
        <a:lstStyle/>
        <a:p>
          <a:endParaRPr lang="en-US"/>
        </a:p>
      </dgm:t>
    </dgm:pt>
    <dgm:pt modelId="{3E418315-EDEF-456E-A14D-225C428D0D17}" type="sibTrans" cxnId="{14023439-C40E-4148-ABE0-E3BB7A3E046E}">
      <dgm:prSet/>
      <dgm:spPr/>
      <dgm:t>
        <a:bodyPr/>
        <a:lstStyle/>
        <a:p>
          <a:endParaRPr lang="en-US"/>
        </a:p>
      </dgm:t>
    </dgm:pt>
    <dgm:pt modelId="{6C21B6FE-A031-45EB-B1E2-5848FADD5D51}">
      <dgm:prSet phldrT="[Text]" custT="1"/>
      <dgm:spPr>
        <a:solidFill>
          <a:srgbClr val="C00000">
            <a:alpha val="50000"/>
          </a:srgbClr>
        </a:solidFill>
      </dgm:spPr>
      <dgm:t>
        <a:bodyPr/>
        <a:lstStyle/>
        <a:p>
          <a:r>
            <a:rPr lang="fa-IR" sz="2200" dirty="0">
              <a:cs typeface="B Titr" pitchFamily="2" charset="-78"/>
            </a:rPr>
            <a:t>نفرت از</a:t>
          </a:r>
        </a:p>
        <a:p>
          <a:r>
            <a:rPr lang="fa-IR" sz="2200" dirty="0">
              <a:cs typeface="B Titr" pitchFamily="2" charset="-78"/>
            </a:rPr>
            <a:t>نظام اسلامی</a:t>
          </a:r>
          <a:endParaRPr lang="en-US" sz="2200" dirty="0">
            <a:cs typeface="B Titr" pitchFamily="2" charset="-78"/>
          </a:endParaRPr>
        </a:p>
      </dgm:t>
    </dgm:pt>
    <dgm:pt modelId="{70F780CD-ED6A-4EC3-BD90-1891CDDAB860}" type="parTrans" cxnId="{05F97C80-4A62-4E12-AA5F-6D57EBDAC440}">
      <dgm:prSet/>
      <dgm:spPr/>
      <dgm:t>
        <a:bodyPr/>
        <a:lstStyle/>
        <a:p>
          <a:endParaRPr lang="en-US"/>
        </a:p>
      </dgm:t>
    </dgm:pt>
    <dgm:pt modelId="{BF92D6C4-2A8C-4C76-A32D-46A7E88FDDCF}" type="sibTrans" cxnId="{05F97C80-4A62-4E12-AA5F-6D57EBDAC440}">
      <dgm:prSet/>
      <dgm:spPr/>
      <dgm:t>
        <a:bodyPr/>
        <a:lstStyle/>
        <a:p>
          <a:endParaRPr lang="en-US"/>
        </a:p>
      </dgm:t>
    </dgm:pt>
    <dgm:pt modelId="{DCAA68F8-5326-4B6C-8B6C-6348859E6B28}" type="pres">
      <dgm:prSet presAssocID="{85B387B6-74C2-4E5D-ADE6-2D3D85FA789E}" presName="composite" presStyleCnt="0">
        <dgm:presLayoutVars>
          <dgm:chMax val="1"/>
          <dgm:dir/>
          <dgm:resizeHandles val="exact"/>
        </dgm:presLayoutVars>
      </dgm:prSet>
      <dgm:spPr/>
    </dgm:pt>
    <dgm:pt modelId="{E555162B-0D61-4E91-8746-DFE96C6BEA74}" type="pres">
      <dgm:prSet presAssocID="{85B387B6-74C2-4E5D-ADE6-2D3D85FA789E}" presName="radial" presStyleCnt="0">
        <dgm:presLayoutVars>
          <dgm:animLvl val="ctr"/>
        </dgm:presLayoutVars>
      </dgm:prSet>
      <dgm:spPr/>
    </dgm:pt>
    <dgm:pt modelId="{8124ECAB-D588-4449-A094-77DE9879A858}" type="pres">
      <dgm:prSet presAssocID="{1DC4A55B-359A-4F1B-B245-CAACDC506562}" presName="centerShape" presStyleLbl="vennNode1" presStyleIdx="0" presStyleCnt="6" custScaleX="92722" custScaleY="78102" custLinFactNeighborX="-1485" custLinFactNeighborY="-210"/>
      <dgm:spPr/>
    </dgm:pt>
    <dgm:pt modelId="{DCFABA91-3D4A-42B3-97F5-ECBEA38A1246}" type="pres">
      <dgm:prSet presAssocID="{13ADEEB4-2C9F-452D-979F-B6C6F5E14244}" presName="node" presStyleLbl="vennNode1" presStyleIdx="1" presStyleCnt="6" custScaleX="138863" custScaleY="122155" custRadScaleRad="92312" custRadScaleInc="-5049">
        <dgm:presLayoutVars>
          <dgm:bulletEnabled val="1"/>
        </dgm:presLayoutVars>
      </dgm:prSet>
      <dgm:spPr/>
    </dgm:pt>
    <dgm:pt modelId="{69CA8E9B-71BD-45E2-B69C-B5EC56C541B6}" type="pres">
      <dgm:prSet presAssocID="{6C21B6FE-A031-45EB-B1E2-5848FADD5D51}" presName="node" presStyleLbl="vennNode1" presStyleIdx="2" presStyleCnt="6" custScaleX="138863" custScaleY="122155" custRadScaleRad="101588" custRadScaleInc="-3581">
        <dgm:presLayoutVars>
          <dgm:bulletEnabled val="1"/>
        </dgm:presLayoutVars>
      </dgm:prSet>
      <dgm:spPr/>
    </dgm:pt>
    <dgm:pt modelId="{F087EE3E-7183-4F41-BA8B-6FFF894F4843}" type="pres">
      <dgm:prSet presAssocID="{117F0DD5-A64E-44BA-B872-C5C7B0244975}" presName="node" presStyleLbl="vennNode1" presStyleIdx="3" presStyleCnt="6" custScaleX="138863" custScaleY="122155" custRadScaleRad="96473" custRadScaleInc="-12495">
        <dgm:presLayoutVars>
          <dgm:bulletEnabled val="1"/>
        </dgm:presLayoutVars>
      </dgm:prSet>
      <dgm:spPr/>
    </dgm:pt>
    <dgm:pt modelId="{B52B578B-6388-4B86-9F8C-760B328CE685}" type="pres">
      <dgm:prSet presAssocID="{766BAB7A-5CBD-4E69-BE2B-1BB28F40C4B3}" presName="node" presStyleLbl="vennNode1" presStyleIdx="4" presStyleCnt="6" custScaleX="138863" custScaleY="122155" custRadScaleRad="100760" custRadScaleInc="15812">
        <dgm:presLayoutVars>
          <dgm:bulletEnabled val="1"/>
        </dgm:presLayoutVars>
      </dgm:prSet>
      <dgm:spPr/>
    </dgm:pt>
    <dgm:pt modelId="{3B71F774-6EC6-4CE4-B4CA-0FEC0BEFCF00}" type="pres">
      <dgm:prSet presAssocID="{06E2A258-36B3-4A7C-BB52-4DFCB07724CF}" presName="node" presStyleLbl="vennNode1" presStyleIdx="5" presStyleCnt="6" custScaleX="138863" custScaleY="122155" custRadScaleRad="107008" custRadScaleInc="2074">
        <dgm:presLayoutVars>
          <dgm:bulletEnabled val="1"/>
        </dgm:presLayoutVars>
      </dgm:prSet>
      <dgm:spPr/>
    </dgm:pt>
  </dgm:ptLst>
  <dgm:cxnLst>
    <dgm:cxn modelId="{E4EB7E24-C8E7-450A-B35B-D6A3055FA771}" type="presOf" srcId="{85B387B6-74C2-4E5D-ADE6-2D3D85FA789E}" destId="{DCAA68F8-5326-4B6C-8B6C-6348859E6B28}" srcOrd="0" destOrd="0" presId="urn:microsoft.com/office/officeart/2005/8/layout/radial3"/>
    <dgm:cxn modelId="{14023439-C40E-4148-ABE0-E3BB7A3E046E}" srcId="{1DC4A55B-359A-4F1B-B245-CAACDC506562}" destId="{06E2A258-36B3-4A7C-BB52-4DFCB07724CF}" srcOrd="4" destOrd="0" parTransId="{A0C6C00E-3503-46F7-8851-80BC800FA7C0}" sibTransId="{3E418315-EDEF-456E-A14D-225C428D0D17}"/>
    <dgm:cxn modelId="{47BBEB5D-C2E4-494B-94CA-D2B917057E1F}" type="presOf" srcId="{6C21B6FE-A031-45EB-B1E2-5848FADD5D51}" destId="{69CA8E9B-71BD-45E2-B69C-B5EC56C541B6}" srcOrd="0" destOrd="0" presId="urn:microsoft.com/office/officeart/2005/8/layout/radial3"/>
    <dgm:cxn modelId="{D4EDA04A-9DCA-4D9E-A72B-C506C00425CD}" type="presOf" srcId="{117F0DD5-A64E-44BA-B872-C5C7B0244975}" destId="{F087EE3E-7183-4F41-BA8B-6FFF894F4843}" srcOrd="0" destOrd="0" presId="urn:microsoft.com/office/officeart/2005/8/layout/radial3"/>
    <dgm:cxn modelId="{588C4755-0190-4AD0-9744-30DBC72031E9}" srcId="{85B387B6-74C2-4E5D-ADE6-2D3D85FA789E}" destId="{1DC4A55B-359A-4F1B-B245-CAACDC506562}" srcOrd="0" destOrd="0" parTransId="{F17C9A4F-99D2-451A-A501-482F61EFA338}" sibTransId="{E2425F60-2D17-4B50-A148-D5BD325FEF6D}"/>
    <dgm:cxn modelId="{E7D4637A-4605-45C8-87BA-EBD6BBE17390}" srcId="{1DC4A55B-359A-4F1B-B245-CAACDC506562}" destId="{13ADEEB4-2C9F-452D-979F-B6C6F5E14244}" srcOrd="0" destOrd="0" parTransId="{D9AC6359-3BBD-4AA6-A05F-85CD7CFFF910}" sibTransId="{6DEF324C-B18B-45C8-B360-9C3DB774F3BA}"/>
    <dgm:cxn modelId="{05F97C80-4A62-4E12-AA5F-6D57EBDAC440}" srcId="{1DC4A55B-359A-4F1B-B245-CAACDC506562}" destId="{6C21B6FE-A031-45EB-B1E2-5848FADD5D51}" srcOrd="1" destOrd="0" parTransId="{70F780CD-ED6A-4EC3-BD90-1891CDDAB860}" sibTransId="{BF92D6C4-2A8C-4C76-A32D-46A7E88FDDCF}"/>
    <dgm:cxn modelId="{01632E85-591A-4654-B049-5A346EECDA6F}" srcId="{1DC4A55B-359A-4F1B-B245-CAACDC506562}" destId="{766BAB7A-5CBD-4E69-BE2B-1BB28F40C4B3}" srcOrd="3" destOrd="0" parTransId="{ABB28E68-2BD9-4CCF-9869-25C07ED0EF57}" sibTransId="{D17B50FE-624E-426A-AEE3-E91A75F32735}"/>
    <dgm:cxn modelId="{1948B798-CA3F-4CF3-AAC6-58FC214F7FE7}" srcId="{1DC4A55B-359A-4F1B-B245-CAACDC506562}" destId="{117F0DD5-A64E-44BA-B872-C5C7B0244975}" srcOrd="2" destOrd="0" parTransId="{F023C797-A368-44E6-8013-10250E41D57A}" sibTransId="{46FE9136-0B0D-44CD-B012-F5E44C18CC49}"/>
    <dgm:cxn modelId="{95EF1CA3-D378-4E44-8BE9-72054B655DC4}" type="presOf" srcId="{766BAB7A-5CBD-4E69-BE2B-1BB28F40C4B3}" destId="{B52B578B-6388-4B86-9F8C-760B328CE685}" srcOrd="0" destOrd="0" presId="urn:microsoft.com/office/officeart/2005/8/layout/radial3"/>
    <dgm:cxn modelId="{91EBC5B3-19B6-46F1-9174-B234AE5D204D}" type="presOf" srcId="{06E2A258-36B3-4A7C-BB52-4DFCB07724CF}" destId="{3B71F774-6EC6-4CE4-B4CA-0FEC0BEFCF00}" srcOrd="0" destOrd="0" presId="urn:microsoft.com/office/officeart/2005/8/layout/radial3"/>
    <dgm:cxn modelId="{8B2B71D9-456C-4340-A836-81F79D3C5C49}" type="presOf" srcId="{1DC4A55B-359A-4F1B-B245-CAACDC506562}" destId="{8124ECAB-D588-4449-A094-77DE9879A858}" srcOrd="0" destOrd="0" presId="urn:microsoft.com/office/officeart/2005/8/layout/radial3"/>
    <dgm:cxn modelId="{DADAA4F4-E4CF-45DF-A91F-AA4CAD3959A9}" type="presOf" srcId="{13ADEEB4-2C9F-452D-979F-B6C6F5E14244}" destId="{DCFABA91-3D4A-42B3-97F5-ECBEA38A1246}" srcOrd="0" destOrd="0" presId="urn:microsoft.com/office/officeart/2005/8/layout/radial3"/>
    <dgm:cxn modelId="{30FA904A-0A0B-42CA-90B5-70D4F5742654}" type="presParOf" srcId="{DCAA68F8-5326-4B6C-8B6C-6348859E6B28}" destId="{E555162B-0D61-4E91-8746-DFE96C6BEA74}" srcOrd="0" destOrd="0" presId="urn:microsoft.com/office/officeart/2005/8/layout/radial3"/>
    <dgm:cxn modelId="{C709D153-4F02-4E60-BE1C-DFBB4EEE4F3D}" type="presParOf" srcId="{E555162B-0D61-4E91-8746-DFE96C6BEA74}" destId="{8124ECAB-D588-4449-A094-77DE9879A858}" srcOrd="0" destOrd="0" presId="urn:microsoft.com/office/officeart/2005/8/layout/radial3"/>
    <dgm:cxn modelId="{53FCA7A4-3DB8-4DF1-B41F-7C49587273A0}" type="presParOf" srcId="{E555162B-0D61-4E91-8746-DFE96C6BEA74}" destId="{DCFABA91-3D4A-42B3-97F5-ECBEA38A1246}" srcOrd="1" destOrd="0" presId="urn:microsoft.com/office/officeart/2005/8/layout/radial3"/>
    <dgm:cxn modelId="{E25555A6-6A4A-48E2-B0AF-3956D5C566DB}" type="presParOf" srcId="{E555162B-0D61-4E91-8746-DFE96C6BEA74}" destId="{69CA8E9B-71BD-45E2-B69C-B5EC56C541B6}" srcOrd="2" destOrd="0" presId="urn:microsoft.com/office/officeart/2005/8/layout/radial3"/>
    <dgm:cxn modelId="{13C57A39-C573-4FC4-8F77-F02EB8F68202}" type="presParOf" srcId="{E555162B-0D61-4E91-8746-DFE96C6BEA74}" destId="{F087EE3E-7183-4F41-BA8B-6FFF894F4843}" srcOrd="3" destOrd="0" presId="urn:microsoft.com/office/officeart/2005/8/layout/radial3"/>
    <dgm:cxn modelId="{8693FA77-7F78-43C7-BABB-D13B5D1A3D9B}" type="presParOf" srcId="{E555162B-0D61-4E91-8746-DFE96C6BEA74}" destId="{B52B578B-6388-4B86-9F8C-760B328CE685}" srcOrd="4" destOrd="0" presId="urn:microsoft.com/office/officeart/2005/8/layout/radial3"/>
    <dgm:cxn modelId="{3EAF4E21-1385-46A4-930B-75C5CFB66902}" type="presParOf" srcId="{E555162B-0D61-4E91-8746-DFE96C6BEA74}" destId="{3B71F774-6EC6-4CE4-B4CA-0FEC0BEFCF00}"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4B0026-2238-4B1A-B4B8-19E8CEE8AA01}" type="doc">
      <dgm:prSet loTypeId="urn:microsoft.com/office/officeart/2005/8/layout/hierarchy2" loCatId="hierarchy" qsTypeId="urn:microsoft.com/office/officeart/2005/8/quickstyle/simple3" qsCatId="simple" csTypeId="urn:microsoft.com/office/officeart/2005/8/colors/colorful2" csCatId="colorful" phldr="1"/>
      <dgm:spPr/>
      <dgm:t>
        <a:bodyPr/>
        <a:lstStyle/>
        <a:p>
          <a:pPr rtl="1"/>
          <a:endParaRPr lang="fa-IR"/>
        </a:p>
      </dgm:t>
    </dgm:pt>
    <dgm:pt modelId="{6B3DF37A-93CB-4436-AAB7-DB0AF78620D8}">
      <dgm:prSet phldrT="[Text]" custT="1"/>
      <dgm:spPr/>
      <dgm:t>
        <a:bodyPr/>
        <a:lstStyle/>
        <a:p>
          <a:pPr rtl="1"/>
          <a:r>
            <a:rPr lang="fa-IR" sz="2000" b="1" dirty="0">
              <a:cs typeface="B Mitra" panose="00000400000000000000" pitchFamily="2" charset="-78"/>
            </a:rPr>
            <a:t>مهمترین مسائل بخش مسکن</a:t>
          </a:r>
        </a:p>
      </dgm:t>
    </dgm:pt>
    <dgm:pt modelId="{4BDA6116-98E4-422D-B228-6C6359375D89}" type="parTrans" cxnId="{603B9B6D-5259-4A28-BD3E-0C9F9A576C21}">
      <dgm:prSet/>
      <dgm:spPr/>
      <dgm:t>
        <a:bodyPr/>
        <a:lstStyle/>
        <a:p>
          <a:pPr rtl="1"/>
          <a:endParaRPr lang="fa-IR" sz="2400" b="1">
            <a:cs typeface="B Mitra" panose="00000400000000000000" pitchFamily="2" charset="-78"/>
          </a:endParaRPr>
        </a:p>
      </dgm:t>
    </dgm:pt>
    <dgm:pt modelId="{DFF9DBB4-D8B2-4DE9-A0B3-EA8D6E23D813}" type="sibTrans" cxnId="{603B9B6D-5259-4A28-BD3E-0C9F9A576C21}">
      <dgm:prSet/>
      <dgm:spPr/>
      <dgm:t>
        <a:bodyPr/>
        <a:lstStyle/>
        <a:p>
          <a:pPr rtl="1"/>
          <a:endParaRPr lang="fa-IR" sz="2400" b="1">
            <a:cs typeface="B Mitra" panose="00000400000000000000" pitchFamily="2" charset="-78"/>
          </a:endParaRPr>
        </a:p>
      </dgm:t>
    </dgm:pt>
    <dgm:pt modelId="{6A693FCE-CEDE-4092-BA5D-95DE3F98DD74}">
      <dgm:prSet phldrT="[Text]" custT="1"/>
      <dgm:spPr/>
      <dgm:t>
        <a:bodyPr/>
        <a:lstStyle/>
        <a:p>
          <a:pPr rtl="1"/>
          <a:r>
            <a:rPr lang="fa-IR" sz="2000" b="1" dirty="0">
              <a:cs typeface="B Mitra" panose="00000400000000000000" pitchFamily="2" charset="-78"/>
            </a:rPr>
            <a:t>کنترل سوداگری</a:t>
          </a:r>
        </a:p>
      </dgm:t>
    </dgm:pt>
    <dgm:pt modelId="{AE4CE729-B741-4B97-B22F-AD11C2B47350}" type="parTrans" cxnId="{78D9AC74-01A3-41B7-BA1B-DBF2C5B694D1}">
      <dgm:prSet custT="1"/>
      <dgm:spPr/>
      <dgm:t>
        <a:bodyPr/>
        <a:lstStyle/>
        <a:p>
          <a:pPr rtl="1"/>
          <a:endParaRPr lang="fa-IR" sz="700" b="1">
            <a:cs typeface="B Mitra" panose="00000400000000000000" pitchFamily="2" charset="-78"/>
          </a:endParaRPr>
        </a:p>
      </dgm:t>
    </dgm:pt>
    <dgm:pt modelId="{8AEBDF4F-861C-48DE-84B4-EC7C419EBE16}" type="sibTrans" cxnId="{78D9AC74-01A3-41B7-BA1B-DBF2C5B694D1}">
      <dgm:prSet/>
      <dgm:spPr/>
      <dgm:t>
        <a:bodyPr/>
        <a:lstStyle/>
        <a:p>
          <a:pPr rtl="1"/>
          <a:endParaRPr lang="fa-IR" sz="2400" b="1">
            <a:cs typeface="B Mitra" panose="00000400000000000000" pitchFamily="2" charset="-78"/>
          </a:endParaRPr>
        </a:p>
      </dgm:t>
    </dgm:pt>
    <dgm:pt modelId="{9A0F8BE2-1BFC-4A97-B569-545153C848B1}">
      <dgm:prSet phldrT="[Text]" custT="1"/>
      <dgm:spPr/>
      <dgm:t>
        <a:bodyPr/>
        <a:lstStyle/>
        <a:p>
          <a:pPr rtl="1"/>
          <a:r>
            <a:rPr lang="en-US" sz="2000" b="1" dirty="0">
              <a:cs typeface="B Mitra" panose="00000400000000000000" pitchFamily="2" charset="-78"/>
            </a:rPr>
            <a:t>CGT</a:t>
          </a:r>
        </a:p>
        <a:p>
          <a:pPr rtl="1"/>
          <a:r>
            <a:rPr lang="fa-IR" sz="2000" b="1" dirty="0">
              <a:cs typeface="B Mitra" panose="00000400000000000000" pitchFamily="2" charset="-78"/>
            </a:rPr>
            <a:t>مالیات بر عایدی سرمایه</a:t>
          </a:r>
        </a:p>
      </dgm:t>
    </dgm:pt>
    <dgm:pt modelId="{2EE7E260-B996-4AF5-A3F8-05BD7B0BF2FA}" type="parTrans" cxnId="{BF159F7B-41FD-4B5A-A51D-D813F816F498}">
      <dgm:prSet custT="1"/>
      <dgm:spPr/>
      <dgm:t>
        <a:bodyPr/>
        <a:lstStyle/>
        <a:p>
          <a:pPr rtl="1"/>
          <a:endParaRPr lang="fa-IR" sz="700" b="1">
            <a:cs typeface="B Mitra" panose="00000400000000000000" pitchFamily="2" charset="-78"/>
          </a:endParaRPr>
        </a:p>
      </dgm:t>
    </dgm:pt>
    <dgm:pt modelId="{1E5886C4-AFB3-4A18-9502-56785A52DF7A}" type="sibTrans" cxnId="{BF159F7B-41FD-4B5A-A51D-D813F816F498}">
      <dgm:prSet/>
      <dgm:spPr/>
      <dgm:t>
        <a:bodyPr/>
        <a:lstStyle/>
        <a:p>
          <a:pPr rtl="1"/>
          <a:endParaRPr lang="fa-IR" sz="2400" b="1">
            <a:cs typeface="B Mitra" panose="00000400000000000000" pitchFamily="2" charset="-78"/>
          </a:endParaRPr>
        </a:p>
      </dgm:t>
    </dgm:pt>
    <dgm:pt modelId="{1FC276DA-FA60-4360-AC65-BD1DD549584A}">
      <dgm:prSet phldrT="[Text]" custT="1"/>
      <dgm:spPr/>
      <dgm:t>
        <a:bodyPr/>
        <a:lstStyle/>
        <a:p>
          <a:pPr rtl="1"/>
          <a:r>
            <a:rPr lang="en-US" sz="2000" b="1" dirty="0">
              <a:cs typeface="B Mitra" panose="00000400000000000000" pitchFamily="2" charset="-78"/>
            </a:rPr>
            <a:t>LVT</a:t>
          </a:r>
        </a:p>
        <a:p>
          <a:pPr rtl="1"/>
          <a:r>
            <a:rPr lang="fa-IR" sz="2000" b="1" dirty="0">
              <a:cs typeface="B Mitra" panose="00000400000000000000" pitchFamily="2" charset="-78"/>
            </a:rPr>
            <a:t>مالیات بر قیمت زمین</a:t>
          </a:r>
        </a:p>
      </dgm:t>
    </dgm:pt>
    <dgm:pt modelId="{CBCAD1EF-FD6E-49BD-B408-BE4AA9E73040}" type="parTrans" cxnId="{01448B58-9343-4E4B-9BA1-921D0A1199B5}">
      <dgm:prSet custT="1"/>
      <dgm:spPr/>
      <dgm:t>
        <a:bodyPr/>
        <a:lstStyle/>
        <a:p>
          <a:pPr rtl="1"/>
          <a:endParaRPr lang="fa-IR" sz="700" b="1">
            <a:cs typeface="B Mitra" panose="00000400000000000000" pitchFamily="2" charset="-78"/>
          </a:endParaRPr>
        </a:p>
      </dgm:t>
    </dgm:pt>
    <dgm:pt modelId="{CAF6D2C9-A66B-4A36-A783-09B992C16E75}" type="sibTrans" cxnId="{01448B58-9343-4E4B-9BA1-921D0A1199B5}">
      <dgm:prSet/>
      <dgm:spPr/>
      <dgm:t>
        <a:bodyPr/>
        <a:lstStyle/>
        <a:p>
          <a:pPr rtl="1"/>
          <a:endParaRPr lang="fa-IR" sz="2400" b="1">
            <a:cs typeface="B Mitra" panose="00000400000000000000" pitchFamily="2" charset="-78"/>
          </a:endParaRPr>
        </a:p>
      </dgm:t>
    </dgm:pt>
    <dgm:pt modelId="{70EA241E-93EC-4DBA-AB3D-9933C11E4C85}">
      <dgm:prSet phldrT="[Text]" custT="1"/>
      <dgm:spPr/>
      <dgm:t>
        <a:bodyPr/>
        <a:lstStyle/>
        <a:p>
          <a:pPr rtl="1"/>
          <a:r>
            <a:rPr lang="fa-IR" sz="2000" b="1" dirty="0">
              <a:cs typeface="B Mitra" panose="00000400000000000000" pitchFamily="2" charset="-78"/>
            </a:rPr>
            <a:t>مالیات بر خانه‌های خالی</a:t>
          </a:r>
        </a:p>
      </dgm:t>
    </dgm:pt>
    <dgm:pt modelId="{B048B69B-2A0F-41BC-A236-BA623BD95D9C}" type="parTrans" cxnId="{E8A808F5-493B-49BE-AAAB-DDE7C45FF8E8}">
      <dgm:prSet custT="1"/>
      <dgm:spPr/>
      <dgm:t>
        <a:bodyPr/>
        <a:lstStyle/>
        <a:p>
          <a:pPr rtl="1"/>
          <a:endParaRPr lang="fa-IR" sz="700" b="1">
            <a:cs typeface="B Mitra" panose="00000400000000000000" pitchFamily="2" charset="-78"/>
          </a:endParaRPr>
        </a:p>
      </dgm:t>
    </dgm:pt>
    <dgm:pt modelId="{7B2368E5-EBA8-43F5-A654-B88B26F82A48}" type="sibTrans" cxnId="{E8A808F5-493B-49BE-AAAB-DDE7C45FF8E8}">
      <dgm:prSet/>
      <dgm:spPr/>
      <dgm:t>
        <a:bodyPr/>
        <a:lstStyle/>
        <a:p>
          <a:pPr rtl="1"/>
          <a:endParaRPr lang="fa-IR" sz="2400" b="1">
            <a:cs typeface="B Mitra" panose="00000400000000000000" pitchFamily="2" charset="-78"/>
          </a:endParaRPr>
        </a:p>
      </dgm:t>
    </dgm:pt>
    <dgm:pt modelId="{087B17E5-4DF2-41A8-A432-3B944F98EBD5}">
      <dgm:prSet phldrT="[Text]" custT="1"/>
      <dgm:spPr/>
      <dgm:t>
        <a:bodyPr/>
        <a:lstStyle/>
        <a:p>
          <a:pPr rtl="1"/>
          <a:r>
            <a:rPr lang="fa-IR" sz="2000" b="1" dirty="0">
              <a:cs typeface="B Mitra" panose="00000400000000000000" pitchFamily="2" charset="-78"/>
            </a:rPr>
            <a:t>افزایش عرضه و تولید</a:t>
          </a:r>
        </a:p>
      </dgm:t>
    </dgm:pt>
    <dgm:pt modelId="{EA8B7ACD-2E94-427C-893D-A35D54305FA8}" type="parTrans" cxnId="{FA2DED89-959F-4840-AAC1-A7812B197877}">
      <dgm:prSet custT="1"/>
      <dgm:spPr/>
      <dgm:t>
        <a:bodyPr/>
        <a:lstStyle/>
        <a:p>
          <a:pPr rtl="1"/>
          <a:endParaRPr lang="fa-IR" sz="900" b="1">
            <a:cs typeface="B Mitra" panose="00000400000000000000" pitchFamily="2" charset="-78"/>
          </a:endParaRPr>
        </a:p>
      </dgm:t>
    </dgm:pt>
    <dgm:pt modelId="{97D33002-D3C1-4154-A871-63CD34849D38}" type="sibTrans" cxnId="{FA2DED89-959F-4840-AAC1-A7812B197877}">
      <dgm:prSet/>
      <dgm:spPr/>
      <dgm:t>
        <a:bodyPr/>
        <a:lstStyle/>
        <a:p>
          <a:pPr rtl="1"/>
          <a:endParaRPr lang="fa-IR" sz="2400" b="1">
            <a:cs typeface="B Mitra" panose="00000400000000000000" pitchFamily="2" charset="-78"/>
          </a:endParaRPr>
        </a:p>
      </dgm:t>
    </dgm:pt>
    <dgm:pt modelId="{7DF5DBC5-4E96-46E2-B5CB-5ED54D05C9BB}">
      <dgm:prSet phldrT="[Text]" custT="1"/>
      <dgm:spPr/>
      <dgm:t>
        <a:bodyPr/>
        <a:lstStyle/>
        <a:p>
          <a:pPr rtl="1"/>
          <a:r>
            <a:rPr lang="fa-IR" sz="2000" b="1" dirty="0">
              <a:cs typeface="B Mitra" panose="00000400000000000000" pitchFamily="2" charset="-78"/>
            </a:rPr>
            <a:t>نوسازی بافت‌های فرسوده شهری و روستایی</a:t>
          </a:r>
        </a:p>
      </dgm:t>
    </dgm:pt>
    <dgm:pt modelId="{39D281EF-33D2-4CD3-9D5E-8FA692790CCD}" type="parTrans" cxnId="{399E33D4-0F69-4D7A-AAF6-232899716181}">
      <dgm:prSet custT="1"/>
      <dgm:spPr/>
      <dgm:t>
        <a:bodyPr/>
        <a:lstStyle/>
        <a:p>
          <a:pPr rtl="1"/>
          <a:endParaRPr lang="fa-IR" sz="700" b="1">
            <a:cs typeface="B Mitra" panose="00000400000000000000" pitchFamily="2" charset="-78"/>
          </a:endParaRPr>
        </a:p>
      </dgm:t>
    </dgm:pt>
    <dgm:pt modelId="{ABC273FE-14F4-4752-842F-C45B3038D931}" type="sibTrans" cxnId="{399E33D4-0F69-4D7A-AAF6-232899716181}">
      <dgm:prSet/>
      <dgm:spPr/>
      <dgm:t>
        <a:bodyPr/>
        <a:lstStyle/>
        <a:p>
          <a:pPr rtl="1"/>
          <a:endParaRPr lang="fa-IR" sz="2400" b="1">
            <a:cs typeface="B Mitra" panose="00000400000000000000" pitchFamily="2" charset="-78"/>
          </a:endParaRPr>
        </a:p>
      </dgm:t>
    </dgm:pt>
    <dgm:pt modelId="{85BFF86C-0100-404D-9B70-6070167DF2AB}" type="pres">
      <dgm:prSet presAssocID="{8B4B0026-2238-4B1A-B4B8-19E8CEE8AA01}" presName="diagram" presStyleCnt="0">
        <dgm:presLayoutVars>
          <dgm:chPref val="1"/>
          <dgm:dir val="rev"/>
          <dgm:animOne val="branch"/>
          <dgm:animLvl val="lvl"/>
          <dgm:resizeHandles val="exact"/>
        </dgm:presLayoutVars>
      </dgm:prSet>
      <dgm:spPr/>
    </dgm:pt>
    <dgm:pt modelId="{856088EA-612D-4C47-9F14-CD1B358F234F}" type="pres">
      <dgm:prSet presAssocID="{6B3DF37A-93CB-4436-AAB7-DB0AF78620D8}" presName="root1" presStyleCnt="0"/>
      <dgm:spPr/>
    </dgm:pt>
    <dgm:pt modelId="{59CD3405-0002-421D-BA02-4203DB3AF574}" type="pres">
      <dgm:prSet presAssocID="{6B3DF37A-93CB-4436-AAB7-DB0AF78620D8}" presName="LevelOneTextNode" presStyleLbl="node0" presStyleIdx="0" presStyleCnt="1" custScaleY="65774">
        <dgm:presLayoutVars>
          <dgm:chPref val="3"/>
        </dgm:presLayoutVars>
      </dgm:prSet>
      <dgm:spPr/>
    </dgm:pt>
    <dgm:pt modelId="{F238474C-08F9-4E62-B9A0-FC0466B13C12}" type="pres">
      <dgm:prSet presAssocID="{6B3DF37A-93CB-4436-AAB7-DB0AF78620D8}" presName="level2hierChild" presStyleCnt="0"/>
      <dgm:spPr/>
    </dgm:pt>
    <dgm:pt modelId="{8E701A64-3D42-4ABF-90F2-B2C9CA6916CC}" type="pres">
      <dgm:prSet presAssocID="{AE4CE729-B741-4B97-B22F-AD11C2B47350}" presName="conn2-1" presStyleLbl="parChTrans1D2" presStyleIdx="0" presStyleCnt="2"/>
      <dgm:spPr/>
    </dgm:pt>
    <dgm:pt modelId="{A0A806D0-E189-44EB-85B8-091B81968923}" type="pres">
      <dgm:prSet presAssocID="{AE4CE729-B741-4B97-B22F-AD11C2B47350}" presName="connTx" presStyleLbl="parChTrans1D2" presStyleIdx="0" presStyleCnt="2"/>
      <dgm:spPr/>
    </dgm:pt>
    <dgm:pt modelId="{3018FF0F-EC32-432F-80AC-441A30359F56}" type="pres">
      <dgm:prSet presAssocID="{6A693FCE-CEDE-4092-BA5D-95DE3F98DD74}" presName="root2" presStyleCnt="0"/>
      <dgm:spPr/>
    </dgm:pt>
    <dgm:pt modelId="{576F6608-8174-4DCA-82E2-1F4E0B9D6807}" type="pres">
      <dgm:prSet presAssocID="{6A693FCE-CEDE-4092-BA5D-95DE3F98DD74}" presName="LevelTwoTextNode" presStyleLbl="node2" presStyleIdx="0" presStyleCnt="2" custScaleY="40744">
        <dgm:presLayoutVars>
          <dgm:chPref val="3"/>
        </dgm:presLayoutVars>
      </dgm:prSet>
      <dgm:spPr/>
    </dgm:pt>
    <dgm:pt modelId="{D7DEFF28-A123-4420-8117-935F2D204FE2}" type="pres">
      <dgm:prSet presAssocID="{6A693FCE-CEDE-4092-BA5D-95DE3F98DD74}" presName="level3hierChild" presStyleCnt="0"/>
      <dgm:spPr/>
    </dgm:pt>
    <dgm:pt modelId="{E7C72C6A-3D2A-498F-9DE4-3CA99136665B}" type="pres">
      <dgm:prSet presAssocID="{2EE7E260-B996-4AF5-A3F8-05BD7B0BF2FA}" presName="conn2-1" presStyleLbl="parChTrans1D3" presStyleIdx="0" presStyleCnt="4"/>
      <dgm:spPr/>
    </dgm:pt>
    <dgm:pt modelId="{D024B5D0-0246-412B-94DE-6BFA0927017E}" type="pres">
      <dgm:prSet presAssocID="{2EE7E260-B996-4AF5-A3F8-05BD7B0BF2FA}" presName="connTx" presStyleLbl="parChTrans1D3" presStyleIdx="0" presStyleCnt="4"/>
      <dgm:spPr/>
    </dgm:pt>
    <dgm:pt modelId="{A24B114F-A569-4AE4-9313-8370A6434FBB}" type="pres">
      <dgm:prSet presAssocID="{9A0F8BE2-1BFC-4A97-B569-545153C848B1}" presName="root2" presStyleCnt="0"/>
      <dgm:spPr/>
    </dgm:pt>
    <dgm:pt modelId="{5D10FE18-230A-4B03-97F4-F91626E924D0}" type="pres">
      <dgm:prSet presAssocID="{9A0F8BE2-1BFC-4A97-B569-545153C848B1}" presName="LevelTwoTextNode" presStyleLbl="node3" presStyleIdx="0" presStyleCnt="4">
        <dgm:presLayoutVars>
          <dgm:chPref val="3"/>
        </dgm:presLayoutVars>
      </dgm:prSet>
      <dgm:spPr/>
    </dgm:pt>
    <dgm:pt modelId="{FD2C91A5-CF7A-475A-B8CD-BC87B09CDE6E}" type="pres">
      <dgm:prSet presAssocID="{9A0F8BE2-1BFC-4A97-B569-545153C848B1}" presName="level3hierChild" presStyleCnt="0"/>
      <dgm:spPr/>
    </dgm:pt>
    <dgm:pt modelId="{3DAF78AB-7AEA-4CE5-A4C9-2B20D6EB229A}" type="pres">
      <dgm:prSet presAssocID="{CBCAD1EF-FD6E-49BD-B408-BE4AA9E73040}" presName="conn2-1" presStyleLbl="parChTrans1D3" presStyleIdx="1" presStyleCnt="4"/>
      <dgm:spPr/>
    </dgm:pt>
    <dgm:pt modelId="{824A71C5-35C5-49A8-8982-3FC0617B30EA}" type="pres">
      <dgm:prSet presAssocID="{CBCAD1EF-FD6E-49BD-B408-BE4AA9E73040}" presName="connTx" presStyleLbl="parChTrans1D3" presStyleIdx="1" presStyleCnt="4"/>
      <dgm:spPr/>
    </dgm:pt>
    <dgm:pt modelId="{0004C101-3DEF-487A-BE0C-574104751C5C}" type="pres">
      <dgm:prSet presAssocID="{1FC276DA-FA60-4360-AC65-BD1DD549584A}" presName="root2" presStyleCnt="0"/>
      <dgm:spPr/>
    </dgm:pt>
    <dgm:pt modelId="{2B916387-D04F-4923-A45E-5E905263A7BF}" type="pres">
      <dgm:prSet presAssocID="{1FC276DA-FA60-4360-AC65-BD1DD549584A}" presName="LevelTwoTextNode" presStyleLbl="node3" presStyleIdx="1" presStyleCnt="4">
        <dgm:presLayoutVars>
          <dgm:chPref val="3"/>
        </dgm:presLayoutVars>
      </dgm:prSet>
      <dgm:spPr/>
    </dgm:pt>
    <dgm:pt modelId="{7AFC29C5-ECBD-46A3-AD0F-CCF00AFC22A2}" type="pres">
      <dgm:prSet presAssocID="{1FC276DA-FA60-4360-AC65-BD1DD549584A}" presName="level3hierChild" presStyleCnt="0"/>
      <dgm:spPr/>
    </dgm:pt>
    <dgm:pt modelId="{783EDF95-D06A-4BD3-B07F-9E160BEEDDE6}" type="pres">
      <dgm:prSet presAssocID="{B048B69B-2A0F-41BC-A236-BA623BD95D9C}" presName="conn2-1" presStyleLbl="parChTrans1D3" presStyleIdx="2" presStyleCnt="4"/>
      <dgm:spPr/>
    </dgm:pt>
    <dgm:pt modelId="{635285C1-45A5-4B86-A928-F7BEB7CF133F}" type="pres">
      <dgm:prSet presAssocID="{B048B69B-2A0F-41BC-A236-BA623BD95D9C}" presName="connTx" presStyleLbl="parChTrans1D3" presStyleIdx="2" presStyleCnt="4"/>
      <dgm:spPr/>
    </dgm:pt>
    <dgm:pt modelId="{4C5AF28C-EB97-4821-8753-EA48782FF9D2}" type="pres">
      <dgm:prSet presAssocID="{70EA241E-93EC-4DBA-AB3D-9933C11E4C85}" presName="root2" presStyleCnt="0"/>
      <dgm:spPr/>
    </dgm:pt>
    <dgm:pt modelId="{95E66660-FD2B-47A0-B618-6EB82FEE8246}" type="pres">
      <dgm:prSet presAssocID="{70EA241E-93EC-4DBA-AB3D-9933C11E4C85}" presName="LevelTwoTextNode" presStyleLbl="node3" presStyleIdx="2" presStyleCnt="4">
        <dgm:presLayoutVars>
          <dgm:chPref val="3"/>
        </dgm:presLayoutVars>
      </dgm:prSet>
      <dgm:spPr/>
    </dgm:pt>
    <dgm:pt modelId="{A879D3C4-B6D3-4864-946F-04EE4606FEFF}" type="pres">
      <dgm:prSet presAssocID="{70EA241E-93EC-4DBA-AB3D-9933C11E4C85}" presName="level3hierChild" presStyleCnt="0"/>
      <dgm:spPr/>
    </dgm:pt>
    <dgm:pt modelId="{4E79FEC1-7100-47AD-B6FA-242820EC41FF}" type="pres">
      <dgm:prSet presAssocID="{EA8B7ACD-2E94-427C-893D-A35D54305FA8}" presName="conn2-1" presStyleLbl="parChTrans1D2" presStyleIdx="1" presStyleCnt="2"/>
      <dgm:spPr/>
    </dgm:pt>
    <dgm:pt modelId="{82768771-CBD5-4C28-BEF2-134ABE606104}" type="pres">
      <dgm:prSet presAssocID="{EA8B7ACD-2E94-427C-893D-A35D54305FA8}" presName="connTx" presStyleLbl="parChTrans1D2" presStyleIdx="1" presStyleCnt="2"/>
      <dgm:spPr/>
    </dgm:pt>
    <dgm:pt modelId="{BB80657F-0932-4615-99B8-FC31D18195CB}" type="pres">
      <dgm:prSet presAssocID="{087B17E5-4DF2-41A8-A432-3B944F98EBD5}" presName="root2" presStyleCnt="0"/>
      <dgm:spPr/>
    </dgm:pt>
    <dgm:pt modelId="{4B3DD142-EB63-4E49-933B-435968F9C608}" type="pres">
      <dgm:prSet presAssocID="{087B17E5-4DF2-41A8-A432-3B944F98EBD5}" presName="LevelTwoTextNode" presStyleLbl="node2" presStyleIdx="1" presStyleCnt="2" custScaleY="44025">
        <dgm:presLayoutVars>
          <dgm:chPref val="3"/>
        </dgm:presLayoutVars>
      </dgm:prSet>
      <dgm:spPr/>
    </dgm:pt>
    <dgm:pt modelId="{E368D2CB-3BE0-4058-BF09-B0D35F6CCC1D}" type="pres">
      <dgm:prSet presAssocID="{087B17E5-4DF2-41A8-A432-3B944F98EBD5}" presName="level3hierChild" presStyleCnt="0"/>
      <dgm:spPr/>
    </dgm:pt>
    <dgm:pt modelId="{55503C78-1151-4E32-B641-CB4FA0FA21F1}" type="pres">
      <dgm:prSet presAssocID="{39D281EF-33D2-4CD3-9D5E-8FA692790CCD}" presName="conn2-1" presStyleLbl="parChTrans1D3" presStyleIdx="3" presStyleCnt="4"/>
      <dgm:spPr/>
    </dgm:pt>
    <dgm:pt modelId="{45B03C5B-FA3D-4E36-8A8B-3E93EEC0C936}" type="pres">
      <dgm:prSet presAssocID="{39D281EF-33D2-4CD3-9D5E-8FA692790CCD}" presName="connTx" presStyleLbl="parChTrans1D3" presStyleIdx="3" presStyleCnt="4"/>
      <dgm:spPr/>
    </dgm:pt>
    <dgm:pt modelId="{CA9B3FEB-4323-4886-B024-47C286A70428}" type="pres">
      <dgm:prSet presAssocID="{7DF5DBC5-4E96-46E2-B5CB-5ED54D05C9BB}" presName="root2" presStyleCnt="0"/>
      <dgm:spPr/>
    </dgm:pt>
    <dgm:pt modelId="{05E293D6-B4EC-4E4B-899D-A1A8F328631A}" type="pres">
      <dgm:prSet presAssocID="{7DF5DBC5-4E96-46E2-B5CB-5ED54D05C9BB}" presName="LevelTwoTextNode" presStyleLbl="node3" presStyleIdx="3" presStyleCnt="4" custScaleX="99025">
        <dgm:presLayoutVars>
          <dgm:chPref val="3"/>
        </dgm:presLayoutVars>
      </dgm:prSet>
      <dgm:spPr/>
    </dgm:pt>
    <dgm:pt modelId="{05EB8874-A4A0-4BA8-96EB-2B2F1A9E489A}" type="pres">
      <dgm:prSet presAssocID="{7DF5DBC5-4E96-46E2-B5CB-5ED54D05C9BB}" presName="level3hierChild" presStyleCnt="0"/>
      <dgm:spPr/>
    </dgm:pt>
  </dgm:ptLst>
  <dgm:cxnLst>
    <dgm:cxn modelId="{28820F05-E9E1-496D-90FE-B0740BCC6531}" type="presOf" srcId="{AE4CE729-B741-4B97-B22F-AD11C2B47350}" destId="{A0A806D0-E189-44EB-85B8-091B81968923}" srcOrd="1" destOrd="0" presId="urn:microsoft.com/office/officeart/2005/8/layout/hierarchy2"/>
    <dgm:cxn modelId="{08F05914-3773-4B01-B40E-BC3A0C7EFD95}" type="presOf" srcId="{B048B69B-2A0F-41BC-A236-BA623BD95D9C}" destId="{783EDF95-D06A-4BD3-B07F-9E160BEEDDE6}" srcOrd="0" destOrd="0" presId="urn:microsoft.com/office/officeart/2005/8/layout/hierarchy2"/>
    <dgm:cxn modelId="{FE2C3920-954A-4322-9FEF-840270D8EA53}" type="presOf" srcId="{2EE7E260-B996-4AF5-A3F8-05BD7B0BF2FA}" destId="{D024B5D0-0246-412B-94DE-6BFA0927017E}" srcOrd="1" destOrd="0" presId="urn:microsoft.com/office/officeart/2005/8/layout/hierarchy2"/>
    <dgm:cxn modelId="{6644B622-ED37-497B-92B3-32BDD54B3B82}" type="presOf" srcId="{087B17E5-4DF2-41A8-A432-3B944F98EBD5}" destId="{4B3DD142-EB63-4E49-933B-435968F9C608}" srcOrd="0" destOrd="0" presId="urn:microsoft.com/office/officeart/2005/8/layout/hierarchy2"/>
    <dgm:cxn modelId="{2F341B29-6FCD-4AA1-846E-8B320BACC91D}" type="presOf" srcId="{AE4CE729-B741-4B97-B22F-AD11C2B47350}" destId="{8E701A64-3D42-4ABF-90F2-B2C9CA6916CC}" srcOrd="0" destOrd="0" presId="urn:microsoft.com/office/officeart/2005/8/layout/hierarchy2"/>
    <dgm:cxn modelId="{1D37EF3B-E5C6-4822-BE45-CB25222B3FD5}" type="presOf" srcId="{EA8B7ACD-2E94-427C-893D-A35D54305FA8}" destId="{4E79FEC1-7100-47AD-B6FA-242820EC41FF}" srcOrd="0" destOrd="0" presId="urn:microsoft.com/office/officeart/2005/8/layout/hierarchy2"/>
    <dgm:cxn modelId="{B1FF2365-7C41-4CE9-B0F8-11630D7A5305}" type="presOf" srcId="{1FC276DA-FA60-4360-AC65-BD1DD549584A}" destId="{2B916387-D04F-4923-A45E-5E905263A7BF}" srcOrd="0" destOrd="0" presId="urn:microsoft.com/office/officeart/2005/8/layout/hierarchy2"/>
    <dgm:cxn modelId="{AE955646-BF65-43C5-8FAB-42A49822927B}" type="presOf" srcId="{EA8B7ACD-2E94-427C-893D-A35D54305FA8}" destId="{82768771-CBD5-4C28-BEF2-134ABE606104}" srcOrd="1" destOrd="0" presId="urn:microsoft.com/office/officeart/2005/8/layout/hierarchy2"/>
    <dgm:cxn modelId="{603B9B6D-5259-4A28-BD3E-0C9F9A576C21}" srcId="{8B4B0026-2238-4B1A-B4B8-19E8CEE8AA01}" destId="{6B3DF37A-93CB-4436-AAB7-DB0AF78620D8}" srcOrd="0" destOrd="0" parTransId="{4BDA6116-98E4-422D-B228-6C6359375D89}" sibTransId="{DFF9DBB4-D8B2-4DE9-A0B3-EA8D6E23D813}"/>
    <dgm:cxn modelId="{35B26E53-D5E8-454A-96F7-D6F227C4DF3D}" type="presOf" srcId="{9A0F8BE2-1BFC-4A97-B569-545153C848B1}" destId="{5D10FE18-230A-4B03-97F4-F91626E924D0}" srcOrd="0" destOrd="0" presId="urn:microsoft.com/office/officeart/2005/8/layout/hierarchy2"/>
    <dgm:cxn modelId="{4BD89353-36D0-47C3-A97E-DFEA8C736DB5}" type="presOf" srcId="{7DF5DBC5-4E96-46E2-B5CB-5ED54D05C9BB}" destId="{05E293D6-B4EC-4E4B-899D-A1A8F328631A}" srcOrd="0" destOrd="0" presId="urn:microsoft.com/office/officeart/2005/8/layout/hierarchy2"/>
    <dgm:cxn modelId="{D612BE73-9C7C-420C-9163-7BCA1AFA6F1C}" type="presOf" srcId="{39D281EF-33D2-4CD3-9D5E-8FA692790CCD}" destId="{45B03C5B-FA3D-4E36-8A8B-3E93EEC0C936}" srcOrd="1" destOrd="0" presId="urn:microsoft.com/office/officeart/2005/8/layout/hierarchy2"/>
    <dgm:cxn modelId="{78D9AC74-01A3-41B7-BA1B-DBF2C5B694D1}" srcId="{6B3DF37A-93CB-4436-AAB7-DB0AF78620D8}" destId="{6A693FCE-CEDE-4092-BA5D-95DE3F98DD74}" srcOrd="0" destOrd="0" parTransId="{AE4CE729-B741-4B97-B22F-AD11C2B47350}" sibTransId="{8AEBDF4F-861C-48DE-84B4-EC7C419EBE16}"/>
    <dgm:cxn modelId="{01448B58-9343-4E4B-9BA1-921D0A1199B5}" srcId="{6A693FCE-CEDE-4092-BA5D-95DE3F98DD74}" destId="{1FC276DA-FA60-4360-AC65-BD1DD549584A}" srcOrd="1" destOrd="0" parTransId="{CBCAD1EF-FD6E-49BD-B408-BE4AA9E73040}" sibTransId="{CAF6D2C9-A66B-4A36-A783-09B992C16E75}"/>
    <dgm:cxn modelId="{BF159F7B-41FD-4B5A-A51D-D813F816F498}" srcId="{6A693FCE-CEDE-4092-BA5D-95DE3F98DD74}" destId="{9A0F8BE2-1BFC-4A97-B569-545153C848B1}" srcOrd="0" destOrd="0" parTransId="{2EE7E260-B996-4AF5-A3F8-05BD7B0BF2FA}" sibTransId="{1E5886C4-AFB3-4A18-9502-56785A52DF7A}"/>
    <dgm:cxn modelId="{5349127C-C637-46BC-9EC4-A345A7B96A78}" type="presOf" srcId="{70EA241E-93EC-4DBA-AB3D-9933C11E4C85}" destId="{95E66660-FD2B-47A0-B618-6EB82FEE8246}" srcOrd="0" destOrd="0" presId="urn:microsoft.com/office/officeart/2005/8/layout/hierarchy2"/>
    <dgm:cxn modelId="{FF1C4287-0B77-40C8-A198-D3D89EE2C99C}" type="presOf" srcId="{6A693FCE-CEDE-4092-BA5D-95DE3F98DD74}" destId="{576F6608-8174-4DCA-82E2-1F4E0B9D6807}" srcOrd="0" destOrd="0" presId="urn:microsoft.com/office/officeart/2005/8/layout/hierarchy2"/>
    <dgm:cxn modelId="{824C5188-9DFD-420E-83AE-B410CB827686}" type="presOf" srcId="{8B4B0026-2238-4B1A-B4B8-19E8CEE8AA01}" destId="{85BFF86C-0100-404D-9B70-6070167DF2AB}" srcOrd="0" destOrd="0" presId="urn:microsoft.com/office/officeart/2005/8/layout/hierarchy2"/>
    <dgm:cxn modelId="{FA2DED89-959F-4840-AAC1-A7812B197877}" srcId="{6B3DF37A-93CB-4436-AAB7-DB0AF78620D8}" destId="{087B17E5-4DF2-41A8-A432-3B944F98EBD5}" srcOrd="1" destOrd="0" parTransId="{EA8B7ACD-2E94-427C-893D-A35D54305FA8}" sibTransId="{97D33002-D3C1-4154-A871-63CD34849D38}"/>
    <dgm:cxn modelId="{6556639F-64FD-4CBC-9D63-CACE1D25E706}" type="presOf" srcId="{39D281EF-33D2-4CD3-9D5E-8FA692790CCD}" destId="{55503C78-1151-4E32-B641-CB4FA0FA21F1}" srcOrd="0" destOrd="0" presId="urn:microsoft.com/office/officeart/2005/8/layout/hierarchy2"/>
    <dgm:cxn modelId="{25E266A3-92A4-4116-8262-998AD2E4D9A9}" type="presOf" srcId="{CBCAD1EF-FD6E-49BD-B408-BE4AA9E73040}" destId="{3DAF78AB-7AEA-4CE5-A4C9-2B20D6EB229A}" srcOrd="0" destOrd="0" presId="urn:microsoft.com/office/officeart/2005/8/layout/hierarchy2"/>
    <dgm:cxn modelId="{FAD004A7-660E-4389-A0E2-77108B5F059A}" type="presOf" srcId="{6B3DF37A-93CB-4436-AAB7-DB0AF78620D8}" destId="{59CD3405-0002-421D-BA02-4203DB3AF574}" srcOrd="0" destOrd="0" presId="urn:microsoft.com/office/officeart/2005/8/layout/hierarchy2"/>
    <dgm:cxn modelId="{6AA080D2-AE2D-4F8E-8963-CE5EA120D5A1}" type="presOf" srcId="{CBCAD1EF-FD6E-49BD-B408-BE4AA9E73040}" destId="{824A71C5-35C5-49A8-8982-3FC0617B30EA}" srcOrd="1" destOrd="0" presId="urn:microsoft.com/office/officeart/2005/8/layout/hierarchy2"/>
    <dgm:cxn modelId="{399E33D4-0F69-4D7A-AAF6-232899716181}" srcId="{087B17E5-4DF2-41A8-A432-3B944F98EBD5}" destId="{7DF5DBC5-4E96-46E2-B5CB-5ED54D05C9BB}" srcOrd="0" destOrd="0" parTransId="{39D281EF-33D2-4CD3-9D5E-8FA692790CCD}" sibTransId="{ABC273FE-14F4-4752-842F-C45B3038D931}"/>
    <dgm:cxn modelId="{782D9AEE-C541-4D56-9640-761D91022BA6}" type="presOf" srcId="{B048B69B-2A0F-41BC-A236-BA623BD95D9C}" destId="{635285C1-45A5-4B86-A928-F7BEB7CF133F}" srcOrd="1" destOrd="0" presId="urn:microsoft.com/office/officeart/2005/8/layout/hierarchy2"/>
    <dgm:cxn modelId="{627514F2-C5C5-4DB9-BB48-E3F7A202DDE7}" type="presOf" srcId="{2EE7E260-B996-4AF5-A3F8-05BD7B0BF2FA}" destId="{E7C72C6A-3D2A-498F-9DE4-3CA99136665B}" srcOrd="0" destOrd="0" presId="urn:microsoft.com/office/officeart/2005/8/layout/hierarchy2"/>
    <dgm:cxn modelId="{E8A808F5-493B-49BE-AAAB-DDE7C45FF8E8}" srcId="{6A693FCE-CEDE-4092-BA5D-95DE3F98DD74}" destId="{70EA241E-93EC-4DBA-AB3D-9933C11E4C85}" srcOrd="2" destOrd="0" parTransId="{B048B69B-2A0F-41BC-A236-BA623BD95D9C}" sibTransId="{7B2368E5-EBA8-43F5-A654-B88B26F82A48}"/>
    <dgm:cxn modelId="{5E403E21-4126-424F-808E-39ED269A77F2}" type="presParOf" srcId="{85BFF86C-0100-404D-9B70-6070167DF2AB}" destId="{856088EA-612D-4C47-9F14-CD1B358F234F}" srcOrd="0" destOrd="0" presId="urn:microsoft.com/office/officeart/2005/8/layout/hierarchy2"/>
    <dgm:cxn modelId="{79B38549-CD42-43B7-AC6B-7FD02C231005}" type="presParOf" srcId="{856088EA-612D-4C47-9F14-CD1B358F234F}" destId="{59CD3405-0002-421D-BA02-4203DB3AF574}" srcOrd="0" destOrd="0" presId="urn:microsoft.com/office/officeart/2005/8/layout/hierarchy2"/>
    <dgm:cxn modelId="{AFA5379B-FA77-4A7B-8DF7-AC4DDF470CA5}" type="presParOf" srcId="{856088EA-612D-4C47-9F14-CD1B358F234F}" destId="{F238474C-08F9-4E62-B9A0-FC0466B13C12}" srcOrd="1" destOrd="0" presId="urn:microsoft.com/office/officeart/2005/8/layout/hierarchy2"/>
    <dgm:cxn modelId="{E6D7C40A-1C89-4E43-A716-D9AD24B562B5}" type="presParOf" srcId="{F238474C-08F9-4E62-B9A0-FC0466B13C12}" destId="{8E701A64-3D42-4ABF-90F2-B2C9CA6916CC}" srcOrd="0" destOrd="0" presId="urn:microsoft.com/office/officeart/2005/8/layout/hierarchy2"/>
    <dgm:cxn modelId="{92637D70-7D61-4D56-93B6-1624A01140D9}" type="presParOf" srcId="{8E701A64-3D42-4ABF-90F2-B2C9CA6916CC}" destId="{A0A806D0-E189-44EB-85B8-091B81968923}" srcOrd="0" destOrd="0" presId="urn:microsoft.com/office/officeart/2005/8/layout/hierarchy2"/>
    <dgm:cxn modelId="{11F7D487-1AD4-4834-9647-9D26C05C5693}" type="presParOf" srcId="{F238474C-08F9-4E62-B9A0-FC0466B13C12}" destId="{3018FF0F-EC32-432F-80AC-441A30359F56}" srcOrd="1" destOrd="0" presId="urn:microsoft.com/office/officeart/2005/8/layout/hierarchy2"/>
    <dgm:cxn modelId="{7D1CAE5E-4A45-4FFE-A39F-6304DEAC12F8}" type="presParOf" srcId="{3018FF0F-EC32-432F-80AC-441A30359F56}" destId="{576F6608-8174-4DCA-82E2-1F4E0B9D6807}" srcOrd="0" destOrd="0" presId="urn:microsoft.com/office/officeart/2005/8/layout/hierarchy2"/>
    <dgm:cxn modelId="{829E2923-C8DB-4B21-8739-B99DE291BCF7}" type="presParOf" srcId="{3018FF0F-EC32-432F-80AC-441A30359F56}" destId="{D7DEFF28-A123-4420-8117-935F2D204FE2}" srcOrd="1" destOrd="0" presId="urn:microsoft.com/office/officeart/2005/8/layout/hierarchy2"/>
    <dgm:cxn modelId="{BBC34275-2D1D-40E7-9FD1-4E791AF374DC}" type="presParOf" srcId="{D7DEFF28-A123-4420-8117-935F2D204FE2}" destId="{E7C72C6A-3D2A-498F-9DE4-3CA99136665B}" srcOrd="0" destOrd="0" presId="urn:microsoft.com/office/officeart/2005/8/layout/hierarchy2"/>
    <dgm:cxn modelId="{44800ED9-FE62-43E0-819D-7E2920D5C8F8}" type="presParOf" srcId="{E7C72C6A-3D2A-498F-9DE4-3CA99136665B}" destId="{D024B5D0-0246-412B-94DE-6BFA0927017E}" srcOrd="0" destOrd="0" presId="urn:microsoft.com/office/officeart/2005/8/layout/hierarchy2"/>
    <dgm:cxn modelId="{894408C2-46E7-45CB-9891-4B90ED603E7C}" type="presParOf" srcId="{D7DEFF28-A123-4420-8117-935F2D204FE2}" destId="{A24B114F-A569-4AE4-9313-8370A6434FBB}" srcOrd="1" destOrd="0" presId="urn:microsoft.com/office/officeart/2005/8/layout/hierarchy2"/>
    <dgm:cxn modelId="{C7C38E81-DE8A-462E-8206-E2341B893069}" type="presParOf" srcId="{A24B114F-A569-4AE4-9313-8370A6434FBB}" destId="{5D10FE18-230A-4B03-97F4-F91626E924D0}" srcOrd="0" destOrd="0" presId="urn:microsoft.com/office/officeart/2005/8/layout/hierarchy2"/>
    <dgm:cxn modelId="{824303F6-55B4-4880-8E85-4DC74405299F}" type="presParOf" srcId="{A24B114F-A569-4AE4-9313-8370A6434FBB}" destId="{FD2C91A5-CF7A-475A-B8CD-BC87B09CDE6E}" srcOrd="1" destOrd="0" presId="urn:microsoft.com/office/officeart/2005/8/layout/hierarchy2"/>
    <dgm:cxn modelId="{A34AFE14-F605-4142-8FD5-780EC66A6323}" type="presParOf" srcId="{D7DEFF28-A123-4420-8117-935F2D204FE2}" destId="{3DAF78AB-7AEA-4CE5-A4C9-2B20D6EB229A}" srcOrd="2" destOrd="0" presId="urn:microsoft.com/office/officeart/2005/8/layout/hierarchy2"/>
    <dgm:cxn modelId="{3C538A54-395A-4BDB-A1A9-08500CEAA8EF}" type="presParOf" srcId="{3DAF78AB-7AEA-4CE5-A4C9-2B20D6EB229A}" destId="{824A71C5-35C5-49A8-8982-3FC0617B30EA}" srcOrd="0" destOrd="0" presId="urn:microsoft.com/office/officeart/2005/8/layout/hierarchy2"/>
    <dgm:cxn modelId="{C12ECC0F-11CF-4BD7-A748-E1B01E076F12}" type="presParOf" srcId="{D7DEFF28-A123-4420-8117-935F2D204FE2}" destId="{0004C101-3DEF-487A-BE0C-574104751C5C}" srcOrd="3" destOrd="0" presId="urn:microsoft.com/office/officeart/2005/8/layout/hierarchy2"/>
    <dgm:cxn modelId="{B79B91F4-C34A-4E00-A200-ADB2559CEC29}" type="presParOf" srcId="{0004C101-3DEF-487A-BE0C-574104751C5C}" destId="{2B916387-D04F-4923-A45E-5E905263A7BF}" srcOrd="0" destOrd="0" presId="urn:microsoft.com/office/officeart/2005/8/layout/hierarchy2"/>
    <dgm:cxn modelId="{C35F12CA-B039-4146-BEF7-1849C80179E3}" type="presParOf" srcId="{0004C101-3DEF-487A-BE0C-574104751C5C}" destId="{7AFC29C5-ECBD-46A3-AD0F-CCF00AFC22A2}" srcOrd="1" destOrd="0" presId="urn:microsoft.com/office/officeart/2005/8/layout/hierarchy2"/>
    <dgm:cxn modelId="{34D701FC-6E35-4918-BC65-AFE92AD8219F}" type="presParOf" srcId="{D7DEFF28-A123-4420-8117-935F2D204FE2}" destId="{783EDF95-D06A-4BD3-B07F-9E160BEEDDE6}" srcOrd="4" destOrd="0" presId="urn:microsoft.com/office/officeart/2005/8/layout/hierarchy2"/>
    <dgm:cxn modelId="{9DA7582E-1665-491D-8640-3BD8A5CAF8A1}" type="presParOf" srcId="{783EDF95-D06A-4BD3-B07F-9E160BEEDDE6}" destId="{635285C1-45A5-4B86-A928-F7BEB7CF133F}" srcOrd="0" destOrd="0" presId="urn:microsoft.com/office/officeart/2005/8/layout/hierarchy2"/>
    <dgm:cxn modelId="{A910E934-902C-4818-9E82-C0688D44EB0B}" type="presParOf" srcId="{D7DEFF28-A123-4420-8117-935F2D204FE2}" destId="{4C5AF28C-EB97-4821-8753-EA48782FF9D2}" srcOrd="5" destOrd="0" presId="urn:microsoft.com/office/officeart/2005/8/layout/hierarchy2"/>
    <dgm:cxn modelId="{F2A2445B-0AD4-4D7E-9729-8AD434DFE76E}" type="presParOf" srcId="{4C5AF28C-EB97-4821-8753-EA48782FF9D2}" destId="{95E66660-FD2B-47A0-B618-6EB82FEE8246}" srcOrd="0" destOrd="0" presId="urn:microsoft.com/office/officeart/2005/8/layout/hierarchy2"/>
    <dgm:cxn modelId="{E293F7AD-5CCC-4BCD-86FE-2C4C2A127389}" type="presParOf" srcId="{4C5AF28C-EB97-4821-8753-EA48782FF9D2}" destId="{A879D3C4-B6D3-4864-946F-04EE4606FEFF}" srcOrd="1" destOrd="0" presId="urn:microsoft.com/office/officeart/2005/8/layout/hierarchy2"/>
    <dgm:cxn modelId="{43168C6D-180D-4C0E-AFA4-9F3E114A62EA}" type="presParOf" srcId="{F238474C-08F9-4E62-B9A0-FC0466B13C12}" destId="{4E79FEC1-7100-47AD-B6FA-242820EC41FF}" srcOrd="2" destOrd="0" presId="urn:microsoft.com/office/officeart/2005/8/layout/hierarchy2"/>
    <dgm:cxn modelId="{2E6D0D50-F4E1-46B5-B21F-6F9148AC15C5}" type="presParOf" srcId="{4E79FEC1-7100-47AD-B6FA-242820EC41FF}" destId="{82768771-CBD5-4C28-BEF2-134ABE606104}" srcOrd="0" destOrd="0" presId="urn:microsoft.com/office/officeart/2005/8/layout/hierarchy2"/>
    <dgm:cxn modelId="{B4387736-5988-40F5-A61E-24C48F31D8AA}" type="presParOf" srcId="{F238474C-08F9-4E62-B9A0-FC0466B13C12}" destId="{BB80657F-0932-4615-99B8-FC31D18195CB}" srcOrd="3" destOrd="0" presId="urn:microsoft.com/office/officeart/2005/8/layout/hierarchy2"/>
    <dgm:cxn modelId="{71D0331C-E005-4855-94FE-DE40F34DC079}" type="presParOf" srcId="{BB80657F-0932-4615-99B8-FC31D18195CB}" destId="{4B3DD142-EB63-4E49-933B-435968F9C608}" srcOrd="0" destOrd="0" presId="urn:microsoft.com/office/officeart/2005/8/layout/hierarchy2"/>
    <dgm:cxn modelId="{047C065A-1685-450A-A3E8-39DA0FFAB142}" type="presParOf" srcId="{BB80657F-0932-4615-99B8-FC31D18195CB}" destId="{E368D2CB-3BE0-4058-BF09-B0D35F6CCC1D}" srcOrd="1" destOrd="0" presId="urn:microsoft.com/office/officeart/2005/8/layout/hierarchy2"/>
    <dgm:cxn modelId="{5929A85C-38AB-429B-8AC9-3BDDE358C27E}" type="presParOf" srcId="{E368D2CB-3BE0-4058-BF09-B0D35F6CCC1D}" destId="{55503C78-1151-4E32-B641-CB4FA0FA21F1}" srcOrd="0" destOrd="0" presId="urn:microsoft.com/office/officeart/2005/8/layout/hierarchy2"/>
    <dgm:cxn modelId="{6B56CAD0-D826-4DD2-BAAE-6DF900E47D6C}" type="presParOf" srcId="{55503C78-1151-4E32-B641-CB4FA0FA21F1}" destId="{45B03C5B-FA3D-4E36-8A8B-3E93EEC0C936}" srcOrd="0" destOrd="0" presId="urn:microsoft.com/office/officeart/2005/8/layout/hierarchy2"/>
    <dgm:cxn modelId="{7BA4CD69-21D3-4CF8-A279-72DF3F4F1384}" type="presParOf" srcId="{E368D2CB-3BE0-4058-BF09-B0D35F6CCC1D}" destId="{CA9B3FEB-4323-4886-B024-47C286A70428}" srcOrd="1" destOrd="0" presId="urn:microsoft.com/office/officeart/2005/8/layout/hierarchy2"/>
    <dgm:cxn modelId="{FF9B0344-1082-4DA0-8C25-77A1D431FA20}" type="presParOf" srcId="{CA9B3FEB-4323-4886-B024-47C286A70428}" destId="{05E293D6-B4EC-4E4B-899D-A1A8F328631A}" srcOrd="0" destOrd="0" presId="urn:microsoft.com/office/officeart/2005/8/layout/hierarchy2"/>
    <dgm:cxn modelId="{4219A4B0-6B04-4259-803C-EAEEF49B968D}" type="presParOf" srcId="{CA9B3FEB-4323-4886-B024-47C286A70428}" destId="{05EB8874-A4A0-4BA8-96EB-2B2F1A9E489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503833-D668-473C-8518-F5C791697B6D}" type="doc">
      <dgm:prSet loTypeId="urn:microsoft.com/office/officeart/2005/8/layout/cycle1" loCatId="cycle" qsTypeId="urn:microsoft.com/office/officeart/2005/8/quickstyle/3d1" qsCatId="3D" csTypeId="urn:microsoft.com/office/officeart/2005/8/colors/accent3_2" csCatId="accent3" phldr="1"/>
      <dgm:spPr/>
      <dgm:t>
        <a:bodyPr/>
        <a:lstStyle/>
        <a:p>
          <a:endParaRPr lang="en-US"/>
        </a:p>
      </dgm:t>
    </dgm:pt>
    <dgm:pt modelId="{D7411381-4C60-4C48-9693-716D4BBBDE2C}">
      <dgm:prSet phldrT="[Text]"/>
      <dgm:spPr/>
      <dgm:t>
        <a:bodyPr/>
        <a:lstStyle/>
        <a:p>
          <a:r>
            <a:rPr lang="fa-IR" b="1" dirty="0">
              <a:cs typeface="B Mitra" panose="00000400000000000000" pitchFamily="2" charset="-78"/>
            </a:rPr>
            <a:t>تعیین سود بالای بانکی</a:t>
          </a:r>
          <a:endParaRPr lang="en-US" b="1" dirty="0">
            <a:cs typeface="B Mitra" panose="00000400000000000000" pitchFamily="2" charset="-78"/>
          </a:endParaRPr>
        </a:p>
      </dgm:t>
    </dgm:pt>
    <dgm:pt modelId="{08024D81-57A0-4448-8E8E-C0B11B02BB2D}" type="parTrans" cxnId="{78A91577-BF0C-441B-9760-2C6A6593CA37}">
      <dgm:prSet/>
      <dgm:spPr/>
      <dgm:t>
        <a:bodyPr/>
        <a:lstStyle/>
        <a:p>
          <a:endParaRPr lang="en-US" b="1">
            <a:cs typeface="B Mitra" panose="00000400000000000000" pitchFamily="2" charset="-78"/>
          </a:endParaRPr>
        </a:p>
      </dgm:t>
    </dgm:pt>
    <dgm:pt modelId="{C2F67DFA-A2E5-4BAF-91AF-79D6A4DB3AA0}" type="sibTrans" cxnId="{78A91577-BF0C-441B-9760-2C6A6593CA37}">
      <dgm:prSet/>
      <dgm:spPr/>
      <dgm:t>
        <a:bodyPr/>
        <a:lstStyle/>
        <a:p>
          <a:endParaRPr lang="en-US" b="1">
            <a:cs typeface="B Mitra" panose="00000400000000000000" pitchFamily="2" charset="-78"/>
          </a:endParaRPr>
        </a:p>
      </dgm:t>
    </dgm:pt>
    <dgm:pt modelId="{68B9FA40-0194-4D95-AB1D-324C2D0745EA}">
      <dgm:prSet phldrT="[Text]"/>
      <dgm:spPr/>
      <dgm:t>
        <a:bodyPr/>
        <a:lstStyle/>
        <a:p>
          <a:r>
            <a:rPr lang="fa-IR" b="1" dirty="0">
              <a:cs typeface="B Mitra" panose="00000400000000000000" pitchFamily="2" charset="-78"/>
            </a:rPr>
            <a:t>انباشت سرمایه در بانک‌ها</a:t>
          </a:r>
          <a:endParaRPr lang="en-US" b="1" dirty="0">
            <a:cs typeface="B Mitra" panose="00000400000000000000" pitchFamily="2" charset="-78"/>
          </a:endParaRPr>
        </a:p>
      </dgm:t>
    </dgm:pt>
    <dgm:pt modelId="{1FBB652E-6FF4-4EB8-B1CF-21A07ABE7E92}" type="parTrans" cxnId="{CE48E472-6DFD-458B-8EE9-32523AD3CDB8}">
      <dgm:prSet/>
      <dgm:spPr/>
      <dgm:t>
        <a:bodyPr/>
        <a:lstStyle/>
        <a:p>
          <a:endParaRPr lang="en-US" b="1">
            <a:cs typeface="B Mitra" panose="00000400000000000000" pitchFamily="2" charset="-78"/>
          </a:endParaRPr>
        </a:p>
      </dgm:t>
    </dgm:pt>
    <dgm:pt modelId="{D2C1065E-8424-4D48-AF16-0EC090138075}" type="sibTrans" cxnId="{CE48E472-6DFD-458B-8EE9-32523AD3CDB8}">
      <dgm:prSet/>
      <dgm:spPr/>
      <dgm:t>
        <a:bodyPr/>
        <a:lstStyle/>
        <a:p>
          <a:endParaRPr lang="en-US" b="1">
            <a:cs typeface="B Mitra" panose="00000400000000000000" pitchFamily="2" charset="-78"/>
          </a:endParaRPr>
        </a:p>
      </dgm:t>
    </dgm:pt>
    <dgm:pt modelId="{1094A0CE-3D5A-4D02-B900-FAFA25F197C9}">
      <dgm:prSet phldrT="[Text]"/>
      <dgm:spPr/>
      <dgm:t>
        <a:bodyPr/>
        <a:lstStyle/>
        <a:p>
          <a:r>
            <a:rPr lang="fa-IR" b="1" dirty="0">
              <a:cs typeface="B Mitra" panose="00000400000000000000" pitchFamily="2" charset="-78"/>
            </a:rPr>
            <a:t>افزایش شدید نقدینگی</a:t>
          </a:r>
          <a:endParaRPr lang="en-US" b="1" dirty="0">
            <a:cs typeface="B Mitra" panose="00000400000000000000" pitchFamily="2" charset="-78"/>
          </a:endParaRPr>
        </a:p>
      </dgm:t>
    </dgm:pt>
    <dgm:pt modelId="{F247670D-E51C-43CA-8377-F66DE6706E95}" type="parTrans" cxnId="{81908D73-943C-47C7-B133-09EBBA7DBAE7}">
      <dgm:prSet/>
      <dgm:spPr/>
      <dgm:t>
        <a:bodyPr/>
        <a:lstStyle/>
        <a:p>
          <a:endParaRPr lang="en-US" b="1">
            <a:cs typeface="B Mitra" panose="00000400000000000000" pitchFamily="2" charset="-78"/>
          </a:endParaRPr>
        </a:p>
      </dgm:t>
    </dgm:pt>
    <dgm:pt modelId="{F899C5A4-ADC0-45D8-A6AB-6C7CDAAE94F5}" type="sibTrans" cxnId="{81908D73-943C-47C7-B133-09EBBA7DBAE7}">
      <dgm:prSet/>
      <dgm:spPr/>
      <dgm:t>
        <a:bodyPr/>
        <a:lstStyle/>
        <a:p>
          <a:endParaRPr lang="en-US" b="1">
            <a:cs typeface="B Mitra" panose="00000400000000000000" pitchFamily="2" charset="-78"/>
          </a:endParaRPr>
        </a:p>
      </dgm:t>
    </dgm:pt>
    <dgm:pt modelId="{8E8829FA-BF8A-44FB-9637-F94B89F266C2}">
      <dgm:prSet phldrT="[Text]"/>
      <dgm:spPr/>
      <dgm:t>
        <a:bodyPr/>
        <a:lstStyle/>
        <a:p>
          <a:r>
            <a:rPr lang="fa-IR" b="1" dirty="0">
              <a:cs typeface="B Mitra" panose="00000400000000000000" pitchFamily="2" charset="-78"/>
            </a:rPr>
            <a:t>رکود بخش تولید</a:t>
          </a:r>
          <a:endParaRPr lang="en-US" b="1" dirty="0">
            <a:cs typeface="B Mitra" panose="00000400000000000000" pitchFamily="2" charset="-78"/>
          </a:endParaRPr>
        </a:p>
      </dgm:t>
    </dgm:pt>
    <dgm:pt modelId="{B3453D18-2450-46A1-BBD7-9B3A29A2F7EB}" type="parTrans" cxnId="{D2E51F4C-D1AA-4770-A7EB-C94A3DC5AB03}">
      <dgm:prSet/>
      <dgm:spPr/>
      <dgm:t>
        <a:bodyPr/>
        <a:lstStyle/>
        <a:p>
          <a:endParaRPr lang="en-US" b="1">
            <a:cs typeface="B Mitra" panose="00000400000000000000" pitchFamily="2" charset="-78"/>
          </a:endParaRPr>
        </a:p>
      </dgm:t>
    </dgm:pt>
    <dgm:pt modelId="{F90BB207-B9BD-4903-9A50-D37293F06D42}" type="sibTrans" cxnId="{D2E51F4C-D1AA-4770-A7EB-C94A3DC5AB03}">
      <dgm:prSet/>
      <dgm:spPr/>
      <dgm:t>
        <a:bodyPr/>
        <a:lstStyle/>
        <a:p>
          <a:endParaRPr lang="en-US" b="1">
            <a:cs typeface="B Mitra" panose="00000400000000000000" pitchFamily="2" charset="-78"/>
          </a:endParaRPr>
        </a:p>
      </dgm:t>
    </dgm:pt>
    <dgm:pt modelId="{E6FC84F6-6598-44EE-B367-3BAC5EB86DF9}">
      <dgm:prSet phldrT="[Text]"/>
      <dgm:spPr/>
      <dgm:t>
        <a:bodyPr/>
        <a:lstStyle/>
        <a:p>
          <a:r>
            <a:rPr lang="fa-IR" b="1" dirty="0">
              <a:cs typeface="B Mitra" panose="00000400000000000000" pitchFamily="2" charset="-78"/>
            </a:rPr>
            <a:t>کاهش سود بانکی</a:t>
          </a:r>
          <a:endParaRPr lang="en-US" b="1" dirty="0">
            <a:cs typeface="B Mitra" panose="00000400000000000000" pitchFamily="2" charset="-78"/>
          </a:endParaRPr>
        </a:p>
      </dgm:t>
    </dgm:pt>
    <dgm:pt modelId="{31092C15-2756-46FF-903B-B8B4E97FB067}" type="parTrans" cxnId="{D9F817C5-99FD-4017-B1E7-37349DAFBD4D}">
      <dgm:prSet/>
      <dgm:spPr/>
      <dgm:t>
        <a:bodyPr/>
        <a:lstStyle/>
        <a:p>
          <a:endParaRPr lang="en-US" b="1">
            <a:cs typeface="B Mitra" panose="00000400000000000000" pitchFamily="2" charset="-78"/>
          </a:endParaRPr>
        </a:p>
      </dgm:t>
    </dgm:pt>
    <dgm:pt modelId="{2B88785D-FAFD-45A7-8370-F19B08E0A7CF}" type="sibTrans" cxnId="{D9F817C5-99FD-4017-B1E7-37349DAFBD4D}">
      <dgm:prSet/>
      <dgm:spPr/>
      <dgm:t>
        <a:bodyPr/>
        <a:lstStyle/>
        <a:p>
          <a:endParaRPr lang="en-US" b="1">
            <a:cs typeface="B Mitra" panose="00000400000000000000" pitchFamily="2" charset="-78"/>
          </a:endParaRPr>
        </a:p>
      </dgm:t>
    </dgm:pt>
    <dgm:pt modelId="{34855C87-0639-4F28-9374-EE2B6342C679}">
      <dgm:prSet phldrT="[Text]"/>
      <dgm:spPr/>
      <dgm:t>
        <a:bodyPr/>
        <a:lstStyle/>
        <a:p>
          <a:r>
            <a:rPr lang="fa-IR" b="1" dirty="0">
              <a:cs typeface="B Mitra" panose="00000400000000000000" pitchFamily="2" charset="-78"/>
            </a:rPr>
            <a:t>هجوم سرمایه به بازارهای غیرمولد</a:t>
          </a:r>
          <a:endParaRPr lang="en-US" b="1" dirty="0">
            <a:cs typeface="B Mitra" panose="00000400000000000000" pitchFamily="2" charset="-78"/>
          </a:endParaRPr>
        </a:p>
      </dgm:t>
    </dgm:pt>
    <dgm:pt modelId="{5841FFC5-044C-409E-BD9B-A52E32259D56}" type="parTrans" cxnId="{493B3505-E36E-41E2-9DCA-ADF773F4705E}">
      <dgm:prSet/>
      <dgm:spPr/>
      <dgm:t>
        <a:bodyPr/>
        <a:lstStyle/>
        <a:p>
          <a:endParaRPr lang="en-US" b="1">
            <a:cs typeface="B Mitra" panose="00000400000000000000" pitchFamily="2" charset="-78"/>
          </a:endParaRPr>
        </a:p>
      </dgm:t>
    </dgm:pt>
    <dgm:pt modelId="{1DEF9664-903D-46B0-A0B6-31F666C35D32}" type="sibTrans" cxnId="{493B3505-E36E-41E2-9DCA-ADF773F4705E}">
      <dgm:prSet/>
      <dgm:spPr/>
      <dgm:t>
        <a:bodyPr/>
        <a:lstStyle/>
        <a:p>
          <a:endParaRPr lang="en-US" b="1">
            <a:cs typeface="B Mitra" panose="00000400000000000000" pitchFamily="2" charset="-78"/>
          </a:endParaRPr>
        </a:p>
      </dgm:t>
    </dgm:pt>
    <dgm:pt modelId="{B4EEDDF7-160A-454F-8A1A-DA0309BCAA60}">
      <dgm:prSet phldrT="[Text]"/>
      <dgm:spPr/>
      <dgm:t>
        <a:bodyPr/>
        <a:lstStyle/>
        <a:p>
          <a:r>
            <a:rPr lang="fa-IR" b="1" dirty="0">
              <a:cs typeface="B Mitra" panose="00000400000000000000" pitchFamily="2" charset="-78"/>
            </a:rPr>
            <a:t>خلق پول توسط بانک‌ها</a:t>
          </a:r>
          <a:endParaRPr lang="en-US" b="1" dirty="0">
            <a:cs typeface="B Mitra" panose="00000400000000000000" pitchFamily="2" charset="-78"/>
          </a:endParaRPr>
        </a:p>
      </dgm:t>
    </dgm:pt>
    <dgm:pt modelId="{8588439E-73A1-4BDF-817D-B1298885D790}" type="parTrans" cxnId="{068D50D8-36E9-42D4-AA8A-0E77DADB92CA}">
      <dgm:prSet/>
      <dgm:spPr/>
      <dgm:t>
        <a:bodyPr/>
        <a:lstStyle/>
        <a:p>
          <a:endParaRPr lang="en-US" b="1">
            <a:cs typeface="B Mitra" panose="00000400000000000000" pitchFamily="2" charset="-78"/>
          </a:endParaRPr>
        </a:p>
      </dgm:t>
    </dgm:pt>
    <dgm:pt modelId="{97DDFDDA-065A-4C1A-BD6D-9D5E9DC2D07C}" type="sibTrans" cxnId="{068D50D8-36E9-42D4-AA8A-0E77DADB92CA}">
      <dgm:prSet/>
      <dgm:spPr/>
      <dgm:t>
        <a:bodyPr/>
        <a:lstStyle/>
        <a:p>
          <a:endParaRPr lang="en-US" b="1">
            <a:cs typeface="B Mitra" panose="00000400000000000000" pitchFamily="2" charset="-78"/>
          </a:endParaRPr>
        </a:p>
      </dgm:t>
    </dgm:pt>
    <dgm:pt modelId="{48926F92-2207-46E9-B96C-E0AC0ED70E2E}">
      <dgm:prSet phldrT="[Text]"/>
      <dgm:spPr/>
      <dgm:t>
        <a:bodyPr/>
        <a:lstStyle/>
        <a:p>
          <a:r>
            <a:rPr lang="fa-IR" b="1">
              <a:cs typeface="B Mitra" panose="00000400000000000000" pitchFamily="2" charset="-78"/>
            </a:rPr>
            <a:t>تورم انفجاری</a:t>
          </a:r>
          <a:endParaRPr lang="en-US" b="1" dirty="0">
            <a:cs typeface="B Mitra" panose="00000400000000000000" pitchFamily="2" charset="-78"/>
          </a:endParaRPr>
        </a:p>
      </dgm:t>
    </dgm:pt>
    <dgm:pt modelId="{22CF5A58-CC5F-4F69-8182-EF59BCF39738}" type="parTrans" cxnId="{24FCA4D3-8343-4765-B83A-5D874CCA586B}">
      <dgm:prSet/>
      <dgm:spPr/>
      <dgm:t>
        <a:bodyPr/>
        <a:lstStyle/>
        <a:p>
          <a:endParaRPr lang="en-US" b="1">
            <a:cs typeface="B Mitra" panose="00000400000000000000" pitchFamily="2" charset="-78"/>
          </a:endParaRPr>
        </a:p>
      </dgm:t>
    </dgm:pt>
    <dgm:pt modelId="{1DCB2C29-BAB8-46B5-9025-2536E869E03B}" type="sibTrans" cxnId="{24FCA4D3-8343-4765-B83A-5D874CCA586B}">
      <dgm:prSet/>
      <dgm:spPr/>
      <dgm:t>
        <a:bodyPr/>
        <a:lstStyle/>
        <a:p>
          <a:endParaRPr lang="en-US" b="1">
            <a:cs typeface="B Mitra" panose="00000400000000000000" pitchFamily="2" charset="-78"/>
          </a:endParaRPr>
        </a:p>
      </dgm:t>
    </dgm:pt>
    <dgm:pt modelId="{AD7CB25F-94B8-41C1-83E8-FD9C2C5DAB71}" type="pres">
      <dgm:prSet presAssocID="{01503833-D668-473C-8518-F5C791697B6D}" presName="cycle" presStyleCnt="0">
        <dgm:presLayoutVars>
          <dgm:dir/>
          <dgm:resizeHandles val="exact"/>
        </dgm:presLayoutVars>
      </dgm:prSet>
      <dgm:spPr/>
    </dgm:pt>
    <dgm:pt modelId="{D3F65DE5-4377-4F6F-A5D3-2F83388AC831}" type="pres">
      <dgm:prSet presAssocID="{D7411381-4C60-4C48-9693-716D4BBBDE2C}" presName="dummy" presStyleCnt="0"/>
      <dgm:spPr/>
    </dgm:pt>
    <dgm:pt modelId="{B399D803-CD9C-4521-8AAC-61D5E6F2DD77}" type="pres">
      <dgm:prSet presAssocID="{D7411381-4C60-4C48-9693-716D4BBBDE2C}" presName="node" presStyleLbl="revTx" presStyleIdx="0" presStyleCnt="8">
        <dgm:presLayoutVars>
          <dgm:bulletEnabled val="1"/>
        </dgm:presLayoutVars>
      </dgm:prSet>
      <dgm:spPr/>
    </dgm:pt>
    <dgm:pt modelId="{333DEB3D-F633-43CE-B961-D82546ECD71E}" type="pres">
      <dgm:prSet presAssocID="{C2F67DFA-A2E5-4BAF-91AF-79D6A4DB3AA0}" presName="sibTrans" presStyleLbl="node1" presStyleIdx="0" presStyleCnt="8"/>
      <dgm:spPr/>
    </dgm:pt>
    <dgm:pt modelId="{2AABABD0-43FF-449F-B778-EB07D8375AA8}" type="pres">
      <dgm:prSet presAssocID="{68B9FA40-0194-4D95-AB1D-324C2D0745EA}" presName="dummy" presStyleCnt="0"/>
      <dgm:spPr/>
    </dgm:pt>
    <dgm:pt modelId="{6F558A98-85FB-4335-8A54-DD87AB1ACDE3}" type="pres">
      <dgm:prSet presAssocID="{68B9FA40-0194-4D95-AB1D-324C2D0745EA}" presName="node" presStyleLbl="revTx" presStyleIdx="1" presStyleCnt="8">
        <dgm:presLayoutVars>
          <dgm:bulletEnabled val="1"/>
        </dgm:presLayoutVars>
      </dgm:prSet>
      <dgm:spPr/>
    </dgm:pt>
    <dgm:pt modelId="{47800B54-F678-4C8C-9007-B7F1CE78C96C}" type="pres">
      <dgm:prSet presAssocID="{D2C1065E-8424-4D48-AF16-0EC090138075}" presName="sibTrans" presStyleLbl="node1" presStyleIdx="1" presStyleCnt="8"/>
      <dgm:spPr/>
    </dgm:pt>
    <dgm:pt modelId="{8077DE49-CD3E-4104-A148-348FD3411FA5}" type="pres">
      <dgm:prSet presAssocID="{B4EEDDF7-160A-454F-8A1A-DA0309BCAA60}" presName="dummy" presStyleCnt="0"/>
      <dgm:spPr/>
    </dgm:pt>
    <dgm:pt modelId="{4830B031-9E2E-48E4-B6AB-9EB88DF01ACA}" type="pres">
      <dgm:prSet presAssocID="{B4EEDDF7-160A-454F-8A1A-DA0309BCAA60}" presName="node" presStyleLbl="revTx" presStyleIdx="2" presStyleCnt="8">
        <dgm:presLayoutVars>
          <dgm:bulletEnabled val="1"/>
        </dgm:presLayoutVars>
      </dgm:prSet>
      <dgm:spPr/>
    </dgm:pt>
    <dgm:pt modelId="{B4C28D2B-6732-4E25-A0A9-5DE1B9BADD0A}" type="pres">
      <dgm:prSet presAssocID="{97DDFDDA-065A-4C1A-BD6D-9D5E9DC2D07C}" presName="sibTrans" presStyleLbl="node1" presStyleIdx="2" presStyleCnt="8"/>
      <dgm:spPr/>
    </dgm:pt>
    <dgm:pt modelId="{A7B0DB37-7519-425F-B099-C017829C5CA0}" type="pres">
      <dgm:prSet presAssocID="{1094A0CE-3D5A-4D02-B900-FAFA25F197C9}" presName="dummy" presStyleCnt="0"/>
      <dgm:spPr/>
    </dgm:pt>
    <dgm:pt modelId="{201BD8A1-59C2-4FC0-B289-E6A9CC7BAB04}" type="pres">
      <dgm:prSet presAssocID="{1094A0CE-3D5A-4D02-B900-FAFA25F197C9}" presName="node" presStyleLbl="revTx" presStyleIdx="3" presStyleCnt="8">
        <dgm:presLayoutVars>
          <dgm:bulletEnabled val="1"/>
        </dgm:presLayoutVars>
      </dgm:prSet>
      <dgm:spPr/>
    </dgm:pt>
    <dgm:pt modelId="{B6C648AF-CDC3-409F-ADC4-8BFFD5FF52D9}" type="pres">
      <dgm:prSet presAssocID="{F899C5A4-ADC0-45D8-A6AB-6C7CDAAE94F5}" presName="sibTrans" presStyleLbl="node1" presStyleIdx="3" presStyleCnt="8"/>
      <dgm:spPr/>
    </dgm:pt>
    <dgm:pt modelId="{A11CF43D-4445-4A73-82C2-DA074C3B5156}" type="pres">
      <dgm:prSet presAssocID="{8E8829FA-BF8A-44FB-9637-F94B89F266C2}" presName="dummy" presStyleCnt="0"/>
      <dgm:spPr/>
    </dgm:pt>
    <dgm:pt modelId="{8952608D-AE35-4743-8039-6A22651347AD}" type="pres">
      <dgm:prSet presAssocID="{8E8829FA-BF8A-44FB-9637-F94B89F266C2}" presName="node" presStyleLbl="revTx" presStyleIdx="4" presStyleCnt="8">
        <dgm:presLayoutVars>
          <dgm:bulletEnabled val="1"/>
        </dgm:presLayoutVars>
      </dgm:prSet>
      <dgm:spPr/>
    </dgm:pt>
    <dgm:pt modelId="{86574103-476D-4D72-8BCA-EB040506560A}" type="pres">
      <dgm:prSet presAssocID="{F90BB207-B9BD-4903-9A50-D37293F06D42}" presName="sibTrans" presStyleLbl="node1" presStyleIdx="4" presStyleCnt="8"/>
      <dgm:spPr/>
    </dgm:pt>
    <dgm:pt modelId="{57FE3877-7A70-45BE-A8DD-8DC9C95915AF}" type="pres">
      <dgm:prSet presAssocID="{E6FC84F6-6598-44EE-B367-3BAC5EB86DF9}" presName="dummy" presStyleCnt="0"/>
      <dgm:spPr/>
    </dgm:pt>
    <dgm:pt modelId="{2CBB2D79-1D11-420F-BFBF-B5DFA4819E43}" type="pres">
      <dgm:prSet presAssocID="{E6FC84F6-6598-44EE-B367-3BAC5EB86DF9}" presName="node" presStyleLbl="revTx" presStyleIdx="5" presStyleCnt="8">
        <dgm:presLayoutVars>
          <dgm:bulletEnabled val="1"/>
        </dgm:presLayoutVars>
      </dgm:prSet>
      <dgm:spPr/>
    </dgm:pt>
    <dgm:pt modelId="{7B6DE8D7-D357-4FAB-90F7-F5F31DD40342}" type="pres">
      <dgm:prSet presAssocID="{2B88785D-FAFD-45A7-8370-F19B08E0A7CF}" presName="sibTrans" presStyleLbl="node1" presStyleIdx="5" presStyleCnt="8"/>
      <dgm:spPr/>
    </dgm:pt>
    <dgm:pt modelId="{461EE119-E3D7-45F3-AFC6-EE52C024506E}" type="pres">
      <dgm:prSet presAssocID="{34855C87-0639-4F28-9374-EE2B6342C679}" presName="dummy" presStyleCnt="0"/>
      <dgm:spPr/>
    </dgm:pt>
    <dgm:pt modelId="{4B0225CF-2FB7-4B8D-985E-E0391AA6A4C9}" type="pres">
      <dgm:prSet presAssocID="{34855C87-0639-4F28-9374-EE2B6342C679}" presName="node" presStyleLbl="revTx" presStyleIdx="6" presStyleCnt="8">
        <dgm:presLayoutVars>
          <dgm:bulletEnabled val="1"/>
        </dgm:presLayoutVars>
      </dgm:prSet>
      <dgm:spPr/>
    </dgm:pt>
    <dgm:pt modelId="{1E186AC5-D643-4599-BEDB-3328F5EE746E}" type="pres">
      <dgm:prSet presAssocID="{1DEF9664-903D-46B0-A0B6-31F666C35D32}" presName="sibTrans" presStyleLbl="node1" presStyleIdx="6" presStyleCnt="8"/>
      <dgm:spPr/>
    </dgm:pt>
    <dgm:pt modelId="{A5C2EC80-58F2-4B1A-B554-2863297EFDC8}" type="pres">
      <dgm:prSet presAssocID="{48926F92-2207-46E9-B96C-E0AC0ED70E2E}" presName="dummy" presStyleCnt="0"/>
      <dgm:spPr/>
    </dgm:pt>
    <dgm:pt modelId="{9560A7F4-B553-4ABA-814B-589E69FFA3C6}" type="pres">
      <dgm:prSet presAssocID="{48926F92-2207-46E9-B96C-E0AC0ED70E2E}" presName="node" presStyleLbl="revTx" presStyleIdx="7" presStyleCnt="8">
        <dgm:presLayoutVars>
          <dgm:bulletEnabled val="1"/>
        </dgm:presLayoutVars>
      </dgm:prSet>
      <dgm:spPr/>
    </dgm:pt>
    <dgm:pt modelId="{76FB59EF-A366-4240-9852-329BA354F231}" type="pres">
      <dgm:prSet presAssocID="{1DCB2C29-BAB8-46B5-9025-2536E869E03B}" presName="sibTrans" presStyleLbl="node1" presStyleIdx="7" presStyleCnt="8"/>
      <dgm:spPr/>
    </dgm:pt>
  </dgm:ptLst>
  <dgm:cxnLst>
    <dgm:cxn modelId="{493B3505-E36E-41E2-9DCA-ADF773F4705E}" srcId="{01503833-D668-473C-8518-F5C791697B6D}" destId="{34855C87-0639-4F28-9374-EE2B6342C679}" srcOrd="6" destOrd="0" parTransId="{5841FFC5-044C-409E-BD9B-A52E32259D56}" sibTransId="{1DEF9664-903D-46B0-A0B6-31F666C35D32}"/>
    <dgm:cxn modelId="{93DE070B-60AD-480D-A2DF-EFC6D056F0B4}" type="presOf" srcId="{01503833-D668-473C-8518-F5C791697B6D}" destId="{AD7CB25F-94B8-41C1-83E8-FD9C2C5DAB71}" srcOrd="0" destOrd="0" presId="urn:microsoft.com/office/officeart/2005/8/layout/cycle1"/>
    <dgm:cxn modelId="{E9A3CF0D-E477-4722-B4CC-874FB0DE9B26}" type="presOf" srcId="{48926F92-2207-46E9-B96C-E0AC0ED70E2E}" destId="{9560A7F4-B553-4ABA-814B-589E69FFA3C6}" srcOrd="0" destOrd="0" presId="urn:microsoft.com/office/officeart/2005/8/layout/cycle1"/>
    <dgm:cxn modelId="{FFD23E18-EBBA-4E28-8B91-EBDA78876017}" type="presOf" srcId="{2B88785D-FAFD-45A7-8370-F19B08E0A7CF}" destId="{7B6DE8D7-D357-4FAB-90F7-F5F31DD40342}" srcOrd="0" destOrd="0" presId="urn:microsoft.com/office/officeart/2005/8/layout/cycle1"/>
    <dgm:cxn modelId="{6FE78760-BF87-4CD0-BDA6-46D45FD61073}" type="presOf" srcId="{B4EEDDF7-160A-454F-8A1A-DA0309BCAA60}" destId="{4830B031-9E2E-48E4-B6AB-9EB88DF01ACA}" srcOrd="0" destOrd="0" presId="urn:microsoft.com/office/officeart/2005/8/layout/cycle1"/>
    <dgm:cxn modelId="{42596F4A-B7AF-418C-871B-3C375C13E7FF}" type="presOf" srcId="{8E8829FA-BF8A-44FB-9637-F94B89F266C2}" destId="{8952608D-AE35-4743-8039-6A22651347AD}" srcOrd="0" destOrd="0" presId="urn:microsoft.com/office/officeart/2005/8/layout/cycle1"/>
    <dgm:cxn modelId="{2DCE336B-67A8-4124-849C-C3021D2368CA}" type="presOf" srcId="{D2C1065E-8424-4D48-AF16-0EC090138075}" destId="{47800B54-F678-4C8C-9007-B7F1CE78C96C}" srcOrd="0" destOrd="0" presId="urn:microsoft.com/office/officeart/2005/8/layout/cycle1"/>
    <dgm:cxn modelId="{D2E51F4C-D1AA-4770-A7EB-C94A3DC5AB03}" srcId="{01503833-D668-473C-8518-F5C791697B6D}" destId="{8E8829FA-BF8A-44FB-9637-F94B89F266C2}" srcOrd="4" destOrd="0" parTransId="{B3453D18-2450-46A1-BBD7-9B3A29A2F7EB}" sibTransId="{F90BB207-B9BD-4903-9A50-D37293F06D42}"/>
    <dgm:cxn modelId="{7FAE5571-D7E9-45BC-8444-AD79AD2A7C9B}" type="presOf" srcId="{1DCB2C29-BAB8-46B5-9025-2536E869E03B}" destId="{76FB59EF-A366-4240-9852-329BA354F231}" srcOrd="0" destOrd="0" presId="urn:microsoft.com/office/officeart/2005/8/layout/cycle1"/>
    <dgm:cxn modelId="{CE48E472-6DFD-458B-8EE9-32523AD3CDB8}" srcId="{01503833-D668-473C-8518-F5C791697B6D}" destId="{68B9FA40-0194-4D95-AB1D-324C2D0745EA}" srcOrd="1" destOrd="0" parTransId="{1FBB652E-6FF4-4EB8-B1CF-21A07ABE7E92}" sibTransId="{D2C1065E-8424-4D48-AF16-0EC090138075}"/>
    <dgm:cxn modelId="{81908D73-943C-47C7-B133-09EBBA7DBAE7}" srcId="{01503833-D668-473C-8518-F5C791697B6D}" destId="{1094A0CE-3D5A-4D02-B900-FAFA25F197C9}" srcOrd="3" destOrd="0" parTransId="{F247670D-E51C-43CA-8377-F66DE6706E95}" sibTransId="{F899C5A4-ADC0-45D8-A6AB-6C7CDAAE94F5}"/>
    <dgm:cxn modelId="{78A91577-BF0C-441B-9760-2C6A6593CA37}" srcId="{01503833-D668-473C-8518-F5C791697B6D}" destId="{D7411381-4C60-4C48-9693-716D4BBBDE2C}" srcOrd="0" destOrd="0" parTransId="{08024D81-57A0-4448-8E8E-C0B11B02BB2D}" sibTransId="{C2F67DFA-A2E5-4BAF-91AF-79D6A4DB3AA0}"/>
    <dgm:cxn modelId="{130DA39C-85B6-433F-A56F-EFAD5DD3DC42}" type="presOf" srcId="{1DEF9664-903D-46B0-A0B6-31F666C35D32}" destId="{1E186AC5-D643-4599-BEDB-3328F5EE746E}" srcOrd="0" destOrd="0" presId="urn:microsoft.com/office/officeart/2005/8/layout/cycle1"/>
    <dgm:cxn modelId="{B87798AF-359B-4DEF-AAB2-EDD37A95B040}" type="presOf" srcId="{F90BB207-B9BD-4903-9A50-D37293F06D42}" destId="{86574103-476D-4D72-8BCA-EB040506560A}" srcOrd="0" destOrd="0" presId="urn:microsoft.com/office/officeart/2005/8/layout/cycle1"/>
    <dgm:cxn modelId="{7095E2AF-C15B-4B24-A028-25FE7C677532}" type="presOf" srcId="{F899C5A4-ADC0-45D8-A6AB-6C7CDAAE94F5}" destId="{B6C648AF-CDC3-409F-ADC4-8BFFD5FF52D9}" srcOrd="0" destOrd="0" presId="urn:microsoft.com/office/officeart/2005/8/layout/cycle1"/>
    <dgm:cxn modelId="{E974F1C2-8EED-4D8F-9C4D-4F978D9907FF}" type="presOf" srcId="{97DDFDDA-065A-4C1A-BD6D-9D5E9DC2D07C}" destId="{B4C28D2B-6732-4E25-A0A9-5DE1B9BADD0A}" srcOrd="0" destOrd="0" presId="urn:microsoft.com/office/officeart/2005/8/layout/cycle1"/>
    <dgm:cxn modelId="{D9F817C5-99FD-4017-B1E7-37349DAFBD4D}" srcId="{01503833-D668-473C-8518-F5C791697B6D}" destId="{E6FC84F6-6598-44EE-B367-3BAC5EB86DF9}" srcOrd="5" destOrd="0" parTransId="{31092C15-2756-46FF-903B-B8B4E97FB067}" sibTransId="{2B88785D-FAFD-45A7-8370-F19B08E0A7CF}"/>
    <dgm:cxn modelId="{24FCA4D3-8343-4765-B83A-5D874CCA586B}" srcId="{01503833-D668-473C-8518-F5C791697B6D}" destId="{48926F92-2207-46E9-B96C-E0AC0ED70E2E}" srcOrd="7" destOrd="0" parTransId="{22CF5A58-CC5F-4F69-8182-EF59BCF39738}" sibTransId="{1DCB2C29-BAB8-46B5-9025-2536E869E03B}"/>
    <dgm:cxn modelId="{068D50D8-36E9-42D4-AA8A-0E77DADB92CA}" srcId="{01503833-D668-473C-8518-F5C791697B6D}" destId="{B4EEDDF7-160A-454F-8A1A-DA0309BCAA60}" srcOrd="2" destOrd="0" parTransId="{8588439E-73A1-4BDF-817D-B1298885D790}" sibTransId="{97DDFDDA-065A-4C1A-BD6D-9D5E9DC2D07C}"/>
    <dgm:cxn modelId="{12E816D9-34B6-4BDD-8B48-FAF84A885D2B}" type="presOf" srcId="{E6FC84F6-6598-44EE-B367-3BAC5EB86DF9}" destId="{2CBB2D79-1D11-420F-BFBF-B5DFA4819E43}" srcOrd="0" destOrd="0" presId="urn:microsoft.com/office/officeart/2005/8/layout/cycle1"/>
    <dgm:cxn modelId="{7D533ADA-825B-4F81-B37E-FDF92108DB41}" type="presOf" srcId="{34855C87-0639-4F28-9374-EE2B6342C679}" destId="{4B0225CF-2FB7-4B8D-985E-E0391AA6A4C9}" srcOrd="0" destOrd="0" presId="urn:microsoft.com/office/officeart/2005/8/layout/cycle1"/>
    <dgm:cxn modelId="{CC42C7E1-0D8D-46B3-B227-DB94E9A974E8}" type="presOf" srcId="{D7411381-4C60-4C48-9693-716D4BBBDE2C}" destId="{B399D803-CD9C-4521-8AAC-61D5E6F2DD77}" srcOrd="0" destOrd="0" presId="urn:microsoft.com/office/officeart/2005/8/layout/cycle1"/>
    <dgm:cxn modelId="{A990C3E5-7D09-4BA6-A41A-88B5F8AFC84D}" type="presOf" srcId="{68B9FA40-0194-4D95-AB1D-324C2D0745EA}" destId="{6F558A98-85FB-4335-8A54-DD87AB1ACDE3}" srcOrd="0" destOrd="0" presId="urn:microsoft.com/office/officeart/2005/8/layout/cycle1"/>
    <dgm:cxn modelId="{EDEE7EF4-45E1-4E8E-BD3B-2B7DB4097703}" type="presOf" srcId="{C2F67DFA-A2E5-4BAF-91AF-79D6A4DB3AA0}" destId="{333DEB3D-F633-43CE-B961-D82546ECD71E}" srcOrd="0" destOrd="0" presId="urn:microsoft.com/office/officeart/2005/8/layout/cycle1"/>
    <dgm:cxn modelId="{8D08AAFF-59B4-4925-9261-6076743E4075}" type="presOf" srcId="{1094A0CE-3D5A-4D02-B900-FAFA25F197C9}" destId="{201BD8A1-59C2-4FC0-B289-E6A9CC7BAB04}" srcOrd="0" destOrd="0" presId="urn:microsoft.com/office/officeart/2005/8/layout/cycle1"/>
    <dgm:cxn modelId="{B66FAE64-ABA7-4FFB-9917-10B93B85AD7B}" type="presParOf" srcId="{AD7CB25F-94B8-41C1-83E8-FD9C2C5DAB71}" destId="{D3F65DE5-4377-4F6F-A5D3-2F83388AC831}" srcOrd="0" destOrd="0" presId="urn:microsoft.com/office/officeart/2005/8/layout/cycle1"/>
    <dgm:cxn modelId="{AD7EF84B-2AA5-4A3A-8F4B-AEB766B3A710}" type="presParOf" srcId="{AD7CB25F-94B8-41C1-83E8-FD9C2C5DAB71}" destId="{B399D803-CD9C-4521-8AAC-61D5E6F2DD77}" srcOrd="1" destOrd="0" presId="urn:microsoft.com/office/officeart/2005/8/layout/cycle1"/>
    <dgm:cxn modelId="{16F55EDE-50D7-432A-8DD8-E50314B20768}" type="presParOf" srcId="{AD7CB25F-94B8-41C1-83E8-FD9C2C5DAB71}" destId="{333DEB3D-F633-43CE-B961-D82546ECD71E}" srcOrd="2" destOrd="0" presId="urn:microsoft.com/office/officeart/2005/8/layout/cycle1"/>
    <dgm:cxn modelId="{4F01989E-31DF-4DFE-B2BC-C3B5A62DBE9B}" type="presParOf" srcId="{AD7CB25F-94B8-41C1-83E8-FD9C2C5DAB71}" destId="{2AABABD0-43FF-449F-B778-EB07D8375AA8}" srcOrd="3" destOrd="0" presId="urn:microsoft.com/office/officeart/2005/8/layout/cycle1"/>
    <dgm:cxn modelId="{1E89781F-0AB9-401A-880F-6CE6699FA751}" type="presParOf" srcId="{AD7CB25F-94B8-41C1-83E8-FD9C2C5DAB71}" destId="{6F558A98-85FB-4335-8A54-DD87AB1ACDE3}" srcOrd="4" destOrd="0" presId="urn:microsoft.com/office/officeart/2005/8/layout/cycle1"/>
    <dgm:cxn modelId="{CBD949E7-1C0E-4758-8A17-96C2A3B97335}" type="presParOf" srcId="{AD7CB25F-94B8-41C1-83E8-FD9C2C5DAB71}" destId="{47800B54-F678-4C8C-9007-B7F1CE78C96C}" srcOrd="5" destOrd="0" presId="urn:microsoft.com/office/officeart/2005/8/layout/cycle1"/>
    <dgm:cxn modelId="{94BFFA69-272C-4789-98AD-BF5E2845B276}" type="presParOf" srcId="{AD7CB25F-94B8-41C1-83E8-FD9C2C5DAB71}" destId="{8077DE49-CD3E-4104-A148-348FD3411FA5}" srcOrd="6" destOrd="0" presId="urn:microsoft.com/office/officeart/2005/8/layout/cycle1"/>
    <dgm:cxn modelId="{72C0F63D-21AE-40D2-835E-762C0AC477A4}" type="presParOf" srcId="{AD7CB25F-94B8-41C1-83E8-FD9C2C5DAB71}" destId="{4830B031-9E2E-48E4-B6AB-9EB88DF01ACA}" srcOrd="7" destOrd="0" presId="urn:microsoft.com/office/officeart/2005/8/layout/cycle1"/>
    <dgm:cxn modelId="{4CDFD674-B336-4676-8B1A-BDF2325CCD11}" type="presParOf" srcId="{AD7CB25F-94B8-41C1-83E8-FD9C2C5DAB71}" destId="{B4C28D2B-6732-4E25-A0A9-5DE1B9BADD0A}" srcOrd="8" destOrd="0" presId="urn:microsoft.com/office/officeart/2005/8/layout/cycle1"/>
    <dgm:cxn modelId="{1B01218E-EA6A-4260-B75F-4ECC8039E5C0}" type="presParOf" srcId="{AD7CB25F-94B8-41C1-83E8-FD9C2C5DAB71}" destId="{A7B0DB37-7519-425F-B099-C017829C5CA0}" srcOrd="9" destOrd="0" presId="urn:microsoft.com/office/officeart/2005/8/layout/cycle1"/>
    <dgm:cxn modelId="{5D3030E3-458C-41A3-9252-8979DF77A0F7}" type="presParOf" srcId="{AD7CB25F-94B8-41C1-83E8-FD9C2C5DAB71}" destId="{201BD8A1-59C2-4FC0-B289-E6A9CC7BAB04}" srcOrd="10" destOrd="0" presId="urn:microsoft.com/office/officeart/2005/8/layout/cycle1"/>
    <dgm:cxn modelId="{F86F6E0E-DD47-4462-B97B-547E7BAFC701}" type="presParOf" srcId="{AD7CB25F-94B8-41C1-83E8-FD9C2C5DAB71}" destId="{B6C648AF-CDC3-409F-ADC4-8BFFD5FF52D9}" srcOrd="11" destOrd="0" presId="urn:microsoft.com/office/officeart/2005/8/layout/cycle1"/>
    <dgm:cxn modelId="{03B517F9-61C3-4043-8904-B3225D1DA43D}" type="presParOf" srcId="{AD7CB25F-94B8-41C1-83E8-FD9C2C5DAB71}" destId="{A11CF43D-4445-4A73-82C2-DA074C3B5156}" srcOrd="12" destOrd="0" presId="urn:microsoft.com/office/officeart/2005/8/layout/cycle1"/>
    <dgm:cxn modelId="{D749CFB5-0A92-4BA4-B9E6-900F1405AD39}" type="presParOf" srcId="{AD7CB25F-94B8-41C1-83E8-FD9C2C5DAB71}" destId="{8952608D-AE35-4743-8039-6A22651347AD}" srcOrd="13" destOrd="0" presId="urn:microsoft.com/office/officeart/2005/8/layout/cycle1"/>
    <dgm:cxn modelId="{E7BC6644-82EA-4EEF-9B8F-87406A98D034}" type="presParOf" srcId="{AD7CB25F-94B8-41C1-83E8-FD9C2C5DAB71}" destId="{86574103-476D-4D72-8BCA-EB040506560A}" srcOrd="14" destOrd="0" presId="urn:microsoft.com/office/officeart/2005/8/layout/cycle1"/>
    <dgm:cxn modelId="{47FDD83E-0FE4-41D9-AC96-4CCA1A35A842}" type="presParOf" srcId="{AD7CB25F-94B8-41C1-83E8-FD9C2C5DAB71}" destId="{57FE3877-7A70-45BE-A8DD-8DC9C95915AF}" srcOrd="15" destOrd="0" presId="urn:microsoft.com/office/officeart/2005/8/layout/cycle1"/>
    <dgm:cxn modelId="{4A8A77BC-167F-449A-98F6-18B3FA8A9DD9}" type="presParOf" srcId="{AD7CB25F-94B8-41C1-83E8-FD9C2C5DAB71}" destId="{2CBB2D79-1D11-420F-BFBF-B5DFA4819E43}" srcOrd="16" destOrd="0" presId="urn:microsoft.com/office/officeart/2005/8/layout/cycle1"/>
    <dgm:cxn modelId="{F35535FB-2048-4CE2-B92C-60727A015A00}" type="presParOf" srcId="{AD7CB25F-94B8-41C1-83E8-FD9C2C5DAB71}" destId="{7B6DE8D7-D357-4FAB-90F7-F5F31DD40342}" srcOrd="17" destOrd="0" presId="urn:microsoft.com/office/officeart/2005/8/layout/cycle1"/>
    <dgm:cxn modelId="{03751A2C-A052-478D-A41F-D0D13414F146}" type="presParOf" srcId="{AD7CB25F-94B8-41C1-83E8-FD9C2C5DAB71}" destId="{461EE119-E3D7-45F3-AFC6-EE52C024506E}" srcOrd="18" destOrd="0" presId="urn:microsoft.com/office/officeart/2005/8/layout/cycle1"/>
    <dgm:cxn modelId="{D344EF93-4439-494E-BA0E-C9448083CA2B}" type="presParOf" srcId="{AD7CB25F-94B8-41C1-83E8-FD9C2C5DAB71}" destId="{4B0225CF-2FB7-4B8D-985E-E0391AA6A4C9}" srcOrd="19" destOrd="0" presId="urn:microsoft.com/office/officeart/2005/8/layout/cycle1"/>
    <dgm:cxn modelId="{DBEE03DD-1FA8-46AD-8686-8D374278810B}" type="presParOf" srcId="{AD7CB25F-94B8-41C1-83E8-FD9C2C5DAB71}" destId="{1E186AC5-D643-4599-BEDB-3328F5EE746E}" srcOrd="20" destOrd="0" presId="urn:microsoft.com/office/officeart/2005/8/layout/cycle1"/>
    <dgm:cxn modelId="{E3915234-6386-49B3-91A0-A43548DB52F6}" type="presParOf" srcId="{AD7CB25F-94B8-41C1-83E8-FD9C2C5DAB71}" destId="{A5C2EC80-58F2-4B1A-B554-2863297EFDC8}" srcOrd="21" destOrd="0" presId="urn:microsoft.com/office/officeart/2005/8/layout/cycle1"/>
    <dgm:cxn modelId="{EFE18F3E-A619-415E-80E7-C02CD5BA2AAF}" type="presParOf" srcId="{AD7CB25F-94B8-41C1-83E8-FD9C2C5DAB71}" destId="{9560A7F4-B553-4ABA-814B-589E69FFA3C6}" srcOrd="22" destOrd="0" presId="urn:microsoft.com/office/officeart/2005/8/layout/cycle1"/>
    <dgm:cxn modelId="{921E49E0-C433-40ED-BE4D-C739EBD6AF78}" type="presParOf" srcId="{AD7CB25F-94B8-41C1-83E8-FD9C2C5DAB71}" destId="{76FB59EF-A366-4240-9852-329BA354F231}" srcOrd="23"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503833-D668-473C-8518-F5C791697B6D}" type="doc">
      <dgm:prSet loTypeId="urn:microsoft.com/office/officeart/2005/8/layout/cycle1" loCatId="cycle" qsTypeId="urn:microsoft.com/office/officeart/2005/8/quickstyle/3d1" qsCatId="3D" csTypeId="urn:microsoft.com/office/officeart/2005/8/colors/accent1_2" csCatId="accent1" phldr="1"/>
      <dgm:spPr/>
      <dgm:t>
        <a:bodyPr/>
        <a:lstStyle/>
        <a:p>
          <a:endParaRPr lang="en-US"/>
        </a:p>
      </dgm:t>
    </dgm:pt>
    <dgm:pt modelId="{D7411381-4C60-4C48-9693-716D4BBBDE2C}">
      <dgm:prSet phldrT="[Text]"/>
      <dgm:spPr/>
      <dgm:t>
        <a:bodyPr/>
        <a:lstStyle/>
        <a:p>
          <a:r>
            <a:rPr lang="fa-IR" b="1" dirty="0">
              <a:cs typeface="B Mitra" panose="00000400000000000000" pitchFamily="2" charset="-78"/>
            </a:rPr>
            <a:t>سود بالای بانکی</a:t>
          </a:r>
          <a:endParaRPr lang="en-US" b="1" dirty="0">
            <a:cs typeface="B Mitra" panose="00000400000000000000" pitchFamily="2" charset="-78"/>
          </a:endParaRPr>
        </a:p>
      </dgm:t>
    </dgm:pt>
    <dgm:pt modelId="{08024D81-57A0-4448-8E8E-C0B11B02BB2D}" type="parTrans" cxnId="{78A91577-BF0C-441B-9760-2C6A6593CA37}">
      <dgm:prSet/>
      <dgm:spPr/>
      <dgm:t>
        <a:bodyPr/>
        <a:lstStyle/>
        <a:p>
          <a:endParaRPr lang="en-US" b="1">
            <a:cs typeface="B Mitra" panose="00000400000000000000" pitchFamily="2" charset="-78"/>
          </a:endParaRPr>
        </a:p>
      </dgm:t>
    </dgm:pt>
    <dgm:pt modelId="{C2F67DFA-A2E5-4BAF-91AF-79D6A4DB3AA0}" type="sibTrans" cxnId="{78A91577-BF0C-441B-9760-2C6A6593CA37}">
      <dgm:prSet/>
      <dgm:spPr/>
      <dgm:t>
        <a:bodyPr/>
        <a:lstStyle/>
        <a:p>
          <a:endParaRPr lang="en-US" b="1">
            <a:cs typeface="B Mitra" panose="00000400000000000000" pitchFamily="2" charset="-78"/>
          </a:endParaRPr>
        </a:p>
      </dgm:t>
    </dgm:pt>
    <dgm:pt modelId="{68B9FA40-0194-4D95-AB1D-324C2D0745EA}">
      <dgm:prSet phldrT="[Text]"/>
      <dgm:spPr/>
      <dgm:t>
        <a:bodyPr/>
        <a:lstStyle/>
        <a:p>
          <a:r>
            <a:rPr lang="fa-IR" b="1" dirty="0">
              <a:cs typeface="B Mitra" panose="00000400000000000000" pitchFamily="2" charset="-78"/>
            </a:rPr>
            <a:t>انباشت سرمایه در بانک‌ها</a:t>
          </a:r>
          <a:endParaRPr lang="en-US" b="1" dirty="0">
            <a:cs typeface="B Mitra" panose="00000400000000000000" pitchFamily="2" charset="-78"/>
          </a:endParaRPr>
        </a:p>
      </dgm:t>
    </dgm:pt>
    <dgm:pt modelId="{1FBB652E-6FF4-4EB8-B1CF-21A07ABE7E92}" type="parTrans" cxnId="{CE48E472-6DFD-458B-8EE9-32523AD3CDB8}">
      <dgm:prSet/>
      <dgm:spPr/>
      <dgm:t>
        <a:bodyPr/>
        <a:lstStyle/>
        <a:p>
          <a:endParaRPr lang="en-US" b="1">
            <a:cs typeface="B Mitra" panose="00000400000000000000" pitchFamily="2" charset="-78"/>
          </a:endParaRPr>
        </a:p>
      </dgm:t>
    </dgm:pt>
    <dgm:pt modelId="{D2C1065E-8424-4D48-AF16-0EC090138075}" type="sibTrans" cxnId="{CE48E472-6DFD-458B-8EE9-32523AD3CDB8}">
      <dgm:prSet/>
      <dgm:spPr/>
      <dgm:t>
        <a:bodyPr/>
        <a:lstStyle/>
        <a:p>
          <a:endParaRPr lang="en-US" b="1">
            <a:cs typeface="B Mitra" panose="00000400000000000000" pitchFamily="2" charset="-78"/>
          </a:endParaRPr>
        </a:p>
      </dgm:t>
    </dgm:pt>
    <dgm:pt modelId="{1094A0CE-3D5A-4D02-B900-FAFA25F197C9}">
      <dgm:prSet phldrT="[Text]"/>
      <dgm:spPr/>
      <dgm:t>
        <a:bodyPr/>
        <a:lstStyle/>
        <a:p>
          <a:r>
            <a:rPr lang="fa-IR" b="1" dirty="0">
              <a:cs typeface="B Mitra" panose="00000400000000000000" pitchFamily="2" charset="-78"/>
            </a:rPr>
            <a:t>افزایش تصاعدی نقدینگی</a:t>
          </a:r>
          <a:endParaRPr lang="en-US" b="1" dirty="0">
            <a:cs typeface="B Mitra" panose="00000400000000000000" pitchFamily="2" charset="-78"/>
          </a:endParaRPr>
        </a:p>
      </dgm:t>
    </dgm:pt>
    <dgm:pt modelId="{F247670D-E51C-43CA-8377-F66DE6706E95}" type="parTrans" cxnId="{81908D73-943C-47C7-B133-09EBBA7DBAE7}">
      <dgm:prSet/>
      <dgm:spPr/>
      <dgm:t>
        <a:bodyPr/>
        <a:lstStyle/>
        <a:p>
          <a:endParaRPr lang="en-US" b="1">
            <a:cs typeface="B Mitra" panose="00000400000000000000" pitchFamily="2" charset="-78"/>
          </a:endParaRPr>
        </a:p>
      </dgm:t>
    </dgm:pt>
    <dgm:pt modelId="{F899C5A4-ADC0-45D8-A6AB-6C7CDAAE94F5}" type="sibTrans" cxnId="{81908D73-943C-47C7-B133-09EBBA7DBAE7}">
      <dgm:prSet/>
      <dgm:spPr/>
      <dgm:t>
        <a:bodyPr/>
        <a:lstStyle/>
        <a:p>
          <a:endParaRPr lang="en-US" b="1">
            <a:cs typeface="B Mitra" panose="00000400000000000000" pitchFamily="2" charset="-78"/>
          </a:endParaRPr>
        </a:p>
      </dgm:t>
    </dgm:pt>
    <dgm:pt modelId="{8E8829FA-BF8A-44FB-9637-F94B89F266C2}">
      <dgm:prSet phldrT="[Text]"/>
      <dgm:spPr/>
      <dgm:t>
        <a:bodyPr/>
        <a:lstStyle/>
        <a:p>
          <a:r>
            <a:rPr lang="fa-IR" b="1" dirty="0">
              <a:cs typeface="B Mitra" panose="00000400000000000000" pitchFamily="2" charset="-78"/>
            </a:rPr>
            <a:t>رکود بخش تولید</a:t>
          </a:r>
          <a:endParaRPr lang="en-US" b="1" dirty="0">
            <a:cs typeface="B Mitra" panose="00000400000000000000" pitchFamily="2" charset="-78"/>
          </a:endParaRPr>
        </a:p>
      </dgm:t>
    </dgm:pt>
    <dgm:pt modelId="{B3453D18-2450-46A1-BBD7-9B3A29A2F7EB}" type="parTrans" cxnId="{D2E51F4C-D1AA-4770-A7EB-C94A3DC5AB03}">
      <dgm:prSet/>
      <dgm:spPr/>
      <dgm:t>
        <a:bodyPr/>
        <a:lstStyle/>
        <a:p>
          <a:endParaRPr lang="en-US" b="1">
            <a:cs typeface="B Mitra" panose="00000400000000000000" pitchFamily="2" charset="-78"/>
          </a:endParaRPr>
        </a:p>
      </dgm:t>
    </dgm:pt>
    <dgm:pt modelId="{F90BB207-B9BD-4903-9A50-D37293F06D42}" type="sibTrans" cxnId="{D2E51F4C-D1AA-4770-A7EB-C94A3DC5AB03}">
      <dgm:prSet/>
      <dgm:spPr/>
      <dgm:t>
        <a:bodyPr/>
        <a:lstStyle/>
        <a:p>
          <a:endParaRPr lang="en-US" b="1">
            <a:cs typeface="B Mitra" panose="00000400000000000000" pitchFamily="2" charset="-78"/>
          </a:endParaRPr>
        </a:p>
      </dgm:t>
    </dgm:pt>
    <dgm:pt modelId="{B4EEDDF7-160A-454F-8A1A-DA0309BCAA60}">
      <dgm:prSet phldrT="[Text]"/>
      <dgm:spPr/>
      <dgm:t>
        <a:bodyPr/>
        <a:lstStyle/>
        <a:p>
          <a:r>
            <a:rPr lang="fa-IR" b="1" dirty="0">
              <a:cs typeface="B Mitra" panose="00000400000000000000" pitchFamily="2" charset="-78"/>
            </a:rPr>
            <a:t>خلق پول توسط بانک‌ها</a:t>
          </a:r>
          <a:endParaRPr lang="en-US" b="1" dirty="0">
            <a:cs typeface="B Mitra" panose="00000400000000000000" pitchFamily="2" charset="-78"/>
          </a:endParaRPr>
        </a:p>
      </dgm:t>
    </dgm:pt>
    <dgm:pt modelId="{8588439E-73A1-4BDF-817D-B1298885D790}" type="parTrans" cxnId="{068D50D8-36E9-42D4-AA8A-0E77DADB92CA}">
      <dgm:prSet/>
      <dgm:spPr/>
      <dgm:t>
        <a:bodyPr/>
        <a:lstStyle/>
        <a:p>
          <a:endParaRPr lang="en-US" b="1">
            <a:cs typeface="B Mitra" panose="00000400000000000000" pitchFamily="2" charset="-78"/>
          </a:endParaRPr>
        </a:p>
      </dgm:t>
    </dgm:pt>
    <dgm:pt modelId="{97DDFDDA-065A-4C1A-BD6D-9D5E9DC2D07C}" type="sibTrans" cxnId="{068D50D8-36E9-42D4-AA8A-0E77DADB92CA}">
      <dgm:prSet/>
      <dgm:spPr/>
      <dgm:t>
        <a:bodyPr/>
        <a:lstStyle/>
        <a:p>
          <a:endParaRPr lang="en-US" b="1">
            <a:cs typeface="B Mitra" panose="00000400000000000000" pitchFamily="2" charset="-78"/>
          </a:endParaRPr>
        </a:p>
      </dgm:t>
    </dgm:pt>
    <dgm:pt modelId="{AD7CB25F-94B8-41C1-83E8-FD9C2C5DAB71}" type="pres">
      <dgm:prSet presAssocID="{01503833-D668-473C-8518-F5C791697B6D}" presName="cycle" presStyleCnt="0">
        <dgm:presLayoutVars>
          <dgm:dir/>
          <dgm:resizeHandles val="exact"/>
        </dgm:presLayoutVars>
      </dgm:prSet>
      <dgm:spPr/>
    </dgm:pt>
    <dgm:pt modelId="{D3F65DE5-4377-4F6F-A5D3-2F83388AC831}" type="pres">
      <dgm:prSet presAssocID="{D7411381-4C60-4C48-9693-716D4BBBDE2C}" presName="dummy" presStyleCnt="0"/>
      <dgm:spPr/>
    </dgm:pt>
    <dgm:pt modelId="{B399D803-CD9C-4521-8AAC-61D5E6F2DD77}" type="pres">
      <dgm:prSet presAssocID="{D7411381-4C60-4C48-9693-716D4BBBDE2C}" presName="node" presStyleLbl="revTx" presStyleIdx="0" presStyleCnt="5">
        <dgm:presLayoutVars>
          <dgm:bulletEnabled val="1"/>
        </dgm:presLayoutVars>
      </dgm:prSet>
      <dgm:spPr/>
    </dgm:pt>
    <dgm:pt modelId="{333DEB3D-F633-43CE-B961-D82546ECD71E}" type="pres">
      <dgm:prSet presAssocID="{C2F67DFA-A2E5-4BAF-91AF-79D6A4DB3AA0}" presName="sibTrans" presStyleLbl="node1" presStyleIdx="0" presStyleCnt="5"/>
      <dgm:spPr/>
    </dgm:pt>
    <dgm:pt modelId="{2AABABD0-43FF-449F-B778-EB07D8375AA8}" type="pres">
      <dgm:prSet presAssocID="{68B9FA40-0194-4D95-AB1D-324C2D0745EA}" presName="dummy" presStyleCnt="0"/>
      <dgm:spPr/>
    </dgm:pt>
    <dgm:pt modelId="{6F558A98-85FB-4335-8A54-DD87AB1ACDE3}" type="pres">
      <dgm:prSet presAssocID="{68B9FA40-0194-4D95-AB1D-324C2D0745EA}" presName="node" presStyleLbl="revTx" presStyleIdx="1" presStyleCnt="5">
        <dgm:presLayoutVars>
          <dgm:bulletEnabled val="1"/>
        </dgm:presLayoutVars>
      </dgm:prSet>
      <dgm:spPr/>
    </dgm:pt>
    <dgm:pt modelId="{47800B54-F678-4C8C-9007-B7F1CE78C96C}" type="pres">
      <dgm:prSet presAssocID="{D2C1065E-8424-4D48-AF16-0EC090138075}" presName="sibTrans" presStyleLbl="node1" presStyleIdx="1" presStyleCnt="5"/>
      <dgm:spPr/>
    </dgm:pt>
    <dgm:pt modelId="{8077DE49-CD3E-4104-A148-348FD3411FA5}" type="pres">
      <dgm:prSet presAssocID="{B4EEDDF7-160A-454F-8A1A-DA0309BCAA60}" presName="dummy" presStyleCnt="0"/>
      <dgm:spPr/>
    </dgm:pt>
    <dgm:pt modelId="{4830B031-9E2E-48E4-B6AB-9EB88DF01ACA}" type="pres">
      <dgm:prSet presAssocID="{B4EEDDF7-160A-454F-8A1A-DA0309BCAA60}" presName="node" presStyleLbl="revTx" presStyleIdx="2" presStyleCnt="5">
        <dgm:presLayoutVars>
          <dgm:bulletEnabled val="1"/>
        </dgm:presLayoutVars>
      </dgm:prSet>
      <dgm:spPr/>
    </dgm:pt>
    <dgm:pt modelId="{B4C28D2B-6732-4E25-A0A9-5DE1B9BADD0A}" type="pres">
      <dgm:prSet presAssocID="{97DDFDDA-065A-4C1A-BD6D-9D5E9DC2D07C}" presName="sibTrans" presStyleLbl="node1" presStyleIdx="2" presStyleCnt="5"/>
      <dgm:spPr/>
    </dgm:pt>
    <dgm:pt modelId="{A7B0DB37-7519-425F-B099-C017829C5CA0}" type="pres">
      <dgm:prSet presAssocID="{1094A0CE-3D5A-4D02-B900-FAFA25F197C9}" presName="dummy" presStyleCnt="0"/>
      <dgm:spPr/>
    </dgm:pt>
    <dgm:pt modelId="{201BD8A1-59C2-4FC0-B289-E6A9CC7BAB04}" type="pres">
      <dgm:prSet presAssocID="{1094A0CE-3D5A-4D02-B900-FAFA25F197C9}" presName="node" presStyleLbl="revTx" presStyleIdx="3" presStyleCnt="5">
        <dgm:presLayoutVars>
          <dgm:bulletEnabled val="1"/>
        </dgm:presLayoutVars>
      </dgm:prSet>
      <dgm:spPr/>
    </dgm:pt>
    <dgm:pt modelId="{B6C648AF-CDC3-409F-ADC4-8BFFD5FF52D9}" type="pres">
      <dgm:prSet presAssocID="{F899C5A4-ADC0-45D8-A6AB-6C7CDAAE94F5}" presName="sibTrans" presStyleLbl="node1" presStyleIdx="3" presStyleCnt="5"/>
      <dgm:spPr/>
    </dgm:pt>
    <dgm:pt modelId="{A11CF43D-4445-4A73-82C2-DA074C3B5156}" type="pres">
      <dgm:prSet presAssocID="{8E8829FA-BF8A-44FB-9637-F94B89F266C2}" presName="dummy" presStyleCnt="0"/>
      <dgm:spPr/>
    </dgm:pt>
    <dgm:pt modelId="{8952608D-AE35-4743-8039-6A22651347AD}" type="pres">
      <dgm:prSet presAssocID="{8E8829FA-BF8A-44FB-9637-F94B89F266C2}" presName="node" presStyleLbl="revTx" presStyleIdx="4" presStyleCnt="5">
        <dgm:presLayoutVars>
          <dgm:bulletEnabled val="1"/>
        </dgm:presLayoutVars>
      </dgm:prSet>
      <dgm:spPr/>
    </dgm:pt>
    <dgm:pt modelId="{86574103-476D-4D72-8BCA-EB040506560A}" type="pres">
      <dgm:prSet presAssocID="{F90BB207-B9BD-4903-9A50-D37293F06D42}" presName="sibTrans" presStyleLbl="node1" presStyleIdx="4" presStyleCnt="5"/>
      <dgm:spPr/>
    </dgm:pt>
  </dgm:ptLst>
  <dgm:cxnLst>
    <dgm:cxn modelId="{93DE070B-60AD-480D-A2DF-EFC6D056F0B4}" type="presOf" srcId="{01503833-D668-473C-8518-F5C791697B6D}" destId="{AD7CB25F-94B8-41C1-83E8-FD9C2C5DAB71}" srcOrd="0" destOrd="0" presId="urn:microsoft.com/office/officeart/2005/8/layout/cycle1"/>
    <dgm:cxn modelId="{6FE78760-BF87-4CD0-BDA6-46D45FD61073}" type="presOf" srcId="{B4EEDDF7-160A-454F-8A1A-DA0309BCAA60}" destId="{4830B031-9E2E-48E4-B6AB-9EB88DF01ACA}" srcOrd="0" destOrd="0" presId="urn:microsoft.com/office/officeart/2005/8/layout/cycle1"/>
    <dgm:cxn modelId="{42596F4A-B7AF-418C-871B-3C375C13E7FF}" type="presOf" srcId="{8E8829FA-BF8A-44FB-9637-F94B89F266C2}" destId="{8952608D-AE35-4743-8039-6A22651347AD}" srcOrd="0" destOrd="0" presId="urn:microsoft.com/office/officeart/2005/8/layout/cycle1"/>
    <dgm:cxn modelId="{2DCE336B-67A8-4124-849C-C3021D2368CA}" type="presOf" srcId="{D2C1065E-8424-4D48-AF16-0EC090138075}" destId="{47800B54-F678-4C8C-9007-B7F1CE78C96C}" srcOrd="0" destOrd="0" presId="urn:microsoft.com/office/officeart/2005/8/layout/cycle1"/>
    <dgm:cxn modelId="{D2E51F4C-D1AA-4770-A7EB-C94A3DC5AB03}" srcId="{01503833-D668-473C-8518-F5C791697B6D}" destId="{8E8829FA-BF8A-44FB-9637-F94B89F266C2}" srcOrd="4" destOrd="0" parTransId="{B3453D18-2450-46A1-BBD7-9B3A29A2F7EB}" sibTransId="{F90BB207-B9BD-4903-9A50-D37293F06D42}"/>
    <dgm:cxn modelId="{CE48E472-6DFD-458B-8EE9-32523AD3CDB8}" srcId="{01503833-D668-473C-8518-F5C791697B6D}" destId="{68B9FA40-0194-4D95-AB1D-324C2D0745EA}" srcOrd="1" destOrd="0" parTransId="{1FBB652E-6FF4-4EB8-B1CF-21A07ABE7E92}" sibTransId="{D2C1065E-8424-4D48-AF16-0EC090138075}"/>
    <dgm:cxn modelId="{81908D73-943C-47C7-B133-09EBBA7DBAE7}" srcId="{01503833-D668-473C-8518-F5C791697B6D}" destId="{1094A0CE-3D5A-4D02-B900-FAFA25F197C9}" srcOrd="3" destOrd="0" parTransId="{F247670D-E51C-43CA-8377-F66DE6706E95}" sibTransId="{F899C5A4-ADC0-45D8-A6AB-6C7CDAAE94F5}"/>
    <dgm:cxn modelId="{78A91577-BF0C-441B-9760-2C6A6593CA37}" srcId="{01503833-D668-473C-8518-F5C791697B6D}" destId="{D7411381-4C60-4C48-9693-716D4BBBDE2C}" srcOrd="0" destOrd="0" parTransId="{08024D81-57A0-4448-8E8E-C0B11B02BB2D}" sibTransId="{C2F67DFA-A2E5-4BAF-91AF-79D6A4DB3AA0}"/>
    <dgm:cxn modelId="{B87798AF-359B-4DEF-AAB2-EDD37A95B040}" type="presOf" srcId="{F90BB207-B9BD-4903-9A50-D37293F06D42}" destId="{86574103-476D-4D72-8BCA-EB040506560A}" srcOrd="0" destOrd="0" presId="urn:microsoft.com/office/officeart/2005/8/layout/cycle1"/>
    <dgm:cxn modelId="{7095E2AF-C15B-4B24-A028-25FE7C677532}" type="presOf" srcId="{F899C5A4-ADC0-45D8-A6AB-6C7CDAAE94F5}" destId="{B6C648AF-CDC3-409F-ADC4-8BFFD5FF52D9}" srcOrd="0" destOrd="0" presId="urn:microsoft.com/office/officeart/2005/8/layout/cycle1"/>
    <dgm:cxn modelId="{E974F1C2-8EED-4D8F-9C4D-4F978D9907FF}" type="presOf" srcId="{97DDFDDA-065A-4C1A-BD6D-9D5E9DC2D07C}" destId="{B4C28D2B-6732-4E25-A0A9-5DE1B9BADD0A}" srcOrd="0" destOrd="0" presId="urn:microsoft.com/office/officeart/2005/8/layout/cycle1"/>
    <dgm:cxn modelId="{068D50D8-36E9-42D4-AA8A-0E77DADB92CA}" srcId="{01503833-D668-473C-8518-F5C791697B6D}" destId="{B4EEDDF7-160A-454F-8A1A-DA0309BCAA60}" srcOrd="2" destOrd="0" parTransId="{8588439E-73A1-4BDF-817D-B1298885D790}" sibTransId="{97DDFDDA-065A-4C1A-BD6D-9D5E9DC2D07C}"/>
    <dgm:cxn modelId="{CC42C7E1-0D8D-46B3-B227-DB94E9A974E8}" type="presOf" srcId="{D7411381-4C60-4C48-9693-716D4BBBDE2C}" destId="{B399D803-CD9C-4521-8AAC-61D5E6F2DD77}" srcOrd="0" destOrd="0" presId="urn:microsoft.com/office/officeart/2005/8/layout/cycle1"/>
    <dgm:cxn modelId="{A990C3E5-7D09-4BA6-A41A-88B5F8AFC84D}" type="presOf" srcId="{68B9FA40-0194-4D95-AB1D-324C2D0745EA}" destId="{6F558A98-85FB-4335-8A54-DD87AB1ACDE3}" srcOrd="0" destOrd="0" presId="urn:microsoft.com/office/officeart/2005/8/layout/cycle1"/>
    <dgm:cxn modelId="{EDEE7EF4-45E1-4E8E-BD3B-2B7DB4097703}" type="presOf" srcId="{C2F67DFA-A2E5-4BAF-91AF-79D6A4DB3AA0}" destId="{333DEB3D-F633-43CE-B961-D82546ECD71E}" srcOrd="0" destOrd="0" presId="urn:microsoft.com/office/officeart/2005/8/layout/cycle1"/>
    <dgm:cxn modelId="{8D08AAFF-59B4-4925-9261-6076743E4075}" type="presOf" srcId="{1094A0CE-3D5A-4D02-B900-FAFA25F197C9}" destId="{201BD8A1-59C2-4FC0-B289-E6A9CC7BAB04}" srcOrd="0" destOrd="0" presId="urn:microsoft.com/office/officeart/2005/8/layout/cycle1"/>
    <dgm:cxn modelId="{B66FAE64-ABA7-4FFB-9917-10B93B85AD7B}" type="presParOf" srcId="{AD7CB25F-94B8-41C1-83E8-FD9C2C5DAB71}" destId="{D3F65DE5-4377-4F6F-A5D3-2F83388AC831}" srcOrd="0" destOrd="0" presId="urn:microsoft.com/office/officeart/2005/8/layout/cycle1"/>
    <dgm:cxn modelId="{AD7EF84B-2AA5-4A3A-8F4B-AEB766B3A710}" type="presParOf" srcId="{AD7CB25F-94B8-41C1-83E8-FD9C2C5DAB71}" destId="{B399D803-CD9C-4521-8AAC-61D5E6F2DD77}" srcOrd="1" destOrd="0" presId="urn:microsoft.com/office/officeart/2005/8/layout/cycle1"/>
    <dgm:cxn modelId="{16F55EDE-50D7-432A-8DD8-E50314B20768}" type="presParOf" srcId="{AD7CB25F-94B8-41C1-83E8-FD9C2C5DAB71}" destId="{333DEB3D-F633-43CE-B961-D82546ECD71E}" srcOrd="2" destOrd="0" presId="urn:microsoft.com/office/officeart/2005/8/layout/cycle1"/>
    <dgm:cxn modelId="{4F01989E-31DF-4DFE-B2BC-C3B5A62DBE9B}" type="presParOf" srcId="{AD7CB25F-94B8-41C1-83E8-FD9C2C5DAB71}" destId="{2AABABD0-43FF-449F-B778-EB07D8375AA8}" srcOrd="3" destOrd="0" presId="urn:microsoft.com/office/officeart/2005/8/layout/cycle1"/>
    <dgm:cxn modelId="{1E89781F-0AB9-401A-880F-6CE6699FA751}" type="presParOf" srcId="{AD7CB25F-94B8-41C1-83E8-FD9C2C5DAB71}" destId="{6F558A98-85FB-4335-8A54-DD87AB1ACDE3}" srcOrd="4" destOrd="0" presId="urn:microsoft.com/office/officeart/2005/8/layout/cycle1"/>
    <dgm:cxn modelId="{CBD949E7-1C0E-4758-8A17-96C2A3B97335}" type="presParOf" srcId="{AD7CB25F-94B8-41C1-83E8-FD9C2C5DAB71}" destId="{47800B54-F678-4C8C-9007-B7F1CE78C96C}" srcOrd="5" destOrd="0" presId="urn:microsoft.com/office/officeart/2005/8/layout/cycle1"/>
    <dgm:cxn modelId="{94BFFA69-272C-4789-98AD-BF5E2845B276}" type="presParOf" srcId="{AD7CB25F-94B8-41C1-83E8-FD9C2C5DAB71}" destId="{8077DE49-CD3E-4104-A148-348FD3411FA5}" srcOrd="6" destOrd="0" presId="urn:microsoft.com/office/officeart/2005/8/layout/cycle1"/>
    <dgm:cxn modelId="{72C0F63D-21AE-40D2-835E-762C0AC477A4}" type="presParOf" srcId="{AD7CB25F-94B8-41C1-83E8-FD9C2C5DAB71}" destId="{4830B031-9E2E-48E4-B6AB-9EB88DF01ACA}" srcOrd="7" destOrd="0" presId="urn:microsoft.com/office/officeart/2005/8/layout/cycle1"/>
    <dgm:cxn modelId="{4CDFD674-B336-4676-8B1A-BDF2325CCD11}" type="presParOf" srcId="{AD7CB25F-94B8-41C1-83E8-FD9C2C5DAB71}" destId="{B4C28D2B-6732-4E25-A0A9-5DE1B9BADD0A}" srcOrd="8" destOrd="0" presId="urn:microsoft.com/office/officeart/2005/8/layout/cycle1"/>
    <dgm:cxn modelId="{1B01218E-EA6A-4260-B75F-4ECC8039E5C0}" type="presParOf" srcId="{AD7CB25F-94B8-41C1-83E8-FD9C2C5DAB71}" destId="{A7B0DB37-7519-425F-B099-C017829C5CA0}" srcOrd="9" destOrd="0" presId="urn:microsoft.com/office/officeart/2005/8/layout/cycle1"/>
    <dgm:cxn modelId="{5D3030E3-458C-41A3-9252-8979DF77A0F7}" type="presParOf" srcId="{AD7CB25F-94B8-41C1-83E8-FD9C2C5DAB71}" destId="{201BD8A1-59C2-4FC0-B289-E6A9CC7BAB04}" srcOrd="10" destOrd="0" presId="urn:microsoft.com/office/officeart/2005/8/layout/cycle1"/>
    <dgm:cxn modelId="{F86F6E0E-DD47-4462-B97B-547E7BAFC701}" type="presParOf" srcId="{AD7CB25F-94B8-41C1-83E8-FD9C2C5DAB71}" destId="{B6C648AF-CDC3-409F-ADC4-8BFFD5FF52D9}" srcOrd="11" destOrd="0" presId="urn:microsoft.com/office/officeart/2005/8/layout/cycle1"/>
    <dgm:cxn modelId="{03B517F9-61C3-4043-8904-B3225D1DA43D}" type="presParOf" srcId="{AD7CB25F-94B8-41C1-83E8-FD9C2C5DAB71}" destId="{A11CF43D-4445-4A73-82C2-DA074C3B5156}" srcOrd="12" destOrd="0" presId="urn:microsoft.com/office/officeart/2005/8/layout/cycle1"/>
    <dgm:cxn modelId="{D749CFB5-0A92-4BA4-B9E6-900F1405AD39}" type="presParOf" srcId="{AD7CB25F-94B8-41C1-83E8-FD9C2C5DAB71}" destId="{8952608D-AE35-4743-8039-6A22651347AD}" srcOrd="13" destOrd="0" presId="urn:microsoft.com/office/officeart/2005/8/layout/cycle1"/>
    <dgm:cxn modelId="{E7BC6644-82EA-4EEF-9B8F-87406A98D034}" type="presParOf" srcId="{AD7CB25F-94B8-41C1-83E8-FD9C2C5DAB71}" destId="{86574103-476D-4D72-8BCA-EB040506560A}" srcOrd="14" destOrd="0" presId="urn:microsoft.com/office/officeart/2005/8/layout/cycle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24ECAB-D588-4449-A094-77DE9879A858}">
      <dsp:nvSpPr>
        <dsp:cNvPr id="0" name=""/>
        <dsp:cNvSpPr/>
      </dsp:nvSpPr>
      <dsp:spPr>
        <a:xfrm>
          <a:off x="4189399" y="2122829"/>
          <a:ext cx="3657594" cy="3080881"/>
        </a:xfrm>
        <a:prstGeom prst="ellipse">
          <a:avLst/>
        </a:prstGeom>
        <a:solidFill>
          <a:srgbClr val="C00000">
            <a:alpha val="50000"/>
          </a:srgb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rtl="1">
            <a:lnSpc>
              <a:spcPct val="100000"/>
            </a:lnSpc>
            <a:spcBef>
              <a:spcPct val="0"/>
            </a:spcBef>
            <a:spcAft>
              <a:spcPct val="35000"/>
            </a:spcAft>
            <a:buNone/>
          </a:pPr>
          <a:r>
            <a:rPr lang="fa-IR" sz="3200" kern="1200" dirty="0">
              <a:solidFill>
                <a:schemeClr val="tx1"/>
              </a:solidFill>
              <a:cs typeface="B Titr" pitchFamily="2" charset="-78"/>
            </a:rPr>
            <a:t>ویروس پنج لایه</a:t>
          </a:r>
        </a:p>
        <a:p>
          <a:pPr marL="0" lvl="0" indent="0" algn="ctr" defTabSz="1422400">
            <a:lnSpc>
              <a:spcPct val="90000"/>
            </a:lnSpc>
            <a:spcBef>
              <a:spcPct val="0"/>
            </a:spcBef>
            <a:spcAft>
              <a:spcPct val="35000"/>
            </a:spcAft>
            <a:buNone/>
          </a:pPr>
          <a:r>
            <a:rPr lang="fa-IR" sz="4800" kern="1200" dirty="0">
              <a:solidFill>
                <a:schemeClr val="tx1"/>
              </a:solidFill>
              <a:cs typeface="B Titr" pitchFamily="2" charset="-78"/>
            </a:rPr>
            <a:t>نفرت</a:t>
          </a:r>
          <a:endParaRPr lang="en-US" sz="3600" kern="1200" dirty="0">
            <a:solidFill>
              <a:schemeClr val="tx1"/>
            </a:solidFill>
            <a:cs typeface="B Titr" pitchFamily="2" charset="-78"/>
          </a:endParaRPr>
        </a:p>
      </dsp:txBody>
      <dsp:txXfrm>
        <a:off x="4725041" y="2574014"/>
        <a:ext cx="2586310" cy="2178511"/>
      </dsp:txXfrm>
    </dsp:sp>
    <dsp:sp modelId="{DCFABA91-3D4A-42B3-97F5-ECBEA38A1246}">
      <dsp:nvSpPr>
        <dsp:cNvPr id="0" name=""/>
        <dsp:cNvSpPr/>
      </dsp:nvSpPr>
      <dsp:spPr>
        <a:xfrm>
          <a:off x="4574784" y="105270"/>
          <a:ext cx="2738857" cy="2409317"/>
        </a:xfrm>
        <a:prstGeom prst="ellipse">
          <a:avLst/>
        </a:prstGeom>
        <a:solidFill>
          <a:srgbClr val="C00000">
            <a:alpha val="50000"/>
          </a:srgb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100000"/>
            </a:lnSpc>
            <a:spcBef>
              <a:spcPct val="0"/>
            </a:spcBef>
            <a:spcAft>
              <a:spcPct val="35000"/>
            </a:spcAft>
            <a:buNone/>
          </a:pPr>
          <a:r>
            <a:rPr lang="fa-IR" sz="2200" kern="1200" dirty="0">
              <a:cs typeface="B Titr" pitchFamily="2" charset="-78"/>
            </a:rPr>
            <a:t>نفرت از</a:t>
          </a:r>
        </a:p>
        <a:p>
          <a:pPr marL="0" lvl="0" indent="0" algn="ctr" defTabSz="977900">
            <a:lnSpc>
              <a:spcPct val="50000"/>
            </a:lnSpc>
            <a:spcBef>
              <a:spcPct val="0"/>
            </a:spcBef>
            <a:spcAft>
              <a:spcPct val="35000"/>
            </a:spcAft>
            <a:buNone/>
          </a:pPr>
          <a:r>
            <a:rPr lang="fa-IR" sz="2200" kern="1200" dirty="0">
              <a:cs typeface="B Titr" pitchFamily="2" charset="-78"/>
            </a:rPr>
            <a:t>اسلام و تشیع</a:t>
          </a:r>
          <a:endParaRPr lang="en-US" sz="2200" kern="1200" dirty="0">
            <a:cs typeface="B Titr" pitchFamily="2" charset="-78"/>
          </a:endParaRPr>
        </a:p>
      </dsp:txBody>
      <dsp:txXfrm>
        <a:off x="4975880" y="458106"/>
        <a:ext cx="1936665" cy="1703645"/>
      </dsp:txXfrm>
    </dsp:sp>
    <dsp:sp modelId="{69CA8E9B-71BD-45E2-B69C-B5EC56C541B6}">
      <dsp:nvSpPr>
        <dsp:cNvPr id="0" name=""/>
        <dsp:cNvSpPr/>
      </dsp:nvSpPr>
      <dsp:spPr>
        <a:xfrm>
          <a:off x="7165566" y="1553088"/>
          <a:ext cx="2738857" cy="2409317"/>
        </a:xfrm>
        <a:prstGeom prst="ellipse">
          <a:avLst/>
        </a:prstGeom>
        <a:solidFill>
          <a:srgbClr val="C00000">
            <a:alpha val="50000"/>
          </a:srgb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a-IR" sz="2200" kern="1200" dirty="0">
              <a:cs typeface="B Titr" pitchFamily="2" charset="-78"/>
            </a:rPr>
            <a:t>نفرت از</a:t>
          </a:r>
        </a:p>
        <a:p>
          <a:pPr marL="0" lvl="0" indent="0" algn="ctr" defTabSz="977900">
            <a:lnSpc>
              <a:spcPct val="90000"/>
            </a:lnSpc>
            <a:spcBef>
              <a:spcPct val="0"/>
            </a:spcBef>
            <a:spcAft>
              <a:spcPct val="35000"/>
            </a:spcAft>
            <a:buNone/>
          </a:pPr>
          <a:r>
            <a:rPr lang="fa-IR" sz="2200" kern="1200" dirty="0">
              <a:cs typeface="B Titr" pitchFamily="2" charset="-78"/>
            </a:rPr>
            <a:t>نظام اسلامی</a:t>
          </a:r>
          <a:endParaRPr lang="en-US" sz="2200" kern="1200" dirty="0">
            <a:cs typeface="B Titr" pitchFamily="2" charset="-78"/>
          </a:endParaRPr>
        </a:p>
      </dsp:txBody>
      <dsp:txXfrm>
        <a:off x="7566662" y="1905924"/>
        <a:ext cx="1936665" cy="1703645"/>
      </dsp:txXfrm>
    </dsp:sp>
    <dsp:sp modelId="{F087EE3E-7183-4F41-BA8B-6FFF894F4843}">
      <dsp:nvSpPr>
        <dsp:cNvPr id="0" name=""/>
        <dsp:cNvSpPr/>
      </dsp:nvSpPr>
      <dsp:spPr>
        <a:xfrm>
          <a:off x="6475432" y="4220057"/>
          <a:ext cx="2738857" cy="2409317"/>
        </a:xfrm>
        <a:prstGeom prst="ellipse">
          <a:avLst/>
        </a:prstGeom>
        <a:solidFill>
          <a:srgbClr val="C00000">
            <a:alpha val="50000"/>
          </a:srgb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a-IR" sz="2200" kern="1200" dirty="0">
              <a:cs typeface="B Titr" pitchFamily="2" charset="-78"/>
            </a:rPr>
            <a:t>نفرت از</a:t>
          </a:r>
        </a:p>
        <a:p>
          <a:pPr marL="0" lvl="0" indent="0" algn="ctr" defTabSz="977900">
            <a:lnSpc>
              <a:spcPct val="90000"/>
            </a:lnSpc>
            <a:spcBef>
              <a:spcPct val="0"/>
            </a:spcBef>
            <a:spcAft>
              <a:spcPct val="35000"/>
            </a:spcAft>
            <a:buNone/>
          </a:pPr>
          <a:r>
            <a:rPr lang="fa-IR" sz="2200" kern="1200" dirty="0">
              <a:cs typeface="B Titr" pitchFamily="2" charset="-78"/>
            </a:rPr>
            <a:t>رهبران و مسئولان</a:t>
          </a:r>
          <a:endParaRPr lang="en-US" sz="2200" kern="1200" dirty="0">
            <a:cs typeface="B Titr" pitchFamily="2" charset="-78"/>
          </a:endParaRPr>
        </a:p>
      </dsp:txBody>
      <dsp:txXfrm>
        <a:off x="6876528" y="4572893"/>
        <a:ext cx="1936665" cy="1703645"/>
      </dsp:txXfrm>
    </dsp:sp>
    <dsp:sp modelId="{B52B578B-6388-4B86-9F8C-760B328CE685}">
      <dsp:nvSpPr>
        <dsp:cNvPr id="0" name=""/>
        <dsp:cNvSpPr/>
      </dsp:nvSpPr>
      <dsp:spPr>
        <a:xfrm>
          <a:off x="2822145" y="4220080"/>
          <a:ext cx="2738857" cy="2409317"/>
        </a:xfrm>
        <a:prstGeom prst="ellipse">
          <a:avLst/>
        </a:prstGeom>
        <a:solidFill>
          <a:srgbClr val="C00000">
            <a:alpha val="50000"/>
          </a:srgb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a-IR" sz="2200" kern="1200" dirty="0">
              <a:cs typeface="B Titr" pitchFamily="2" charset="-78"/>
            </a:rPr>
            <a:t>نفرت از</a:t>
          </a:r>
        </a:p>
        <a:p>
          <a:pPr marL="0" lvl="0" indent="0" algn="ctr" defTabSz="977900">
            <a:lnSpc>
              <a:spcPct val="90000"/>
            </a:lnSpc>
            <a:spcBef>
              <a:spcPct val="0"/>
            </a:spcBef>
            <a:spcAft>
              <a:spcPct val="35000"/>
            </a:spcAft>
            <a:buNone/>
          </a:pPr>
          <a:r>
            <a:rPr lang="fa-IR" sz="2200" kern="1200" dirty="0">
              <a:cs typeface="B Titr" pitchFamily="2" charset="-78"/>
            </a:rPr>
            <a:t>کشور ایران</a:t>
          </a:r>
          <a:endParaRPr lang="en-US" sz="2200" kern="1200" dirty="0">
            <a:cs typeface="B Titr" pitchFamily="2" charset="-78"/>
          </a:endParaRPr>
        </a:p>
      </dsp:txBody>
      <dsp:txXfrm>
        <a:off x="3223241" y="4572916"/>
        <a:ext cx="1936665" cy="1703645"/>
      </dsp:txXfrm>
    </dsp:sp>
    <dsp:sp modelId="{3B71F774-6EC6-4CE4-B4CA-0FEC0BEFCF00}">
      <dsp:nvSpPr>
        <dsp:cNvPr id="0" name=""/>
        <dsp:cNvSpPr/>
      </dsp:nvSpPr>
      <dsp:spPr>
        <a:xfrm>
          <a:off x="2136373" y="1553055"/>
          <a:ext cx="2738857" cy="2409317"/>
        </a:xfrm>
        <a:prstGeom prst="ellipse">
          <a:avLst/>
        </a:prstGeom>
        <a:solidFill>
          <a:srgbClr val="C00000">
            <a:alpha val="50000"/>
          </a:srgb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a-IR" sz="2200" kern="1200" dirty="0">
              <a:cs typeface="B Titr" pitchFamily="2" charset="-78"/>
            </a:rPr>
            <a:t>نفرت از</a:t>
          </a:r>
        </a:p>
        <a:p>
          <a:pPr marL="0" lvl="0" indent="0" algn="ctr" defTabSz="977900">
            <a:lnSpc>
              <a:spcPct val="90000"/>
            </a:lnSpc>
            <a:spcBef>
              <a:spcPct val="0"/>
            </a:spcBef>
            <a:spcAft>
              <a:spcPct val="35000"/>
            </a:spcAft>
            <a:buNone/>
          </a:pPr>
          <a:r>
            <a:rPr lang="fa-IR" sz="2200" kern="1200" dirty="0">
              <a:cs typeface="B Titr" pitchFamily="2" charset="-78"/>
            </a:rPr>
            <a:t>خود و هموطن</a:t>
          </a:r>
          <a:endParaRPr lang="en-US" sz="2200" kern="1200" dirty="0">
            <a:cs typeface="B Titr" pitchFamily="2" charset="-78"/>
          </a:endParaRPr>
        </a:p>
      </dsp:txBody>
      <dsp:txXfrm>
        <a:off x="2537469" y="1905891"/>
        <a:ext cx="1936665" cy="17036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CD3405-0002-421D-BA02-4203DB3AF574}">
      <dsp:nvSpPr>
        <dsp:cNvPr id="0" name=""/>
        <dsp:cNvSpPr/>
      </dsp:nvSpPr>
      <dsp:spPr>
        <a:xfrm>
          <a:off x="6528641" y="2737097"/>
          <a:ext cx="2205029" cy="725167"/>
        </a:xfrm>
        <a:prstGeom prst="roundRect">
          <a:avLst>
            <a:gd name="adj" fmla="val 10000"/>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fa-IR" sz="2000" b="1" kern="1200" dirty="0">
              <a:cs typeface="B Mitra" panose="00000400000000000000" pitchFamily="2" charset="-78"/>
            </a:rPr>
            <a:t>مهمترین مسائل بخش مسکن</a:t>
          </a:r>
        </a:p>
      </dsp:txBody>
      <dsp:txXfrm>
        <a:off x="6549880" y="2758336"/>
        <a:ext cx="2162551" cy="682689"/>
      </dsp:txXfrm>
    </dsp:sp>
    <dsp:sp modelId="{8E701A64-3D42-4ABF-90F2-B2C9CA6916CC}">
      <dsp:nvSpPr>
        <dsp:cNvPr id="0" name=""/>
        <dsp:cNvSpPr/>
      </dsp:nvSpPr>
      <dsp:spPr>
        <a:xfrm rot="14121970">
          <a:off x="5311667" y="2441019"/>
          <a:ext cx="1551936" cy="40390"/>
        </a:xfrm>
        <a:custGeom>
          <a:avLst/>
          <a:gdLst/>
          <a:ahLst/>
          <a:cxnLst/>
          <a:rect l="0" t="0" r="0" b="0"/>
          <a:pathLst>
            <a:path>
              <a:moveTo>
                <a:pt x="0" y="20195"/>
              </a:moveTo>
              <a:lnTo>
                <a:pt x="1551936" y="20195"/>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rtl="1">
            <a:lnSpc>
              <a:spcPct val="90000"/>
            </a:lnSpc>
            <a:spcBef>
              <a:spcPct val="0"/>
            </a:spcBef>
            <a:spcAft>
              <a:spcPct val="35000"/>
            </a:spcAft>
            <a:buNone/>
          </a:pPr>
          <a:endParaRPr lang="fa-IR" sz="700" b="1" kern="1200">
            <a:cs typeface="B Mitra" panose="00000400000000000000" pitchFamily="2" charset="-78"/>
          </a:endParaRPr>
        </a:p>
      </dsp:txBody>
      <dsp:txXfrm rot="10800000">
        <a:off x="6048837" y="2422415"/>
        <a:ext cx="77596" cy="77596"/>
      </dsp:txXfrm>
    </dsp:sp>
    <dsp:sp modelId="{576F6608-8174-4DCA-82E2-1F4E0B9D6807}">
      <dsp:nvSpPr>
        <dsp:cNvPr id="0" name=""/>
        <dsp:cNvSpPr/>
      </dsp:nvSpPr>
      <dsp:spPr>
        <a:xfrm>
          <a:off x="3441600" y="1598142"/>
          <a:ext cx="2205029" cy="449208"/>
        </a:xfrm>
        <a:prstGeom prst="roundRect">
          <a:avLst>
            <a:gd name="adj" fmla="val 10000"/>
          </a:avLst>
        </a:prstGeom>
        <a:gradFill rotWithShape="0">
          <a:gsLst>
            <a:gs pos="0">
              <a:schemeClr val="accent3">
                <a:hueOff val="0"/>
                <a:satOff val="0"/>
                <a:lumOff val="0"/>
                <a:alphaOff val="0"/>
                <a:tint val="64000"/>
                <a:lumMod val="118000"/>
              </a:schemeClr>
            </a:gs>
            <a:gs pos="100000">
              <a:schemeClr val="accent3">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fa-IR" sz="2000" b="1" kern="1200" dirty="0">
              <a:cs typeface="B Mitra" panose="00000400000000000000" pitchFamily="2" charset="-78"/>
            </a:rPr>
            <a:t>کنترل سوداگری</a:t>
          </a:r>
        </a:p>
      </dsp:txBody>
      <dsp:txXfrm>
        <a:off x="3454757" y="1611299"/>
        <a:ext cx="2178715" cy="422894"/>
      </dsp:txXfrm>
    </dsp:sp>
    <dsp:sp modelId="{E7C72C6A-3D2A-498F-9DE4-3CA99136665B}">
      <dsp:nvSpPr>
        <dsp:cNvPr id="0" name=""/>
        <dsp:cNvSpPr/>
      </dsp:nvSpPr>
      <dsp:spPr>
        <a:xfrm rot="14110531">
          <a:off x="2228342" y="1168605"/>
          <a:ext cx="1544504" cy="40390"/>
        </a:xfrm>
        <a:custGeom>
          <a:avLst/>
          <a:gdLst/>
          <a:ahLst/>
          <a:cxnLst/>
          <a:rect l="0" t="0" r="0" b="0"/>
          <a:pathLst>
            <a:path>
              <a:moveTo>
                <a:pt x="0" y="20195"/>
              </a:moveTo>
              <a:lnTo>
                <a:pt x="1544504" y="20195"/>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rtl="1">
            <a:lnSpc>
              <a:spcPct val="90000"/>
            </a:lnSpc>
            <a:spcBef>
              <a:spcPct val="0"/>
            </a:spcBef>
            <a:spcAft>
              <a:spcPct val="35000"/>
            </a:spcAft>
            <a:buNone/>
          </a:pPr>
          <a:endParaRPr lang="fa-IR" sz="700" b="1" kern="1200">
            <a:cs typeface="B Mitra" panose="00000400000000000000" pitchFamily="2" charset="-78"/>
          </a:endParaRPr>
        </a:p>
      </dsp:txBody>
      <dsp:txXfrm rot="10800000">
        <a:off x="2961982" y="1150188"/>
        <a:ext cx="77225" cy="77225"/>
      </dsp:txXfrm>
    </dsp:sp>
    <dsp:sp modelId="{5D10FE18-230A-4B03-97F4-F91626E924D0}">
      <dsp:nvSpPr>
        <dsp:cNvPr id="0" name=""/>
        <dsp:cNvSpPr/>
      </dsp:nvSpPr>
      <dsp:spPr>
        <a:xfrm>
          <a:off x="354559" y="3597"/>
          <a:ext cx="2205029" cy="1102514"/>
        </a:xfrm>
        <a:prstGeom prst="roundRect">
          <a:avLst>
            <a:gd name="adj" fmla="val 10000"/>
          </a:avLst>
        </a:prstGeom>
        <a:gradFill rotWithShape="0">
          <a:gsLst>
            <a:gs pos="0">
              <a:schemeClr val="accent4">
                <a:hueOff val="0"/>
                <a:satOff val="0"/>
                <a:lumOff val="0"/>
                <a:alphaOff val="0"/>
                <a:tint val="64000"/>
                <a:lumMod val="118000"/>
              </a:schemeClr>
            </a:gs>
            <a:gs pos="100000">
              <a:schemeClr val="accent4">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en-US" sz="2000" b="1" kern="1200" dirty="0">
              <a:cs typeface="B Mitra" panose="00000400000000000000" pitchFamily="2" charset="-78"/>
            </a:rPr>
            <a:t>CGT</a:t>
          </a:r>
        </a:p>
        <a:p>
          <a:pPr marL="0" lvl="0" indent="0" algn="ctr" defTabSz="889000" rtl="1">
            <a:lnSpc>
              <a:spcPct val="90000"/>
            </a:lnSpc>
            <a:spcBef>
              <a:spcPct val="0"/>
            </a:spcBef>
            <a:spcAft>
              <a:spcPct val="35000"/>
            </a:spcAft>
            <a:buNone/>
          </a:pPr>
          <a:r>
            <a:rPr lang="fa-IR" sz="2000" b="1" kern="1200" dirty="0">
              <a:cs typeface="B Mitra" panose="00000400000000000000" pitchFamily="2" charset="-78"/>
            </a:rPr>
            <a:t>مالیات بر عایدی سرمایه</a:t>
          </a:r>
        </a:p>
      </dsp:txBody>
      <dsp:txXfrm>
        <a:off x="386851" y="35889"/>
        <a:ext cx="2140445" cy="1037930"/>
      </dsp:txXfrm>
    </dsp:sp>
    <dsp:sp modelId="{3DAF78AB-7AEA-4CE5-A4C9-2B20D6EB229A}">
      <dsp:nvSpPr>
        <dsp:cNvPr id="0" name=""/>
        <dsp:cNvSpPr/>
      </dsp:nvSpPr>
      <dsp:spPr>
        <a:xfrm rot="10800000">
          <a:off x="2559589" y="1802551"/>
          <a:ext cx="882011" cy="40390"/>
        </a:xfrm>
        <a:custGeom>
          <a:avLst/>
          <a:gdLst/>
          <a:ahLst/>
          <a:cxnLst/>
          <a:rect l="0" t="0" r="0" b="0"/>
          <a:pathLst>
            <a:path>
              <a:moveTo>
                <a:pt x="0" y="20195"/>
              </a:moveTo>
              <a:lnTo>
                <a:pt x="882011" y="20195"/>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rtl="1">
            <a:lnSpc>
              <a:spcPct val="90000"/>
            </a:lnSpc>
            <a:spcBef>
              <a:spcPct val="0"/>
            </a:spcBef>
            <a:spcAft>
              <a:spcPct val="35000"/>
            </a:spcAft>
            <a:buNone/>
          </a:pPr>
          <a:endParaRPr lang="fa-IR" sz="700" b="1" kern="1200">
            <a:cs typeface="B Mitra" panose="00000400000000000000" pitchFamily="2" charset="-78"/>
          </a:endParaRPr>
        </a:p>
      </dsp:txBody>
      <dsp:txXfrm rot="10800000">
        <a:off x="2978544" y="1800696"/>
        <a:ext cx="44100" cy="44100"/>
      </dsp:txXfrm>
    </dsp:sp>
    <dsp:sp modelId="{2B916387-D04F-4923-A45E-5E905263A7BF}">
      <dsp:nvSpPr>
        <dsp:cNvPr id="0" name=""/>
        <dsp:cNvSpPr/>
      </dsp:nvSpPr>
      <dsp:spPr>
        <a:xfrm>
          <a:off x="354559" y="1271489"/>
          <a:ext cx="2205029" cy="1102514"/>
        </a:xfrm>
        <a:prstGeom prst="roundRect">
          <a:avLst>
            <a:gd name="adj" fmla="val 10000"/>
          </a:avLst>
        </a:prstGeom>
        <a:gradFill rotWithShape="0">
          <a:gsLst>
            <a:gs pos="0">
              <a:schemeClr val="accent4">
                <a:hueOff val="0"/>
                <a:satOff val="0"/>
                <a:lumOff val="0"/>
                <a:alphaOff val="0"/>
                <a:tint val="64000"/>
                <a:lumMod val="118000"/>
              </a:schemeClr>
            </a:gs>
            <a:gs pos="100000">
              <a:schemeClr val="accent4">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en-US" sz="2000" b="1" kern="1200" dirty="0">
              <a:cs typeface="B Mitra" panose="00000400000000000000" pitchFamily="2" charset="-78"/>
            </a:rPr>
            <a:t>LVT</a:t>
          </a:r>
        </a:p>
        <a:p>
          <a:pPr marL="0" lvl="0" indent="0" algn="ctr" defTabSz="889000" rtl="1">
            <a:lnSpc>
              <a:spcPct val="90000"/>
            </a:lnSpc>
            <a:spcBef>
              <a:spcPct val="0"/>
            </a:spcBef>
            <a:spcAft>
              <a:spcPct val="35000"/>
            </a:spcAft>
            <a:buNone/>
          </a:pPr>
          <a:r>
            <a:rPr lang="fa-IR" sz="2000" b="1" kern="1200" dirty="0">
              <a:cs typeface="B Mitra" panose="00000400000000000000" pitchFamily="2" charset="-78"/>
            </a:rPr>
            <a:t>مالیات بر قیمت زمین</a:t>
          </a:r>
        </a:p>
      </dsp:txBody>
      <dsp:txXfrm>
        <a:off x="386851" y="1303781"/>
        <a:ext cx="2140445" cy="1037930"/>
      </dsp:txXfrm>
    </dsp:sp>
    <dsp:sp modelId="{783EDF95-D06A-4BD3-B07F-9E160BEEDDE6}">
      <dsp:nvSpPr>
        <dsp:cNvPr id="0" name=""/>
        <dsp:cNvSpPr/>
      </dsp:nvSpPr>
      <dsp:spPr>
        <a:xfrm rot="7489469">
          <a:off x="2228342" y="2436497"/>
          <a:ext cx="1544504" cy="40390"/>
        </a:xfrm>
        <a:custGeom>
          <a:avLst/>
          <a:gdLst/>
          <a:ahLst/>
          <a:cxnLst/>
          <a:rect l="0" t="0" r="0" b="0"/>
          <a:pathLst>
            <a:path>
              <a:moveTo>
                <a:pt x="0" y="20195"/>
              </a:moveTo>
              <a:lnTo>
                <a:pt x="1544504" y="20195"/>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rtl="1">
            <a:lnSpc>
              <a:spcPct val="90000"/>
            </a:lnSpc>
            <a:spcBef>
              <a:spcPct val="0"/>
            </a:spcBef>
            <a:spcAft>
              <a:spcPct val="35000"/>
            </a:spcAft>
            <a:buNone/>
          </a:pPr>
          <a:endParaRPr lang="fa-IR" sz="700" b="1" kern="1200">
            <a:cs typeface="B Mitra" panose="00000400000000000000" pitchFamily="2" charset="-78"/>
          </a:endParaRPr>
        </a:p>
      </dsp:txBody>
      <dsp:txXfrm rot="10800000">
        <a:off x="2961982" y="2418079"/>
        <a:ext cx="77225" cy="77225"/>
      </dsp:txXfrm>
    </dsp:sp>
    <dsp:sp modelId="{95E66660-FD2B-47A0-B618-6EB82FEE8246}">
      <dsp:nvSpPr>
        <dsp:cNvPr id="0" name=""/>
        <dsp:cNvSpPr/>
      </dsp:nvSpPr>
      <dsp:spPr>
        <a:xfrm>
          <a:off x="354559" y="2539381"/>
          <a:ext cx="2205029" cy="1102514"/>
        </a:xfrm>
        <a:prstGeom prst="roundRect">
          <a:avLst>
            <a:gd name="adj" fmla="val 10000"/>
          </a:avLst>
        </a:prstGeom>
        <a:gradFill rotWithShape="0">
          <a:gsLst>
            <a:gs pos="0">
              <a:schemeClr val="accent4">
                <a:hueOff val="0"/>
                <a:satOff val="0"/>
                <a:lumOff val="0"/>
                <a:alphaOff val="0"/>
                <a:tint val="64000"/>
                <a:lumMod val="118000"/>
              </a:schemeClr>
            </a:gs>
            <a:gs pos="100000">
              <a:schemeClr val="accent4">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fa-IR" sz="2000" b="1" kern="1200" dirty="0">
              <a:cs typeface="B Mitra" panose="00000400000000000000" pitchFamily="2" charset="-78"/>
            </a:rPr>
            <a:t>مالیات بر خانه‌های خالی</a:t>
          </a:r>
        </a:p>
      </dsp:txBody>
      <dsp:txXfrm>
        <a:off x="386851" y="2571673"/>
        <a:ext cx="2140445" cy="1037930"/>
      </dsp:txXfrm>
    </dsp:sp>
    <dsp:sp modelId="{4E79FEC1-7100-47AD-B6FA-242820EC41FF}">
      <dsp:nvSpPr>
        <dsp:cNvPr id="0" name=""/>
        <dsp:cNvSpPr/>
      </dsp:nvSpPr>
      <dsp:spPr>
        <a:xfrm rot="7501020">
          <a:off x="5319091" y="3708910"/>
          <a:ext cx="1537089" cy="40390"/>
        </a:xfrm>
        <a:custGeom>
          <a:avLst/>
          <a:gdLst/>
          <a:ahLst/>
          <a:cxnLst/>
          <a:rect l="0" t="0" r="0" b="0"/>
          <a:pathLst>
            <a:path>
              <a:moveTo>
                <a:pt x="0" y="20195"/>
              </a:moveTo>
              <a:lnTo>
                <a:pt x="1537089" y="20195"/>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rtl="1">
            <a:lnSpc>
              <a:spcPct val="90000"/>
            </a:lnSpc>
            <a:spcBef>
              <a:spcPct val="0"/>
            </a:spcBef>
            <a:spcAft>
              <a:spcPct val="35000"/>
            </a:spcAft>
            <a:buNone/>
          </a:pPr>
          <a:endParaRPr lang="fa-IR" sz="900" b="1" kern="1200">
            <a:cs typeface="B Mitra" panose="00000400000000000000" pitchFamily="2" charset="-78"/>
          </a:endParaRPr>
        </a:p>
      </dsp:txBody>
      <dsp:txXfrm rot="10800000">
        <a:off x="6049208" y="3690678"/>
        <a:ext cx="76854" cy="76854"/>
      </dsp:txXfrm>
    </dsp:sp>
    <dsp:sp modelId="{4B3DD142-EB63-4E49-933B-435968F9C608}">
      <dsp:nvSpPr>
        <dsp:cNvPr id="0" name=""/>
        <dsp:cNvSpPr/>
      </dsp:nvSpPr>
      <dsp:spPr>
        <a:xfrm>
          <a:off x="3441600" y="4115839"/>
          <a:ext cx="2205029" cy="485382"/>
        </a:xfrm>
        <a:prstGeom prst="roundRect">
          <a:avLst>
            <a:gd name="adj" fmla="val 10000"/>
          </a:avLst>
        </a:prstGeom>
        <a:gradFill rotWithShape="0">
          <a:gsLst>
            <a:gs pos="0">
              <a:schemeClr val="accent3">
                <a:hueOff val="0"/>
                <a:satOff val="0"/>
                <a:lumOff val="0"/>
                <a:alphaOff val="0"/>
                <a:tint val="64000"/>
                <a:lumMod val="118000"/>
              </a:schemeClr>
            </a:gs>
            <a:gs pos="100000">
              <a:schemeClr val="accent3">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fa-IR" sz="2000" b="1" kern="1200" dirty="0">
              <a:cs typeface="B Mitra" panose="00000400000000000000" pitchFamily="2" charset="-78"/>
            </a:rPr>
            <a:t>افزایش عرضه و تولید</a:t>
          </a:r>
        </a:p>
      </dsp:txBody>
      <dsp:txXfrm>
        <a:off x="3455816" y="4130055"/>
        <a:ext cx="2176597" cy="456950"/>
      </dsp:txXfrm>
    </dsp:sp>
    <dsp:sp modelId="{55503C78-1151-4E32-B641-CB4FA0FA21F1}">
      <dsp:nvSpPr>
        <dsp:cNvPr id="0" name=""/>
        <dsp:cNvSpPr/>
      </dsp:nvSpPr>
      <dsp:spPr>
        <a:xfrm rot="10800000">
          <a:off x="2559589" y="4338335"/>
          <a:ext cx="882011" cy="40390"/>
        </a:xfrm>
        <a:custGeom>
          <a:avLst/>
          <a:gdLst/>
          <a:ahLst/>
          <a:cxnLst/>
          <a:rect l="0" t="0" r="0" b="0"/>
          <a:pathLst>
            <a:path>
              <a:moveTo>
                <a:pt x="0" y="20195"/>
              </a:moveTo>
              <a:lnTo>
                <a:pt x="882011" y="20195"/>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rtl="1">
            <a:lnSpc>
              <a:spcPct val="90000"/>
            </a:lnSpc>
            <a:spcBef>
              <a:spcPct val="0"/>
            </a:spcBef>
            <a:spcAft>
              <a:spcPct val="35000"/>
            </a:spcAft>
            <a:buNone/>
          </a:pPr>
          <a:endParaRPr lang="fa-IR" sz="700" b="1" kern="1200">
            <a:cs typeface="B Mitra" panose="00000400000000000000" pitchFamily="2" charset="-78"/>
          </a:endParaRPr>
        </a:p>
      </dsp:txBody>
      <dsp:txXfrm rot="10800000">
        <a:off x="2978544" y="4336479"/>
        <a:ext cx="44100" cy="44100"/>
      </dsp:txXfrm>
    </dsp:sp>
    <dsp:sp modelId="{05E293D6-B4EC-4E4B-899D-A1A8F328631A}">
      <dsp:nvSpPr>
        <dsp:cNvPr id="0" name=""/>
        <dsp:cNvSpPr/>
      </dsp:nvSpPr>
      <dsp:spPr>
        <a:xfrm>
          <a:off x="376059" y="3807272"/>
          <a:ext cx="2183530" cy="1102514"/>
        </a:xfrm>
        <a:prstGeom prst="roundRect">
          <a:avLst>
            <a:gd name="adj" fmla="val 10000"/>
          </a:avLst>
        </a:prstGeom>
        <a:gradFill rotWithShape="0">
          <a:gsLst>
            <a:gs pos="0">
              <a:schemeClr val="accent4">
                <a:hueOff val="0"/>
                <a:satOff val="0"/>
                <a:lumOff val="0"/>
                <a:alphaOff val="0"/>
                <a:tint val="64000"/>
                <a:lumMod val="118000"/>
              </a:schemeClr>
            </a:gs>
            <a:gs pos="100000">
              <a:schemeClr val="accent4">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fa-IR" sz="2000" b="1" kern="1200" dirty="0">
              <a:cs typeface="B Mitra" panose="00000400000000000000" pitchFamily="2" charset="-78"/>
            </a:rPr>
            <a:t>نوسازی بافت‌های فرسوده شهری و روستایی</a:t>
          </a:r>
        </a:p>
      </dsp:txBody>
      <dsp:txXfrm>
        <a:off x="408351" y="3839564"/>
        <a:ext cx="2118946" cy="1037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9D803-CD9C-4521-8AAC-61D5E6F2DD77}">
      <dsp:nvSpPr>
        <dsp:cNvPr id="0" name=""/>
        <dsp:cNvSpPr/>
      </dsp:nvSpPr>
      <dsp:spPr>
        <a:xfrm>
          <a:off x="4624841" y="3114"/>
          <a:ext cx="1154605" cy="1154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a-IR" sz="1800" b="1" kern="1200" dirty="0">
              <a:cs typeface="B Mitra" panose="00000400000000000000" pitchFamily="2" charset="-78"/>
            </a:rPr>
            <a:t>تعیین سود بالای بانکی</a:t>
          </a:r>
          <a:endParaRPr lang="en-US" sz="1800" b="1" kern="1200" dirty="0">
            <a:cs typeface="B Mitra" panose="00000400000000000000" pitchFamily="2" charset="-78"/>
          </a:endParaRPr>
        </a:p>
      </dsp:txBody>
      <dsp:txXfrm>
        <a:off x="4624841" y="3114"/>
        <a:ext cx="1154605" cy="1154605"/>
      </dsp:txXfrm>
    </dsp:sp>
    <dsp:sp modelId="{333DEB3D-F633-43CE-B961-D82546ECD71E}">
      <dsp:nvSpPr>
        <dsp:cNvPr id="0" name=""/>
        <dsp:cNvSpPr/>
      </dsp:nvSpPr>
      <dsp:spPr>
        <a:xfrm>
          <a:off x="842150" y="109905"/>
          <a:ext cx="6441582" cy="6441582"/>
        </a:xfrm>
        <a:prstGeom prst="circularArrow">
          <a:avLst>
            <a:gd name="adj1" fmla="val 3495"/>
            <a:gd name="adj2" fmla="val 216706"/>
            <a:gd name="adj3" fmla="val 19270537"/>
            <a:gd name="adj4" fmla="val 18312757"/>
            <a:gd name="adj5" fmla="val 4078"/>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F558A98-85FB-4335-8A54-DD87AB1ACDE3}">
      <dsp:nvSpPr>
        <dsp:cNvPr id="0" name=""/>
        <dsp:cNvSpPr/>
      </dsp:nvSpPr>
      <dsp:spPr>
        <a:xfrm>
          <a:off x="6235917" y="1614190"/>
          <a:ext cx="1154605" cy="1154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a-IR" sz="1800" b="1" kern="1200" dirty="0">
              <a:cs typeface="B Mitra" panose="00000400000000000000" pitchFamily="2" charset="-78"/>
            </a:rPr>
            <a:t>انباشت سرمایه در بانک‌ها</a:t>
          </a:r>
          <a:endParaRPr lang="en-US" sz="1800" b="1" kern="1200" dirty="0">
            <a:cs typeface="B Mitra" panose="00000400000000000000" pitchFamily="2" charset="-78"/>
          </a:endParaRPr>
        </a:p>
      </dsp:txBody>
      <dsp:txXfrm>
        <a:off x="6235917" y="1614190"/>
        <a:ext cx="1154605" cy="1154605"/>
      </dsp:txXfrm>
    </dsp:sp>
    <dsp:sp modelId="{47800B54-F678-4C8C-9007-B7F1CE78C96C}">
      <dsp:nvSpPr>
        <dsp:cNvPr id="0" name=""/>
        <dsp:cNvSpPr/>
      </dsp:nvSpPr>
      <dsp:spPr>
        <a:xfrm>
          <a:off x="842150" y="109905"/>
          <a:ext cx="6441582" cy="6441582"/>
        </a:xfrm>
        <a:prstGeom prst="circularArrow">
          <a:avLst>
            <a:gd name="adj1" fmla="val 3495"/>
            <a:gd name="adj2" fmla="val 216706"/>
            <a:gd name="adj3" fmla="val 436101"/>
            <a:gd name="adj4" fmla="val 20947193"/>
            <a:gd name="adj5" fmla="val 4078"/>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830B031-9E2E-48E4-B6AB-9EB88DF01ACA}">
      <dsp:nvSpPr>
        <dsp:cNvPr id="0" name=""/>
        <dsp:cNvSpPr/>
      </dsp:nvSpPr>
      <dsp:spPr>
        <a:xfrm>
          <a:off x="6235917" y="3892596"/>
          <a:ext cx="1154605" cy="1154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a-IR" sz="1800" b="1" kern="1200" dirty="0">
              <a:cs typeface="B Mitra" panose="00000400000000000000" pitchFamily="2" charset="-78"/>
            </a:rPr>
            <a:t>خلق پول توسط بانک‌ها</a:t>
          </a:r>
          <a:endParaRPr lang="en-US" sz="1800" b="1" kern="1200" dirty="0">
            <a:cs typeface="B Mitra" panose="00000400000000000000" pitchFamily="2" charset="-78"/>
          </a:endParaRPr>
        </a:p>
      </dsp:txBody>
      <dsp:txXfrm>
        <a:off x="6235917" y="3892596"/>
        <a:ext cx="1154605" cy="1154605"/>
      </dsp:txXfrm>
    </dsp:sp>
    <dsp:sp modelId="{B4C28D2B-6732-4E25-A0A9-5DE1B9BADD0A}">
      <dsp:nvSpPr>
        <dsp:cNvPr id="0" name=""/>
        <dsp:cNvSpPr/>
      </dsp:nvSpPr>
      <dsp:spPr>
        <a:xfrm>
          <a:off x="842150" y="109905"/>
          <a:ext cx="6441582" cy="6441582"/>
        </a:xfrm>
        <a:prstGeom prst="circularArrow">
          <a:avLst>
            <a:gd name="adj1" fmla="val 3495"/>
            <a:gd name="adj2" fmla="val 216706"/>
            <a:gd name="adj3" fmla="val 3070537"/>
            <a:gd name="adj4" fmla="val 2112757"/>
            <a:gd name="adj5" fmla="val 4078"/>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01BD8A1-59C2-4FC0-B289-E6A9CC7BAB04}">
      <dsp:nvSpPr>
        <dsp:cNvPr id="0" name=""/>
        <dsp:cNvSpPr/>
      </dsp:nvSpPr>
      <dsp:spPr>
        <a:xfrm>
          <a:off x="4624841" y="5503672"/>
          <a:ext cx="1154605" cy="1154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a-IR" sz="1800" b="1" kern="1200" dirty="0">
              <a:cs typeface="B Mitra" panose="00000400000000000000" pitchFamily="2" charset="-78"/>
            </a:rPr>
            <a:t>افزایش شدید نقدینگی</a:t>
          </a:r>
          <a:endParaRPr lang="en-US" sz="1800" b="1" kern="1200" dirty="0">
            <a:cs typeface="B Mitra" panose="00000400000000000000" pitchFamily="2" charset="-78"/>
          </a:endParaRPr>
        </a:p>
      </dsp:txBody>
      <dsp:txXfrm>
        <a:off x="4624841" y="5503672"/>
        <a:ext cx="1154605" cy="1154605"/>
      </dsp:txXfrm>
    </dsp:sp>
    <dsp:sp modelId="{B6C648AF-CDC3-409F-ADC4-8BFFD5FF52D9}">
      <dsp:nvSpPr>
        <dsp:cNvPr id="0" name=""/>
        <dsp:cNvSpPr/>
      </dsp:nvSpPr>
      <dsp:spPr>
        <a:xfrm>
          <a:off x="842150" y="109905"/>
          <a:ext cx="6441582" cy="6441582"/>
        </a:xfrm>
        <a:prstGeom prst="circularArrow">
          <a:avLst>
            <a:gd name="adj1" fmla="val 3495"/>
            <a:gd name="adj2" fmla="val 216706"/>
            <a:gd name="adj3" fmla="val 5836101"/>
            <a:gd name="adj4" fmla="val 4747193"/>
            <a:gd name="adj5" fmla="val 4078"/>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952608D-AE35-4743-8039-6A22651347AD}">
      <dsp:nvSpPr>
        <dsp:cNvPr id="0" name=""/>
        <dsp:cNvSpPr/>
      </dsp:nvSpPr>
      <dsp:spPr>
        <a:xfrm>
          <a:off x="2346435" y="5503672"/>
          <a:ext cx="1154605" cy="1154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a-IR" sz="1800" b="1" kern="1200" dirty="0">
              <a:cs typeface="B Mitra" panose="00000400000000000000" pitchFamily="2" charset="-78"/>
            </a:rPr>
            <a:t>رکود بخش تولید</a:t>
          </a:r>
          <a:endParaRPr lang="en-US" sz="1800" b="1" kern="1200" dirty="0">
            <a:cs typeface="B Mitra" panose="00000400000000000000" pitchFamily="2" charset="-78"/>
          </a:endParaRPr>
        </a:p>
      </dsp:txBody>
      <dsp:txXfrm>
        <a:off x="2346435" y="5503672"/>
        <a:ext cx="1154605" cy="1154605"/>
      </dsp:txXfrm>
    </dsp:sp>
    <dsp:sp modelId="{86574103-476D-4D72-8BCA-EB040506560A}">
      <dsp:nvSpPr>
        <dsp:cNvPr id="0" name=""/>
        <dsp:cNvSpPr/>
      </dsp:nvSpPr>
      <dsp:spPr>
        <a:xfrm>
          <a:off x="842150" y="109905"/>
          <a:ext cx="6441582" cy="6441582"/>
        </a:xfrm>
        <a:prstGeom prst="circularArrow">
          <a:avLst>
            <a:gd name="adj1" fmla="val 3495"/>
            <a:gd name="adj2" fmla="val 216706"/>
            <a:gd name="adj3" fmla="val 8470537"/>
            <a:gd name="adj4" fmla="val 7512757"/>
            <a:gd name="adj5" fmla="val 4078"/>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CBB2D79-1D11-420F-BFBF-B5DFA4819E43}">
      <dsp:nvSpPr>
        <dsp:cNvPr id="0" name=""/>
        <dsp:cNvSpPr/>
      </dsp:nvSpPr>
      <dsp:spPr>
        <a:xfrm>
          <a:off x="735359" y="3892596"/>
          <a:ext cx="1154605" cy="1154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a-IR" sz="1800" b="1" kern="1200" dirty="0">
              <a:cs typeface="B Mitra" panose="00000400000000000000" pitchFamily="2" charset="-78"/>
            </a:rPr>
            <a:t>کاهش سود بانکی</a:t>
          </a:r>
          <a:endParaRPr lang="en-US" sz="1800" b="1" kern="1200" dirty="0">
            <a:cs typeface="B Mitra" panose="00000400000000000000" pitchFamily="2" charset="-78"/>
          </a:endParaRPr>
        </a:p>
      </dsp:txBody>
      <dsp:txXfrm>
        <a:off x="735359" y="3892596"/>
        <a:ext cx="1154605" cy="1154605"/>
      </dsp:txXfrm>
    </dsp:sp>
    <dsp:sp modelId="{7B6DE8D7-D357-4FAB-90F7-F5F31DD40342}">
      <dsp:nvSpPr>
        <dsp:cNvPr id="0" name=""/>
        <dsp:cNvSpPr/>
      </dsp:nvSpPr>
      <dsp:spPr>
        <a:xfrm>
          <a:off x="842150" y="109905"/>
          <a:ext cx="6441582" cy="6441582"/>
        </a:xfrm>
        <a:prstGeom prst="circularArrow">
          <a:avLst>
            <a:gd name="adj1" fmla="val 3495"/>
            <a:gd name="adj2" fmla="val 216706"/>
            <a:gd name="adj3" fmla="val 11236101"/>
            <a:gd name="adj4" fmla="val 10147193"/>
            <a:gd name="adj5" fmla="val 4078"/>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B0225CF-2FB7-4B8D-985E-E0391AA6A4C9}">
      <dsp:nvSpPr>
        <dsp:cNvPr id="0" name=""/>
        <dsp:cNvSpPr/>
      </dsp:nvSpPr>
      <dsp:spPr>
        <a:xfrm>
          <a:off x="735359" y="1614190"/>
          <a:ext cx="1154605" cy="1154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a-IR" sz="1800" b="1" kern="1200" dirty="0">
              <a:cs typeface="B Mitra" panose="00000400000000000000" pitchFamily="2" charset="-78"/>
            </a:rPr>
            <a:t>هجوم سرمایه به بازارهای غیرمولد</a:t>
          </a:r>
          <a:endParaRPr lang="en-US" sz="1800" b="1" kern="1200" dirty="0">
            <a:cs typeface="B Mitra" panose="00000400000000000000" pitchFamily="2" charset="-78"/>
          </a:endParaRPr>
        </a:p>
      </dsp:txBody>
      <dsp:txXfrm>
        <a:off x="735359" y="1614190"/>
        <a:ext cx="1154605" cy="1154605"/>
      </dsp:txXfrm>
    </dsp:sp>
    <dsp:sp modelId="{1E186AC5-D643-4599-BEDB-3328F5EE746E}">
      <dsp:nvSpPr>
        <dsp:cNvPr id="0" name=""/>
        <dsp:cNvSpPr/>
      </dsp:nvSpPr>
      <dsp:spPr>
        <a:xfrm>
          <a:off x="842150" y="109905"/>
          <a:ext cx="6441582" cy="6441582"/>
        </a:xfrm>
        <a:prstGeom prst="circularArrow">
          <a:avLst>
            <a:gd name="adj1" fmla="val 3495"/>
            <a:gd name="adj2" fmla="val 216706"/>
            <a:gd name="adj3" fmla="val 13870537"/>
            <a:gd name="adj4" fmla="val 12912757"/>
            <a:gd name="adj5" fmla="val 4078"/>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560A7F4-B553-4ABA-814B-589E69FFA3C6}">
      <dsp:nvSpPr>
        <dsp:cNvPr id="0" name=""/>
        <dsp:cNvSpPr/>
      </dsp:nvSpPr>
      <dsp:spPr>
        <a:xfrm>
          <a:off x="2346435" y="3114"/>
          <a:ext cx="1154605" cy="1154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a-IR" sz="1800" b="1" kern="1200">
              <a:cs typeface="B Mitra" panose="00000400000000000000" pitchFamily="2" charset="-78"/>
            </a:rPr>
            <a:t>تورم انفجاری</a:t>
          </a:r>
          <a:endParaRPr lang="en-US" sz="1800" b="1" kern="1200" dirty="0">
            <a:cs typeface="B Mitra" panose="00000400000000000000" pitchFamily="2" charset="-78"/>
          </a:endParaRPr>
        </a:p>
      </dsp:txBody>
      <dsp:txXfrm>
        <a:off x="2346435" y="3114"/>
        <a:ext cx="1154605" cy="1154605"/>
      </dsp:txXfrm>
    </dsp:sp>
    <dsp:sp modelId="{76FB59EF-A366-4240-9852-329BA354F231}">
      <dsp:nvSpPr>
        <dsp:cNvPr id="0" name=""/>
        <dsp:cNvSpPr/>
      </dsp:nvSpPr>
      <dsp:spPr>
        <a:xfrm>
          <a:off x="842150" y="109905"/>
          <a:ext cx="6441582" cy="6441582"/>
        </a:xfrm>
        <a:prstGeom prst="circularArrow">
          <a:avLst>
            <a:gd name="adj1" fmla="val 3495"/>
            <a:gd name="adj2" fmla="val 216706"/>
            <a:gd name="adj3" fmla="val 16636101"/>
            <a:gd name="adj4" fmla="val 15547193"/>
            <a:gd name="adj5" fmla="val 4078"/>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9D803-CD9C-4521-8AAC-61D5E6F2DD77}">
      <dsp:nvSpPr>
        <dsp:cNvPr id="0" name=""/>
        <dsp:cNvSpPr/>
      </dsp:nvSpPr>
      <dsp:spPr>
        <a:xfrm>
          <a:off x="2850723" y="32694"/>
          <a:ext cx="1100417" cy="1100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a-IR" sz="1900" b="1" kern="1200" dirty="0">
              <a:cs typeface="B Mitra" panose="00000400000000000000" pitchFamily="2" charset="-78"/>
            </a:rPr>
            <a:t>سود بالای بانکی</a:t>
          </a:r>
          <a:endParaRPr lang="en-US" sz="1900" b="1" kern="1200" dirty="0">
            <a:cs typeface="B Mitra" panose="00000400000000000000" pitchFamily="2" charset="-78"/>
          </a:endParaRPr>
        </a:p>
      </dsp:txBody>
      <dsp:txXfrm>
        <a:off x="2850723" y="32694"/>
        <a:ext cx="1100417" cy="1100417"/>
      </dsp:txXfrm>
    </dsp:sp>
    <dsp:sp modelId="{333DEB3D-F633-43CE-B961-D82546ECD71E}">
      <dsp:nvSpPr>
        <dsp:cNvPr id="0" name=""/>
        <dsp:cNvSpPr/>
      </dsp:nvSpPr>
      <dsp:spPr>
        <a:xfrm>
          <a:off x="257609" y="314"/>
          <a:ext cx="4131492" cy="4131492"/>
        </a:xfrm>
        <a:prstGeom prst="circularArrow">
          <a:avLst>
            <a:gd name="adj1" fmla="val 5194"/>
            <a:gd name="adj2" fmla="val 335450"/>
            <a:gd name="adj3" fmla="val 21295129"/>
            <a:gd name="adj4" fmla="val 19764585"/>
            <a:gd name="adj5" fmla="val 6059"/>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F558A98-85FB-4335-8A54-DD87AB1ACDE3}">
      <dsp:nvSpPr>
        <dsp:cNvPr id="0" name=""/>
        <dsp:cNvSpPr/>
      </dsp:nvSpPr>
      <dsp:spPr>
        <a:xfrm>
          <a:off x="3516702" y="2082367"/>
          <a:ext cx="1100417" cy="1100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a-IR" sz="1900" b="1" kern="1200" dirty="0">
              <a:cs typeface="B Mitra" panose="00000400000000000000" pitchFamily="2" charset="-78"/>
            </a:rPr>
            <a:t>انباشت سرمایه در بانک‌ها</a:t>
          </a:r>
          <a:endParaRPr lang="en-US" sz="1900" b="1" kern="1200" dirty="0">
            <a:cs typeface="B Mitra" panose="00000400000000000000" pitchFamily="2" charset="-78"/>
          </a:endParaRPr>
        </a:p>
      </dsp:txBody>
      <dsp:txXfrm>
        <a:off x="3516702" y="2082367"/>
        <a:ext cx="1100417" cy="1100417"/>
      </dsp:txXfrm>
    </dsp:sp>
    <dsp:sp modelId="{47800B54-F678-4C8C-9007-B7F1CE78C96C}">
      <dsp:nvSpPr>
        <dsp:cNvPr id="0" name=""/>
        <dsp:cNvSpPr/>
      </dsp:nvSpPr>
      <dsp:spPr>
        <a:xfrm>
          <a:off x="257609" y="314"/>
          <a:ext cx="4131492" cy="4131492"/>
        </a:xfrm>
        <a:prstGeom prst="circularArrow">
          <a:avLst>
            <a:gd name="adj1" fmla="val 5194"/>
            <a:gd name="adj2" fmla="val 335450"/>
            <a:gd name="adj3" fmla="val 4016654"/>
            <a:gd name="adj4" fmla="val 2251637"/>
            <a:gd name="adj5" fmla="val 6059"/>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830B031-9E2E-48E4-B6AB-9EB88DF01ACA}">
      <dsp:nvSpPr>
        <dsp:cNvPr id="0" name=""/>
        <dsp:cNvSpPr/>
      </dsp:nvSpPr>
      <dsp:spPr>
        <a:xfrm>
          <a:off x="1773147" y="3349134"/>
          <a:ext cx="1100417" cy="1100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a-IR" sz="1900" b="1" kern="1200" dirty="0">
              <a:cs typeface="B Mitra" panose="00000400000000000000" pitchFamily="2" charset="-78"/>
            </a:rPr>
            <a:t>خلق پول توسط بانک‌ها</a:t>
          </a:r>
          <a:endParaRPr lang="en-US" sz="1900" b="1" kern="1200" dirty="0">
            <a:cs typeface="B Mitra" panose="00000400000000000000" pitchFamily="2" charset="-78"/>
          </a:endParaRPr>
        </a:p>
      </dsp:txBody>
      <dsp:txXfrm>
        <a:off x="1773147" y="3349134"/>
        <a:ext cx="1100417" cy="1100417"/>
      </dsp:txXfrm>
    </dsp:sp>
    <dsp:sp modelId="{B4C28D2B-6732-4E25-A0A9-5DE1B9BADD0A}">
      <dsp:nvSpPr>
        <dsp:cNvPr id="0" name=""/>
        <dsp:cNvSpPr/>
      </dsp:nvSpPr>
      <dsp:spPr>
        <a:xfrm>
          <a:off x="257609" y="314"/>
          <a:ext cx="4131492" cy="4131492"/>
        </a:xfrm>
        <a:prstGeom prst="circularArrow">
          <a:avLst>
            <a:gd name="adj1" fmla="val 5194"/>
            <a:gd name="adj2" fmla="val 335450"/>
            <a:gd name="adj3" fmla="val 8212913"/>
            <a:gd name="adj4" fmla="val 6447896"/>
            <a:gd name="adj5" fmla="val 6059"/>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01BD8A1-59C2-4FC0-B289-E6A9CC7BAB04}">
      <dsp:nvSpPr>
        <dsp:cNvPr id="0" name=""/>
        <dsp:cNvSpPr/>
      </dsp:nvSpPr>
      <dsp:spPr>
        <a:xfrm>
          <a:off x="29591" y="2082367"/>
          <a:ext cx="1100417" cy="1100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a-IR" sz="1900" b="1" kern="1200" dirty="0">
              <a:cs typeface="B Mitra" panose="00000400000000000000" pitchFamily="2" charset="-78"/>
            </a:rPr>
            <a:t>افزایش تصاعدی نقدینگی</a:t>
          </a:r>
          <a:endParaRPr lang="en-US" sz="1900" b="1" kern="1200" dirty="0">
            <a:cs typeface="B Mitra" panose="00000400000000000000" pitchFamily="2" charset="-78"/>
          </a:endParaRPr>
        </a:p>
      </dsp:txBody>
      <dsp:txXfrm>
        <a:off x="29591" y="2082367"/>
        <a:ext cx="1100417" cy="1100417"/>
      </dsp:txXfrm>
    </dsp:sp>
    <dsp:sp modelId="{B6C648AF-CDC3-409F-ADC4-8BFFD5FF52D9}">
      <dsp:nvSpPr>
        <dsp:cNvPr id="0" name=""/>
        <dsp:cNvSpPr/>
      </dsp:nvSpPr>
      <dsp:spPr>
        <a:xfrm>
          <a:off x="257609" y="314"/>
          <a:ext cx="4131492" cy="4131492"/>
        </a:xfrm>
        <a:prstGeom prst="circularArrow">
          <a:avLst>
            <a:gd name="adj1" fmla="val 5194"/>
            <a:gd name="adj2" fmla="val 335450"/>
            <a:gd name="adj3" fmla="val 12299965"/>
            <a:gd name="adj4" fmla="val 10769421"/>
            <a:gd name="adj5" fmla="val 6059"/>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952608D-AE35-4743-8039-6A22651347AD}">
      <dsp:nvSpPr>
        <dsp:cNvPr id="0" name=""/>
        <dsp:cNvSpPr/>
      </dsp:nvSpPr>
      <dsp:spPr>
        <a:xfrm>
          <a:off x="695570" y="32694"/>
          <a:ext cx="1100417" cy="1100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a-IR" sz="1900" b="1" kern="1200" dirty="0">
              <a:cs typeface="B Mitra" panose="00000400000000000000" pitchFamily="2" charset="-78"/>
            </a:rPr>
            <a:t>رکود بخش تولید</a:t>
          </a:r>
          <a:endParaRPr lang="en-US" sz="1900" b="1" kern="1200" dirty="0">
            <a:cs typeface="B Mitra" panose="00000400000000000000" pitchFamily="2" charset="-78"/>
          </a:endParaRPr>
        </a:p>
      </dsp:txBody>
      <dsp:txXfrm>
        <a:off x="695570" y="32694"/>
        <a:ext cx="1100417" cy="1100417"/>
      </dsp:txXfrm>
    </dsp:sp>
    <dsp:sp modelId="{86574103-476D-4D72-8BCA-EB040506560A}">
      <dsp:nvSpPr>
        <dsp:cNvPr id="0" name=""/>
        <dsp:cNvSpPr/>
      </dsp:nvSpPr>
      <dsp:spPr>
        <a:xfrm>
          <a:off x="257609" y="314"/>
          <a:ext cx="4131492" cy="4131492"/>
        </a:xfrm>
        <a:prstGeom prst="circularArrow">
          <a:avLst>
            <a:gd name="adj1" fmla="val 5194"/>
            <a:gd name="adj2" fmla="val 335450"/>
            <a:gd name="adj3" fmla="val 16867636"/>
            <a:gd name="adj4" fmla="val 15196914"/>
            <a:gd name="adj5" fmla="val 6059"/>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8CC640-78ED-4FD5-8C69-6145C771AAA2}" type="datetimeFigureOut">
              <a:rPr lang="en-US" smtClean="0"/>
              <a:pPr/>
              <a:t>4/1/2023</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3087DB-A544-4ED6-A36D-BAAF9C54C4A1}" type="slidenum">
              <a:rPr lang="en-US" smtClean="0"/>
              <a:pPr/>
              <a:t>‹#›</a:t>
            </a:fld>
            <a:endParaRPr lang="en-US" dirty="0"/>
          </a:p>
        </p:txBody>
      </p:sp>
    </p:spTree>
    <p:extLst>
      <p:ext uri="{BB962C8B-B14F-4D97-AF65-F5344CB8AC3E}">
        <p14:creationId xmlns:p14="http://schemas.microsoft.com/office/powerpoint/2010/main" val="3949363798"/>
      </p:ext>
    </p:extLst>
  </p:cSld>
  <p:clrMap bg1="lt1" tx1="dk1" bg2="lt2" tx2="dk2" accent1="accent1" accent2="accent2" accent3="accent3" accent4="accent4" accent5="accent5" accent6="accent6" hlink="hlink" folHlink="folHlink"/>
  <p:notesStyle>
    <a:lvl1pPr marL="0" algn="l" defTabSz="914270" rtl="0" eaLnBrk="1" latinLnBrk="0" hangingPunct="1">
      <a:defRPr sz="1200" kern="1200">
        <a:solidFill>
          <a:schemeClr val="tx1"/>
        </a:solidFill>
        <a:latin typeface="+mn-lt"/>
        <a:ea typeface="+mn-ea"/>
        <a:cs typeface="+mn-cs"/>
      </a:defRPr>
    </a:lvl1pPr>
    <a:lvl2pPr marL="457135" algn="l" defTabSz="914270" rtl="0" eaLnBrk="1" latinLnBrk="0" hangingPunct="1">
      <a:defRPr sz="1200" kern="1200">
        <a:solidFill>
          <a:schemeClr val="tx1"/>
        </a:solidFill>
        <a:latin typeface="+mn-lt"/>
        <a:ea typeface="+mn-ea"/>
        <a:cs typeface="+mn-cs"/>
      </a:defRPr>
    </a:lvl2pPr>
    <a:lvl3pPr marL="914270" algn="l" defTabSz="914270" rtl="0" eaLnBrk="1" latinLnBrk="0" hangingPunct="1">
      <a:defRPr sz="1200" kern="1200">
        <a:solidFill>
          <a:schemeClr val="tx1"/>
        </a:solidFill>
        <a:latin typeface="+mn-lt"/>
        <a:ea typeface="+mn-ea"/>
        <a:cs typeface="+mn-cs"/>
      </a:defRPr>
    </a:lvl3pPr>
    <a:lvl4pPr marL="1371405" algn="l" defTabSz="914270" rtl="0" eaLnBrk="1" latinLnBrk="0" hangingPunct="1">
      <a:defRPr sz="1200" kern="1200">
        <a:solidFill>
          <a:schemeClr val="tx1"/>
        </a:solidFill>
        <a:latin typeface="+mn-lt"/>
        <a:ea typeface="+mn-ea"/>
        <a:cs typeface="+mn-cs"/>
      </a:defRPr>
    </a:lvl4pPr>
    <a:lvl5pPr marL="1828540" algn="l" defTabSz="914270" rtl="0" eaLnBrk="1" latinLnBrk="0" hangingPunct="1">
      <a:defRPr sz="1200" kern="1200">
        <a:solidFill>
          <a:schemeClr val="tx1"/>
        </a:solidFill>
        <a:latin typeface="+mn-lt"/>
        <a:ea typeface="+mn-ea"/>
        <a:cs typeface="+mn-cs"/>
      </a:defRPr>
    </a:lvl5pPr>
    <a:lvl6pPr marL="2285675" algn="l" defTabSz="914270" rtl="0" eaLnBrk="1" latinLnBrk="0" hangingPunct="1">
      <a:defRPr sz="1200" kern="1200">
        <a:solidFill>
          <a:schemeClr val="tx1"/>
        </a:solidFill>
        <a:latin typeface="+mn-lt"/>
        <a:ea typeface="+mn-ea"/>
        <a:cs typeface="+mn-cs"/>
      </a:defRPr>
    </a:lvl6pPr>
    <a:lvl7pPr marL="2742810" algn="l" defTabSz="914270" rtl="0" eaLnBrk="1" latinLnBrk="0" hangingPunct="1">
      <a:defRPr sz="1200" kern="1200">
        <a:solidFill>
          <a:schemeClr val="tx1"/>
        </a:solidFill>
        <a:latin typeface="+mn-lt"/>
        <a:ea typeface="+mn-ea"/>
        <a:cs typeface="+mn-cs"/>
      </a:defRPr>
    </a:lvl7pPr>
    <a:lvl8pPr marL="3199945" algn="l" defTabSz="914270" rtl="0" eaLnBrk="1" latinLnBrk="0" hangingPunct="1">
      <a:defRPr sz="1200" kern="1200">
        <a:solidFill>
          <a:schemeClr val="tx1"/>
        </a:solidFill>
        <a:latin typeface="+mn-lt"/>
        <a:ea typeface="+mn-ea"/>
        <a:cs typeface="+mn-cs"/>
      </a:defRPr>
    </a:lvl8pPr>
    <a:lvl9pPr marL="3657080" algn="l" defTabSz="91427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3087DB-A544-4ED6-A36D-BAAF9C54C4A1}" type="slidenum">
              <a:rPr lang="en-US" smtClean="0"/>
              <a:pPr/>
              <a:t>11</a:t>
            </a:fld>
            <a:endParaRPr lang="en-US" dirty="0"/>
          </a:p>
        </p:txBody>
      </p:sp>
    </p:spTree>
    <p:extLst>
      <p:ext uri="{BB962C8B-B14F-4D97-AF65-F5344CB8AC3E}">
        <p14:creationId xmlns:p14="http://schemas.microsoft.com/office/powerpoint/2010/main" val="3314875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3087DB-A544-4ED6-A36D-BAAF9C54C4A1}" type="slidenum">
              <a:rPr lang="en-US" smtClean="0"/>
              <a:pPr/>
              <a:t>106</a:t>
            </a:fld>
            <a:endParaRPr lang="en-US" dirty="0"/>
          </a:p>
        </p:txBody>
      </p:sp>
    </p:spTree>
    <p:extLst>
      <p:ext uri="{BB962C8B-B14F-4D97-AF65-F5344CB8AC3E}">
        <p14:creationId xmlns:p14="http://schemas.microsoft.com/office/powerpoint/2010/main" val="2715915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F8009308-4AE4-4D2A-A83C-A7A23A166954}" type="slidenum">
              <a:rPr kumimoji="0" lang="fa-IR"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1" hangingPunct="1">
                <a:lnSpc>
                  <a:spcPct val="100000"/>
                </a:lnSpc>
                <a:spcBef>
                  <a:spcPts val="0"/>
                </a:spcBef>
                <a:spcAft>
                  <a:spcPts val="0"/>
                </a:spcAft>
                <a:buClrTx/>
                <a:buSzTx/>
                <a:buFontTx/>
                <a:buNone/>
                <a:tabLst/>
                <a:defRPr/>
              </a:pPr>
              <a:t>152</a:t>
            </a:fld>
            <a:endParaRPr kumimoji="0" lang="fa-IR"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26826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0ACEFF-2A15-4208-A6F8-E26E4449D378}"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1593246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3087DB-A544-4ED6-A36D-BAAF9C54C4A1}" type="slidenum">
              <a:rPr lang="en-US" smtClean="0"/>
              <a:pPr/>
              <a:t>164</a:t>
            </a:fld>
            <a:endParaRPr lang="en-US" dirty="0"/>
          </a:p>
        </p:txBody>
      </p:sp>
    </p:spTree>
    <p:extLst>
      <p:ext uri="{BB962C8B-B14F-4D97-AF65-F5344CB8AC3E}">
        <p14:creationId xmlns:p14="http://schemas.microsoft.com/office/powerpoint/2010/main" val="3240240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A7421F-6E6B-4B64-99FD-F552806E2CAE}"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2889457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3087DB-A544-4ED6-A36D-BAAF9C54C4A1}" type="slidenum">
              <a:rPr lang="en-US" smtClean="0"/>
              <a:pPr/>
              <a:t>208</a:t>
            </a:fld>
            <a:endParaRPr lang="en-US" dirty="0"/>
          </a:p>
        </p:txBody>
      </p:sp>
    </p:spTree>
    <p:extLst>
      <p:ext uri="{BB962C8B-B14F-4D97-AF65-F5344CB8AC3E}">
        <p14:creationId xmlns:p14="http://schemas.microsoft.com/office/powerpoint/2010/main" val="964277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3087DB-A544-4ED6-A36D-BAAF9C54C4A1}" type="slidenum">
              <a:rPr lang="en-US" smtClean="0"/>
              <a:pPr/>
              <a:t>12</a:t>
            </a:fld>
            <a:endParaRPr lang="en-US" dirty="0"/>
          </a:p>
        </p:txBody>
      </p:sp>
    </p:spTree>
    <p:extLst>
      <p:ext uri="{BB962C8B-B14F-4D97-AF65-F5344CB8AC3E}">
        <p14:creationId xmlns:p14="http://schemas.microsoft.com/office/powerpoint/2010/main" val="29114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3087DB-A544-4ED6-A36D-BAAF9C54C4A1}" type="slidenum">
              <a:rPr lang="en-US" smtClean="0"/>
              <a:pPr/>
              <a:t>16</a:t>
            </a:fld>
            <a:endParaRPr lang="en-US" dirty="0"/>
          </a:p>
        </p:txBody>
      </p:sp>
    </p:spTree>
    <p:extLst>
      <p:ext uri="{BB962C8B-B14F-4D97-AF65-F5344CB8AC3E}">
        <p14:creationId xmlns:p14="http://schemas.microsoft.com/office/powerpoint/2010/main" val="4076266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3087DB-A544-4ED6-A36D-BAAF9C54C4A1}" type="slidenum">
              <a:rPr lang="en-US" smtClean="0"/>
              <a:pPr/>
              <a:t>75</a:t>
            </a:fld>
            <a:endParaRPr lang="en-US" dirty="0"/>
          </a:p>
        </p:txBody>
      </p:sp>
    </p:spTree>
    <p:extLst>
      <p:ext uri="{BB962C8B-B14F-4D97-AF65-F5344CB8AC3E}">
        <p14:creationId xmlns:p14="http://schemas.microsoft.com/office/powerpoint/2010/main" val="3265917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بعد از تماشای این تصویر از بچه ها بخواهید</a:t>
            </a:r>
            <a:r>
              <a:rPr lang="fa-IR" baseline="0" dirty="0"/>
              <a:t> هند را در یک جمله برای شما توصیف کنند.</a:t>
            </a:r>
          </a:p>
          <a:p>
            <a:endParaRPr lang="fa-IR" baseline="0" dirty="0"/>
          </a:p>
          <a:p>
            <a:r>
              <a:rPr lang="fa-IR" baseline="0" dirty="0"/>
              <a:t>احتمالا پرتکرارترین واژه ها: سنتی و قدیمی باشد...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101</a:t>
            </a:fld>
            <a:endParaRPr lang="en-US"/>
          </a:p>
        </p:txBody>
      </p:sp>
    </p:spTree>
    <p:extLst>
      <p:ext uri="{BB962C8B-B14F-4D97-AF65-F5344CB8AC3E}">
        <p14:creationId xmlns:p14="http://schemas.microsoft.com/office/powerpoint/2010/main" val="1216631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بعد از تماشای این تصویر از بچه ها بخواهید</a:t>
            </a:r>
            <a:r>
              <a:rPr lang="fa-IR" baseline="0" dirty="0"/>
              <a:t> هند را در یک جمله برای شما توصیف کنند.</a:t>
            </a:r>
          </a:p>
          <a:p>
            <a:endParaRPr lang="fa-IR" baseline="0" dirty="0"/>
          </a:p>
          <a:p>
            <a:r>
              <a:rPr lang="fa-IR" baseline="0" dirty="0"/>
              <a:t>احتمالا پرتکرارترین واژه ها: سنتی و قدیمی باشد...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102</a:t>
            </a:fld>
            <a:endParaRPr lang="en-US"/>
          </a:p>
        </p:txBody>
      </p:sp>
    </p:spTree>
    <p:extLst>
      <p:ext uri="{BB962C8B-B14F-4D97-AF65-F5344CB8AC3E}">
        <p14:creationId xmlns:p14="http://schemas.microsoft.com/office/powerpoint/2010/main" val="1216631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بعد از تماشای این تصویر از بچه ها بخواهید</a:t>
            </a:r>
            <a:r>
              <a:rPr lang="fa-IR" baseline="0" dirty="0"/>
              <a:t> هند را در یک جمله برای شما توصیف کنند.</a:t>
            </a:r>
          </a:p>
          <a:p>
            <a:endParaRPr lang="fa-IR" baseline="0" dirty="0"/>
          </a:p>
          <a:p>
            <a:r>
              <a:rPr lang="fa-IR" baseline="0" dirty="0"/>
              <a:t>احتمالا پرتکرارترین واژه ها: فقر و پرجمعیت باشد...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103</a:t>
            </a:fld>
            <a:endParaRPr lang="en-US"/>
          </a:p>
        </p:txBody>
      </p:sp>
    </p:spTree>
    <p:extLst>
      <p:ext uri="{BB962C8B-B14F-4D97-AF65-F5344CB8AC3E}">
        <p14:creationId xmlns:p14="http://schemas.microsoft.com/office/powerpoint/2010/main" val="1216631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بعد از تماشای این تصویر از بچه ها بخواهید</a:t>
            </a:r>
            <a:r>
              <a:rPr lang="fa-IR" baseline="0" dirty="0"/>
              <a:t> هند را در یک جمله برای شما توصیف کنند.</a:t>
            </a:r>
          </a:p>
          <a:p>
            <a:endParaRPr lang="fa-IR" baseline="0" dirty="0"/>
          </a:p>
          <a:p>
            <a:r>
              <a:rPr lang="fa-IR" baseline="0" dirty="0"/>
              <a:t>احتمالا پرتکرارترین واژه ها: فقر و پرجمعیت باشد...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104</a:t>
            </a:fld>
            <a:endParaRPr lang="en-US"/>
          </a:p>
        </p:txBody>
      </p:sp>
    </p:spTree>
    <p:extLst>
      <p:ext uri="{BB962C8B-B14F-4D97-AF65-F5344CB8AC3E}">
        <p14:creationId xmlns:p14="http://schemas.microsoft.com/office/powerpoint/2010/main" val="1216631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بعد از تماشای این تصویر از بچه ها بخواهید</a:t>
            </a:r>
            <a:r>
              <a:rPr lang="fa-IR" baseline="0" dirty="0"/>
              <a:t> هند را در یک جمله برای شما توصیف کنند.</a:t>
            </a:r>
          </a:p>
          <a:p>
            <a:endParaRPr lang="fa-IR" baseline="0" dirty="0"/>
          </a:p>
          <a:p>
            <a:r>
              <a:rPr lang="fa-IR" baseline="0" dirty="0"/>
              <a:t>احتمالا پرتکرارترین واژه ها: فقر و پرجمعیت باشد...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105</a:t>
            </a:fld>
            <a:endParaRPr lang="en-US"/>
          </a:p>
        </p:txBody>
      </p:sp>
    </p:spTree>
    <p:extLst>
      <p:ext uri="{BB962C8B-B14F-4D97-AF65-F5344CB8AC3E}">
        <p14:creationId xmlns:p14="http://schemas.microsoft.com/office/powerpoint/2010/main" val="1216631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654" y="1447801"/>
            <a:ext cx="8823360" cy="3329581"/>
          </a:xfrm>
        </p:spPr>
        <p:txBody>
          <a:bodyPr anchor="b"/>
          <a:lstStyle>
            <a:lvl1pPr>
              <a:defRPr sz="7198"/>
            </a:lvl1pPr>
          </a:lstStyle>
          <a:p>
            <a:r>
              <a:rPr lang="en-US"/>
              <a:t>Click to edit Master title style</a:t>
            </a:r>
            <a:endParaRPr lang="en-US" dirty="0"/>
          </a:p>
        </p:txBody>
      </p:sp>
      <p:sp>
        <p:nvSpPr>
          <p:cNvPr id="3" name="Subtitle 2"/>
          <p:cNvSpPr>
            <a:spLocks noGrp="1"/>
          </p:cNvSpPr>
          <p:nvPr>
            <p:ph type="subTitle" idx="1"/>
          </p:nvPr>
        </p:nvSpPr>
        <p:spPr>
          <a:xfrm>
            <a:off x="1154654" y="4777380"/>
            <a:ext cx="8823360" cy="861420"/>
          </a:xfrm>
        </p:spPr>
        <p:txBody>
          <a:bodyPr anchor="t"/>
          <a:lstStyle>
            <a:lvl1pPr marL="0" indent="0" algn="l">
              <a:buNone/>
              <a:defRPr cap="all">
                <a:solidFill>
                  <a:schemeClr val="bg2">
                    <a:lumMod val="40000"/>
                    <a:lumOff val="60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673053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656" y="4800587"/>
            <a:ext cx="8823359" cy="566738"/>
          </a:xfrm>
        </p:spPr>
        <p:txBody>
          <a:bodyPr anchor="b">
            <a:normAutofit/>
          </a:bodyPr>
          <a:lstStyle>
            <a:lvl1pPr algn="l">
              <a:defRPr sz="23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654" y="685800"/>
            <a:ext cx="8823360"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655" y="5367325"/>
            <a:ext cx="8823358" cy="493712"/>
          </a:xfrm>
        </p:spPr>
        <p:txBody>
          <a:bodyPr>
            <a:normAutofit/>
          </a:bodyPr>
          <a:lstStyle>
            <a:lvl1pPr marL="0" indent="0">
              <a:buNone/>
              <a:defRPr sz="12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004950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654" y="1447800"/>
            <a:ext cx="8823361" cy="1981200"/>
          </a:xfrm>
        </p:spPr>
        <p:txBody>
          <a:bodyPr/>
          <a:lstStyle>
            <a:lvl1pPr>
              <a:defRPr sz="4799"/>
            </a:lvl1pPr>
          </a:lstStyle>
          <a:p>
            <a:r>
              <a:rPr lang="en-US"/>
              <a:t>Click to edit Master title style</a:t>
            </a:r>
            <a:endParaRPr lang="en-US" dirty="0"/>
          </a:p>
        </p:txBody>
      </p:sp>
      <p:sp>
        <p:nvSpPr>
          <p:cNvPr id="8" name="Text Placeholder 3"/>
          <p:cNvSpPr>
            <a:spLocks noGrp="1"/>
          </p:cNvSpPr>
          <p:nvPr>
            <p:ph type="body" sz="half" idx="2"/>
          </p:nvPr>
        </p:nvSpPr>
        <p:spPr>
          <a:xfrm>
            <a:off x="1154654" y="3657600"/>
            <a:ext cx="8823361" cy="2362200"/>
          </a:xfrm>
        </p:spPr>
        <p:txBody>
          <a:bodyPr anchor="ctr">
            <a:normAutofit/>
          </a:bodyPr>
          <a:lstStyle>
            <a:lvl1pPr marL="0" indent="0">
              <a:buNone/>
              <a:defRPr sz="17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37373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391" y="1447800"/>
            <a:ext cx="7997232" cy="2323374"/>
          </a:xfrm>
        </p:spPr>
        <p:txBody>
          <a:bodyPr/>
          <a:lstStyle>
            <a:lvl1pPr>
              <a:defRPr sz="4799"/>
            </a:lvl1pPr>
          </a:lstStyle>
          <a:p>
            <a:r>
              <a:rPr lang="en-US"/>
              <a:t>Click to edit Master title style</a:t>
            </a:r>
            <a:endParaRPr lang="en-US" dirty="0"/>
          </a:p>
        </p:txBody>
      </p:sp>
      <p:sp>
        <p:nvSpPr>
          <p:cNvPr id="11" name="Text Placeholder 3"/>
          <p:cNvSpPr>
            <a:spLocks noGrp="1"/>
          </p:cNvSpPr>
          <p:nvPr>
            <p:ph type="body" sz="half" idx="14"/>
          </p:nvPr>
        </p:nvSpPr>
        <p:spPr>
          <a:xfrm>
            <a:off x="1929898" y="3771174"/>
            <a:ext cx="7277753"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654" y="4350657"/>
            <a:ext cx="8823361" cy="1676400"/>
          </a:xfrm>
        </p:spPr>
        <p:txBody>
          <a:bodyPr anchor="ctr">
            <a:normAutofit/>
          </a:bodyPr>
          <a:lstStyle>
            <a:lvl1pPr marL="0" indent="0">
              <a:buNone/>
              <a:defRPr sz="17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12" name="TextBox 11"/>
          <p:cNvSpPr txBox="1"/>
          <p:nvPr/>
        </p:nvSpPr>
        <p:spPr>
          <a:xfrm>
            <a:off x="898061" y="971253"/>
            <a:ext cx="801703"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196" dirty="0"/>
              <a:t>“</a:t>
            </a:r>
          </a:p>
        </p:txBody>
      </p:sp>
      <p:sp>
        <p:nvSpPr>
          <p:cNvPr id="15" name="TextBox 14"/>
          <p:cNvSpPr txBox="1"/>
          <p:nvPr/>
        </p:nvSpPr>
        <p:spPr>
          <a:xfrm>
            <a:off x="9328060" y="2613787"/>
            <a:ext cx="801703"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196" dirty="0"/>
              <a:t>”</a:t>
            </a:r>
          </a:p>
        </p:txBody>
      </p:sp>
    </p:spTree>
    <p:extLst>
      <p:ext uri="{BB962C8B-B14F-4D97-AF65-F5344CB8AC3E}">
        <p14:creationId xmlns:p14="http://schemas.microsoft.com/office/powerpoint/2010/main" val="3665666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653" y="3124201"/>
            <a:ext cx="8823362" cy="1653180"/>
          </a:xfrm>
        </p:spPr>
        <p:txBody>
          <a:bodyPr anchor="b"/>
          <a:lstStyle>
            <a:lvl1pPr algn="l">
              <a:defRPr sz="3999" b="0" cap="none"/>
            </a:lvl1pPr>
          </a:lstStyle>
          <a:p>
            <a:r>
              <a:rPr lang="en-US"/>
              <a:t>Click to edit Master title style</a:t>
            </a:r>
            <a:endParaRPr lang="en-US" dirty="0"/>
          </a:p>
        </p:txBody>
      </p:sp>
      <p:sp>
        <p:nvSpPr>
          <p:cNvPr id="3" name="Text Placeholder 2"/>
          <p:cNvSpPr>
            <a:spLocks noGrp="1"/>
          </p:cNvSpPr>
          <p:nvPr>
            <p:ph type="body" idx="1"/>
          </p:nvPr>
        </p:nvSpPr>
        <p:spPr>
          <a:xfrm>
            <a:off x="1154654" y="4777381"/>
            <a:ext cx="8823361" cy="860400"/>
          </a:xfrm>
        </p:spPr>
        <p:txBody>
          <a:bodyPr anchor="t"/>
          <a:lstStyle>
            <a:lvl1pPr marL="0" indent="0" algn="l">
              <a:buNone/>
              <a:defRPr sz="1999" cap="none">
                <a:solidFill>
                  <a:schemeClr val="bg2">
                    <a:lumMod val="40000"/>
                    <a:lumOff val="6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014274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199"/>
            </a:lvl1pPr>
          </a:lstStyle>
          <a:p>
            <a:r>
              <a:rPr lang="en-US"/>
              <a:t>Click to edit Master title style</a:t>
            </a:r>
            <a:endParaRPr lang="en-US" dirty="0"/>
          </a:p>
        </p:txBody>
      </p:sp>
      <p:sp>
        <p:nvSpPr>
          <p:cNvPr id="3" name="Text Placeholder 2"/>
          <p:cNvSpPr>
            <a:spLocks noGrp="1"/>
          </p:cNvSpPr>
          <p:nvPr>
            <p:ph type="body" idx="1"/>
          </p:nvPr>
        </p:nvSpPr>
        <p:spPr>
          <a:xfrm>
            <a:off x="632782" y="1981200"/>
            <a:ext cx="2946099" cy="576262"/>
          </a:xfrm>
        </p:spPr>
        <p:txBody>
          <a:bodyPr anchor="b">
            <a:noAutofit/>
          </a:bodyPr>
          <a:lstStyle>
            <a:lvl1pPr marL="0" indent="0">
              <a:buNone/>
              <a:defRPr sz="2399" b="0">
                <a:solidFill>
                  <a:schemeClr val="bg2">
                    <a:lumMod val="40000"/>
                    <a:lumOff val="6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293" y="2667000"/>
            <a:ext cx="2926588" cy="3589338"/>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2648" y="1981200"/>
            <a:ext cx="2935476" cy="576262"/>
          </a:xfrm>
        </p:spPr>
        <p:txBody>
          <a:bodyPr anchor="b">
            <a:noAutofit/>
          </a:bodyPr>
          <a:lstStyle>
            <a:lvl1pPr marL="0" indent="0">
              <a:buNone/>
              <a:defRPr sz="2399" b="0">
                <a:solidFill>
                  <a:schemeClr val="bg2">
                    <a:lumMod val="40000"/>
                    <a:lumOff val="6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2097" y="2667000"/>
            <a:ext cx="2946027" cy="3589338"/>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2845" y="1981200"/>
            <a:ext cx="2931349" cy="576262"/>
          </a:xfrm>
        </p:spPr>
        <p:txBody>
          <a:bodyPr anchor="b">
            <a:noAutofit/>
          </a:bodyPr>
          <a:lstStyle>
            <a:lvl1pPr marL="0" indent="0">
              <a:buNone/>
              <a:defRPr sz="2399" b="0">
                <a:solidFill>
                  <a:schemeClr val="bg2">
                    <a:lumMod val="40000"/>
                    <a:lumOff val="6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2845" y="2667000"/>
            <a:ext cx="2931349" cy="3589338"/>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cxnSp>
        <p:nvCxnSpPr>
          <p:cNvPr id="17" name="Straight Connector 16"/>
          <p:cNvCxnSpPr/>
          <p:nvPr/>
        </p:nvCxnSpPr>
        <p:spPr>
          <a:xfrm>
            <a:off x="372517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0414"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pPr/>
              <a:t>4/1/2023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99318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199"/>
            </a:lvl1pPr>
          </a:lstStyle>
          <a:p>
            <a:r>
              <a:rPr lang="en-US"/>
              <a:t>Click to edit Master title style</a:t>
            </a:r>
            <a:endParaRPr lang="en-US" dirty="0"/>
          </a:p>
        </p:txBody>
      </p:sp>
      <p:sp>
        <p:nvSpPr>
          <p:cNvPr id="3" name="Text Placeholder 2"/>
          <p:cNvSpPr>
            <a:spLocks noGrp="1"/>
          </p:cNvSpPr>
          <p:nvPr>
            <p:ph type="body" idx="1"/>
          </p:nvPr>
        </p:nvSpPr>
        <p:spPr>
          <a:xfrm>
            <a:off x="652293" y="4250949"/>
            <a:ext cx="2939284" cy="576262"/>
          </a:xfrm>
        </p:spPr>
        <p:txBody>
          <a:bodyPr anchor="b">
            <a:noAutofit/>
          </a:bodyPr>
          <a:lstStyle>
            <a:lvl1pPr marL="0" indent="0">
              <a:buNone/>
              <a:defRPr sz="2399" b="0">
                <a:solidFill>
                  <a:schemeClr val="bg2">
                    <a:lumMod val="40000"/>
                    <a:lumOff val="6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293" y="2209800"/>
            <a:ext cx="293928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293" y="4827212"/>
            <a:ext cx="2939284" cy="659189"/>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8363" y="4250949"/>
            <a:ext cx="2929762" cy="576262"/>
          </a:xfrm>
        </p:spPr>
        <p:txBody>
          <a:bodyPr anchor="b">
            <a:noAutofit/>
          </a:bodyPr>
          <a:lstStyle>
            <a:lvl1pPr marL="0" indent="0">
              <a:buNone/>
              <a:defRPr sz="2399" b="0">
                <a:solidFill>
                  <a:schemeClr val="bg2">
                    <a:lumMod val="40000"/>
                    <a:lumOff val="6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8362" y="2209800"/>
            <a:ext cx="292976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7009" y="4827211"/>
            <a:ext cx="2933642" cy="659189"/>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2845" y="4250949"/>
            <a:ext cx="2931349" cy="576262"/>
          </a:xfrm>
        </p:spPr>
        <p:txBody>
          <a:bodyPr anchor="b">
            <a:noAutofit/>
          </a:bodyPr>
          <a:lstStyle>
            <a:lvl1pPr marL="0" indent="0">
              <a:buNone/>
              <a:defRPr sz="2399" b="0">
                <a:solidFill>
                  <a:schemeClr val="bg2">
                    <a:lumMod val="40000"/>
                    <a:lumOff val="6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2844" y="2209800"/>
            <a:ext cx="2931349"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2720" y="4827209"/>
            <a:ext cx="2935232" cy="659189"/>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cxnSp>
        <p:nvCxnSpPr>
          <p:cNvPr id="19" name="Straight Connector 18"/>
          <p:cNvCxnSpPr/>
          <p:nvPr/>
        </p:nvCxnSpPr>
        <p:spPr>
          <a:xfrm>
            <a:off x="372517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0414"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pPr/>
              <a:t>4/1/2023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26592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0259167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2050" y="430214"/>
            <a:ext cx="1752145"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294" y="887414"/>
            <a:ext cx="7421216"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7199392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37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1D8BD707-D9CF-40AE-B4C6-C98DA3205C09}" type="datetimeFigureOut">
              <a:rPr lang="en-US" smtClean="0"/>
              <a:pPr/>
              <a:t>4/1/2023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4506301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656" y="2861734"/>
            <a:ext cx="8823359" cy="1915647"/>
          </a:xfrm>
        </p:spPr>
        <p:txBody>
          <a:bodyPr anchor="b"/>
          <a:lstStyle>
            <a:lvl1pPr algn="l">
              <a:defRPr sz="3999" b="0" cap="none"/>
            </a:lvl1pPr>
          </a:lstStyle>
          <a:p>
            <a:r>
              <a:rPr lang="en-US"/>
              <a:t>Click to edit Master title style</a:t>
            </a:r>
            <a:endParaRPr lang="en-US" dirty="0"/>
          </a:p>
        </p:txBody>
      </p:sp>
      <p:sp>
        <p:nvSpPr>
          <p:cNvPr id="3" name="Text Placeholder 2"/>
          <p:cNvSpPr>
            <a:spLocks noGrp="1"/>
          </p:cNvSpPr>
          <p:nvPr>
            <p:ph type="body" idx="1"/>
          </p:nvPr>
        </p:nvSpPr>
        <p:spPr>
          <a:xfrm>
            <a:off x="1154654" y="4777381"/>
            <a:ext cx="8823360" cy="860400"/>
          </a:xfrm>
        </p:spPr>
        <p:txBody>
          <a:bodyPr anchor="t"/>
          <a:lstStyle>
            <a:lvl1pPr marL="0" indent="0" algn="l">
              <a:buNone/>
              <a:defRPr sz="1999" cap="all">
                <a:solidFill>
                  <a:schemeClr val="bg2">
                    <a:lumMod val="40000"/>
                    <a:lumOff val="6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6274453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025" y="2060576"/>
            <a:ext cx="4395194" cy="4195763"/>
          </a:xfrm>
        </p:spPr>
        <p:txBody>
          <a:bodyPr>
            <a:normAutofit/>
          </a:bodyPr>
          <a:lstStyle>
            <a:lvl1pPr>
              <a:defRPr sz="1799"/>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3021" y="2056093"/>
            <a:ext cx="4395196" cy="4200245"/>
          </a:xfrm>
        </p:spPr>
        <p:txBody>
          <a:bodyPr>
            <a:normAutofit/>
          </a:bodyPr>
          <a:lstStyle>
            <a:lvl1pPr>
              <a:defRPr sz="1799"/>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4/1/2023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28550563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026" y="1905000"/>
            <a:ext cx="4395193" cy="576262"/>
          </a:xfrm>
        </p:spPr>
        <p:txBody>
          <a:bodyPr anchor="b">
            <a:noAutofit/>
          </a:bodyPr>
          <a:lstStyle>
            <a:lvl1pPr marL="0" indent="0">
              <a:buNone/>
              <a:defRPr sz="2399" b="0">
                <a:solidFill>
                  <a:schemeClr val="bg2">
                    <a:lumMod val="40000"/>
                    <a:lumOff val="6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025" y="2514600"/>
            <a:ext cx="4395194" cy="3741738"/>
          </a:xfrm>
        </p:spPr>
        <p:txBody>
          <a:bodyPr>
            <a:normAutofit/>
          </a:bodyPr>
          <a:lstStyle>
            <a:lvl1pPr>
              <a:defRPr sz="1799"/>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3023" y="1905000"/>
            <a:ext cx="4395194" cy="576262"/>
          </a:xfrm>
        </p:spPr>
        <p:txBody>
          <a:bodyPr anchor="b">
            <a:noAutofit/>
          </a:bodyPr>
          <a:lstStyle>
            <a:lvl1pPr marL="0" indent="0">
              <a:buNone/>
              <a:defRPr sz="2399" b="0">
                <a:solidFill>
                  <a:schemeClr val="bg2">
                    <a:lumMod val="40000"/>
                    <a:lumOff val="6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3023" y="2514600"/>
            <a:ext cx="4395194" cy="3741738"/>
          </a:xfrm>
        </p:spPr>
        <p:txBody>
          <a:bodyPr>
            <a:normAutofit/>
          </a:bodyPr>
          <a:lstStyle>
            <a:lvl1pPr>
              <a:defRPr sz="1799"/>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4/1/2023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828646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D8BD707-D9CF-40AE-B4C6-C98DA3205C09}" type="datetimeFigureOut">
              <a:rPr lang="en-US" smtClean="0"/>
              <a:pPr/>
              <a:t>4/1/2023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3064501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D8BD707-D9CF-40AE-B4C6-C98DA3205C09}" type="datetimeFigureOut">
              <a:rPr lang="en-US" smtClean="0"/>
              <a:pPr/>
              <a:t>4/1/2023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9442852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652" y="1447800"/>
            <a:ext cx="3400178" cy="1447800"/>
          </a:xfrm>
        </p:spPr>
        <p:txBody>
          <a:bodyPr anchor="b"/>
          <a:lstStyle>
            <a:lvl1pPr algn="l">
              <a:defRPr sz="2399" b="0"/>
            </a:lvl1pPr>
          </a:lstStyle>
          <a:p>
            <a:r>
              <a:rPr lang="en-US"/>
              <a:t>Click to edit Master title style</a:t>
            </a:r>
            <a:endParaRPr lang="en-US" dirty="0"/>
          </a:p>
        </p:txBody>
      </p:sp>
      <p:sp>
        <p:nvSpPr>
          <p:cNvPr id="3" name="Content Placeholder 2"/>
          <p:cNvSpPr>
            <a:spLocks noGrp="1"/>
          </p:cNvSpPr>
          <p:nvPr>
            <p:ph idx="1"/>
          </p:nvPr>
        </p:nvSpPr>
        <p:spPr>
          <a:xfrm>
            <a:off x="4783370" y="1447800"/>
            <a:ext cx="5194644" cy="4572000"/>
          </a:xfrm>
        </p:spPr>
        <p:txBody>
          <a:bodyPr anchor="ctr">
            <a:normAutofit/>
          </a:bodyPr>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653" y="3129281"/>
            <a:ext cx="3400177" cy="2895599"/>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1D8BD707-D9CF-40AE-B4C6-C98DA3205C09}" type="datetimeFigureOut">
              <a:rPr lang="en-US" smtClean="0"/>
              <a:pPr/>
              <a:t>4/1/2023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5497031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606" y="1854192"/>
            <a:ext cx="5091580" cy="1574808"/>
          </a:xfrm>
        </p:spPr>
        <p:txBody>
          <a:bodyPr anchor="b">
            <a:normAutofit/>
          </a:bodyPr>
          <a:lstStyle>
            <a:lvl1pPr algn="l">
              <a:defRPr sz="35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7736" y="1143000"/>
            <a:ext cx="3199567"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654" y="3657600"/>
            <a:ext cx="5083655" cy="1371600"/>
          </a:xfrm>
        </p:spPr>
        <p:txBody>
          <a:bodyPr>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4628016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cstate="email">
            <a:extLst>
              <a:ext uri="{28A0092B-C50C-407E-A947-70E740481C1C}">
                <a14:useLocalDpi xmlns:a14="http://schemas.microsoft.com/office/drawing/2010/main"/>
              </a:ext>
            </a:extLst>
          </a:blip>
          <a:srcRect l="3613"/>
          <a:stretch/>
        </p:blipFill>
        <p:spPr>
          <a:xfrm>
            <a:off x="0" y="2669686"/>
            <a:ext cx="4035961" cy="4188315"/>
          </a:xfrm>
          <a:prstGeom prst="rect">
            <a:avLst/>
          </a:prstGeom>
        </p:spPr>
      </p:pic>
      <p:pic>
        <p:nvPicPr>
          <p:cNvPr id="7" name="Picture 6"/>
          <p:cNvPicPr>
            <a:picLocks noChangeAspect="1"/>
          </p:cNvPicPr>
          <p:nvPr/>
        </p:nvPicPr>
        <p:blipFill rotWithShape="1">
          <a:blip r:embed="rId21" cstate="email">
            <a:extLst>
              <a:ext uri="{28A0092B-C50C-407E-A947-70E740481C1C}">
                <a14:useLocalDpi xmlns:a14="http://schemas.microsoft.com/office/drawing/2010/main"/>
              </a:ext>
            </a:extLst>
          </a:blip>
          <a:srcRect l="35640"/>
          <a:stretch/>
        </p:blipFill>
        <p:spPr>
          <a:xfrm>
            <a:off x="0" y="2892348"/>
            <a:ext cx="1522016" cy="2365453"/>
          </a:xfrm>
          <a:prstGeom prst="rect">
            <a:avLst/>
          </a:prstGeom>
        </p:spPr>
      </p:pic>
      <p:sp>
        <p:nvSpPr>
          <p:cNvPr id="16" name="Oval 15"/>
          <p:cNvSpPr/>
          <p:nvPr/>
        </p:nvSpPr>
        <p:spPr>
          <a:xfrm>
            <a:off x="8606770" y="1676400"/>
            <a:ext cx="2818666"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cstate="email">
            <a:extLst>
              <a:ext uri="{28A0092B-C50C-407E-A947-70E740481C1C}">
                <a14:useLocalDpi xmlns:a14="http://schemas.microsoft.com/office/drawing/2010/main"/>
              </a:ext>
            </a:extLst>
          </a:blip>
          <a:srcRect t="28813"/>
          <a:stretch/>
        </p:blipFill>
        <p:spPr>
          <a:xfrm>
            <a:off x="7997330" y="1"/>
            <a:ext cx="1602969" cy="1141407"/>
          </a:xfrm>
          <a:prstGeom prst="rect">
            <a:avLst/>
          </a:prstGeom>
        </p:spPr>
      </p:pic>
      <p:pic>
        <p:nvPicPr>
          <p:cNvPr id="10" name="Picture 9"/>
          <p:cNvPicPr>
            <a:picLocks noChangeAspect="1"/>
          </p:cNvPicPr>
          <p:nvPr/>
        </p:nvPicPr>
        <p:blipFill rotWithShape="1">
          <a:blip r:embed="rId23" cstate="email">
            <a:extLst>
              <a:ext uri="{28A0092B-C50C-407E-A947-70E740481C1C}">
                <a14:useLocalDpi xmlns:a14="http://schemas.microsoft.com/office/drawing/2010/main"/>
              </a:ext>
            </a:extLst>
          </a:blip>
          <a:srcRect b="23320"/>
          <a:stretch/>
        </p:blipFill>
        <p:spPr>
          <a:xfrm>
            <a:off x="8603637" y="6096000"/>
            <a:ext cx="993475" cy="762000"/>
          </a:xfrm>
          <a:prstGeom prst="rect">
            <a:avLst/>
          </a:prstGeom>
        </p:spPr>
      </p:pic>
      <p:sp>
        <p:nvSpPr>
          <p:cNvPr id="14" name="Rectangle 13"/>
          <p:cNvSpPr/>
          <p:nvPr/>
        </p:nvSpPr>
        <p:spPr>
          <a:xfrm>
            <a:off x="10435094" y="0"/>
            <a:ext cx="685621"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5943" y="452718"/>
            <a:ext cx="9402274"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025" y="2052919"/>
            <a:ext cx="894421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2866" y="1790741"/>
            <a:ext cx="990599" cy="304720"/>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D8BD707-D9CF-40AE-B4C6-C98DA3205C09}" type="datetimeFigureOut">
              <a:rPr lang="en-US" smtClean="0"/>
              <a:pPr/>
              <a:t>4/1/2023</a:t>
            </a:fld>
            <a:endParaRPr lang="en-US" dirty="0"/>
          </a:p>
        </p:txBody>
      </p:sp>
      <p:sp>
        <p:nvSpPr>
          <p:cNvPr id="5" name="Footer Placeholder 4"/>
          <p:cNvSpPr>
            <a:spLocks noGrp="1"/>
          </p:cNvSpPr>
          <p:nvPr>
            <p:ph type="ftr" sz="quarter" idx="3"/>
          </p:nvPr>
        </p:nvSpPr>
        <p:spPr>
          <a:xfrm rot="5400000">
            <a:off x="8948740" y="3225337"/>
            <a:ext cx="3859795" cy="304722"/>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49844" y="295730"/>
            <a:ext cx="837981" cy="767687"/>
          </a:xfrm>
          <a:prstGeom prst="rect">
            <a:avLst/>
          </a:prstGeom>
        </p:spPr>
        <p:txBody>
          <a:bodyPr vert="horz" lIns="91440" tIns="45720" rIns="91440" bIns="45720" rtlCol="0" anchor="b"/>
          <a:lstStyle>
            <a:lvl1pPr algn="ctr">
              <a:defRPr sz="2799" b="0" i="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4002714"/>
      </p:ext>
    </p:extLst>
  </p:cSld>
  <p:clrMap bg1="dk1" tx1="lt1" bg2="dk2"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Lst>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xStyles>
    <p:titleStyle>
      <a:lvl1pPr algn="l" defTabSz="457063" rtl="0" eaLnBrk="1" latinLnBrk="0" hangingPunct="1">
        <a:spcBef>
          <a:spcPct val="0"/>
        </a:spcBef>
        <a:buNone/>
        <a:defRPr sz="4199"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42797" algn="l" defTabSz="457063" rtl="0" eaLnBrk="1" latinLnBrk="0" hangingPunct="1">
        <a:spcBef>
          <a:spcPts val="1000"/>
        </a:spcBef>
        <a:spcAft>
          <a:spcPts val="0"/>
        </a:spcAft>
        <a:buClr>
          <a:schemeClr val="bg2">
            <a:lumMod val="40000"/>
            <a:lumOff val="60000"/>
          </a:schemeClr>
        </a:buClr>
        <a:buSzPct val="80000"/>
        <a:buFont typeface="Wingdings 3" charset="2"/>
        <a:buChar char=""/>
        <a:defRPr sz="1999" b="0" i="0" kern="1200">
          <a:solidFill>
            <a:schemeClr val="tx1"/>
          </a:solidFill>
          <a:latin typeface="+mj-lt"/>
          <a:ea typeface="+mj-ea"/>
          <a:cs typeface="+mj-cs"/>
        </a:defRPr>
      </a:lvl1pPr>
      <a:lvl2pPr marL="742727" indent="-285664" algn="l" defTabSz="457063" rtl="0" eaLnBrk="1" latinLnBrk="0" hangingPunct="1">
        <a:spcBef>
          <a:spcPts val="1000"/>
        </a:spcBef>
        <a:spcAft>
          <a:spcPts val="0"/>
        </a:spcAft>
        <a:buClr>
          <a:schemeClr val="bg2">
            <a:lumMod val="40000"/>
            <a:lumOff val="60000"/>
          </a:schemeClr>
        </a:buClr>
        <a:buSzPct val="80000"/>
        <a:buFont typeface="Wingdings 3" charset="2"/>
        <a:buChar char=""/>
        <a:defRPr sz="1799" b="0" i="0" kern="1200">
          <a:solidFill>
            <a:schemeClr val="tx1"/>
          </a:solidFill>
          <a:latin typeface="+mj-lt"/>
          <a:ea typeface="+mj-ea"/>
          <a:cs typeface="+mj-cs"/>
        </a:defRPr>
      </a:lvl2pPr>
      <a:lvl3pPr marL="1142657" indent="-228531" algn="l" defTabSz="457063"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599720" indent="-228531" algn="l" defTabSz="457063"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6783" indent="-228531" algn="l" defTabSz="457063"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5248" indent="-228531" algn="l" defTabSz="457063"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0908" indent="-228531" algn="l" defTabSz="457063"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7971" indent="-228531" algn="l" defTabSz="457063"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5034" indent="-228531" algn="l" defTabSz="457063"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1.jpeg"/></Relationships>
</file>

<file path=ppt/slides/_rels/slide10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3.jpeg"/><Relationship Id="rId4" Type="http://schemas.openxmlformats.org/officeDocument/2006/relationships/hyperlink" Target="https://www.aparat.com/v/d2blr"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10.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hyperlink" Target="https://www.aparat.com/v/N6yTK" TargetMode="Externa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hyperlink" Target="https://www.aparat.com/v/ylFuI" TargetMode="Externa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6.xml"/><Relationship Id="rId5" Type="http://schemas.openxmlformats.org/officeDocument/2006/relationships/image" Target="../media/image194.png"/><Relationship Id="rId4" Type="http://schemas.openxmlformats.org/officeDocument/2006/relationships/hyperlink" Target="https://usfacts.ir/"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s://www.aparat.com/v/6uWCt" TargetMode="External"/><Relationship Id="rId2" Type="http://schemas.openxmlformats.org/officeDocument/2006/relationships/image" Target="../media/image195.jpeg"/><Relationship Id="rId1" Type="http://schemas.openxmlformats.org/officeDocument/2006/relationships/slideLayout" Target="../slideLayouts/slideLayout6.xml"/><Relationship Id="rId4" Type="http://schemas.openxmlformats.org/officeDocument/2006/relationships/image" Target="../media/image196.png"/></Relationships>
</file>

<file path=ppt/slides/_rels/slide115.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hyperlink" Target="https://www.aparat.com/v/8246O" TargetMode="Externa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hyperlink" Target="https://www.aparat.com/v/fxh32" TargetMode="External"/><Relationship Id="rId1" Type="http://schemas.openxmlformats.org/officeDocument/2006/relationships/slideLayout" Target="../slideLayouts/slideLayout6.xml"/><Relationship Id="rId4" Type="http://schemas.openxmlformats.org/officeDocument/2006/relationships/image" Target="../media/image200.jpeg"/></Relationships>
</file>

<file path=ppt/slides/_rels/slide118.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slideLayout" Target="../slideLayouts/slideLayout6.xml"/><Relationship Id="rId1" Type="http://schemas.openxmlformats.org/officeDocument/2006/relationships/themeOverride" Target="../theme/themeOverride2.xml"/><Relationship Id="rId5" Type="http://schemas.openxmlformats.org/officeDocument/2006/relationships/image" Target="../media/image206.jpeg"/><Relationship Id="rId4" Type="http://schemas.openxmlformats.org/officeDocument/2006/relationships/hyperlink" Target="http://mjavani.ir/emarat.mp4"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hyperlink" Target="https://www.aparat.com/v/Q7zFi" TargetMode="External"/><Relationship Id="rId1" Type="http://schemas.openxmlformats.org/officeDocument/2006/relationships/slideLayout" Target="../slideLayouts/slideLayout6.xml"/><Relationship Id="rId5" Type="http://schemas.openxmlformats.org/officeDocument/2006/relationships/image" Target="../media/image208.jpeg"/><Relationship Id="rId4" Type="http://schemas.openxmlformats.org/officeDocument/2006/relationships/hyperlink" Target="https://www.aparat.com/v/ItshX"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6.xml"/><Relationship Id="rId5" Type="http://schemas.openxmlformats.org/officeDocument/2006/relationships/image" Target="../media/image213.jpeg"/><Relationship Id="rId4" Type="http://schemas.openxmlformats.org/officeDocument/2006/relationships/image" Target="../media/image212.jpeg"/></Relationships>
</file>

<file path=ppt/slides/_rels/slide12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hyperlink" Target="https://www.aparat.com/v/e9TSj" TargetMode="External"/><Relationship Id="rId2" Type="http://schemas.openxmlformats.org/officeDocument/2006/relationships/image" Target="../media/image217.jpeg"/><Relationship Id="rId1" Type="http://schemas.openxmlformats.org/officeDocument/2006/relationships/slideLayout" Target="../slideLayouts/slideLayout6.xml"/><Relationship Id="rId4" Type="http://schemas.openxmlformats.org/officeDocument/2006/relationships/image" Target="../media/image218.jpeg"/></Relationships>
</file>

<file path=ppt/slides/_rels/slide129.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namasha.com/v/hrPVuTtZ" TargetMode="Externa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www.namasha.com/v/fXUYdItL"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hyperlink" Target="https://www.aparat.com/v/RnDmZ" TargetMode="External"/><Relationship Id="rId1" Type="http://schemas.openxmlformats.org/officeDocument/2006/relationships/slideLayout" Target="../slideLayouts/slideLayout6.xml"/><Relationship Id="rId6" Type="http://schemas.openxmlformats.org/officeDocument/2006/relationships/image" Target="../media/image225.jpeg"/><Relationship Id="rId5" Type="http://schemas.openxmlformats.org/officeDocument/2006/relationships/image" Target="../media/image224.jpeg"/><Relationship Id="rId4" Type="http://schemas.openxmlformats.org/officeDocument/2006/relationships/hyperlink" Target="https://www.aparat.com/v/GHW0A"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hyperlink" Target="https://www.aparat.com/v/AoTUK" TargetMode="External"/><Relationship Id="rId1" Type="http://schemas.openxmlformats.org/officeDocument/2006/relationships/slideLayout" Target="../slideLayouts/slideLayout6.xml"/><Relationship Id="rId5" Type="http://schemas.openxmlformats.org/officeDocument/2006/relationships/image" Target="../media/image227.jpeg"/><Relationship Id="rId4" Type="http://schemas.openxmlformats.org/officeDocument/2006/relationships/hyperlink" Target="https://www.aparat.com/v/gW6kR"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6.xml"/><Relationship Id="rId4" Type="http://schemas.openxmlformats.org/officeDocument/2006/relationships/image" Target="../media/image230.jpg"/></Relationships>
</file>

<file path=ppt/slides/_rels/slide134.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jpe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hyperlink" Target="https://www.aparat.com/v/IHeGc" TargetMode="Externa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hyperlink" Target="https://www.aparat.com/v/ECIkO" TargetMode="External"/><Relationship Id="rId1" Type="http://schemas.openxmlformats.org/officeDocument/2006/relationships/slideLayout" Target="../slideLayouts/slideLayout6.xml"/><Relationship Id="rId5" Type="http://schemas.openxmlformats.org/officeDocument/2006/relationships/image" Target="../media/image196.png"/><Relationship Id="rId4" Type="http://schemas.openxmlformats.org/officeDocument/2006/relationships/hyperlink" Target="https://www.aparat.com/v/6uWCt"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hyperlink" Target="https://www.aparat.com/v/lD27R"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0.xml.rels><?xml version="1.0" encoding="UTF-8" standalone="yes"?>
<Relationships xmlns="http://schemas.openxmlformats.org/package/2006/relationships"><Relationship Id="rId3" Type="http://schemas.openxmlformats.org/officeDocument/2006/relationships/image" Target="../media/image237.jpg"/><Relationship Id="rId2" Type="http://schemas.openxmlformats.org/officeDocument/2006/relationships/hyperlink" Target="https://www.aparat.com/v/8uYc2" TargetMode="Externa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jpe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hyperlink" Target="https://www.aparat.com/v/G9QaN" TargetMode="External"/><Relationship Id="rId1" Type="http://schemas.openxmlformats.org/officeDocument/2006/relationships/slideLayout" Target="../slideLayouts/slideLayout6.xml"/><Relationship Id="rId5" Type="http://schemas.openxmlformats.org/officeDocument/2006/relationships/image" Target="../media/image244.png"/><Relationship Id="rId4" Type="http://schemas.openxmlformats.org/officeDocument/2006/relationships/hyperlink" Target="https://www.aparat.com/v/xw0n5" TargetMode="External"/></Relationships>
</file>

<file path=ppt/slides/_rels/slide145.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hyperlink" Target="https://www.aparat.com/v/s1oqe" TargetMode="External"/><Relationship Id="rId1" Type="http://schemas.openxmlformats.org/officeDocument/2006/relationships/slideLayout" Target="../slideLayouts/slideLayout6.xml"/><Relationship Id="rId5" Type="http://schemas.openxmlformats.org/officeDocument/2006/relationships/image" Target="../media/image247.jpeg"/><Relationship Id="rId4" Type="http://schemas.openxmlformats.org/officeDocument/2006/relationships/hyperlink" Target="https://www.aparat.com/v/GayDO"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https://www.aparat.com/v/4upnh" TargetMode="External"/><Relationship Id="rId2" Type="http://schemas.openxmlformats.org/officeDocument/2006/relationships/image" Target="../media/image248.jpeg"/><Relationship Id="rId1" Type="http://schemas.openxmlformats.org/officeDocument/2006/relationships/slideLayout" Target="../slideLayouts/slideLayout6.xml"/><Relationship Id="rId4" Type="http://schemas.openxmlformats.org/officeDocument/2006/relationships/image" Target="../media/image249.jpeg"/></Relationships>
</file>

<file path=ppt/slides/_rels/slide148.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253.jpg"/><Relationship Id="rId2" Type="http://schemas.openxmlformats.org/officeDocument/2006/relationships/image" Target="../media/image25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hyperlink" Target="https://www.aparat.com/v/J1wvp" TargetMode="External"/><Relationship Id="rId1" Type="http://schemas.openxmlformats.org/officeDocument/2006/relationships/slideLayout" Target="../slideLayouts/slideLayout6.xml"/><Relationship Id="rId5" Type="http://schemas.openxmlformats.org/officeDocument/2006/relationships/image" Target="../media/image255.jpeg"/><Relationship Id="rId4" Type="http://schemas.openxmlformats.org/officeDocument/2006/relationships/hyperlink" Target="https://bayanbox.ir/info/9085507567436971539/%DA%A9%D8%AA%D8%A7%D8%A8-%D8%A2%D9%85%D8%B1%DB%8C%DA%A9%D8%A7-%D9%85%D9%86%D9%81%DB%8C-%D8%A8%DB%8C%D8%B3%D8%AA"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hyperlink" Target="https://www.aparat.com/v/39CoH" TargetMode="External"/><Relationship Id="rId1" Type="http://schemas.openxmlformats.org/officeDocument/2006/relationships/slideLayout" Target="../slideLayouts/slideLayout6.xml"/><Relationship Id="rId4" Type="http://schemas.openxmlformats.org/officeDocument/2006/relationships/image" Target="../media/image257.jpeg"/></Relationships>
</file>

<file path=ppt/slides/_rels/slide152.xml.rels><?xml version="1.0" encoding="UTF-8" standalone="yes"?>
<Relationships xmlns="http://schemas.openxmlformats.org/package/2006/relationships"><Relationship Id="rId8" Type="http://schemas.openxmlformats.org/officeDocument/2006/relationships/image" Target="../media/image260.jpeg"/><Relationship Id="rId13" Type="http://schemas.openxmlformats.org/officeDocument/2006/relationships/hyperlink" Target="https://www.instagram.com/histo_fact" TargetMode="External"/><Relationship Id="rId3" Type="http://schemas.openxmlformats.org/officeDocument/2006/relationships/hyperlink" Target="https://www.namasha.com/v/DmjeFUTr" TargetMode="External"/><Relationship Id="rId7" Type="http://schemas.openxmlformats.org/officeDocument/2006/relationships/hyperlink" Target="https://www.instagram.com/farangshahr/" TargetMode="External"/><Relationship Id="rId12" Type="http://schemas.openxmlformats.org/officeDocument/2006/relationships/image" Target="../media/image262.jpeg"/><Relationship Id="rId2" Type="http://schemas.openxmlformats.org/officeDocument/2006/relationships/notesSlide" Target="../notesSlides/notesSlide11.xml"/><Relationship Id="rId16" Type="http://schemas.openxmlformats.org/officeDocument/2006/relationships/image" Target="../media/image264.jpeg"/><Relationship Id="rId1" Type="http://schemas.openxmlformats.org/officeDocument/2006/relationships/slideLayout" Target="../slideLayouts/slideLayout18.xml"/><Relationship Id="rId6" Type="http://schemas.openxmlformats.org/officeDocument/2006/relationships/image" Target="../media/image259.png"/><Relationship Id="rId11" Type="http://schemas.openxmlformats.org/officeDocument/2006/relationships/hyperlink" Target="https://www.instagram.com/kharej2025/" TargetMode="External"/><Relationship Id="rId5" Type="http://schemas.openxmlformats.org/officeDocument/2006/relationships/hyperlink" Target="https://www.instagram.com/usfacts.ir/" TargetMode="External"/><Relationship Id="rId15" Type="http://schemas.openxmlformats.org/officeDocument/2006/relationships/hyperlink" Target="https://www.instagram.com/tehroonnews/" TargetMode="External"/><Relationship Id="rId10" Type="http://schemas.openxmlformats.org/officeDocument/2006/relationships/image" Target="../media/image261.jpeg"/><Relationship Id="rId4" Type="http://schemas.openxmlformats.org/officeDocument/2006/relationships/image" Target="../media/image258.jpeg"/><Relationship Id="rId9" Type="http://schemas.openxmlformats.org/officeDocument/2006/relationships/hyperlink" Target="https://www.instagram.com/farangnama/" TargetMode="External"/><Relationship Id="rId14" Type="http://schemas.openxmlformats.org/officeDocument/2006/relationships/image" Target="../media/image263.jpeg"/></Relationships>
</file>

<file path=ppt/slides/_rels/slide153.xml.rels><?xml version="1.0" encoding="UTF-8" standalone="yes"?>
<Relationships xmlns="http://schemas.openxmlformats.org/package/2006/relationships"><Relationship Id="rId3" Type="http://schemas.openxmlformats.org/officeDocument/2006/relationships/hyperlink" Target="https://rahparcham1.org/wp-content/uploads/2019/04/%d8%a7%d8%b9%d8%aa%d8%b1%d8%a7%d9%81%d8%a7%d8%aa-%db%8c%da%a9-%d8%ac%d9%86%d8%a7%db%8c%d8%aa%da%a9%d8%a7%d8%b1-%d8%a7%d9%82%d8%aa%d8%b5%d8%a7%d8%af%db%8c.pdf" TargetMode="External"/><Relationship Id="rId2" Type="http://schemas.openxmlformats.org/officeDocument/2006/relationships/image" Target="../media/image265.jpeg"/><Relationship Id="rId1" Type="http://schemas.openxmlformats.org/officeDocument/2006/relationships/slideLayout" Target="../slideLayouts/slideLayout6.xml"/><Relationship Id="rId4" Type="http://schemas.openxmlformats.org/officeDocument/2006/relationships/image" Target="../media/image266.png"/></Relationships>
</file>

<file path=ppt/slides/_rels/slide154.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6.xml"/><Relationship Id="rId4" Type="http://schemas.openxmlformats.org/officeDocument/2006/relationships/image" Target="../media/image269.jpeg"/></Relationships>
</file>

<file path=ppt/slides/_rels/slide155.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hyperlink" Target="https://www.aparat.com/v/e2G8E" TargetMode="Externa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hyperlink" Target="https://www.aparat.com/v/4TbQZ" TargetMode="External"/><Relationship Id="rId2" Type="http://schemas.openxmlformats.org/officeDocument/2006/relationships/image" Target="../media/image272.png"/><Relationship Id="rId1" Type="http://schemas.openxmlformats.org/officeDocument/2006/relationships/slideLayout" Target="../slideLayouts/slideLayout6.xml"/><Relationship Id="rId4" Type="http://schemas.openxmlformats.org/officeDocument/2006/relationships/image" Target="../media/image273.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160.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image" Target="../media/image275.pn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jpe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hyperlink" Target="https://www.aparat.com/v/rxq3J" TargetMode="External"/><Relationship Id="rId1" Type="http://schemas.openxmlformats.org/officeDocument/2006/relationships/slideLayout" Target="../slideLayouts/slideLayout6.xml"/><Relationship Id="rId4" Type="http://schemas.openxmlformats.org/officeDocument/2006/relationships/image" Target="../media/image281.jpeg"/></Relationships>
</file>

<file path=ppt/slides/_rels/slide16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image" Target="../media/image282.jpeg"/><Relationship Id="rId1" Type="http://schemas.openxmlformats.org/officeDocument/2006/relationships/slideLayout" Target="../slideLayouts/slideLayout2.xml"/><Relationship Id="rId4" Type="http://schemas.openxmlformats.org/officeDocument/2006/relationships/image" Target="../media/image284.jpeg"/></Relationships>
</file>

<file path=ppt/slides/_rels/slide166.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hyperlink" Target="https://www.aparat.com/v/cBXFV" TargetMode="External"/><Relationship Id="rId1" Type="http://schemas.openxmlformats.org/officeDocument/2006/relationships/slideLayout" Target="../slideLayouts/slideLayout6.xml"/><Relationship Id="rId6" Type="http://schemas.openxmlformats.org/officeDocument/2006/relationships/image" Target="../media/image287.jpeg"/><Relationship Id="rId5" Type="http://schemas.openxmlformats.org/officeDocument/2006/relationships/image" Target="../media/image286.png"/><Relationship Id="rId4" Type="http://schemas.openxmlformats.org/officeDocument/2006/relationships/hyperlink" Target="https://www.aparat.com/v/aHLCb" TargetMode="External"/></Relationships>
</file>

<file path=ppt/slides/_rels/slide167.xml.rels><?xml version="1.0" encoding="UTF-8" standalone="yes"?>
<Relationships xmlns="http://schemas.openxmlformats.org/package/2006/relationships"><Relationship Id="rId3" Type="http://schemas.openxmlformats.org/officeDocument/2006/relationships/image" Target="../media/image288.jpg"/><Relationship Id="rId2" Type="http://schemas.openxmlformats.org/officeDocument/2006/relationships/hyperlink" Target="https://www.aparat.com/v/aHLCb" TargetMode="External"/><Relationship Id="rId1" Type="http://schemas.openxmlformats.org/officeDocument/2006/relationships/slideLayout" Target="../slideLayouts/slideLayout6.xml"/><Relationship Id="rId5" Type="http://schemas.openxmlformats.org/officeDocument/2006/relationships/image" Target="../media/image289.png"/><Relationship Id="rId4" Type="http://schemas.openxmlformats.org/officeDocument/2006/relationships/hyperlink" Target="https://www.aparat.com/v/fucMs"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hyperlink" Target="https://jebhemarket.ir/download/11882/" TargetMode="External"/><Relationship Id="rId1" Type="http://schemas.openxmlformats.org/officeDocument/2006/relationships/slideLayout" Target="../slideLayouts/slideLayout6.xml"/><Relationship Id="rId5" Type="http://schemas.openxmlformats.org/officeDocument/2006/relationships/image" Target="../media/image291.jpeg"/><Relationship Id="rId4" Type="http://schemas.openxmlformats.org/officeDocument/2006/relationships/hyperlink" Target="https://jebhemarket.ir/download/12858/" TargetMode="External"/></Relationships>
</file>

<file path=ppt/slides/_rels/slide169.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94.png"/><Relationship Id="rId4" Type="http://schemas.openxmlformats.org/officeDocument/2006/relationships/image" Target="../media/image293.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www.aparat.com/v/ZRd7f" TargetMode="External"/></Relationships>
</file>

<file path=ppt/slides/_rels/slide170.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image" Target="../media/image295.jpe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hyperlink" Target="https://www.aparat.com/v/Phrc3" TargetMode="External"/><Relationship Id="rId1" Type="http://schemas.openxmlformats.org/officeDocument/2006/relationships/slideLayout" Target="../slideLayouts/slideLayout6.xml"/><Relationship Id="rId4" Type="http://schemas.openxmlformats.org/officeDocument/2006/relationships/image" Target="../media/image298.jpeg"/></Relationships>
</file>

<file path=ppt/slides/_rels/slide172.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4.xml.rels><?xml version="1.0" encoding="UTF-8" standalone="yes"?>
<Relationships xmlns="http://schemas.openxmlformats.org/package/2006/relationships"><Relationship Id="rId3" Type="http://schemas.openxmlformats.org/officeDocument/2006/relationships/hyperlink" Target="https://www.aparat.com/v/bpr2M" TargetMode="External"/><Relationship Id="rId2" Type="http://schemas.openxmlformats.org/officeDocument/2006/relationships/image" Target="../media/image300.jpeg"/><Relationship Id="rId1" Type="http://schemas.openxmlformats.org/officeDocument/2006/relationships/slideLayout" Target="../slideLayouts/slideLayout2.xml"/><Relationship Id="rId4" Type="http://schemas.openxmlformats.org/officeDocument/2006/relationships/image" Target="../media/image301.jpeg"/></Relationships>
</file>

<file path=ppt/slides/_rels/slide175.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image" Target="../media/image302.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7.jpeg"/><Relationship Id="rId2" Type="http://schemas.openxmlformats.org/officeDocument/2006/relationships/hyperlink" Target="https://www.aparat.com/v/hRcfB" TargetMode="External"/><Relationship Id="rId1" Type="http://schemas.openxmlformats.org/officeDocument/2006/relationships/slideLayout" Target="../slideLayouts/slideLayout2.xml"/><Relationship Id="rId6" Type="http://schemas.openxmlformats.org/officeDocument/2006/relationships/hyperlink" Target="https://www.aparat.com/v/yk0U4" TargetMode="External"/><Relationship Id="rId5" Type="http://schemas.openxmlformats.org/officeDocument/2006/relationships/image" Target="../media/image46.jpeg"/><Relationship Id="rId4" Type="http://schemas.openxmlformats.org/officeDocument/2006/relationships/hyperlink" Target="https://www.aparat.com/v/BtYC2" TargetMode="External"/></Relationships>
</file>

<file path=ppt/slides/_rels/slide180.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310.jp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hyperlink" Target="https://www.aparat.com/v/7N3Kn" TargetMode="External"/><Relationship Id="rId1" Type="http://schemas.openxmlformats.org/officeDocument/2006/relationships/slideLayout" Target="../slideLayouts/slideLayout2.xml"/><Relationship Id="rId5" Type="http://schemas.openxmlformats.org/officeDocument/2006/relationships/image" Target="../media/image312.png"/><Relationship Id="rId4" Type="http://schemas.openxmlformats.org/officeDocument/2006/relationships/hyperlink" Target="https://www.aparat.com/v/6qWvg" TargetMode="Externa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image" Target="../media/image314.jpeg"/><Relationship Id="rId1" Type="http://schemas.openxmlformats.org/officeDocument/2006/relationships/slideLayout" Target="../slideLayouts/slideLayout2.xml"/><Relationship Id="rId4" Type="http://schemas.openxmlformats.org/officeDocument/2006/relationships/image" Target="../media/image316.jpeg"/></Relationships>
</file>

<file path=ppt/slides/_rels/slide187.xml.rels><?xml version="1.0" encoding="UTF-8" standalone="yes"?>
<Relationships xmlns="http://schemas.openxmlformats.org/package/2006/relationships"><Relationship Id="rId2" Type="http://schemas.openxmlformats.org/officeDocument/2006/relationships/image" Target="../media/image317.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318.jp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3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image" Target="../media/image320.jpeg"/><Relationship Id="rId1" Type="http://schemas.openxmlformats.org/officeDocument/2006/relationships/slideLayout" Target="../slideLayouts/slideLayout2.xml"/><Relationship Id="rId5" Type="http://schemas.openxmlformats.org/officeDocument/2006/relationships/image" Target="../media/image323.jpeg"/><Relationship Id="rId4" Type="http://schemas.openxmlformats.org/officeDocument/2006/relationships/image" Target="../media/image322.jpeg"/></Relationships>
</file>

<file path=ppt/slides/_rels/slide191.xml.rels><?xml version="1.0" encoding="UTF-8" standalone="yes"?>
<Relationships xmlns="http://schemas.openxmlformats.org/package/2006/relationships"><Relationship Id="rId2" Type="http://schemas.openxmlformats.org/officeDocument/2006/relationships/image" Target="../media/image324.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image" Target="../media/image325.jpeg"/><Relationship Id="rId1" Type="http://schemas.openxmlformats.org/officeDocument/2006/relationships/slideLayout" Target="../slideLayouts/slideLayout2.xml"/><Relationship Id="rId4" Type="http://schemas.openxmlformats.org/officeDocument/2006/relationships/image" Target="../media/image327.jpeg"/></Relationships>
</file>

<file path=ppt/slides/_rels/slide193.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image" Target="../media/image328.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hyperlink" Target="https://www.aparat.com/v/UW9sz" TargetMode="Externa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image" Target="../media/image331.png"/><Relationship Id="rId1" Type="http://schemas.openxmlformats.org/officeDocument/2006/relationships/slideLayout" Target="../slideLayouts/slideLayout2.xml"/><Relationship Id="rId4" Type="http://schemas.openxmlformats.org/officeDocument/2006/relationships/image" Target="../media/image333.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image" Target="../media/image334.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3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1.png"/><Relationship Id="rId2" Type="http://schemas.openxmlformats.org/officeDocument/2006/relationships/hyperlink" Target="https://www.aparat.com/v/XtEzq" TargetMode="External"/><Relationship Id="rId1" Type="http://schemas.openxmlformats.org/officeDocument/2006/relationships/slideLayout" Target="../slideLayouts/slideLayout2.xml"/><Relationship Id="rId6" Type="http://schemas.openxmlformats.org/officeDocument/2006/relationships/hyperlink" Target="https://mjavani.ir/" TargetMode="External"/><Relationship Id="rId5" Type="http://schemas.openxmlformats.org/officeDocument/2006/relationships/image" Target="../media/image10.jpeg"/><Relationship Id="rId4" Type="http://schemas.openxmlformats.org/officeDocument/2006/relationships/hyperlink" Target="https://www.aparat.com/v/qjZMJ"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gif"/></Relationships>
</file>

<file path=ppt/slides/_rels/slide200.xml.rels><?xml version="1.0" encoding="UTF-8" standalone="yes"?>
<Relationships xmlns="http://schemas.openxmlformats.org/package/2006/relationships"><Relationship Id="rId2" Type="http://schemas.openxmlformats.org/officeDocument/2006/relationships/image" Target="../media/image339.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341.jpeg"/><Relationship Id="rId2" Type="http://schemas.openxmlformats.org/officeDocument/2006/relationships/image" Target="../media/image340.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343.jpeg"/><Relationship Id="rId2" Type="http://schemas.openxmlformats.org/officeDocument/2006/relationships/image" Target="../media/image342.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345.jpeg"/><Relationship Id="rId2" Type="http://schemas.openxmlformats.org/officeDocument/2006/relationships/image" Target="../media/image344.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346.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347.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349.jpeg"/><Relationship Id="rId2" Type="http://schemas.openxmlformats.org/officeDocument/2006/relationships/image" Target="../media/image348.jpeg"/><Relationship Id="rId1" Type="http://schemas.openxmlformats.org/officeDocument/2006/relationships/slideLayout" Target="../slideLayouts/slideLayout2.xml"/><Relationship Id="rId4" Type="http://schemas.openxmlformats.org/officeDocument/2006/relationships/image" Target="../media/image350.jpeg"/></Relationships>
</file>

<file path=ppt/slides/_rels/slide207.xml.rels><?xml version="1.0" encoding="UTF-8" standalone="yes"?>
<Relationships xmlns="http://schemas.openxmlformats.org/package/2006/relationships"><Relationship Id="rId3" Type="http://schemas.openxmlformats.org/officeDocument/2006/relationships/image" Target="../media/image352.jpeg"/><Relationship Id="rId2" Type="http://schemas.openxmlformats.org/officeDocument/2006/relationships/image" Target="../media/image351.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35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35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355.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356.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357.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358.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359.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360.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361.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362.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364.jpeg"/><Relationship Id="rId2" Type="http://schemas.openxmlformats.org/officeDocument/2006/relationships/image" Target="../media/image363.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366.jpeg"/><Relationship Id="rId2" Type="http://schemas.openxmlformats.org/officeDocument/2006/relationships/image" Target="../media/image36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367.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368.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369.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371.jpeg"/><Relationship Id="rId2" Type="http://schemas.openxmlformats.org/officeDocument/2006/relationships/image" Target="../media/image370.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372.jp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373.jpg"/><Relationship Id="rId2" Type="http://schemas.openxmlformats.org/officeDocument/2006/relationships/hyperlink" Target="https://www.aparat.com/v/RAolN" TargetMode="Externa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hyperlink" Target="https://www.aparat.com/v/5PcW4" TargetMode="Externa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376.jpg"/><Relationship Id="rId2" Type="http://schemas.openxmlformats.org/officeDocument/2006/relationships/image" Target="../media/image375.jpe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77.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9.xml.rels><?xml version="1.0" encoding="UTF-8" standalone="yes"?>
<Relationships xmlns="http://schemas.openxmlformats.org/package/2006/relationships"><Relationship Id="rId3" Type="http://schemas.openxmlformats.org/officeDocument/2006/relationships/image" Target="../media/image378.jpeg"/><Relationship Id="rId2" Type="http://schemas.openxmlformats.org/officeDocument/2006/relationships/hyperlink" Target="https://www.namasha.com/v/wDJWYnpE" TargetMode="External"/><Relationship Id="rId1" Type="http://schemas.openxmlformats.org/officeDocument/2006/relationships/slideLayout" Target="../slideLayouts/slideLayout7.xml"/><Relationship Id="rId4" Type="http://schemas.openxmlformats.org/officeDocument/2006/relationships/image" Target="../media/image379.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30.xml.rels><?xml version="1.0" encoding="UTF-8" standalone="yes"?>
<Relationships xmlns="http://schemas.openxmlformats.org/package/2006/relationships"><Relationship Id="rId8" Type="http://schemas.openxmlformats.org/officeDocument/2006/relationships/image" Target="../media/image383.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80.png"/><Relationship Id="rId1" Type="http://schemas.openxmlformats.org/officeDocument/2006/relationships/slideLayout" Target="../slideLayouts/slideLayout7.xml"/><Relationship Id="rId6" Type="http://schemas.openxmlformats.org/officeDocument/2006/relationships/image" Target="../media/image382.png"/><Relationship Id="rId5" Type="http://schemas.microsoft.com/office/2007/relationships/hdphoto" Target="../media/hdphoto2.wdp"/><Relationship Id="rId4" Type="http://schemas.openxmlformats.org/officeDocument/2006/relationships/image" Target="../media/image381.png"/></Relationships>
</file>

<file path=ppt/slides/_rels/slide231.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384.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32.xml.rels><?xml version="1.0" encoding="UTF-8" standalone="yes"?>
<Relationships xmlns="http://schemas.openxmlformats.org/package/2006/relationships"><Relationship Id="rId3" Type="http://schemas.openxmlformats.org/officeDocument/2006/relationships/image" Target="../media/image386.jpeg"/><Relationship Id="rId2" Type="http://schemas.openxmlformats.org/officeDocument/2006/relationships/image" Target="../media/image385.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388.jpeg"/><Relationship Id="rId2" Type="http://schemas.openxmlformats.org/officeDocument/2006/relationships/image" Target="../media/image387.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389.jpeg"/><Relationship Id="rId2" Type="http://schemas.openxmlformats.org/officeDocument/2006/relationships/hyperlink" Target="https://www.aparat.com/v/wJCSY" TargetMode="External"/><Relationship Id="rId1" Type="http://schemas.openxmlformats.org/officeDocument/2006/relationships/slideLayout" Target="../slideLayouts/slideLayout2.xml"/><Relationship Id="rId5" Type="http://schemas.openxmlformats.org/officeDocument/2006/relationships/image" Target="../media/image390.jpeg"/><Relationship Id="rId4" Type="http://schemas.openxmlformats.org/officeDocument/2006/relationships/hyperlink" Target="https://www.aparat.com/v/aPBdQ?playlist=1013150" TargetMode="External"/></Relationships>
</file>

<file path=ppt/slides/_rels/slide235.xml.rels><?xml version="1.0" encoding="UTF-8" standalone="yes"?>
<Relationships xmlns="http://schemas.openxmlformats.org/package/2006/relationships"><Relationship Id="rId3" Type="http://schemas.openxmlformats.org/officeDocument/2006/relationships/image" Target="../media/image391.jpeg"/><Relationship Id="rId2" Type="http://schemas.openxmlformats.org/officeDocument/2006/relationships/hyperlink" Target="https://www.aparat.com/v/2UdWl" TargetMode="External"/><Relationship Id="rId1" Type="http://schemas.openxmlformats.org/officeDocument/2006/relationships/slideLayout" Target="../slideLayouts/slideLayout2.xml"/><Relationship Id="rId5" Type="http://schemas.openxmlformats.org/officeDocument/2006/relationships/image" Target="../media/image392.jpeg"/><Relationship Id="rId4" Type="http://schemas.openxmlformats.org/officeDocument/2006/relationships/hyperlink" Target="https://www.aparat.com/v/iPnBz" TargetMode="External"/></Relationships>
</file>

<file path=ppt/slides/_rels/slide236.xml.rels><?xml version="1.0" encoding="UTF-8" standalone="yes"?>
<Relationships xmlns="http://schemas.openxmlformats.org/package/2006/relationships"><Relationship Id="rId3" Type="http://schemas.openxmlformats.org/officeDocument/2006/relationships/image" Target="../media/image393.jpeg"/><Relationship Id="rId2" Type="http://schemas.openxmlformats.org/officeDocument/2006/relationships/hyperlink" Target="https://www.namasha.com/v/7lcdJzwt" TargetMode="Externa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394.jpeg"/><Relationship Id="rId2" Type="http://schemas.openxmlformats.org/officeDocument/2006/relationships/hyperlink" Target="https://www.aparat.com/v/m4PZh?playlist=1013150" TargetMode="Externa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395.jpe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397.jpeg"/><Relationship Id="rId2" Type="http://schemas.openxmlformats.org/officeDocument/2006/relationships/image" Target="../media/image396.jpeg"/><Relationship Id="rId1" Type="http://schemas.openxmlformats.org/officeDocument/2006/relationships/slideLayout" Target="../slideLayouts/slideLayout2.xml"/><Relationship Id="rId4" Type="http://schemas.openxmlformats.org/officeDocument/2006/relationships/image" Target="../media/image398.pn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1.jpeg"/><Relationship Id="rId2" Type="http://schemas.openxmlformats.org/officeDocument/2006/relationships/hyperlink" Target="https://www.aparat.com/v/ysbD7" TargetMode="External"/><Relationship Id="rId1" Type="http://schemas.openxmlformats.org/officeDocument/2006/relationships/slideLayout" Target="../slideLayouts/slideLayout2.xml"/><Relationship Id="rId6" Type="http://schemas.openxmlformats.org/officeDocument/2006/relationships/hyperlink" Target="https://www.aparat.com/v/LegYl" TargetMode="External"/><Relationship Id="rId5" Type="http://schemas.openxmlformats.org/officeDocument/2006/relationships/image" Target="../media/image60.jpeg"/><Relationship Id="rId4" Type="http://schemas.openxmlformats.org/officeDocument/2006/relationships/hyperlink" Target="https://www.namasha.com/v/YI8LwgVw" TargetMode="External"/></Relationships>
</file>

<file path=ppt/slides/_rels/slide240.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image" Target="../media/image399.jpeg"/><Relationship Id="rId1" Type="http://schemas.openxmlformats.org/officeDocument/2006/relationships/slideLayout" Target="../slideLayouts/slideLayout2.xml"/><Relationship Id="rId4" Type="http://schemas.openxmlformats.org/officeDocument/2006/relationships/image" Target="../media/image400.jpeg"/></Relationships>
</file>

<file path=ppt/slides/_rels/slide241.xml.rels><?xml version="1.0" encoding="UTF-8" standalone="yes"?>
<Relationships xmlns="http://schemas.openxmlformats.org/package/2006/relationships"><Relationship Id="rId3" Type="http://schemas.openxmlformats.org/officeDocument/2006/relationships/image" Target="../media/image401.jpeg"/><Relationship Id="rId2" Type="http://schemas.openxmlformats.org/officeDocument/2006/relationships/hyperlink" Target="https://www.aparat.com/v/94XmW" TargetMode="External"/><Relationship Id="rId1" Type="http://schemas.openxmlformats.org/officeDocument/2006/relationships/slideLayout" Target="../slideLayouts/slideLayout2.xml"/><Relationship Id="rId5" Type="http://schemas.openxmlformats.org/officeDocument/2006/relationships/image" Target="../media/image403.jpeg"/><Relationship Id="rId4" Type="http://schemas.openxmlformats.org/officeDocument/2006/relationships/image" Target="../media/image402.jpeg"/></Relationships>
</file>

<file path=ppt/slides/_rels/slide242.xml.rels><?xml version="1.0" encoding="UTF-8" standalone="yes"?>
<Relationships xmlns="http://schemas.openxmlformats.org/package/2006/relationships"><Relationship Id="rId3" Type="http://schemas.openxmlformats.org/officeDocument/2006/relationships/image" Target="../media/image405.jpeg"/><Relationship Id="rId2" Type="http://schemas.openxmlformats.org/officeDocument/2006/relationships/image" Target="../media/image404.jpeg"/><Relationship Id="rId1" Type="http://schemas.openxmlformats.org/officeDocument/2006/relationships/slideLayout" Target="../slideLayouts/slideLayout2.xml"/><Relationship Id="rId4" Type="http://schemas.openxmlformats.org/officeDocument/2006/relationships/image" Target="../media/image406.jpeg"/></Relationships>
</file>

<file path=ppt/slides/_rels/slide243.xml.rels><?xml version="1.0" encoding="UTF-8" standalone="yes"?>
<Relationships xmlns="http://schemas.openxmlformats.org/package/2006/relationships"><Relationship Id="rId2" Type="http://schemas.openxmlformats.org/officeDocument/2006/relationships/image" Target="../media/image407.jpe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408.jpeg"/><Relationship Id="rId2" Type="http://schemas.openxmlformats.org/officeDocument/2006/relationships/hyperlink" Target="https://www.aparat.com/v/7McW3" TargetMode="Externa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409.jpg"/><Relationship Id="rId2" Type="http://schemas.openxmlformats.org/officeDocument/2006/relationships/hyperlink" Target="https://www.aparat.com/v/xNB5Z?playlist=1013150" TargetMode="Externa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hyperlink" Target="https://www.aparat.com/v/vhdND" TargetMode="Externa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410.jpeg"/></Relationships>
</file>

<file path=ppt/slides/_rels/slide247.xml.rels><?xml version="1.0" encoding="UTF-8" standalone="yes"?>
<Relationships xmlns="http://schemas.openxmlformats.org/package/2006/relationships"><Relationship Id="rId3" Type="http://schemas.openxmlformats.org/officeDocument/2006/relationships/image" Target="../media/image411.jpeg"/><Relationship Id="rId2" Type="http://schemas.openxmlformats.org/officeDocument/2006/relationships/hyperlink" Target="https://www.aparat.com/v/P8YmA?playlist=1013150" TargetMode="Externa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412.jpeg"/><Relationship Id="rId2" Type="http://schemas.openxmlformats.org/officeDocument/2006/relationships/hyperlink" Target="https://jebhemarket.ir/" TargetMode="External"/><Relationship Id="rId1" Type="http://schemas.openxmlformats.org/officeDocument/2006/relationships/slideLayout" Target="../slideLayouts/slideLayout2.xml"/><Relationship Id="rId4" Type="http://schemas.openxmlformats.org/officeDocument/2006/relationships/image" Target="../media/image413.jpg"/></Relationships>
</file>

<file path=ppt/slides/_rels/slide249.xml.rels><?xml version="1.0" encoding="UTF-8" standalone="yes"?>
<Relationships xmlns="http://schemas.openxmlformats.org/package/2006/relationships"><Relationship Id="rId3" Type="http://schemas.openxmlformats.org/officeDocument/2006/relationships/image" Target="../media/image414.jpeg"/><Relationship Id="rId7" Type="http://schemas.openxmlformats.org/officeDocument/2006/relationships/image" Target="../media/image416.jpeg"/><Relationship Id="rId2" Type="http://schemas.openxmlformats.org/officeDocument/2006/relationships/hyperlink" Target="https://www.aparat.com/v/FrJNe" TargetMode="External"/><Relationship Id="rId1" Type="http://schemas.openxmlformats.org/officeDocument/2006/relationships/slideLayout" Target="../slideLayouts/slideLayout2.xml"/><Relationship Id="rId6" Type="http://schemas.openxmlformats.org/officeDocument/2006/relationships/hyperlink" Target="https://www.aparat.com/v/6OvEW" TargetMode="External"/><Relationship Id="rId5" Type="http://schemas.openxmlformats.org/officeDocument/2006/relationships/image" Target="../media/image415.jpeg"/><Relationship Id="rId4" Type="http://schemas.openxmlformats.org/officeDocument/2006/relationships/hyperlink" Target="https://www.aparat.com/v/Rx0Qb"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50.xml.rels><?xml version="1.0" encoding="UTF-8" standalone="yes"?>
<Relationships xmlns="http://schemas.openxmlformats.org/package/2006/relationships"><Relationship Id="rId2" Type="http://schemas.openxmlformats.org/officeDocument/2006/relationships/image" Target="../media/image4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jp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s://www.aparat.com/v/zG0f1"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s://www.aparat.com/v/hLFIC" TargetMode="Externa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hyperlink" Target="https://www.aparat.com/v/oS2tm"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mjavani.ir/cwarfare/"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s://www.aparat.com/v/mY74L" TargetMode="Externa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s://www.aparat.com/v/p8R9b" TargetMode="Externa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hyperlink" Target="https://www.aparat.com/v/XDxY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www.aparat.com/v/8F6Mr" TargetMode="Externa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hyperlink" Target="https://www.aparat.com/v/STePL"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aparat.com/v/FdsZH"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s://www.aparat.com/v/Ag40x?playlist=1817896"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hyperlink" Target="https://www.aparat.com/v/PH52E"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s://www.aparat.com/v/2ktah"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mjavani.ir/cwarfare/" TargetMode="External"/><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hyperlink" Target="https://idpay.ir/mjavani/shop"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s://www.aparat.com/v/eRuM5" TargetMode="Externa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www.aparat.com/v/hgbJ4" TargetMode="Externa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hyperlink" Target="https://www.aparat.com/v/URGn5"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www.aparat.com/v/ZTRIH" TargetMode="External"/><Relationship Id="rId1" Type="http://schemas.openxmlformats.org/officeDocument/2006/relationships/slideLayout" Target="../slideLayouts/slideLayout2.xml"/><Relationship Id="rId4" Type="http://schemas.openxmlformats.org/officeDocument/2006/relationships/image" Target="../media/image106.jpg"/></Relationships>
</file>

<file path=ppt/slides/_rels/slide5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hyperlink" Target="https://www.aparat.com/v/YLdQp" TargetMode="Externa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5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hyperlink" Target="https://www.aparat.com/v/ZFkwE" TargetMode="External"/><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19.jpeg"/><Relationship Id="rId2" Type="http://schemas.openxmlformats.org/officeDocument/2006/relationships/hyperlink" Target="https://www.aparat.com/v/Q3XtH" TargetMode="External"/><Relationship Id="rId1" Type="http://schemas.openxmlformats.org/officeDocument/2006/relationships/slideLayout" Target="../slideLayouts/slideLayout2.xml"/><Relationship Id="rId6" Type="http://schemas.openxmlformats.org/officeDocument/2006/relationships/hyperlink" Target="https://www.aparat.com/v/leJUV" TargetMode="External"/><Relationship Id="rId5" Type="http://schemas.openxmlformats.org/officeDocument/2006/relationships/image" Target="../media/image118.jpeg"/><Relationship Id="rId4" Type="http://schemas.openxmlformats.org/officeDocument/2006/relationships/hyperlink" Target="https://www.aparat.com/v/OYBcr"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hyperlink" Target="https://www.aparat.com/v/iF7oY"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6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hyperlink" Target="https://www.aparat.com/v/ZPUAB" TargetMode="External"/><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6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6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hyperlink" Target="https://www.aparat.com/v/a2HJq"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s://www.aparat.com/v/ErDKa" TargetMode="External"/><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6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hyperlink" Target="https://www.aparat.com/v/3OnYQ"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aparat.com/v/waV8D" TargetMode="Externa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hyperlink" Target="https://www.aparat.com/v/41CwB"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7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2.jpeg"/><Relationship Id="rId4" Type="http://schemas.openxmlformats.org/officeDocument/2006/relationships/hyperlink" Target="https://www.aparat.com/v/oTa6U"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hyperlink" Target="https://www.aparat.com/v/RfgAz"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hyperlink" Target="https://www.aparat.com/v/RfgAz"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hyperlink" Target="https://www.aparat.com/v/RfgAz"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hyperlink" Target="https://www.aparat.com/v/FoS2T"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hyperlink" Target="https://www.aparat.com/v/sqQ0r"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www.aparat.com/v/C7Vby" TargetMode="External"/><Relationship Id="rId2" Type="http://schemas.openxmlformats.org/officeDocument/2006/relationships/image" Target="../media/image156.jpeg"/><Relationship Id="rId1" Type="http://schemas.openxmlformats.org/officeDocument/2006/relationships/slideLayout" Target="../slideLayouts/slideLayout2.xml"/><Relationship Id="rId4" Type="http://schemas.openxmlformats.org/officeDocument/2006/relationships/image" Target="../media/image157.jpeg"/></Relationships>
</file>

<file path=ppt/slides/_rels/slide87.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hyperlink" Target="https://www.aparat.com/v/7UdGe" TargetMode="Externa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8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90.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93.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hyperlink" Target="https://mjavani.ir/doshmantarin.pdf" TargetMode="Externa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hyperlink" Target="https://mjavani.ir/wp-content/uploads/%D9%86%D8%A7%D8%A8%D9%88%D8%AF%DB%8C-%D8%A7%D8%B3%D8%B1%D8%A7%D8%A6%DB%8C%D9%84.pdf" TargetMode="External"/></Relationships>
</file>

<file path=ppt/slides/_rels/slide9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hyperlink" Target="https://www.aparat.com/v/l62To"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www.aparat.com/v/QHy6C"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hyperlink" Target="https://www.aparat.com/v/XtEzq"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5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24400"/>
            <a:ext cx="12188825" cy="2133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Content Placeholder 6" descr="Untitled.jpg"/>
          <p:cNvPicPr>
            <a:picLocks noGrp="1" noChangeAspect="1"/>
          </p:cNvPicPr>
          <p:nvPr>
            <p:ph idx="1"/>
          </p:nvPr>
        </p:nvPicPr>
        <p:blipFill>
          <a:blip r:embed="rId3" cstate="print"/>
          <a:stretch>
            <a:fillRect/>
          </a:stretch>
        </p:blipFill>
        <p:spPr>
          <a:xfrm>
            <a:off x="0" y="5"/>
            <a:ext cx="12188825" cy="4708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627161F2-60BB-48E4-8CE6-53D356232205}"/>
              </a:ext>
            </a:extLst>
          </p:cNvPr>
          <p:cNvSpPr txBox="1"/>
          <p:nvPr/>
        </p:nvSpPr>
        <p:spPr>
          <a:xfrm>
            <a:off x="4303712" y="4193245"/>
            <a:ext cx="3581400" cy="523220"/>
          </a:xfrm>
          <a:prstGeom prst="rect">
            <a:avLst/>
          </a:prstGeom>
          <a:noFill/>
        </p:spPr>
        <p:txBody>
          <a:bodyPr wrap="square" rtlCol="0">
            <a:spAutoFit/>
          </a:bodyPr>
          <a:lstStyle/>
          <a:p>
            <a:pPr algn="ctr"/>
            <a:r>
              <a:rPr lang="fa-IR" sz="2800" dirty="0">
                <a:solidFill>
                  <a:srgbClr val="FFFF00"/>
                </a:solidFill>
                <a:highlight>
                  <a:srgbClr val="003E1C"/>
                </a:highlight>
                <a:cs typeface="B Titr" panose="00000700000000000000" pitchFamily="2" charset="-78"/>
              </a:rPr>
              <a:t>نسخه 13 فروردین 1402</a:t>
            </a:r>
            <a:endParaRPr lang="en-US" sz="2800" dirty="0">
              <a:solidFill>
                <a:srgbClr val="FFFF00"/>
              </a:solidFill>
              <a:highlight>
                <a:srgbClr val="003E1C"/>
              </a:highlight>
              <a:cs typeface="B Titr" panose="00000700000000000000"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3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barn(inVertical)">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987528F-7B27-4036-ADF9-444BF9BAB3A0}"/>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588" y="-37514"/>
            <a:ext cx="4189413" cy="6875585"/>
          </a:xfrm>
        </p:spPr>
      </p:pic>
      <p:pic>
        <p:nvPicPr>
          <p:cNvPr id="7" name="Picture 6">
            <a:extLst>
              <a:ext uri="{FF2B5EF4-FFF2-40B4-BE49-F238E27FC236}">
                <a16:creationId xmlns:a16="http://schemas.microsoft.com/office/drawing/2014/main" id="{BC2AF769-F083-4E02-951B-0891212EC9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22184" y="-17585"/>
            <a:ext cx="5068228" cy="6890512"/>
          </a:xfrm>
          <a:prstGeom prst="rect">
            <a:avLst/>
          </a:prstGeom>
        </p:spPr>
      </p:pic>
      <p:pic>
        <p:nvPicPr>
          <p:cNvPr id="4" name="Picture 3">
            <a:extLst>
              <a:ext uri="{FF2B5EF4-FFF2-40B4-BE49-F238E27FC236}">
                <a16:creationId xmlns:a16="http://schemas.microsoft.com/office/drawing/2014/main" id="{3F9E5D54-C881-4844-B33C-7F39DC215A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044138">
            <a:off x="4187249" y="2198349"/>
            <a:ext cx="2935510" cy="2935510"/>
          </a:xfrm>
          <a:prstGeom prst="rect">
            <a:avLst/>
          </a:prstGeom>
        </p:spPr>
      </p:pic>
    </p:spTree>
    <p:extLst>
      <p:ext uri="{BB962C8B-B14F-4D97-AF65-F5344CB8AC3E}">
        <p14:creationId xmlns:p14="http://schemas.microsoft.com/office/powerpoint/2010/main" val="117314392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a:ext>
            </a:extLst>
          </a:blip>
          <a:stretch>
            <a:fillRect/>
          </a:stretch>
        </p:blipFill>
        <p:spPr>
          <a:xfrm>
            <a:off x="-1" y="0"/>
            <a:ext cx="12188825"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0078119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333481" cy="6858000"/>
          </a:xfrm>
          <a:prstGeom prst="rect">
            <a:avLst/>
          </a:prstGeom>
        </p:spPr>
      </p:pic>
      <p:sp>
        <p:nvSpPr>
          <p:cNvPr id="2" name="Title 1"/>
          <p:cNvSpPr>
            <a:spLocks noGrp="1"/>
          </p:cNvSpPr>
          <p:nvPr>
            <p:ph type="title"/>
          </p:nvPr>
        </p:nvSpPr>
        <p:spPr>
          <a:xfrm>
            <a:off x="1583086" y="5285184"/>
            <a:ext cx="9214624" cy="1024136"/>
          </a:xfrm>
        </p:spPr>
        <p:txBody>
          <a:bodyPr>
            <a:normAutofit/>
          </a:bodyPr>
          <a:lstStyle/>
          <a:p>
            <a:pPr algn="ctr" rtl="1"/>
            <a:r>
              <a:rPr lang="fa-IR" sz="4800" dirty="0">
                <a:solidFill>
                  <a:schemeClr val="tx1"/>
                </a:solidFill>
                <a:cs typeface="B Titr" panose="00000700000000000000" pitchFamily="2" charset="-78"/>
              </a:rPr>
              <a:t>هند را در یک جمله توصیف کنید...</a:t>
            </a:r>
            <a:endParaRPr lang="en-US" sz="4800" dirty="0">
              <a:solidFill>
                <a:schemeClr val="tx1"/>
              </a:solidFill>
              <a:cs typeface="B Titr" panose="00000700000000000000" pitchFamily="2" charset="-78"/>
            </a:endParaRPr>
          </a:p>
        </p:txBody>
      </p:sp>
    </p:spTree>
    <p:extLst>
      <p:ext uri="{BB962C8B-B14F-4D97-AF65-F5344CB8AC3E}">
        <p14:creationId xmlns:p14="http://schemas.microsoft.com/office/powerpoint/2010/main" val="355871971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6" name="Title 1"/>
          <p:cNvSpPr txBox="1">
            <a:spLocks/>
          </p:cNvSpPr>
          <p:nvPr/>
        </p:nvSpPr>
        <p:spPr>
          <a:xfrm>
            <a:off x="-528598" y="260648"/>
            <a:ext cx="9214624" cy="1024136"/>
          </a:xfrm>
          <a:prstGeom prst="rect">
            <a:avLst/>
          </a:prstGeom>
        </p:spPr>
        <p:txBody>
          <a:bodyPr vert="horz" lIns="121899" tIns="60949" rIns="121899" bIns="60949"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r>
              <a:rPr lang="fa-IR" sz="4800" dirty="0">
                <a:solidFill>
                  <a:schemeClr val="tx1"/>
                </a:solidFill>
                <a:cs typeface="B Titr" panose="00000700000000000000" pitchFamily="2" charset="-78"/>
              </a:rPr>
              <a:t>هند را در یک جمله توصیف کنید...</a:t>
            </a:r>
            <a:endParaRPr lang="en-US" sz="4800" dirty="0">
              <a:solidFill>
                <a:schemeClr val="tx1"/>
              </a:solidFill>
              <a:cs typeface="B Titr" panose="00000700000000000000" pitchFamily="2" charset="-78"/>
            </a:endParaRPr>
          </a:p>
        </p:txBody>
      </p:sp>
    </p:spTree>
    <p:extLst>
      <p:ext uri="{BB962C8B-B14F-4D97-AF65-F5344CB8AC3E}">
        <p14:creationId xmlns:p14="http://schemas.microsoft.com/office/powerpoint/2010/main" val="321889393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3366"/>
            <a:ext cx="12188824" cy="6871366"/>
          </a:xfrm>
          <a:prstGeom prst="rect">
            <a:avLst/>
          </a:prstGeom>
        </p:spPr>
      </p:pic>
      <p:sp>
        <p:nvSpPr>
          <p:cNvPr id="6" name="Title 1"/>
          <p:cNvSpPr txBox="1">
            <a:spLocks/>
          </p:cNvSpPr>
          <p:nvPr/>
        </p:nvSpPr>
        <p:spPr>
          <a:xfrm>
            <a:off x="1451788" y="5376664"/>
            <a:ext cx="9214624" cy="1024136"/>
          </a:xfrm>
          <a:prstGeom prst="rect">
            <a:avLst/>
          </a:prstGeom>
        </p:spPr>
        <p:txBody>
          <a:bodyPr vert="horz" lIns="121899" tIns="60949" rIns="121899" bIns="60949"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r>
              <a:rPr lang="fa-IR" sz="4800" dirty="0">
                <a:solidFill>
                  <a:srgbClr val="FF0000"/>
                </a:solidFill>
                <a:cs typeface="B Titr" panose="00000700000000000000" pitchFamily="2" charset="-78"/>
              </a:rPr>
              <a:t>هند را در یک جمله توصیف کنید...</a:t>
            </a:r>
            <a:endParaRPr lang="en-US" sz="4800" dirty="0">
              <a:solidFill>
                <a:srgbClr val="FF0000"/>
              </a:solidFill>
              <a:cs typeface="B Titr" panose="00000700000000000000" pitchFamily="2" charset="-78"/>
            </a:endParaRPr>
          </a:p>
        </p:txBody>
      </p:sp>
    </p:spTree>
    <p:extLst>
      <p:ext uri="{BB962C8B-B14F-4D97-AF65-F5344CB8AC3E}">
        <p14:creationId xmlns:p14="http://schemas.microsoft.com/office/powerpoint/2010/main" val="28477455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12188824" cy="6858000"/>
          </a:xfrm>
          <a:prstGeom prst="rect">
            <a:avLst/>
          </a:prstGeom>
        </p:spPr>
      </p:pic>
      <p:sp>
        <p:nvSpPr>
          <p:cNvPr id="6" name="Title 1"/>
          <p:cNvSpPr txBox="1">
            <a:spLocks/>
          </p:cNvSpPr>
          <p:nvPr/>
        </p:nvSpPr>
        <p:spPr>
          <a:xfrm>
            <a:off x="466778" y="4965171"/>
            <a:ext cx="9214624" cy="1024136"/>
          </a:xfrm>
          <a:prstGeom prst="rect">
            <a:avLst/>
          </a:prstGeom>
        </p:spPr>
        <p:txBody>
          <a:bodyPr vert="horz" lIns="121899" tIns="60949" rIns="121899" bIns="60949"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r>
              <a:rPr lang="fa-IR" sz="4800" dirty="0">
                <a:solidFill>
                  <a:schemeClr val="accent1">
                    <a:lumMod val="60000"/>
                    <a:lumOff val="40000"/>
                  </a:schemeClr>
                </a:solidFill>
                <a:cs typeface="B Titr" panose="00000700000000000000" pitchFamily="2" charset="-78"/>
              </a:rPr>
              <a:t>هند را در یک جمله توصیف کنید...</a:t>
            </a:r>
            <a:endParaRPr lang="en-US" sz="4800" dirty="0">
              <a:solidFill>
                <a:schemeClr val="accent1">
                  <a:lumMod val="60000"/>
                  <a:lumOff val="40000"/>
                </a:schemeClr>
              </a:solidFill>
              <a:cs typeface="B Titr" panose="00000700000000000000" pitchFamily="2" charset="-78"/>
            </a:endParaRPr>
          </a:p>
        </p:txBody>
      </p:sp>
    </p:spTree>
    <p:extLst>
      <p:ext uri="{BB962C8B-B14F-4D97-AF65-F5344CB8AC3E}">
        <p14:creationId xmlns:p14="http://schemas.microsoft.com/office/powerpoint/2010/main" val="13655228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3366"/>
            <a:ext cx="6094411" cy="7282793"/>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4412" y="-1"/>
            <a:ext cx="6143084" cy="7391663"/>
          </a:xfrm>
          <a:prstGeom prst="rect">
            <a:avLst/>
          </a:prstGeom>
        </p:spPr>
      </p:pic>
      <p:sp>
        <p:nvSpPr>
          <p:cNvPr id="6" name="Title 1"/>
          <p:cNvSpPr txBox="1">
            <a:spLocks/>
          </p:cNvSpPr>
          <p:nvPr/>
        </p:nvSpPr>
        <p:spPr>
          <a:xfrm>
            <a:off x="1295129" y="4648200"/>
            <a:ext cx="9214624" cy="2142425"/>
          </a:xfrm>
          <a:prstGeom prst="rect">
            <a:avLst/>
          </a:prstGeom>
          <a:solidFill>
            <a:schemeClr val="accent1">
              <a:lumMod val="40000"/>
              <a:lumOff val="60000"/>
              <a:alpha val="27000"/>
            </a:schemeClr>
          </a:solidFill>
        </p:spPr>
        <p:txBody>
          <a:bodyPr vert="horz" lIns="121899" tIns="60949" rIns="121899" bIns="60949"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r>
              <a:rPr lang="fa-IR" sz="4300" b="1" dirty="0">
                <a:solidFill>
                  <a:schemeClr val="bg1">
                    <a:lumMod val="95000"/>
                    <a:lumOff val="5000"/>
                  </a:schemeClr>
                </a:solidFill>
                <a:cs typeface="B Mitra" panose="00000400000000000000" pitchFamily="2" charset="-78"/>
              </a:rPr>
              <a:t>در این دو تصویر کدام یک تغییر کرده است؟</a:t>
            </a:r>
          </a:p>
          <a:p>
            <a:pPr algn="ctr" rtl="1"/>
            <a:r>
              <a:rPr lang="fa-IR" sz="4300" b="1" dirty="0">
                <a:solidFill>
                  <a:srgbClr val="FFFF00"/>
                </a:solidFill>
                <a:cs typeface="B Mitra" panose="00000400000000000000" pitchFamily="2" charset="-78"/>
              </a:rPr>
              <a:t>1- واقعیت هند</a:t>
            </a:r>
          </a:p>
          <a:p>
            <a:pPr algn="ctr" rtl="1"/>
            <a:r>
              <a:rPr lang="fa-IR" sz="4300" b="1" dirty="0">
                <a:solidFill>
                  <a:srgbClr val="FFFF00"/>
                </a:solidFill>
                <a:cs typeface="B Mitra" panose="00000400000000000000" pitchFamily="2" charset="-78"/>
              </a:rPr>
              <a:t>2- بازنمایی هند</a:t>
            </a:r>
            <a:endParaRPr lang="en-US" sz="4300" b="1" dirty="0">
              <a:solidFill>
                <a:srgbClr val="FFFF00"/>
              </a:solidFill>
              <a:cs typeface="B Mitra" panose="00000400000000000000" pitchFamily="2" charset="-78"/>
            </a:endParaRPr>
          </a:p>
        </p:txBody>
      </p:sp>
    </p:spTree>
    <p:extLst>
      <p:ext uri="{BB962C8B-B14F-4D97-AF65-F5344CB8AC3E}">
        <p14:creationId xmlns:p14="http://schemas.microsoft.com/office/powerpoint/2010/main" val="86001311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83296C-F7B4-4BFD-A680-B25ABA892D0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5408313" cy="6858725"/>
          </a:xfrm>
          <a:prstGeom prst="rect">
            <a:avLst/>
          </a:prstGeom>
        </p:spPr>
      </p:pic>
      <p:sp>
        <p:nvSpPr>
          <p:cNvPr id="8" name="TextBox 7">
            <a:extLst>
              <a:ext uri="{FF2B5EF4-FFF2-40B4-BE49-F238E27FC236}">
                <a16:creationId xmlns:a16="http://schemas.microsoft.com/office/drawing/2014/main" id="{9B55D733-BF70-4AB7-B568-8F136E2C8BC6}"/>
              </a:ext>
            </a:extLst>
          </p:cNvPr>
          <p:cNvSpPr txBox="1"/>
          <p:nvPr/>
        </p:nvSpPr>
        <p:spPr>
          <a:xfrm rot="2165908">
            <a:off x="-2494166" y="1416636"/>
            <a:ext cx="10541771" cy="923330"/>
          </a:xfrm>
          <a:prstGeom prst="rect">
            <a:avLst/>
          </a:prstGeom>
          <a:noFill/>
        </p:spPr>
        <p:txBody>
          <a:bodyPr wrap="square" rtlCol="0">
            <a:spAutoFit/>
          </a:bodyPr>
          <a:lstStyle/>
          <a:p>
            <a:pPr algn="ctr" rtl="1"/>
            <a:r>
              <a:rPr lang="fa-IR" sz="5400" dirty="0">
                <a:solidFill>
                  <a:srgbClr val="002060"/>
                </a:solidFill>
                <a:cs typeface="B Titr" pitchFamily="2" charset="-78"/>
              </a:rPr>
              <a:t>تصویر</a:t>
            </a:r>
            <a:r>
              <a:rPr lang="en-US" sz="5400" dirty="0">
                <a:solidFill>
                  <a:srgbClr val="002060"/>
                </a:solidFill>
                <a:cs typeface="B Titr" pitchFamily="2" charset="-78"/>
              </a:rPr>
              <a:t>            </a:t>
            </a:r>
            <a:r>
              <a:rPr lang="fa-IR" sz="5400" dirty="0">
                <a:solidFill>
                  <a:srgbClr val="002060"/>
                </a:solidFill>
                <a:cs typeface="B Titr" pitchFamily="2" charset="-78"/>
              </a:rPr>
              <a:t> تصور</a:t>
            </a:r>
            <a:r>
              <a:rPr lang="en-US" sz="5400" dirty="0">
                <a:solidFill>
                  <a:srgbClr val="002060"/>
                </a:solidFill>
                <a:cs typeface="B Titr" pitchFamily="2" charset="-78"/>
              </a:rPr>
              <a:t>  </a:t>
            </a:r>
          </a:p>
        </p:txBody>
      </p:sp>
      <p:sp>
        <p:nvSpPr>
          <p:cNvPr id="9" name="Arrow: Left 8">
            <a:extLst>
              <a:ext uri="{FF2B5EF4-FFF2-40B4-BE49-F238E27FC236}">
                <a16:creationId xmlns:a16="http://schemas.microsoft.com/office/drawing/2014/main" id="{24C690D2-44E2-4AA8-9E34-5F22B704F7CF}"/>
              </a:ext>
            </a:extLst>
          </p:cNvPr>
          <p:cNvSpPr/>
          <p:nvPr/>
        </p:nvSpPr>
        <p:spPr>
          <a:xfrm rot="2134965">
            <a:off x="1928741" y="1694997"/>
            <a:ext cx="1812284" cy="551267"/>
          </a:xfrm>
          <a:prstGeom prst="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hlinkClick r:id="rId4"/>
            <a:extLst>
              <a:ext uri="{FF2B5EF4-FFF2-40B4-BE49-F238E27FC236}">
                <a16:creationId xmlns:a16="http://schemas.microsoft.com/office/drawing/2014/main" id="{2FD691A9-301A-4FF6-9DB2-9CE90079137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82099" y="1"/>
            <a:ext cx="5408313" cy="6857999"/>
          </a:xfrm>
          <a:prstGeom prst="rect">
            <a:avLst/>
          </a:prstGeom>
        </p:spPr>
      </p:pic>
    </p:spTree>
    <p:extLst>
      <p:ext uri="{BB962C8B-B14F-4D97-AF65-F5344CB8AC3E}">
        <p14:creationId xmlns:p14="http://schemas.microsoft.com/office/powerpoint/2010/main" val="36281193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1000"/>
                                        <p:tgtEl>
                                          <p:spTgt spid="8"/>
                                        </p:tgtEl>
                                      </p:cBhvr>
                                    </p:animEffect>
                                  </p:childTnLst>
                                </p:cTn>
                              </p:par>
                            </p:childTnLst>
                          </p:cTn>
                        </p:par>
                        <p:par>
                          <p:cTn id="12" fill="hold">
                            <p:stCondLst>
                              <p:cond delay="1500"/>
                            </p:stCondLst>
                            <p:childTnLst>
                              <p:par>
                                <p:cTn id="13" presetID="6" presetClass="entr" presetSubtype="16"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jvn49\Desktop\معجزه گریم-کیفیت بالا\سمینار\02 (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5968999" cy="3692597"/>
          </a:xfrm>
          <a:prstGeom prst="rect">
            <a:avLst/>
          </a:prstGeom>
        </p:spPr>
      </p:pic>
      <p:pic>
        <p:nvPicPr>
          <p:cNvPr id="5" name="Picture 2">
            <a:extLst>
              <a:ext uri="{FF2B5EF4-FFF2-40B4-BE49-F238E27FC236}">
                <a16:creationId xmlns:a16="http://schemas.microsoft.com/office/drawing/2014/main" id="{1E725502-2D71-41DA-A517-2A92EBA3941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219825" y="3048001"/>
            <a:ext cx="5968999" cy="3810000"/>
          </a:xfrm>
          <a:prstGeom prst="rect">
            <a:avLst/>
          </a:prstGeom>
        </p:spPr>
      </p:pic>
    </p:spTree>
    <p:extLst>
      <p:ext uri="{BB962C8B-B14F-4D97-AF65-F5344CB8AC3E}">
        <p14:creationId xmlns:p14="http://schemas.microsoft.com/office/powerpoint/2010/main" val="6293975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barn(inVertical)">
                                      <p:cBhvr>
                                        <p:cTn id="11"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جنگ نرم\زینت دادن شیطان - قبل و بعد از گریم\معجزه گریم-کیفیت بالا\dpl.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22312" y="0"/>
            <a:ext cx="10744200" cy="6858000"/>
          </a:xfrm>
          <a:prstGeom prst="rect">
            <a:avLst/>
          </a:prstGeom>
        </p:spPr>
      </p:pic>
    </p:spTree>
    <p:extLst>
      <p:ext uri="{BB962C8B-B14F-4D97-AF65-F5344CB8AC3E}">
        <p14:creationId xmlns:p14="http://schemas.microsoft.com/office/powerpoint/2010/main" val="41513169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74818F-FE72-4DF1-AAD1-7BFE74DB93F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5181600" cy="6858000"/>
          </a:xfrm>
          <a:prstGeom prst="rect">
            <a:avLst/>
          </a:prstGeom>
        </p:spPr>
      </p:pic>
      <p:pic>
        <p:nvPicPr>
          <p:cNvPr id="6" name="Picture 5">
            <a:extLst>
              <a:ext uri="{FF2B5EF4-FFF2-40B4-BE49-F238E27FC236}">
                <a16:creationId xmlns:a16="http://schemas.microsoft.com/office/drawing/2014/main" id="{6B180AD7-3FF3-435D-B291-9646D0ED49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67336" y="0"/>
            <a:ext cx="5594985" cy="6858000"/>
          </a:xfrm>
          <a:prstGeom prst="rect">
            <a:avLst/>
          </a:prstGeom>
        </p:spPr>
      </p:pic>
      <p:sp>
        <p:nvSpPr>
          <p:cNvPr id="2" name="TextBox 1">
            <a:extLst>
              <a:ext uri="{FF2B5EF4-FFF2-40B4-BE49-F238E27FC236}">
                <a16:creationId xmlns:a16="http://schemas.microsoft.com/office/drawing/2014/main" id="{5D003E5C-F5AB-4152-A46B-F2D4C36F2338}"/>
              </a:ext>
            </a:extLst>
          </p:cNvPr>
          <p:cNvSpPr txBox="1"/>
          <p:nvPr/>
        </p:nvSpPr>
        <p:spPr>
          <a:xfrm rot="3318910">
            <a:off x="5408781" y="1506161"/>
            <a:ext cx="861774" cy="6324600"/>
          </a:xfrm>
          <a:prstGeom prst="rect">
            <a:avLst/>
          </a:prstGeom>
          <a:noFill/>
        </p:spPr>
        <p:txBody>
          <a:bodyPr vert="vert270" wrap="square" rtlCol="0">
            <a:spAutoFit/>
          </a:bodyPr>
          <a:lstStyle/>
          <a:p>
            <a:pPr algn="ctr" rtl="1"/>
            <a:r>
              <a:rPr lang="fa-IR" sz="4400" dirty="0">
                <a:solidFill>
                  <a:schemeClr val="bg1"/>
                </a:solidFill>
                <a:cs typeface="B Titr" panose="00000700000000000000" pitchFamily="2" charset="-78"/>
              </a:rPr>
              <a:t>سیاه</a:t>
            </a:r>
            <a:r>
              <a:rPr lang="fa-IR" sz="4400" dirty="0">
                <a:cs typeface="B Titr" panose="00000700000000000000" pitchFamily="2" charset="-78"/>
              </a:rPr>
              <a:t> ، </a:t>
            </a:r>
            <a:r>
              <a:rPr lang="fa-IR" sz="4400" dirty="0">
                <a:solidFill>
                  <a:schemeClr val="accent1"/>
                </a:solidFill>
                <a:cs typeface="B Titr" panose="00000700000000000000" pitchFamily="2" charset="-78"/>
              </a:rPr>
              <a:t>سوخته</a:t>
            </a:r>
            <a:r>
              <a:rPr lang="fa-IR" sz="4400" dirty="0">
                <a:cs typeface="B Titr" panose="00000700000000000000" pitchFamily="2" charset="-78"/>
              </a:rPr>
              <a:t>، </a:t>
            </a:r>
            <a:r>
              <a:rPr lang="fa-IR" sz="4400" dirty="0">
                <a:solidFill>
                  <a:srgbClr val="996633"/>
                </a:solidFill>
                <a:cs typeface="B Titr" panose="00000700000000000000" pitchFamily="2" charset="-78"/>
              </a:rPr>
              <a:t>ویران</a:t>
            </a:r>
            <a:endParaRPr lang="en-US" sz="4400" dirty="0">
              <a:solidFill>
                <a:srgbClr val="996633"/>
              </a:solidFill>
              <a:cs typeface="B Titr" panose="00000700000000000000" pitchFamily="2" charset="-78"/>
            </a:endParaRPr>
          </a:p>
        </p:txBody>
      </p:sp>
    </p:spTree>
    <p:extLst>
      <p:ext uri="{BB962C8B-B14F-4D97-AF65-F5344CB8AC3E}">
        <p14:creationId xmlns:p14="http://schemas.microsoft.com/office/powerpoint/2010/main" val="329851245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par>
                          <p:cTn id="12" fill="hold">
                            <p:stCondLst>
                              <p:cond delay="250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53DDE83-F864-402F-A2BA-E75EC1430A6B}"/>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757" y="0"/>
            <a:ext cx="5282085" cy="3733800"/>
          </a:xfrm>
          <a:prstGeom prst="roundRect">
            <a:avLst>
              <a:gd name="adj" fmla="val 8594"/>
            </a:avLst>
          </a:prstGeom>
          <a:solidFill>
            <a:srgbClr val="FFFFFF">
              <a:shade val="85000"/>
            </a:srgbClr>
          </a:solidFill>
          <a:ln>
            <a:noFill/>
          </a:ln>
          <a:effectLst/>
        </p:spPr>
      </p:pic>
      <p:pic>
        <p:nvPicPr>
          <p:cNvPr id="10" name="Picture 9">
            <a:extLst>
              <a:ext uri="{FF2B5EF4-FFF2-40B4-BE49-F238E27FC236}">
                <a16:creationId xmlns:a16="http://schemas.microsoft.com/office/drawing/2014/main" id="{F32E677E-1671-459E-8A5B-EEDB9122936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05984" y="3124200"/>
            <a:ext cx="5282084" cy="3733800"/>
          </a:xfrm>
          <a:prstGeom prst="roundRect">
            <a:avLst>
              <a:gd name="adj" fmla="val 8594"/>
            </a:avLst>
          </a:prstGeom>
          <a:solidFill>
            <a:srgbClr val="FFFFFF">
              <a:shade val="85000"/>
            </a:srgbClr>
          </a:solidFill>
          <a:ln>
            <a:noFill/>
          </a:ln>
          <a:effectLst/>
        </p:spPr>
      </p:pic>
      <p:sp>
        <p:nvSpPr>
          <p:cNvPr id="11" name="TextBox 10">
            <a:extLst>
              <a:ext uri="{FF2B5EF4-FFF2-40B4-BE49-F238E27FC236}">
                <a16:creationId xmlns:a16="http://schemas.microsoft.com/office/drawing/2014/main" id="{A53B4C10-6E5F-49B3-90FC-F3B97E85D91E}"/>
              </a:ext>
            </a:extLst>
          </p:cNvPr>
          <p:cNvSpPr txBox="1"/>
          <p:nvPr/>
        </p:nvSpPr>
        <p:spPr>
          <a:xfrm rot="20256394">
            <a:off x="4795942" y="1203416"/>
            <a:ext cx="3657600" cy="707886"/>
          </a:xfrm>
          <a:prstGeom prst="rect">
            <a:avLst/>
          </a:prstGeom>
          <a:noFill/>
        </p:spPr>
        <p:txBody>
          <a:bodyPr wrap="square" rtlCol="0">
            <a:spAutoFit/>
          </a:bodyPr>
          <a:lstStyle/>
          <a:p>
            <a:pPr algn="r" rtl="1"/>
            <a:r>
              <a:rPr lang="fa-IR" sz="4000" dirty="0">
                <a:solidFill>
                  <a:srgbClr val="FFFF00"/>
                </a:solidFill>
                <a:cs typeface="B Titr" panose="00000700000000000000" pitchFamily="2" charset="-78"/>
              </a:rPr>
              <a:t>قطبی کردن افکار</a:t>
            </a:r>
            <a:endParaRPr lang="en-US" sz="4000" dirty="0">
              <a:solidFill>
                <a:srgbClr val="FFFF00"/>
              </a:solidFill>
              <a:cs typeface="B Titr" panose="00000700000000000000" pitchFamily="2" charset="-78"/>
            </a:endParaRPr>
          </a:p>
        </p:txBody>
      </p:sp>
      <p:sp>
        <p:nvSpPr>
          <p:cNvPr id="12" name="TextBox 11">
            <a:extLst>
              <a:ext uri="{FF2B5EF4-FFF2-40B4-BE49-F238E27FC236}">
                <a16:creationId xmlns:a16="http://schemas.microsoft.com/office/drawing/2014/main" id="{0AA9917A-A3CE-43C1-B47D-71F9B6208710}"/>
              </a:ext>
            </a:extLst>
          </p:cNvPr>
          <p:cNvSpPr txBox="1"/>
          <p:nvPr/>
        </p:nvSpPr>
        <p:spPr>
          <a:xfrm rot="20256394">
            <a:off x="1642575" y="5504642"/>
            <a:ext cx="5436376" cy="707886"/>
          </a:xfrm>
          <a:prstGeom prst="rect">
            <a:avLst/>
          </a:prstGeom>
          <a:noFill/>
        </p:spPr>
        <p:txBody>
          <a:bodyPr wrap="square" rtlCol="0">
            <a:spAutoFit/>
          </a:bodyPr>
          <a:lstStyle/>
          <a:p>
            <a:pPr algn="r" rtl="1"/>
            <a:r>
              <a:rPr lang="fa-IR" sz="4000" dirty="0">
                <a:solidFill>
                  <a:srgbClr val="FF0000"/>
                </a:solidFill>
                <a:cs typeface="B Titr" panose="00000700000000000000" pitchFamily="2" charset="-78"/>
              </a:rPr>
              <a:t>رادیکالیزه کردن گروه ها</a:t>
            </a:r>
            <a:endParaRPr lang="en-US" sz="4000" dirty="0">
              <a:solidFill>
                <a:srgbClr val="FF0000"/>
              </a:solidFill>
              <a:cs typeface="B Titr" panose="00000700000000000000" pitchFamily="2" charset="-78"/>
            </a:endParaRPr>
          </a:p>
        </p:txBody>
      </p:sp>
    </p:spTree>
    <p:extLst>
      <p:ext uri="{BB962C8B-B14F-4D97-AF65-F5344CB8AC3E}">
        <p14:creationId xmlns:p14="http://schemas.microsoft.com/office/powerpoint/2010/main" val="12130641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par>
                          <p:cTn id="26" fill="hold">
                            <p:stCondLst>
                              <p:cond delay="2500"/>
                            </p:stCondLst>
                            <p:childTnLst>
                              <p:par>
                                <p:cTn id="27" presetID="16" presetClass="entr" presetSubtype="21"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par>
                          <p:cTn id="30" fill="hold">
                            <p:stCondLst>
                              <p:cond delay="3000"/>
                            </p:stCondLst>
                            <p:childTnLst>
                              <p:par>
                                <p:cTn id="31" presetID="22" presetClass="entr" presetSubtype="4"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جنگ نرم\1پکیج پشتیبان\7سواد رسانه های خبری\نفرت پراکنی از ایران و ایرانی.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2412" y="0"/>
            <a:ext cx="8839200" cy="6858000"/>
          </a:xfrm>
          <a:prstGeom prst="rect">
            <a:avLst/>
          </a:prstGeom>
        </p:spPr>
      </p:pic>
    </p:spTree>
    <p:extLst>
      <p:ext uri="{BB962C8B-B14F-4D97-AF65-F5344CB8AC3E}">
        <p14:creationId xmlns:p14="http://schemas.microsoft.com/office/powerpoint/2010/main" val="171570663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C859433C-487B-46BF-BA81-9765C108F4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52130" y="0"/>
            <a:ext cx="5084564" cy="6858000"/>
          </a:xfrm>
          <a:prstGeom prst="rect">
            <a:avLst/>
          </a:prstGeom>
        </p:spPr>
      </p:pic>
    </p:spTree>
    <p:extLst>
      <p:ext uri="{BB962C8B-B14F-4D97-AF65-F5344CB8AC3E}">
        <p14:creationId xmlns:p14="http://schemas.microsoft.com/office/powerpoint/2010/main" val="6550786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1B96E0E5-54E8-43C5-9A3B-40C35A7DE3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5412" y="0"/>
            <a:ext cx="6858000" cy="6858000"/>
          </a:xfrm>
          <a:prstGeom prst="rect">
            <a:avLst/>
          </a:prstGeom>
        </p:spPr>
      </p:pic>
    </p:spTree>
    <p:extLst>
      <p:ext uri="{BB962C8B-B14F-4D97-AF65-F5344CB8AC3E}">
        <p14:creationId xmlns:p14="http://schemas.microsoft.com/office/powerpoint/2010/main" val="14770895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FDEFBD-FA4F-406D-949F-C421A92C598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38" y="1"/>
            <a:ext cx="4793974" cy="6858000"/>
          </a:xfrm>
          <a:prstGeom prst="rect">
            <a:avLst/>
          </a:prstGeom>
        </p:spPr>
      </p:pic>
      <p:pic>
        <p:nvPicPr>
          <p:cNvPr id="6" name="Picture 5">
            <a:extLst>
              <a:ext uri="{FF2B5EF4-FFF2-40B4-BE49-F238E27FC236}">
                <a16:creationId xmlns:a16="http://schemas.microsoft.com/office/drawing/2014/main" id="{1E51EAA1-D877-4084-ACDF-6B489BA104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96438" y="0"/>
            <a:ext cx="4793974" cy="6858000"/>
          </a:xfrm>
          <a:prstGeom prst="rect">
            <a:avLst/>
          </a:prstGeom>
        </p:spPr>
      </p:pic>
      <p:sp>
        <p:nvSpPr>
          <p:cNvPr id="4" name="TextBox 3">
            <a:extLst>
              <a:ext uri="{FF2B5EF4-FFF2-40B4-BE49-F238E27FC236}">
                <a16:creationId xmlns:a16="http://schemas.microsoft.com/office/drawing/2014/main" id="{2DB1C62E-6B9B-4410-928D-B69AF437AA4D}"/>
              </a:ext>
            </a:extLst>
          </p:cNvPr>
          <p:cNvSpPr txBox="1"/>
          <p:nvPr/>
        </p:nvSpPr>
        <p:spPr>
          <a:xfrm>
            <a:off x="4526443" y="2397948"/>
            <a:ext cx="3099632" cy="2062103"/>
          </a:xfrm>
          <a:prstGeom prst="rect">
            <a:avLst/>
          </a:prstGeom>
          <a:noFill/>
        </p:spPr>
        <p:txBody>
          <a:bodyPr wrap="square" rtlCol="0">
            <a:spAutoFit/>
          </a:bodyPr>
          <a:lstStyle/>
          <a:p>
            <a:pPr algn="ctr" rtl="1"/>
            <a:r>
              <a:rPr lang="fa-IR" dirty="0">
                <a:cs typeface="B Titr" panose="00000700000000000000" pitchFamily="2" charset="-78"/>
              </a:rPr>
              <a:t>واکنش یک کاربر آمریکایی</a:t>
            </a:r>
          </a:p>
          <a:p>
            <a:pPr algn="ctr" rtl="1"/>
            <a:r>
              <a:rPr lang="fa-IR" dirty="0">
                <a:cs typeface="B Titr" panose="00000700000000000000" pitchFamily="2" charset="-78"/>
              </a:rPr>
              <a:t>به تصویر افزایش روزافزون</a:t>
            </a:r>
          </a:p>
          <a:p>
            <a:pPr algn="ctr" rtl="1"/>
            <a:r>
              <a:rPr lang="fa-IR" dirty="0">
                <a:cs typeface="B Titr" panose="00000700000000000000" pitchFamily="2" charset="-78"/>
              </a:rPr>
              <a:t> بی‌خانمان‌ها در ایالات متحده:</a:t>
            </a:r>
          </a:p>
          <a:p>
            <a:pPr algn="r" rtl="1"/>
            <a:endParaRPr lang="fa-IR" sz="2000" dirty="0">
              <a:cs typeface="B Titr" panose="00000700000000000000" pitchFamily="2" charset="-78"/>
            </a:endParaRPr>
          </a:p>
          <a:p>
            <a:pPr algn="ctr" rtl="1"/>
            <a:r>
              <a:rPr lang="fa-IR" sz="1700" dirty="0">
                <a:solidFill>
                  <a:srgbClr val="FFFF00"/>
                </a:solidFill>
                <a:cs typeface="B Titr" panose="00000700000000000000" pitchFamily="2" charset="-78"/>
              </a:rPr>
              <a:t>اینجا کشوری جهان سومی است؟!</a:t>
            </a:r>
          </a:p>
          <a:p>
            <a:pPr algn="ctr" rtl="1"/>
            <a:r>
              <a:rPr lang="fa-IR" sz="1700" dirty="0">
                <a:solidFill>
                  <a:srgbClr val="FFFF00"/>
                </a:solidFill>
                <a:cs typeface="B Titr" panose="00000700000000000000" pitchFamily="2" charset="-78"/>
              </a:rPr>
              <a:t>نه سیاتل آمریکاست</a:t>
            </a:r>
          </a:p>
          <a:p>
            <a:pPr algn="r" rtl="1"/>
            <a:endParaRPr lang="en-US" sz="2000" dirty="0">
              <a:cs typeface="B Titr" panose="00000700000000000000" pitchFamily="2" charset="-78"/>
            </a:endParaRPr>
          </a:p>
        </p:txBody>
      </p:sp>
      <p:pic>
        <p:nvPicPr>
          <p:cNvPr id="5" name="Picture 4">
            <a:hlinkClick r:id="rId4"/>
            <a:extLst>
              <a:ext uri="{FF2B5EF4-FFF2-40B4-BE49-F238E27FC236}">
                <a16:creationId xmlns:a16="http://schemas.microsoft.com/office/drawing/2014/main" id="{55F5E950-1031-4FDF-92FB-CA3CC88C0FD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01705" y="5105400"/>
            <a:ext cx="1905000" cy="1352550"/>
          </a:xfrm>
          <a:prstGeom prst="rect">
            <a:avLst/>
          </a:prstGeom>
        </p:spPr>
      </p:pic>
    </p:spTree>
    <p:extLst>
      <p:ext uri="{BB962C8B-B14F-4D97-AF65-F5344CB8AC3E}">
        <p14:creationId xmlns:p14="http://schemas.microsoft.com/office/powerpoint/2010/main" val="183936173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50E247-EA23-4E69-8161-0B9C6484180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396438" y="0"/>
            <a:ext cx="4793974" cy="6858000"/>
          </a:xfrm>
          <a:prstGeom prst="rect">
            <a:avLst/>
          </a:prstGeom>
        </p:spPr>
      </p:pic>
      <p:pic>
        <p:nvPicPr>
          <p:cNvPr id="3" name="Picture 2">
            <a:hlinkClick r:id="rId3"/>
            <a:extLst>
              <a:ext uri="{FF2B5EF4-FFF2-40B4-BE49-F238E27FC236}">
                <a16:creationId xmlns:a16="http://schemas.microsoft.com/office/drawing/2014/main" id="{90329893-9853-41E2-B5CB-44606345E3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313"/>
            <a:ext cx="4677428" cy="4803913"/>
          </a:xfrm>
          <a:prstGeom prst="rect">
            <a:avLst/>
          </a:prstGeom>
        </p:spPr>
      </p:pic>
      <p:sp>
        <p:nvSpPr>
          <p:cNvPr id="5" name="TextBox 4">
            <a:extLst>
              <a:ext uri="{FF2B5EF4-FFF2-40B4-BE49-F238E27FC236}">
                <a16:creationId xmlns:a16="http://schemas.microsoft.com/office/drawing/2014/main" id="{D3B8A163-ACD4-4905-9E8E-CD62F6DD5C41}"/>
              </a:ext>
            </a:extLst>
          </p:cNvPr>
          <p:cNvSpPr txBox="1"/>
          <p:nvPr/>
        </p:nvSpPr>
        <p:spPr>
          <a:xfrm>
            <a:off x="-38031" y="4858196"/>
            <a:ext cx="4793975" cy="1923604"/>
          </a:xfrm>
          <a:prstGeom prst="rect">
            <a:avLst/>
          </a:prstGeom>
          <a:noFill/>
        </p:spPr>
        <p:txBody>
          <a:bodyPr wrap="square" rtlCol="0">
            <a:spAutoFit/>
          </a:bodyPr>
          <a:lstStyle/>
          <a:p>
            <a:pPr algn="r" rtl="1"/>
            <a:r>
              <a:rPr lang="fa-IR" sz="1700" dirty="0">
                <a:solidFill>
                  <a:srgbClr val="FFFF00"/>
                </a:solidFill>
                <a:cs typeface="B Titr" panose="00000700000000000000" pitchFamily="2" charset="-78"/>
              </a:rPr>
              <a:t>هرناندز، خبرنگار آمریکایی: </a:t>
            </a:r>
          </a:p>
          <a:p>
            <a:pPr algn="r" rtl="1"/>
            <a:r>
              <a:rPr lang="fa-IR" sz="1700" dirty="0">
                <a:solidFill>
                  <a:srgbClr val="FFFF00"/>
                </a:solidFill>
                <a:cs typeface="B Titr" panose="00000700000000000000" pitchFamily="2" charset="-78"/>
              </a:rPr>
              <a:t>این چیزی است که کودکان سانفراسیسکو</a:t>
            </a:r>
          </a:p>
          <a:p>
            <a:pPr algn="r" rtl="1"/>
            <a:r>
              <a:rPr lang="fa-IR" sz="1700" dirty="0">
                <a:solidFill>
                  <a:srgbClr val="FFFF00"/>
                </a:solidFill>
                <a:cs typeface="B Titr" panose="00000700000000000000" pitchFamily="2" charset="-78"/>
              </a:rPr>
              <a:t>هرروز مجبورند از کنار آن بگذرند...</a:t>
            </a:r>
          </a:p>
          <a:p>
            <a:pPr algn="r" rtl="1"/>
            <a:r>
              <a:rPr lang="fa-IR" sz="1700" dirty="0">
                <a:solidFill>
                  <a:srgbClr val="FFFF00"/>
                </a:solidFill>
                <a:cs typeface="B Titr" panose="00000700000000000000" pitchFamily="2" charset="-78"/>
              </a:rPr>
              <a:t>مصرف افراطی موادمخدر، معاملات موادمخدر، مدفوع، سوزن‌، بزرگسالان زمین‌افتاده با زخم‌های آشکار، معتادانی که از بیماری روانی رنج می‌برند و در خیابان‌ها فریاد می‌زنند!</a:t>
            </a:r>
          </a:p>
          <a:p>
            <a:pPr algn="r" rtl="1"/>
            <a:r>
              <a:rPr lang="fa-IR" sz="1700" dirty="0">
                <a:solidFill>
                  <a:srgbClr val="FFFF00"/>
                </a:solidFill>
                <a:cs typeface="B Titr" panose="00000700000000000000" pitchFamily="2" charset="-78"/>
              </a:rPr>
              <a:t>قدم زدن در خیابان‌ها واقعا وحشتناک است!</a:t>
            </a:r>
            <a:endParaRPr lang="en-US" sz="1700" dirty="0">
              <a:solidFill>
                <a:srgbClr val="FFFF00"/>
              </a:solidFill>
              <a:cs typeface="B Titr" panose="00000700000000000000" pitchFamily="2" charset="-78"/>
            </a:endParaRPr>
          </a:p>
        </p:txBody>
      </p:sp>
    </p:spTree>
    <p:extLst>
      <p:ext uri="{BB962C8B-B14F-4D97-AF65-F5344CB8AC3E}">
        <p14:creationId xmlns:p14="http://schemas.microsoft.com/office/powerpoint/2010/main" val="70100654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6391EF-2789-4890-8C1E-7E1539AF4F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5212" y="0"/>
            <a:ext cx="10172700" cy="6781800"/>
          </a:xfrm>
          <a:prstGeom prst="rect">
            <a:avLst/>
          </a:prstGeom>
        </p:spPr>
      </p:pic>
    </p:spTree>
    <p:extLst>
      <p:ext uri="{BB962C8B-B14F-4D97-AF65-F5344CB8AC3E}">
        <p14:creationId xmlns:p14="http://schemas.microsoft.com/office/powerpoint/2010/main" val="207339807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extLst>
              <a:ext uri="{FF2B5EF4-FFF2-40B4-BE49-F238E27FC236}">
                <a16:creationId xmlns:a16="http://schemas.microsoft.com/office/drawing/2014/main" id="{016B1E1A-14B7-4A07-A996-7DDAE7E30F1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6151"/>
            <a:ext cx="12188824" cy="6874151"/>
          </a:xfrm>
          <a:prstGeom prst="rect">
            <a:avLst/>
          </a:prstGeom>
        </p:spPr>
      </p:pic>
    </p:spTree>
    <p:extLst>
      <p:ext uri="{BB962C8B-B14F-4D97-AF65-F5344CB8AC3E}">
        <p14:creationId xmlns:p14="http://schemas.microsoft.com/office/powerpoint/2010/main" val="397231597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7A1E4AC1-F9C0-4098-91B2-71B15C040A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88" y="-23191"/>
            <a:ext cx="6553200" cy="6858000"/>
          </a:xfrm>
          <a:prstGeom prst="rect">
            <a:avLst/>
          </a:prstGeom>
        </p:spPr>
      </p:pic>
      <p:pic>
        <p:nvPicPr>
          <p:cNvPr id="5" name="Picture 4">
            <a:extLst>
              <a:ext uri="{FF2B5EF4-FFF2-40B4-BE49-F238E27FC236}">
                <a16:creationId xmlns:a16="http://schemas.microsoft.com/office/drawing/2014/main" id="{7CC67F9C-07AE-47F3-B750-DC837D9309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42196" y="0"/>
            <a:ext cx="4848216" cy="6858000"/>
          </a:xfrm>
          <a:prstGeom prst="rect">
            <a:avLst/>
          </a:prstGeom>
        </p:spPr>
      </p:pic>
    </p:spTree>
    <p:extLst>
      <p:ext uri="{BB962C8B-B14F-4D97-AF65-F5344CB8AC3E}">
        <p14:creationId xmlns:p14="http://schemas.microsoft.com/office/powerpoint/2010/main" val="90787010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style.rotation</p:attrName>
                                        </p:attrNameLst>
                                      </p:cBhvr>
                                      <p:tavLst>
                                        <p:tav tm="0">
                                          <p:val>
                                            <p:fltVal val="90"/>
                                          </p:val>
                                        </p:tav>
                                        <p:tav tm="100000">
                                          <p:val>
                                            <p:fltVal val="0"/>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32357A1-3CF8-41CA-9C6D-E80AEA4DD2D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75412" y="0"/>
            <a:ext cx="5715000" cy="6858000"/>
          </a:xfrm>
          <a:prstGeom prst="rect">
            <a:avLst/>
          </a:prstGeom>
        </p:spPr>
      </p:pic>
      <p:pic>
        <p:nvPicPr>
          <p:cNvPr id="14" name="Picture 13">
            <a:extLst>
              <a:ext uri="{FF2B5EF4-FFF2-40B4-BE49-F238E27FC236}">
                <a16:creationId xmlns:a16="http://schemas.microsoft.com/office/drawing/2014/main" id="{434EDDF3-7B49-4274-9015-BAA862B1B2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88" y="0"/>
            <a:ext cx="5715000" cy="6858000"/>
          </a:xfrm>
          <a:prstGeom prst="rect">
            <a:avLst/>
          </a:prstGeom>
        </p:spPr>
      </p:pic>
    </p:spTree>
    <p:extLst>
      <p:ext uri="{BB962C8B-B14F-4D97-AF65-F5344CB8AC3E}">
        <p14:creationId xmlns:p14="http://schemas.microsoft.com/office/powerpoint/2010/main" val="70323329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F4B6B6-1B2D-4B80-B0D3-A97D141BF03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75412" y="0"/>
            <a:ext cx="5715000" cy="6858000"/>
          </a:xfrm>
          <a:prstGeom prst="rect">
            <a:avLst/>
          </a:prstGeom>
        </p:spPr>
      </p:pic>
      <p:pic>
        <p:nvPicPr>
          <p:cNvPr id="6" name="Picture 5">
            <a:extLst>
              <a:ext uri="{FF2B5EF4-FFF2-40B4-BE49-F238E27FC236}">
                <a16:creationId xmlns:a16="http://schemas.microsoft.com/office/drawing/2014/main" id="{6397D0F3-EE62-43AE-A92F-92814D6CB91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88" y="0"/>
            <a:ext cx="5715000" cy="6858000"/>
          </a:xfrm>
          <a:prstGeom prst="rect">
            <a:avLst/>
          </a:prstGeom>
        </p:spPr>
      </p:pic>
    </p:spTree>
    <p:extLst>
      <p:ext uri="{BB962C8B-B14F-4D97-AF65-F5344CB8AC3E}">
        <p14:creationId xmlns:p14="http://schemas.microsoft.com/office/powerpoint/2010/main" val="205191013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A6F07B-A5B2-4F49-9521-CD273DD36D7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234445" y="0"/>
            <a:ext cx="3960813" cy="6851139"/>
          </a:xfrm>
        </p:spPr>
      </p:pic>
      <p:pic>
        <p:nvPicPr>
          <p:cNvPr id="7" name="Picture 6">
            <a:extLst>
              <a:ext uri="{FF2B5EF4-FFF2-40B4-BE49-F238E27FC236}">
                <a16:creationId xmlns:a16="http://schemas.microsoft.com/office/drawing/2014/main" id="{A15FDA02-E7A0-461E-AC15-E18A0C9B8C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00" y="0"/>
            <a:ext cx="3852267" cy="6858000"/>
          </a:xfrm>
          <a:prstGeom prst="rect">
            <a:avLst/>
          </a:prstGeom>
        </p:spPr>
      </p:pic>
      <p:pic>
        <p:nvPicPr>
          <p:cNvPr id="3" name="Picture 2">
            <a:extLst>
              <a:ext uri="{FF2B5EF4-FFF2-40B4-BE49-F238E27FC236}">
                <a16:creationId xmlns:a16="http://schemas.microsoft.com/office/drawing/2014/main" id="{DF8F2785-93AB-41F1-9C8A-07A8457BD6B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0957136">
            <a:off x="4243776" y="1455406"/>
            <a:ext cx="3701270" cy="3940326"/>
          </a:xfrm>
          <a:prstGeom prst="rect">
            <a:avLst/>
          </a:prstGeom>
        </p:spPr>
      </p:pic>
    </p:spTree>
    <p:extLst>
      <p:ext uri="{BB962C8B-B14F-4D97-AF65-F5344CB8AC3E}">
        <p14:creationId xmlns:p14="http://schemas.microsoft.com/office/powerpoint/2010/main" val="121081709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E8FEA-7D42-4C48-A2B3-4C9195CD741D}"/>
              </a:ext>
            </a:extLst>
          </p:cNvPr>
          <p:cNvSpPr>
            <a:spLocks noGrp="1"/>
          </p:cNvSpPr>
          <p:nvPr>
            <p:ph type="title"/>
          </p:nvPr>
        </p:nvSpPr>
        <p:spPr>
          <a:xfrm rot="20021714">
            <a:off x="609440" y="2600063"/>
            <a:ext cx="10969943" cy="1143000"/>
          </a:xfrm>
        </p:spPr>
        <p:txBody>
          <a:bodyPr>
            <a:normAutofit/>
          </a:bodyPr>
          <a:lstStyle/>
          <a:p>
            <a:r>
              <a:rPr lang="fa-IR" sz="6000" dirty="0">
                <a:cs typeface="B Titr" panose="00000700000000000000" pitchFamily="2" charset="-78"/>
              </a:rPr>
              <a:t>تصویر کشورهای حاشیه خلیج فارس</a:t>
            </a:r>
            <a:endParaRPr lang="en-US" sz="6000" dirty="0">
              <a:cs typeface="B Titr" panose="00000700000000000000" pitchFamily="2" charset="-78"/>
            </a:endParaRPr>
          </a:p>
        </p:txBody>
      </p:sp>
    </p:spTree>
    <p:extLst>
      <p:ext uri="{BB962C8B-B14F-4D97-AF65-F5344CB8AC3E}">
        <p14:creationId xmlns:p14="http://schemas.microsoft.com/office/powerpoint/2010/main" val="271818674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82F18F-85FF-43D5-9ED7-F047D2684C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302446" cy="6858000"/>
          </a:xfrm>
          <a:prstGeom prst="rect">
            <a:avLst/>
          </a:prstGeom>
        </p:spPr>
      </p:pic>
      <p:pic>
        <p:nvPicPr>
          <p:cNvPr id="3" name="Picture 2">
            <a:hlinkClick r:id="rId4"/>
            <a:extLst>
              <a:ext uri="{FF2B5EF4-FFF2-40B4-BE49-F238E27FC236}">
                <a16:creationId xmlns:a16="http://schemas.microsoft.com/office/drawing/2014/main" id="{0FE43D66-ED5A-4E81-882C-85B8AEC45BE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0155252">
            <a:off x="6697109" y="2443090"/>
            <a:ext cx="5077729" cy="3112335"/>
          </a:xfrm>
          <a:prstGeom prst="rect">
            <a:avLst/>
          </a:prstGeom>
        </p:spPr>
      </p:pic>
      <p:sp>
        <p:nvSpPr>
          <p:cNvPr id="2" name="TextBox 1">
            <a:extLst>
              <a:ext uri="{FF2B5EF4-FFF2-40B4-BE49-F238E27FC236}">
                <a16:creationId xmlns:a16="http://schemas.microsoft.com/office/drawing/2014/main" id="{D54B4EF6-D9CF-4B15-B2BF-4A65FCD13FE3}"/>
              </a:ext>
            </a:extLst>
          </p:cNvPr>
          <p:cNvSpPr txBox="1"/>
          <p:nvPr/>
        </p:nvSpPr>
        <p:spPr>
          <a:xfrm>
            <a:off x="6856412" y="685800"/>
            <a:ext cx="3733800" cy="707886"/>
          </a:xfrm>
          <a:prstGeom prst="rect">
            <a:avLst/>
          </a:prstGeom>
          <a:noFill/>
        </p:spPr>
        <p:txBody>
          <a:bodyPr wrap="square" rtlCol="0">
            <a:spAutoFit/>
          </a:bodyPr>
          <a:lstStyle/>
          <a:p>
            <a:pPr algn="ctr" rtl="1"/>
            <a:r>
              <a:rPr lang="fa-IR" sz="4000" dirty="0">
                <a:solidFill>
                  <a:srgbClr val="FF0000"/>
                </a:solidFill>
                <a:cs typeface="B Titr" panose="00000700000000000000" pitchFamily="2" charset="-78"/>
              </a:rPr>
              <a:t>بازی_جنگ</a:t>
            </a:r>
            <a:endParaRPr lang="en-US" sz="4000" dirty="0">
              <a:solidFill>
                <a:srgbClr val="FF0000"/>
              </a:solidFill>
              <a:cs typeface="B Titr" panose="00000700000000000000" pitchFamily="2" charset="-78"/>
            </a:endParaRPr>
          </a:p>
        </p:txBody>
      </p:sp>
    </p:spTree>
    <p:extLst>
      <p:ext uri="{BB962C8B-B14F-4D97-AF65-F5344CB8AC3E}">
        <p14:creationId xmlns:p14="http://schemas.microsoft.com/office/powerpoint/2010/main" val="37011154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35232F8C-31C4-4E0E-89E2-6F2B837E7A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88" y="0"/>
            <a:ext cx="5867400" cy="6858000"/>
          </a:xfrm>
          <a:prstGeom prst="rect">
            <a:avLst/>
          </a:prstGeom>
        </p:spPr>
      </p:pic>
      <p:pic>
        <p:nvPicPr>
          <p:cNvPr id="3" name="Picture 2">
            <a:hlinkClick r:id="rId4"/>
            <a:extLst>
              <a:ext uri="{FF2B5EF4-FFF2-40B4-BE49-F238E27FC236}">
                <a16:creationId xmlns:a16="http://schemas.microsoft.com/office/drawing/2014/main" id="{8F39F534-E53B-43B2-B072-D1E4558D84B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80211" y="0"/>
            <a:ext cx="5410201" cy="6858000"/>
          </a:xfrm>
          <a:prstGeom prst="rect">
            <a:avLst/>
          </a:prstGeom>
        </p:spPr>
      </p:pic>
    </p:spTree>
    <p:extLst>
      <p:ext uri="{BB962C8B-B14F-4D97-AF65-F5344CB8AC3E}">
        <p14:creationId xmlns:p14="http://schemas.microsoft.com/office/powerpoint/2010/main" val="148827599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76295-B0D8-4E04-B1CD-43B5813A999E}"/>
              </a:ext>
            </a:extLst>
          </p:cNvPr>
          <p:cNvSpPr>
            <a:spLocks noGrp="1"/>
          </p:cNvSpPr>
          <p:nvPr>
            <p:ph type="title"/>
          </p:nvPr>
        </p:nvSpPr>
        <p:spPr>
          <a:xfrm>
            <a:off x="1" y="1"/>
            <a:ext cx="12188824" cy="761999"/>
          </a:xfrm>
        </p:spPr>
        <p:txBody>
          <a:bodyPr>
            <a:noAutofit/>
          </a:bodyPr>
          <a:lstStyle/>
          <a:p>
            <a:pPr algn="ctr" rtl="1"/>
            <a:r>
              <a:rPr lang="fa-IR" sz="4000" dirty="0">
                <a:solidFill>
                  <a:srgbClr val="FFC000"/>
                </a:solidFill>
                <a:effectLst/>
                <a:cs typeface="B Titr" panose="00000700000000000000" pitchFamily="2" charset="-78"/>
              </a:rPr>
              <a:t>مقایسه درآمد سرانه نفتی</a:t>
            </a:r>
            <a:endParaRPr lang="en-US" sz="4000" dirty="0">
              <a:solidFill>
                <a:srgbClr val="FFC000"/>
              </a:solidFill>
              <a:cs typeface="B Titr" panose="00000700000000000000" pitchFamily="2" charset="-78"/>
            </a:endParaRPr>
          </a:p>
        </p:txBody>
      </p:sp>
      <p:sp>
        <p:nvSpPr>
          <p:cNvPr id="3" name="TextBox 2">
            <a:extLst>
              <a:ext uri="{FF2B5EF4-FFF2-40B4-BE49-F238E27FC236}">
                <a16:creationId xmlns:a16="http://schemas.microsoft.com/office/drawing/2014/main" id="{F33D71CE-9C35-4643-89D1-1893A370722C}"/>
              </a:ext>
            </a:extLst>
          </p:cNvPr>
          <p:cNvSpPr txBox="1"/>
          <p:nvPr/>
        </p:nvSpPr>
        <p:spPr>
          <a:xfrm>
            <a:off x="227012" y="1094884"/>
            <a:ext cx="11734800" cy="5763116"/>
          </a:xfrm>
          <a:prstGeom prst="rect">
            <a:avLst/>
          </a:prstGeom>
          <a:noFill/>
        </p:spPr>
        <p:txBody>
          <a:bodyPr wrap="square" rtlCol="0">
            <a:spAutoFit/>
          </a:bodyPr>
          <a:lstStyle/>
          <a:p>
            <a:pPr algn="r" rtl="1"/>
            <a:r>
              <a:rPr lang="fa-IR" sz="2200" dirty="0">
                <a:cs typeface="B Titr" panose="00000700000000000000" pitchFamily="2" charset="-78"/>
              </a:rPr>
              <a:t>آیا می‌دانید میزان صادرات نفت خام کشورهای مذکور به ازای هر تبعه این کشورها در یک سال به نسبت صادرات نفت خام ایران به ازای هر ایرانی در شرایط قبل از تحریم معادل چند سال یک ایرانی است؟</a:t>
            </a:r>
            <a:endParaRPr lang="en-US" sz="2200" dirty="0">
              <a:cs typeface="B Titr" panose="00000700000000000000" pitchFamily="2" charset="-78"/>
            </a:endParaRPr>
          </a:p>
          <a:p>
            <a:pPr algn="r" rtl="1"/>
            <a:endParaRPr lang="en-US" sz="2200" dirty="0">
              <a:cs typeface="B Titr" panose="00000700000000000000" pitchFamily="2" charset="-78"/>
            </a:endParaRPr>
          </a:p>
          <a:p>
            <a:pPr algn="r" rtl="1"/>
            <a:r>
              <a:rPr lang="en-US" sz="2200" dirty="0">
                <a:solidFill>
                  <a:srgbClr val="FFFF00"/>
                </a:solidFill>
                <a:cs typeface="B Titr" panose="00000700000000000000" pitchFamily="2" charset="-78"/>
              </a:rPr>
              <a:t>🛢</a:t>
            </a:r>
            <a:r>
              <a:rPr lang="fa-IR" sz="2200" dirty="0">
                <a:solidFill>
                  <a:srgbClr val="FFFF00"/>
                </a:solidFill>
                <a:cs typeface="B Titr" panose="00000700000000000000" pitchFamily="2" charset="-78"/>
              </a:rPr>
              <a:t>عربستان ۱۸سال</a:t>
            </a:r>
            <a:r>
              <a:rPr lang="en-US" sz="2200" dirty="0">
                <a:solidFill>
                  <a:srgbClr val="FFFF00"/>
                </a:solidFill>
                <a:cs typeface="B Titr" panose="00000700000000000000" pitchFamily="2" charset="-78"/>
              </a:rPr>
              <a:t>🛢  </a:t>
            </a:r>
            <a:r>
              <a:rPr lang="fa-IR" sz="2200" dirty="0">
                <a:solidFill>
                  <a:srgbClr val="FFFF00"/>
                </a:solidFill>
                <a:cs typeface="B Titr" panose="00000700000000000000" pitchFamily="2" charset="-78"/>
              </a:rPr>
              <a:t>امارات ۶۰سال</a:t>
            </a:r>
            <a:endParaRPr lang="en-US" sz="2200" dirty="0">
              <a:solidFill>
                <a:srgbClr val="FFFF00"/>
              </a:solidFill>
              <a:cs typeface="B Titr" panose="00000700000000000000" pitchFamily="2" charset="-78"/>
            </a:endParaRPr>
          </a:p>
          <a:p>
            <a:pPr algn="r" rtl="1"/>
            <a:r>
              <a:rPr lang="en-US" sz="2200" dirty="0">
                <a:solidFill>
                  <a:srgbClr val="FFFF00"/>
                </a:solidFill>
                <a:cs typeface="B Titr" panose="00000700000000000000" pitchFamily="2" charset="-78"/>
              </a:rPr>
              <a:t>🛢</a:t>
            </a:r>
            <a:r>
              <a:rPr lang="fa-IR" sz="2200" dirty="0">
                <a:solidFill>
                  <a:srgbClr val="FFFF00"/>
                </a:solidFill>
                <a:cs typeface="B Titr" panose="00000700000000000000" pitchFamily="2" charset="-78"/>
              </a:rPr>
              <a:t>کویت ۵۳سال</a:t>
            </a:r>
            <a:r>
              <a:rPr lang="en-US" sz="2200" dirty="0">
                <a:solidFill>
                  <a:srgbClr val="FFC000"/>
                </a:solidFill>
                <a:cs typeface="B Titr" panose="00000700000000000000" pitchFamily="2" charset="-78"/>
              </a:rPr>
              <a:t>🛢     </a:t>
            </a:r>
            <a:r>
              <a:rPr lang="fa-IR" sz="2200" dirty="0">
                <a:solidFill>
                  <a:srgbClr val="FFC000"/>
                </a:solidFill>
                <a:cs typeface="B Titr" panose="00000700000000000000" pitchFamily="2" charset="-78"/>
              </a:rPr>
              <a:t>قطر ۱۳۵ سال</a:t>
            </a:r>
          </a:p>
          <a:p>
            <a:pPr marL="342900" indent="-342900" algn="r" rtl="1">
              <a:lnSpc>
                <a:spcPct val="150000"/>
              </a:lnSpc>
              <a:buFont typeface="Wingdings" panose="05000000000000000000" pitchFamily="2" charset="2"/>
              <a:buChar char="Ø"/>
            </a:pPr>
            <a:r>
              <a:rPr lang="fa-IR" sz="2200" dirty="0">
                <a:cs typeface="B Titr" panose="00000700000000000000" pitchFamily="2" charset="-78"/>
              </a:rPr>
              <a:t>جمعیت بومی عربستان ۲۲ میلیون و صادرات نفت خام آن ۱۰ میلیون و ۸۰۰ هزار بشکه در روز</a:t>
            </a:r>
            <a:endParaRPr lang="en-US" sz="2200" dirty="0">
              <a:cs typeface="B Titr" panose="00000700000000000000" pitchFamily="2" charset="-78"/>
            </a:endParaRPr>
          </a:p>
          <a:p>
            <a:pPr marL="342900" indent="-342900" algn="r" rtl="1">
              <a:lnSpc>
                <a:spcPct val="150000"/>
              </a:lnSpc>
              <a:buFont typeface="Wingdings" panose="05000000000000000000" pitchFamily="2" charset="2"/>
              <a:buChar char="Ø"/>
            </a:pPr>
            <a:r>
              <a:rPr lang="fa-IR" sz="2200" dirty="0">
                <a:cs typeface="B Titr" panose="00000700000000000000" pitchFamily="2" charset="-78"/>
              </a:rPr>
              <a:t>جمعیت بومی امارات یک میلیون ۴۰۰ هزار نفر و صادرات نفت خام آن دو میلیون و ۳۰۰ هزار بشکه در روز</a:t>
            </a:r>
            <a:endParaRPr lang="en-US" sz="2200" dirty="0">
              <a:cs typeface="B Titr" panose="00000700000000000000" pitchFamily="2" charset="-78"/>
            </a:endParaRPr>
          </a:p>
          <a:p>
            <a:pPr marL="342900" indent="-342900" algn="r" rtl="1">
              <a:lnSpc>
                <a:spcPct val="150000"/>
              </a:lnSpc>
              <a:buFont typeface="Wingdings" panose="05000000000000000000" pitchFamily="2" charset="2"/>
              <a:buChar char="Ø"/>
            </a:pPr>
            <a:r>
              <a:rPr lang="fa-IR" sz="2200" dirty="0">
                <a:cs typeface="B Titr" panose="00000700000000000000" pitchFamily="2" charset="-78"/>
              </a:rPr>
              <a:t>جمعیت بومی کویت یک میلیون و ۴۰۰ هزار نفر و صادرات نفت خام آن روزانه ۲ میلیون و ۵۰ هزار بشکه</a:t>
            </a:r>
            <a:endParaRPr lang="en-US" sz="2200" dirty="0">
              <a:cs typeface="B Titr" panose="00000700000000000000" pitchFamily="2" charset="-78"/>
            </a:endParaRPr>
          </a:p>
          <a:p>
            <a:pPr marL="342900" indent="-342900" algn="r" rtl="1">
              <a:lnSpc>
                <a:spcPct val="150000"/>
              </a:lnSpc>
              <a:buFont typeface="Wingdings" panose="05000000000000000000" pitchFamily="2" charset="2"/>
              <a:buChar char="Ø"/>
            </a:pPr>
            <a:r>
              <a:rPr lang="fa-IR" sz="2200" dirty="0">
                <a:solidFill>
                  <a:srgbClr val="FFC000"/>
                </a:solidFill>
                <a:cs typeface="B Titr" panose="00000700000000000000" pitchFamily="2" charset="-78"/>
              </a:rPr>
              <a:t>جمعیت قطر کمتر از ۴۰۰ هزار نفر و صادرات آن یک میلیون و ۴۸۰ هزار بشکه در روز</a:t>
            </a:r>
            <a:endParaRPr lang="en-US" sz="2200" dirty="0">
              <a:solidFill>
                <a:srgbClr val="FFC000"/>
              </a:solidFill>
              <a:cs typeface="B Titr" panose="00000700000000000000" pitchFamily="2" charset="-78"/>
            </a:endParaRPr>
          </a:p>
          <a:p>
            <a:pPr marL="342900" indent="-342900" algn="r" rtl="1">
              <a:lnSpc>
                <a:spcPct val="150000"/>
              </a:lnSpc>
              <a:buFont typeface="Wingdings" panose="05000000000000000000" pitchFamily="2" charset="2"/>
              <a:buChar char="Ø"/>
            </a:pPr>
            <a:r>
              <a:rPr lang="fa-IR" sz="2200" dirty="0">
                <a:cs typeface="B Titr" panose="00000700000000000000" pitchFamily="2" charset="-78"/>
              </a:rPr>
              <a:t>جمعیت ایران ۸۴ میلیون نفر و صادرات نفت خام ایران قبل از تحریم دو میلیون و سیصد هزار بشکه در روز</a:t>
            </a:r>
            <a:endParaRPr lang="en-US" sz="2200" dirty="0">
              <a:cs typeface="B Titr" panose="00000700000000000000" pitchFamily="2" charset="-78"/>
            </a:endParaRPr>
          </a:p>
          <a:p>
            <a:pPr marL="342900" indent="-342900" algn="r" rtl="1">
              <a:lnSpc>
                <a:spcPct val="150000"/>
              </a:lnSpc>
              <a:buFont typeface="Wingdings" panose="05000000000000000000" pitchFamily="2" charset="2"/>
              <a:buChar char="Ø"/>
            </a:pPr>
            <a:r>
              <a:rPr lang="fa-IR" sz="2200" dirty="0">
                <a:cs typeface="B Titr" panose="00000700000000000000" pitchFamily="2" charset="-78"/>
              </a:rPr>
              <a:t>هر مقایسه ای بین رفاهیات در ایرانی و کشورهای فوق باید با لحاظ واقعیات فوق در نظر گرفته شود.</a:t>
            </a:r>
            <a:endParaRPr lang="en-US" sz="2200" dirty="0">
              <a:cs typeface="B Titr" panose="00000700000000000000" pitchFamily="2" charset="-78"/>
            </a:endParaRPr>
          </a:p>
          <a:p>
            <a:pPr marL="342900" indent="-342900" algn="r" rtl="1">
              <a:lnSpc>
                <a:spcPct val="150000"/>
              </a:lnSpc>
              <a:buFont typeface="Wingdings" panose="05000000000000000000" pitchFamily="2" charset="2"/>
              <a:buChar char="Ø"/>
            </a:pPr>
            <a:r>
              <a:rPr lang="fa-IR" sz="2200" dirty="0">
                <a:cs typeface="B Titr" panose="00000700000000000000" pitchFamily="2" charset="-78"/>
              </a:rPr>
              <a:t>لازم بذکر است که در شرایط تحریم گاهی صادرات نفت ایران بین ۱۰۰ هزار تا ۷۰۰ هزار بشکه در روز بوده است</a:t>
            </a:r>
            <a:br>
              <a:rPr lang="fa-IR" sz="2200" dirty="0"/>
            </a:br>
            <a:r>
              <a:rPr lang="fa-IR" sz="2000" b="1" dirty="0">
                <a:cs typeface="B Nazanin" panose="00000400000000000000" pitchFamily="2" charset="-78"/>
              </a:rPr>
              <a:t>به نقل از سایت دکتر قدیری ابیانه </a:t>
            </a:r>
            <a:r>
              <a:rPr lang="en-US" sz="2000" b="1" dirty="0">
                <a:cs typeface="B Nazanin" panose="00000400000000000000" pitchFamily="2" charset="-78"/>
              </a:rPr>
              <a:t>www.ghadiri.ir</a:t>
            </a:r>
            <a:endParaRPr lang="en-US" sz="2200" dirty="0"/>
          </a:p>
        </p:txBody>
      </p:sp>
    </p:spTree>
    <p:extLst>
      <p:ext uri="{BB962C8B-B14F-4D97-AF65-F5344CB8AC3E}">
        <p14:creationId xmlns:p14="http://schemas.microsoft.com/office/powerpoint/2010/main" val="117619200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ED48572-C6D6-4D8B-9FCE-7F014667BDF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60612" y="0"/>
            <a:ext cx="7391399" cy="6858000"/>
          </a:xfrm>
          <a:prstGeom prst="rect">
            <a:avLst/>
          </a:prstGeom>
        </p:spPr>
      </p:pic>
    </p:spTree>
    <p:extLst>
      <p:ext uri="{BB962C8B-B14F-4D97-AF65-F5344CB8AC3E}">
        <p14:creationId xmlns:p14="http://schemas.microsoft.com/office/powerpoint/2010/main" val="202054109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10790-1FA7-4557-991F-C718C9EC7AA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
            <a:ext cx="5029200" cy="3293164"/>
          </a:xfrm>
          <a:prstGeom prst="rect">
            <a:avLst/>
          </a:prstGeom>
        </p:spPr>
      </p:pic>
      <p:pic>
        <p:nvPicPr>
          <p:cNvPr id="6" name="Picture 5">
            <a:extLst>
              <a:ext uri="{FF2B5EF4-FFF2-40B4-BE49-F238E27FC236}">
                <a16:creationId xmlns:a16="http://schemas.microsoft.com/office/drawing/2014/main" id="{804BF60F-0848-4BE8-A65D-F718BD9ED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59627" y="0"/>
            <a:ext cx="5030785" cy="3293164"/>
          </a:xfrm>
          <a:prstGeom prst="rect">
            <a:avLst/>
          </a:prstGeom>
        </p:spPr>
      </p:pic>
      <p:pic>
        <p:nvPicPr>
          <p:cNvPr id="8" name="Picture 7">
            <a:extLst>
              <a:ext uri="{FF2B5EF4-FFF2-40B4-BE49-F238E27FC236}">
                <a16:creationId xmlns:a16="http://schemas.microsoft.com/office/drawing/2014/main" id="{D9E7E6C6-50AA-47D7-B5B1-5212D275B27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88" y="3564836"/>
            <a:ext cx="5029200" cy="3372677"/>
          </a:xfrm>
          <a:prstGeom prst="rect">
            <a:avLst/>
          </a:prstGeom>
        </p:spPr>
      </p:pic>
      <p:pic>
        <p:nvPicPr>
          <p:cNvPr id="10" name="Picture 9">
            <a:extLst>
              <a:ext uri="{FF2B5EF4-FFF2-40B4-BE49-F238E27FC236}">
                <a16:creationId xmlns:a16="http://schemas.microsoft.com/office/drawing/2014/main" id="{CC816F0A-A4E6-4EE0-88EE-F54785FADB8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161212" y="3551584"/>
            <a:ext cx="5029200" cy="3293164"/>
          </a:xfrm>
          <a:prstGeom prst="rect">
            <a:avLst/>
          </a:prstGeom>
        </p:spPr>
      </p:pic>
      <p:sp>
        <p:nvSpPr>
          <p:cNvPr id="11" name="TextBox 10">
            <a:extLst>
              <a:ext uri="{FF2B5EF4-FFF2-40B4-BE49-F238E27FC236}">
                <a16:creationId xmlns:a16="http://schemas.microsoft.com/office/drawing/2014/main" id="{0CC72C1F-C6FF-49ED-A70B-A64375EC8384}"/>
              </a:ext>
            </a:extLst>
          </p:cNvPr>
          <p:cNvSpPr txBox="1"/>
          <p:nvPr/>
        </p:nvSpPr>
        <p:spPr>
          <a:xfrm rot="20645987">
            <a:off x="4488464" y="2990764"/>
            <a:ext cx="3273612" cy="1077218"/>
          </a:xfrm>
          <a:prstGeom prst="rect">
            <a:avLst/>
          </a:prstGeom>
          <a:noFill/>
        </p:spPr>
        <p:txBody>
          <a:bodyPr wrap="square" rtlCol="0">
            <a:spAutoFit/>
          </a:bodyPr>
          <a:lstStyle/>
          <a:p>
            <a:pPr algn="ctr"/>
            <a:r>
              <a:rPr lang="fa-IR" sz="3200" dirty="0">
                <a:solidFill>
                  <a:srgbClr val="FFFF00"/>
                </a:solidFill>
                <a:cs typeface="B Titr" panose="00000700000000000000" pitchFamily="2" charset="-78"/>
              </a:rPr>
              <a:t>مسجد و مقبره</a:t>
            </a:r>
          </a:p>
          <a:p>
            <a:pPr algn="ctr"/>
            <a:r>
              <a:rPr lang="fa-IR" sz="3200" dirty="0">
                <a:solidFill>
                  <a:srgbClr val="FFFF00"/>
                </a:solidFill>
                <a:cs typeface="B Titr" panose="00000700000000000000" pitchFamily="2" charset="-78"/>
              </a:rPr>
              <a:t>شیخ زاید</a:t>
            </a:r>
            <a:endParaRPr lang="en-US" sz="3200" dirty="0">
              <a:solidFill>
                <a:srgbClr val="FFFF00"/>
              </a:solidFill>
              <a:cs typeface="B Titr" panose="00000700000000000000" pitchFamily="2" charset="-78"/>
            </a:endParaRPr>
          </a:p>
        </p:txBody>
      </p:sp>
    </p:spTree>
    <p:extLst>
      <p:ext uri="{BB962C8B-B14F-4D97-AF65-F5344CB8AC3E}">
        <p14:creationId xmlns:p14="http://schemas.microsoft.com/office/powerpoint/2010/main" val="168434525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00FCF6-B0BB-4538-9AAE-282BC5EB41D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88" y="0"/>
            <a:ext cx="5517570" cy="6894443"/>
          </a:xfrm>
          <a:prstGeom prst="rect">
            <a:avLst/>
          </a:prstGeom>
        </p:spPr>
      </p:pic>
      <p:pic>
        <p:nvPicPr>
          <p:cNvPr id="8" name="Picture 7">
            <a:extLst>
              <a:ext uri="{FF2B5EF4-FFF2-40B4-BE49-F238E27FC236}">
                <a16:creationId xmlns:a16="http://schemas.microsoft.com/office/drawing/2014/main" id="{65D3EA53-E2FE-45C5-ACAE-AD4A34CC63D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72841" y="18221"/>
            <a:ext cx="5517571" cy="6858000"/>
          </a:xfrm>
          <a:prstGeom prst="rect">
            <a:avLst/>
          </a:prstGeom>
        </p:spPr>
      </p:pic>
    </p:spTree>
    <p:extLst>
      <p:ext uri="{BB962C8B-B14F-4D97-AF65-F5344CB8AC3E}">
        <p14:creationId xmlns:p14="http://schemas.microsoft.com/office/powerpoint/2010/main" val="260069038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A96A02-5339-49AC-A703-609CBF5E1C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781" y="0"/>
            <a:ext cx="9141262" cy="6858000"/>
          </a:xfrm>
          <a:prstGeom prst="rect">
            <a:avLst/>
          </a:prstGeom>
        </p:spPr>
      </p:pic>
    </p:spTree>
    <p:extLst>
      <p:ext uri="{BB962C8B-B14F-4D97-AF65-F5344CB8AC3E}">
        <p14:creationId xmlns:p14="http://schemas.microsoft.com/office/powerpoint/2010/main" val="245336904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FF99CD-FB6E-40C7-958C-5C6A5CD232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24668" y="0"/>
            <a:ext cx="5164157" cy="6858000"/>
          </a:xfrm>
          <a:prstGeom prst="rect">
            <a:avLst/>
          </a:prstGeom>
        </p:spPr>
      </p:pic>
      <p:pic>
        <p:nvPicPr>
          <p:cNvPr id="8" name="Picture 7">
            <a:hlinkClick r:id="rId3"/>
            <a:extLst>
              <a:ext uri="{FF2B5EF4-FFF2-40B4-BE49-F238E27FC236}">
                <a16:creationId xmlns:a16="http://schemas.microsoft.com/office/drawing/2014/main" id="{F7494F7C-2B25-4470-AF20-40CA442320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88" y="0"/>
            <a:ext cx="5164157" cy="6858000"/>
          </a:xfrm>
          <a:prstGeom prst="rect">
            <a:avLst/>
          </a:prstGeom>
        </p:spPr>
      </p:pic>
    </p:spTree>
    <p:extLst>
      <p:ext uri="{BB962C8B-B14F-4D97-AF65-F5344CB8AC3E}">
        <p14:creationId xmlns:p14="http://schemas.microsoft.com/office/powerpoint/2010/main" val="38496207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9080C23-3F00-4F2E-A54A-7682176649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96771" y="0"/>
            <a:ext cx="5490467" cy="6858000"/>
          </a:xfrm>
          <a:prstGeom prst="rect">
            <a:avLst/>
          </a:prstGeom>
        </p:spPr>
      </p:pic>
      <p:pic>
        <p:nvPicPr>
          <p:cNvPr id="18" name="Picture 17">
            <a:extLst>
              <a:ext uri="{FF2B5EF4-FFF2-40B4-BE49-F238E27FC236}">
                <a16:creationId xmlns:a16="http://schemas.microsoft.com/office/drawing/2014/main" id="{CD0BBA9F-9658-4B1F-8CFE-E8DD05497F9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313"/>
            <a:ext cx="5490467" cy="6854687"/>
          </a:xfrm>
          <a:prstGeom prst="rect">
            <a:avLst/>
          </a:prstGeom>
        </p:spPr>
      </p:pic>
    </p:spTree>
    <p:extLst>
      <p:ext uri="{BB962C8B-B14F-4D97-AF65-F5344CB8AC3E}">
        <p14:creationId xmlns:p14="http://schemas.microsoft.com/office/powerpoint/2010/main" val="249985217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circle(in)">
                                      <p:cBhvr>
                                        <p:cTn id="1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F0809837-A019-4FFF-8BBB-2FDE90CD2A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950364" cy="3345446"/>
          </a:xfrm>
          <a:prstGeom prst="rect">
            <a:avLst/>
          </a:prstGeom>
        </p:spPr>
      </p:pic>
      <p:pic>
        <p:nvPicPr>
          <p:cNvPr id="8" name="Picture 7">
            <a:hlinkClick r:id="rId4"/>
            <a:extLst>
              <a:ext uri="{FF2B5EF4-FFF2-40B4-BE49-F238E27FC236}">
                <a16:creationId xmlns:a16="http://schemas.microsoft.com/office/drawing/2014/main" id="{BCDC07D2-7BFE-4F62-ADDD-FDE958C210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36873" y="3495989"/>
            <a:ext cx="5950364" cy="3345446"/>
          </a:xfrm>
          <a:prstGeom prst="rect">
            <a:avLst/>
          </a:prstGeom>
        </p:spPr>
      </p:pic>
    </p:spTree>
    <p:extLst>
      <p:ext uri="{BB962C8B-B14F-4D97-AF65-F5344CB8AC3E}">
        <p14:creationId xmlns:p14="http://schemas.microsoft.com/office/powerpoint/2010/main" val="137273062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503932-86C2-4E44-AD4B-9B8316A41AD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29229" y="16565"/>
            <a:ext cx="4758008" cy="6862286"/>
          </a:xfrm>
          <a:prstGeom prst="rect">
            <a:avLst/>
          </a:prstGeom>
        </p:spPr>
      </p:pic>
      <p:pic>
        <p:nvPicPr>
          <p:cNvPr id="6" name="Picture 5">
            <a:extLst>
              <a:ext uri="{FF2B5EF4-FFF2-40B4-BE49-F238E27FC236}">
                <a16:creationId xmlns:a16="http://schemas.microsoft.com/office/drawing/2014/main" id="{DF1512B5-2C14-4374-853C-E1B813AA8CE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5186722" cy="6858000"/>
          </a:xfrm>
          <a:prstGeom prst="rect">
            <a:avLst/>
          </a:prstGeom>
        </p:spPr>
      </p:pic>
    </p:spTree>
    <p:extLst>
      <p:ext uri="{BB962C8B-B14F-4D97-AF65-F5344CB8AC3E}">
        <p14:creationId xmlns:p14="http://schemas.microsoft.com/office/powerpoint/2010/main" val="367620749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734CA6BA-14C0-4581-BEE1-CB1E220D254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22926" y="0"/>
            <a:ext cx="5067486" cy="6858000"/>
          </a:xfrm>
          <a:prstGeom prst="rect">
            <a:avLst/>
          </a:prstGeom>
        </p:spPr>
      </p:pic>
      <p:pic>
        <p:nvPicPr>
          <p:cNvPr id="10" name="Picture 9">
            <a:hlinkClick r:id="rId4"/>
            <a:extLst>
              <a:ext uri="{FF2B5EF4-FFF2-40B4-BE49-F238E27FC236}">
                <a16:creationId xmlns:a16="http://schemas.microsoft.com/office/drawing/2014/main" id="{03A6E4F2-545D-41DA-8B96-62B4E2026C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25" y="0"/>
            <a:ext cx="4898571" cy="6858000"/>
          </a:xfrm>
          <a:prstGeom prst="rect">
            <a:avLst/>
          </a:prstGeom>
        </p:spPr>
      </p:pic>
      <p:pic>
        <p:nvPicPr>
          <p:cNvPr id="3" name="Picture 2">
            <a:extLst>
              <a:ext uri="{FF2B5EF4-FFF2-40B4-BE49-F238E27FC236}">
                <a16:creationId xmlns:a16="http://schemas.microsoft.com/office/drawing/2014/main" id="{FD9AB0E0-0199-4A88-9AD9-497900A5F0D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9612698">
            <a:off x="4386263" y="3146549"/>
            <a:ext cx="3416300" cy="896276"/>
          </a:xfrm>
          <a:prstGeom prst="rect">
            <a:avLst/>
          </a:prstGeom>
        </p:spPr>
      </p:pic>
    </p:spTree>
    <p:extLst>
      <p:ext uri="{BB962C8B-B14F-4D97-AF65-F5344CB8AC3E}">
        <p14:creationId xmlns:p14="http://schemas.microsoft.com/office/powerpoint/2010/main" val="249093999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5"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6BF2B23B-A0BB-403F-9C7E-E9C336D0B2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6251374" cy="3514682"/>
          </a:xfrm>
          <a:prstGeom prst="rect">
            <a:avLst/>
          </a:prstGeom>
        </p:spPr>
      </p:pic>
      <p:pic>
        <p:nvPicPr>
          <p:cNvPr id="5" name="Picture 4">
            <a:hlinkClick r:id="rId4"/>
            <a:extLst>
              <a:ext uri="{FF2B5EF4-FFF2-40B4-BE49-F238E27FC236}">
                <a16:creationId xmlns:a16="http://schemas.microsoft.com/office/drawing/2014/main" id="{A1769F35-7ECE-4243-93D9-55292D5298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37450" y="3340752"/>
            <a:ext cx="6251375" cy="3514682"/>
          </a:xfrm>
          <a:prstGeom prst="rect">
            <a:avLst/>
          </a:prstGeom>
        </p:spPr>
      </p:pic>
    </p:spTree>
    <p:extLst>
      <p:ext uri="{BB962C8B-B14F-4D97-AF65-F5344CB8AC3E}">
        <p14:creationId xmlns:p14="http://schemas.microsoft.com/office/powerpoint/2010/main" val="319037782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8845EC-22FF-41F9-AF20-8B88C0A80AE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88" y="0"/>
            <a:ext cx="4187756" cy="6858000"/>
          </a:xfrm>
          <a:prstGeom prst="rect">
            <a:avLst/>
          </a:prstGeom>
        </p:spPr>
      </p:pic>
      <p:pic>
        <p:nvPicPr>
          <p:cNvPr id="18" name="Picture 17">
            <a:extLst>
              <a:ext uri="{FF2B5EF4-FFF2-40B4-BE49-F238E27FC236}">
                <a16:creationId xmlns:a16="http://schemas.microsoft.com/office/drawing/2014/main" id="{C8D39BA4-3B57-42EC-811D-2E932F3A9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1069" y="0"/>
            <a:ext cx="4187756" cy="6858000"/>
          </a:xfrm>
          <a:prstGeom prst="rect">
            <a:avLst/>
          </a:prstGeom>
        </p:spPr>
      </p:pic>
      <p:pic>
        <p:nvPicPr>
          <p:cNvPr id="3" name="Picture 2">
            <a:extLst>
              <a:ext uri="{FF2B5EF4-FFF2-40B4-BE49-F238E27FC236}">
                <a16:creationId xmlns:a16="http://schemas.microsoft.com/office/drawing/2014/main" id="{6CD81BE7-ED94-42A8-AC31-DF83CCF623F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472457">
            <a:off x="318353" y="876747"/>
            <a:ext cx="8277225" cy="4775322"/>
          </a:xfrm>
          <a:prstGeom prst="rect">
            <a:avLst/>
          </a:prstGeom>
        </p:spPr>
      </p:pic>
    </p:spTree>
    <p:extLst>
      <p:ext uri="{BB962C8B-B14F-4D97-AF65-F5344CB8AC3E}">
        <p14:creationId xmlns:p14="http://schemas.microsoft.com/office/powerpoint/2010/main" val="374641477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circle(in)">
                                      <p:cBhvr>
                                        <p:cTn id="11" dur="2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FF2E44-17E0-4946-8A29-34A0BA3D81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4829820" cy="6858000"/>
          </a:xfrm>
          <a:prstGeom prst="rect">
            <a:avLst/>
          </a:prstGeom>
        </p:spPr>
      </p:pic>
      <p:pic>
        <p:nvPicPr>
          <p:cNvPr id="6" name="Picture 5">
            <a:extLst>
              <a:ext uri="{FF2B5EF4-FFF2-40B4-BE49-F238E27FC236}">
                <a16:creationId xmlns:a16="http://schemas.microsoft.com/office/drawing/2014/main" id="{8D2CBA02-7191-4176-9ED2-1661D056C0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59005" y="0"/>
            <a:ext cx="4829820" cy="6858000"/>
          </a:xfrm>
          <a:prstGeom prst="rect">
            <a:avLst/>
          </a:prstGeom>
        </p:spPr>
      </p:pic>
    </p:spTree>
    <p:extLst>
      <p:ext uri="{BB962C8B-B14F-4D97-AF65-F5344CB8AC3E}">
        <p14:creationId xmlns:p14="http://schemas.microsoft.com/office/powerpoint/2010/main" val="32606778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606E9F-B9E1-4343-9D5C-FA37623344E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88" y="0"/>
            <a:ext cx="4896795" cy="6858000"/>
          </a:xfrm>
          <a:prstGeom prst="rect">
            <a:avLst/>
          </a:prstGeom>
        </p:spPr>
      </p:pic>
      <p:pic>
        <p:nvPicPr>
          <p:cNvPr id="6" name="Picture 5">
            <a:extLst>
              <a:ext uri="{FF2B5EF4-FFF2-40B4-BE49-F238E27FC236}">
                <a16:creationId xmlns:a16="http://schemas.microsoft.com/office/drawing/2014/main" id="{1D9B89F6-8A0E-4A66-9A65-B84E3873D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92032" y="0"/>
            <a:ext cx="4896794" cy="6858000"/>
          </a:xfrm>
          <a:prstGeom prst="rect">
            <a:avLst/>
          </a:prstGeom>
        </p:spPr>
      </p:pic>
    </p:spTree>
    <p:extLst>
      <p:ext uri="{BB962C8B-B14F-4D97-AF65-F5344CB8AC3E}">
        <p14:creationId xmlns:p14="http://schemas.microsoft.com/office/powerpoint/2010/main" val="206866710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38782D68-ECAA-40EB-8C26-DA86F99DF9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Tree>
    <p:extLst>
      <p:ext uri="{BB962C8B-B14F-4D97-AF65-F5344CB8AC3E}">
        <p14:creationId xmlns:p14="http://schemas.microsoft.com/office/powerpoint/2010/main" val="10521589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E8FEA-7D42-4C48-A2B3-4C9195CD741D}"/>
              </a:ext>
            </a:extLst>
          </p:cNvPr>
          <p:cNvSpPr>
            <a:spLocks noGrp="1"/>
          </p:cNvSpPr>
          <p:nvPr>
            <p:ph type="title"/>
          </p:nvPr>
        </p:nvSpPr>
        <p:spPr>
          <a:xfrm rot="20021714">
            <a:off x="-164834" y="3532472"/>
            <a:ext cx="11762645" cy="961977"/>
          </a:xfrm>
        </p:spPr>
        <p:txBody>
          <a:bodyPr>
            <a:normAutofit fontScale="90000"/>
          </a:bodyPr>
          <a:lstStyle/>
          <a:p>
            <a:pPr algn="ctr"/>
            <a:r>
              <a:rPr lang="fa-IR" sz="6000" dirty="0">
                <a:cs typeface="B Titr" panose="00000700000000000000" pitchFamily="2" charset="-78"/>
              </a:rPr>
              <a:t>تصویرغرب و ایالات متحده آمریکا؛ شیطان بزرگ</a:t>
            </a:r>
            <a:endParaRPr lang="en-US" sz="6000" dirty="0">
              <a:cs typeface="B Titr" panose="00000700000000000000" pitchFamily="2" charset="-78"/>
            </a:endParaRPr>
          </a:p>
        </p:txBody>
      </p:sp>
    </p:spTree>
    <p:extLst>
      <p:ext uri="{BB962C8B-B14F-4D97-AF65-F5344CB8AC3E}">
        <p14:creationId xmlns:p14="http://schemas.microsoft.com/office/powerpoint/2010/main" val="34245459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2"/>
            <a:extLst>
              <a:ext uri="{FF2B5EF4-FFF2-40B4-BE49-F238E27FC236}">
                <a16:creationId xmlns:a16="http://schemas.microsoft.com/office/drawing/2014/main" id="{1E50E247-EA23-4E69-8161-0B9C6484180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96438" y="0"/>
            <a:ext cx="4793974" cy="6858000"/>
          </a:xfrm>
          <a:prstGeom prst="rect">
            <a:avLst/>
          </a:prstGeom>
        </p:spPr>
      </p:pic>
      <p:pic>
        <p:nvPicPr>
          <p:cNvPr id="3" name="Picture 2">
            <a:hlinkClick r:id="rId4"/>
            <a:extLst>
              <a:ext uri="{FF2B5EF4-FFF2-40B4-BE49-F238E27FC236}">
                <a16:creationId xmlns:a16="http://schemas.microsoft.com/office/drawing/2014/main" id="{90329893-9853-41E2-B5CB-44606345E3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313"/>
            <a:ext cx="4677428" cy="4803913"/>
          </a:xfrm>
          <a:prstGeom prst="rect">
            <a:avLst/>
          </a:prstGeom>
        </p:spPr>
      </p:pic>
      <p:sp>
        <p:nvSpPr>
          <p:cNvPr id="5" name="TextBox 4">
            <a:extLst>
              <a:ext uri="{FF2B5EF4-FFF2-40B4-BE49-F238E27FC236}">
                <a16:creationId xmlns:a16="http://schemas.microsoft.com/office/drawing/2014/main" id="{D3B8A163-ACD4-4905-9E8E-CD62F6DD5C41}"/>
              </a:ext>
            </a:extLst>
          </p:cNvPr>
          <p:cNvSpPr txBox="1"/>
          <p:nvPr/>
        </p:nvSpPr>
        <p:spPr>
          <a:xfrm>
            <a:off x="-38031" y="4858196"/>
            <a:ext cx="4793975" cy="1923604"/>
          </a:xfrm>
          <a:prstGeom prst="rect">
            <a:avLst/>
          </a:prstGeom>
          <a:noFill/>
        </p:spPr>
        <p:txBody>
          <a:bodyPr wrap="square" rtlCol="0">
            <a:spAutoFit/>
          </a:bodyPr>
          <a:lstStyle/>
          <a:p>
            <a:pPr algn="r" rtl="1"/>
            <a:r>
              <a:rPr lang="fa-IR" sz="1700" dirty="0">
                <a:solidFill>
                  <a:srgbClr val="FFFF00"/>
                </a:solidFill>
                <a:cs typeface="B Titr" panose="00000700000000000000" pitchFamily="2" charset="-78"/>
              </a:rPr>
              <a:t>هرناندز، خبرنگار آمریکایی: </a:t>
            </a:r>
          </a:p>
          <a:p>
            <a:pPr algn="r" rtl="1"/>
            <a:r>
              <a:rPr lang="fa-IR" sz="1700" dirty="0">
                <a:solidFill>
                  <a:srgbClr val="FFFF00"/>
                </a:solidFill>
                <a:cs typeface="B Titr" panose="00000700000000000000" pitchFamily="2" charset="-78"/>
              </a:rPr>
              <a:t>این چیزی است که کودکان سانفراسیسکو</a:t>
            </a:r>
          </a:p>
          <a:p>
            <a:pPr algn="r" rtl="1"/>
            <a:r>
              <a:rPr lang="fa-IR" sz="1700" dirty="0">
                <a:solidFill>
                  <a:srgbClr val="FFFF00"/>
                </a:solidFill>
                <a:cs typeface="B Titr" panose="00000700000000000000" pitchFamily="2" charset="-78"/>
              </a:rPr>
              <a:t>هرروز مجبورند از کنار آن بگذرند...</a:t>
            </a:r>
          </a:p>
          <a:p>
            <a:pPr algn="r" rtl="1"/>
            <a:r>
              <a:rPr lang="fa-IR" sz="1700" dirty="0">
                <a:solidFill>
                  <a:srgbClr val="FFFF00"/>
                </a:solidFill>
                <a:cs typeface="B Titr" panose="00000700000000000000" pitchFamily="2" charset="-78"/>
              </a:rPr>
              <a:t>مصرف افراطی موادمخدر، معاملات موادمخدر، مدفوع، سوزن‌، بزرگسالان زمین‌افتاده با زخم‌های آشکار، معتادانی که از بیماری روانی رنج می‌برند و در خیابان‌ها فریاد می‌زنند!</a:t>
            </a:r>
          </a:p>
          <a:p>
            <a:pPr algn="r" rtl="1"/>
            <a:r>
              <a:rPr lang="fa-IR" sz="1700" dirty="0">
                <a:solidFill>
                  <a:srgbClr val="FFFF00"/>
                </a:solidFill>
                <a:cs typeface="B Titr" panose="00000700000000000000" pitchFamily="2" charset="-78"/>
              </a:rPr>
              <a:t>قدم زدن در خیابان‌ها واقعا وحشتناک است!</a:t>
            </a:r>
            <a:endParaRPr lang="en-US" sz="1700" dirty="0">
              <a:solidFill>
                <a:srgbClr val="FFFF00"/>
              </a:solidFill>
              <a:cs typeface="B Titr" panose="00000700000000000000" pitchFamily="2" charset="-78"/>
            </a:endParaRPr>
          </a:p>
        </p:txBody>
      </p:sp>
    </p:spTree>
    <p:extLst>
      <p:ext uri="{BB962C8B-B14F-4D97-AF65-F5344CB8AC3E}">
        <p14:creationId xmlns:p14="http://schemas.microsoft.com/office/powerpoint/2010/main" val="385143694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B8CCB0E7-239A-4C72-82C2-D33C82DE3A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4606" y="0"/>
            <a:ext cx="9799612" cy="6858000"/>
          </a:xfrm>
          <a:prstGeom prst="rect">
            <a:avLst/>
          </a:prstGeom>
        </p:spPr>
      </p:pic>
    </p:spTree>
    <p:extLst>
      <p:ext uri="{BB962C8B-B14F-4D97-AF65-F5344CB8AC3E}">
        <p14:creationId xmlns:p14="http://schemas.microsoft.com/office/powerpoint/2010/main" val="336188409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D08AD06-988E-4D92-8DC7-A198BD1503B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62759" y="0"/>
            <a:ext cx="3798688" cy="6858000"/>
          </a:xfrm>
        </p:spPr>
      </p:pic>
      <p:pic>
        <p:nvPicPr>
          <p:cNvPr id="7" name="Picture 6">
            <a:extLst>
              <a:ext uri="{FF2B5EF4-FFF2-40B4-BE49-F238E27FC236}">
                <a16:creationId xmlns:a16="http://schemas.microsoft.com/office/drawing/2014/main" id="{BA1DEDA2-EB4B-4C35-90AF-BB41A5D7F50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378" y="0"/>
            <a:ext cx="4037012" cy="6860714"/>
          </a:xfrm>
          <a:prstGeom prst="rect">
            <a:avLst/>
          </a:prstGeom>
        </p:spPr>
      </p:pic>
      <p:pic>
        <p:nvPicPr>
          <p:cNvPr id="6" name="Picture 5">
            <a:extLst>
              <a:ext uri="{FF2B5EF4-FFF2-40B4-BE49-F238E27FC236}">
                <a16:creationId xmlns:a16="http://schemas.microsoft.com/office/drawing/2014/main" id="{1D3394DE-1DC1-4A57-940D-E652AFA8744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0506730">
            <a:off x="4412962" y="1715874"/>
            <a:ext cx="3591426" cy="3426252"/>
          </a:xfrm>
          <a:prstGeom prst="rect">
            <a:avLst/>
          </a:prstGeom>
        </p:spPr>
      </p:pic>
    </p:spTree>
    <p:extLst>
      <p:ext uri="{BB962C8B-B14F-4D97-AF65-F5344CB8AC3E}">
        <p14:creationId xmlns:p14="http://schemas.microsoft.com/office/powerpoint/2010/main" val="162279137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02D49338-51B3-4FA0-B619-10D6D2EC00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Tree>
    <p:extLst>
      <p:ext uri="{BB962C8B-B14F-4D97-AF65-F5344CB8AC3E}">
        <p14:creationId xmlns:p14="http://schemas.microsoft.com/office/powerpoint/2010/main" val="7470989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E63C50-0DDE-4F03-97B3-85A93ED6E0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1896" y="0"/>
            <a:ext cx="9665033" cy="6858000"/>
          </a:xfrm>
          <a:prstGeom prst="rect">
            <a:avLst/>
          </a:prstGeom>
        </p:spPr>
      </p:pic>
      <p:pic>
        <p:nvPicPr>
          <p:cNvPr id="6" name="Picture 5">
            <a:extLst>
              <a:ext uri="{FF2B5EF4-FFF2-40B4-BE49-F238E27FC236}">
                <a16:creationId xmlns:a16="http://schemas.microsoft.com/office/drawing/2014/main" id="{005906C6-0795-4837-9E88-02954A9111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053506">
            <a:off x="3943041" y="657073"/>
            <a:ext cx="4302743" cy="5596946"/>
          </a:xfrm>
          <a:prstGeom prst="rect">
            <a:avLst/>
          </a:prstGeom>
        </p:spPr>
      </p:pic>
    </p:spTree>
    <p:extLst>
      <p:ext uri="{BB962C8B-B14F-4D97-AF65-F5344CB8AC3E}">
        <p14:creationId xmlns:p14="http://schemas.microsoft.com/office/powerpoint/2010/main" val="355173984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شیطان بزرگ">
            <a:extLst>
              <a:ext uri="{FF2B5EF4-FFF2-40B4-BE49-F238E27FC236}">
                <a16:creationId xmlns:a16="http://schemas.microsoft.com/office/drawing/2014/main" id="{CAFC5451-75EE-4BF3-A169-49EBE454074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88825"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0678033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7CDD0E-65AD-4177-BD72-3FA0D6E54E4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04012" y="8020"/>
            <a:ext cx="5486400" cy="6858963"/>
          </a:xfrm>
          <a:prstGeom prst="rect">
            <a:avLst/>
          </a:prstGeom>
        </p:spPr>
      </p:pic>
      <p:pic>
        <p:nvPicPr>
          <p:cNvPr id="14" name="Picture 13">
            <a:extLst>
              <a:ext uri="{FF2B5EF4-FFF2-40B4-BE49-F238E27FC236}">
                <a16:creationId xmlns:a16="http://schemas.microsoft.com/office/drawing/2014/main" id="{64BAEC3C-1039-416F-A97C-3FE65DE691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20" y="8019"/>
            <a:ext cx="5407992" cy="6858963"/>
          </a:xfrm>
          <a:prstGeom prst="rect">
            <a:avLst/>
          </a:prstGeom>
        </p:spPr>
      </p:pic>
    </p:spTree>
    <p:extLst>
      <p:ext uri="{BB962C8B-B14F-4D97-AF65-F5344CB8AC3E}">
        <p14:creationId xmlns:p14="http://schemas.microsoft.com/office/powerpoint/2010/main" val="241672783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991D95E4-AB40-45EB-BA3A-B75E5722D4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637212" cy="6858000"/>
          </a:xfrm>
          <a:prstGeom prst="rect">
            <a:avLst/>
          </a:prstGeom>
        </p:spPr>
      </p:pic>
      <p:pic>
        <p:nvPicPr>
          <p:cNvPr id="6" name="Picture 5">
            <a:hlinkClick r:id="rId4"/>
            <a:extLst>
              <a:ext uri="{FF2B5EF4-FFF2-40B4-BE49-F238E27FC236}">
                <a16:creationId xmlns:a16="http://schemas.microsoft.com/office/drawing/2014/main" id="{A769D654-3874-4739-B2D0-2EA0FC99E4E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80212" y="0"/>
            <a:ext cx="5390460" cy="6858000"/>
          </a:xfrm>
          <a:prstGeom prst="rect">
            <a:avLst/>
          </a:prstGeom>
        </p:spPr>
      </p:pic>
    </p:spTree>
    <p:extLst>
      <p:ext uri="{BB962C8B-B14F-4D97-AF65-F5344CB8AC3E}">
        <p14:creationId xmlns:p14="http://schemas.microsoft.com/office/powerpoint/2010/main" val="116782798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5D48D6-C13F-4FEF-A2B5-FE2CA94AF8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7612" y="0"/>
            <a:ext cx="9148572" cy="6858000"/>
          </a:xfrm>
          <a:prstGeom prst="rect">
            <a:avLst/>
          </a:prstGeom>
        </p:spPr>
      </p:pic>
    </p:spTree>
    <p:extLst>
      <p:ext uri="{BB962C8B-B14F-4D97-AF65-F5344CB8AC3E}">
        <p14:creationId xmlns:p14="http://schemas.microsoft.com/office/powerpoint/2010/main" val="31346239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8E2E2BF2-E497-4F8C-94BF-F41BC1C9F8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5103812" cy="6858000"/>
          </a:xfrm>
          <a:prstGeom prst="rect">
            <a:avLst/>
          </a:prstGeom>
        </p:spPr>
      </p:pic>
      <p:pic>
        <p:nvPicPr>
          <p:cNvPr id="6" name="Picture 5">
            <a:hlinkClick r:id="rId4"/>
            <a:extLst>
              <a:ext uri="{FF2B5EF4-FFF2-40B4-BE49-F238E27FC236}">
                <a16:creationId xmlns:a16="http://schemas.microsoft.com/office/drawing/2014/main" id="{D3FB6026-D846-44CA-B20B-966BC6BF8F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85013" y="-13252"/>
            <a:ext cx="5103812" cy="6858000"/>
          </a:xfrm>
          <a:prstGeom prst="rect">
            <a:avLst/>
          </a:prstGeom>
        </p:spPr>
      </p:pic>
    </p:spTree>
    <p:extLst>
      <p:ext uri="{BB962C8B-B14F-4D97-AF65-F5344CB8AC3E}">
        <p14:creationId xmlns:p14="http://schemas.microsoft.com/office/powerpoint/2010/main" val="137743950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EE0BB-5F37-42B4-8D4F-D2847CF7B4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626"/>
            <a:ext cx="4872326" cy="6858000"/>
          </a:xfrm>
          <a:prstGeom prst="rect">
            <a:avLst/>
          </a:prstGeom>
        </p:spPr>
      </p:pic>
      <p:pic>
        <p:nvPicPr>
          <p:cNvPr id="6" name="Picture 5">
            <a:hlinkClick r:id="rId3"/>
            <a:extLst>
              <a:ext uri="{FF2B5EF4-FFF2-40B4-BE49-F238E27FC236}">
                <a16:creationId xmlns:a16="http://schemas.microsoft.com/office/drawing/2014/main" id="{7307E297-C2EE-4B86-92B2-495019F10D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16499" y="9614"/>
            <a:ext cx="4873913" cy="6858000"/>
          </a:xfrm>
          <a:prstGeom prst="rect">
            <a:avLst/>
          </a:prstGeom>
        </p:spPr>
      </p:pic>
    </p:spTree>
    <p:extLst>
      <p:ext uri="{BB962C8B-B14F-4D97-AF65-F5344CB8AC3E}">
        <p14:creationId xmlns:p14="http://schemas.microsoft.com/office/powerpoint/2010/main" val="238669274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83E7BA-A32B-414B-8081-BD90C4096AF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4736969" cy="6857999"/>
          </a:xfrm>
          <a:prstGeom prst="rect">
            <a:avLst/>
          </a:prstGeom>
        </p:spPr>
      </p:pic>
      <p:pic>
        <p:nvPicPr>
          <p:cNvPr id="6" name="Picture 5">
            <a:extLst>
              <a:ext uri="{FF2B5EF4-FFF2-40B4-BE49-F238E27FC236}">
                <a16:creationId xmlns:a16="http://schemas.microsoft.com/office/drawing/2014/main" id="{3416FD16-A614-45F5-93ED-B360449173C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51856" y="0"/>
            <a:ext cx="4736969" cy="6861313"/>
          </a:xfrm>
          <a:prstGeom prst="rect">
            <a:avLst/>
          </a:prstGeom>
        </p:spPr>
      </p:pic>
    </p:spTree>
    <p:extLst>
      <p:ext uri="{BB962C8B-B14F-4D97-AF65-F5344CB8AC3E}">
        <p14:creationId xmlns:p14="http://schemas.microsoft.com/office/powerpoint/2010/main" val="12910445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8" presetClass="emph" presetSubtype="0" fill="hold" nodeType="afterEffect">
                                  <p:stCondLst>
                                    <p:cond delay="0"/>
                                  </p:stCondLst>
                                  <p:childTnLst>
                                    <p:animRot by="21600000">
                                      <p:cBhvr>
                                        <p:cTn id="10"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496B34-55F1-46AB-B9AE-6465BF24BE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4898571" cy="6858000"/>
          </a:xfrm>
          <a:prstGeom prst="rect">
            <a:avLst/>
          </a:prstGeom>
        </p:spPr>
      </p:pic>
      <p:pic>
        <p:nvPicPr>
          <p:cNvPr id="3" name="Picture 2">
            <a:extLst>
              <a:ext uri="{FF2B5EF4-FFF2-40B4-BE49-F238E27FC236}">
                <a16:creationId xmlns:a16="http://schemas.microsoft.com/office/drawing/2014/main" id="{E4E87132-7EF8-4707-8FB0-DF62CE4D86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87391" y="0"/>
            <a:ext cx="5103159" cy="6858000"/>
          </a:xfrm>
          <a:prstGeom prst="rect">
            <a:avLst/>
          </a:prstGeom>
        </p:spPr>
      </p:pic>
    </p:spTree>
    <p:extLst>
      <p:ext uri="{BB962C8B-B14F-4D97-AF65-F5344CB8AC3E}">
        <p14:creationId xmlns:p14="http://schemas.microsoft.com/office/powerpoint/2010/main" val="16040653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1ADCFB-FF85-4AB1-925F-CCD31C32D3FC}"/>
              </a:ext>
            </a:extLst>
          </p:cNvPr>
          <p:cNvSpPr>
            <a:spLocks noGrp="1"/>
          </p:cNvSpPr>
          <p:nvPr>
            <p:ph idx="1"/>
          </p:nvPr>
        </p:nvSpPr>
        <p:spPr>
          <a:xfrm>
            <a:off x="647286" y="152400"/>
            <a:ext cx="4913726" cy="6705600"/>
          </a:xfrm>
        </p:spPr>
        <p:txBody>
          <a:bodyPr>
            <a:normAutofit lnSpcReduction="10000"/>
          </a:bodyPr>
          <a:lstStyle/>
          <a:p>
            <a:pPr algn="r" rtl="1"/>
            <a:r>
              <a:rPr lang="fa-IR" sz="2800" dirty="0">
                <a:solidFill>
                  <a:srgbClr val="FFCC99"/>
                </a:solidFill>
                <a:cs typeface="B Titr" panose="00000700000000000000" pitchFamily="2" charset="-78"/>
              </a:rPr>
              <a:t>محورها وکلیدواژه های اصلی مقاله</a:t>
            </a:r>
            <a:endParaRPr lang="en-US" sz="2800" dirty="0">
              <a:solidFill>
                <a:srgbClr val="FFCC99"/>
              </a:solidFill>
              <a:cs typeface="B Titr" panose="00000700000000000000" pitchFamily="2" charset="-78"/>
            </a:endParaRPr>
          </a:p>
          <a:p>
            <a:pPr algn="r" rtl="1"/>
            <a:endParaRPr lang="en-US" sz="2000" dirty="0">
              <a:solidFill>
                <a:srgbClr val="FFFF00"/>
              </a:solidFill>
              <a:cs typeface="B Titr" panose="00000700000000000000" pitchFamily="2" charset="-78"/>
            </a:endParaRPr>
          </a:p>
          <a:p>
            <a:pPr algn="r" rtl="1"/>
            <a:r>
              <a:rPr lang="en-US" sz="2000" dirty="0">
                <a:solidFill>
                  <a:srgbClr val="FFFF00"/>
                </a:solidFill>
                <a:cs typeface="B Titr" panose="00000700000000000000" pitchFamily="2" charset="-78"/>
              </a:rPr>
              <a:t>📌</a:t>
            </a:r>
            <a:r>
              <a:rPr lang="fa-IR" sz="2000" dirty="0">
                <a:solidFill>
                  <a:srgbClr val="FFFF00"/>
                </a:solidFill>
                <a:cs typeface="B Titr" panose="00000700000000000000" pitchFamily="2" charset="-78"/>
              </a:rPr>
              <a:t>جنگ شناختی، بُعد و عرصه ششم جنگ</a:t>
            </a:r>
          </a:p>
          <a:p>
            <a:pPr algn="r" rtl="1"/>
            <a:r>
              <a:rPr lang="en-US" sz="2000" dirty="0">
                <a:solidFill>
                  <a:srgbClr val="FFFF00"/>
                </a:solidFill>
                <a:cs typeface="B Titr" panose="00000700000000000000" pitchFamily="2" charset="-78"/>
              </a:rPr>
              <a:t>📌</a:t>
            </a:r>
            <a:r>
              <a:rPr lang="fa-IR" sz="2000" dirty="0">
                <a:solidFill>
                  <a:srgbClr val="FFFF00"/>
                </a:solidFill>
                <a:cs typeface="B Titr" panose="00000700000000000000" pitchFamily="2" charset="-78"/>
              </a:rPr>
              <a:t>ذهن، میدان نبرد/تغییر تفکر و عمل</a:t>
            </a:r>
          </a:p>
          <a:p>
            <a:pPr algn="r" rtl="1"/>
            <a:r>
              <a:rPr lang="en-US" sz="2000" dirty="0">
                <a:solidFill>
                  <a:srgbClr val="FFFF00"/>
                </a:solidFill>
                <a:cs typeface="B Titr" panose="00000700000000000000" pitchFamily="2" charset="-78"/>
              </a:rPr>
              <a:t>📌</a:t>
            </a:r>
            <a:r>
              <a:rPr lang="fa-IR" sz="2000" dirty="0">
                <a:solidFill>
                  <a:srgbClr val="FFFF00"/>
                </a:solidFill>
                <a:cs typeface="B Titr" panose="00000700000000000000" pitchFamily="2" charset="-78"/>
              </a:rPr>
              <a:t>گسیختگی و فروپاشی جامعه</a:t>
            </a:r>
          </a:p>
          <a:p>
            <a:pPr algn="r" rtl="1"/>
            <a:r>
              <a:rPr lang="en-US" sz="2000" dirty="0">
                <a:solidFill>
                  <a:srgbClr val="FFFF00"/>
                </a:solidFill>
                <a:cs typeface="B Titr" panose="00000700000000000000" pitchFamily="2" charset="-78"/>
              </a:rPr>
              <a:t>📌</a:t>
            </a:r>
            <a:r>
              <a:rPr lang="fa-IR" sz="2000" dirty="0">
                <a:solidFill>
                  <a:srgbClr val="FFFF00"/>
                </a:solidFill>
                <a:cs typeface="B Titr" panose="00000700000000000000" pitchFamily="2" charset="-78"/>
              </a:rPr>
              <a:t>زوال اراده برای مقاومت</a:t>
            </a:r>
          </a:p>
          <a:p>
            <a:pPr algn="r" rtl="1"/>
            <a:r>
              <a:rPr lang="en-US" sz="2000" dirty="0">
                <a:solidFill>
                  <a:srgbClr val="FFFF00"/>
                </a:solidFill>
                <a:cs typeface="B Titr" panose="00000700000000000000" pitchFamily="2" charset="-78"/>
              </a:rPr>
              <a:t>📌</a:t>
            </a:r>
            <a:r>
              <a:rPr lang="fa-IR" sz="2000" dirty="0">
                <a:solidFill>
                  <a:srgbClr val="FFFF00"/>
                </a:solidFill>
                <a:cs typeface="B Titr" panose="00000700000000000000" pitchFamily="2" charset="-78"/>
              </a:rPr>
              <a:t>ایجاد تردید و روایت‌های متضاد</a:t>
            </a:r>
          </a:p>
          <a:p>
            <a:pPr algn="r" rtl="1"/>
            <a:r>
              <a:rPr lang="en-US" sz="2000" dirty="0">
                <a:solidFill>
                  <a:srgbClr val="FFFF00"/>
                </a:solidFill>
                <a:cs typeface="B Titr" panose="00000700000000000000" pitchFamily="2" charset="-78"/>
              </a:rPr>
              <a:t>📌</a:t>
            </a:r>
            <a:r>
              <a:rPr lang="fa-IR" sz="2000" dirty="0">
                <a:solidFill>
                  <a:srgbClr val="FFFF00"/>
                </a:solidFill>
                <a:cs typeface="B Titr" panose="00000700000000000000" pitchFamily="2" charset="-78"/>
              </a:rPr>
              <a:t>قطبی کردن افکار، رادیکالیزه کردن گروه‌ها</a:t>
            </a:r>
          </a:p>
          <a:p>
            <a:pPr algn="r" rtl="1"/>
            <a:r>
              <a:rPr lang="en-US" sz="2000" dirty="0">
                <a:solidFill>
                  <a:srgbClr val="FFFF00"/>
                </a:solidFill>
                <a:cs typeface="B Titr" panose="00000700000000000000" pitchFamily="2" charset="-78"/>
              </a:rPr>
              <a:t>📌</a:t>
            </a:r>
            <a:r>
              <a:rPr lang="fa-IR" sz="2000" dirty="0">
                <a:solidFill>
                  <a:srgbClr val="FFFF00"/>
                </a:solidFill>
                <a:cs typeface="B Titr" panose="00000700000000000000" pitchFamily="2" charset="-78"/>
              </a:rPr>
              <a:t>شعله‌وری احساسات اینفلوئنسرها</a:t>
            </a:r>
          </a:p>
          <a:p>
            <a:pPr algn="r" rtl="1"/>
            <a:r>
              <a:rPr lang="en-US" sz="2000" dirty="0">
                <a:solidFill>
                  <a:srgbClr val="FFFF00"/>
                </a:solidFill>
                <a:cs typeface="B Titr" panose="00000700000000000000" pitchFamily="2" charset="-78"/>
              </a:rPr>
              <a:t>📌</a:t>
            </a:r>
            <a:r>
              <a:rPr lang="fa-IR" sz="2000" dirty="0">
                <a:solidFill>
                  <a:srgbClr val="FFFF00"/>
                </a:solidFill>
                <a:cs typeface="B Titr" panose="00000700000000000000" pitchFamily="2" charset="-78"/>
              </a:rPr>
              <a:t>سازماندهی تظاهرات و حضور خیابانی</a:t>
            </a:r>
          </a:p>
          <a:p>
            <a:pPr algn="r" rtl="1"/>
            <a:r>
              <a:rPr lang="en-US" sz="2000" dirty="0">
                <a:solidFill>
                  <a:srgbClr val="FFFF00"/>
                </a:solidFill>
                <a:cs typeface="B Titr" panose="00000700000000000000" pitchFamily="2" charset="-78"/>
              </a:rPr>
              <a:t>📌</a:t>
            </a:r>
            <a:r>
              <a:rPr lang="fa-IR" sz="2000" dirty="0">
                <a:solidFill>
                  <a:srgbClr val="FFFF00"/>
                </a:solidFill>
                <a:cs typeface="B Titr" panose="00000700000000000000" pitchFamily="2" charset="-78"/>
              </a:rPr>
              <a:t>گوشی‌ هوشمند، ردیابی ترجیحات و علائق</a:t>
            </a:r>
          </a:p>
          <a:p>
            <a:pPr algn="r" rtl="1"/>
            <a:r>
              <a:rPr lang="en-US" sz="2000" dirty="0">
                <a:solidFill>
                  <a:srgbClr val="FFFF00"/>
                </a:solidFill>
                <a:cs typeface="B Titr" panose="00000700000000000000" pitchFamily="2" charset="-78"/>
              </a:rPr>
              <a:t>📌</a:t>
            </a:r>
            <a:r>
              <a:rPr lang="fa-IR" sz="2000" dirty="0">
                <a:solidFill>
                  <a:srgbClr val="FFFF00"/>
                </a:solidFill>
                <a:cs typeface="B Titr" panose="00000700000000000000" pitchFamily="2" charset="-78"/>
              </a:rPr>
              <a:t>حباب‌های راحتی و برخورد حباب‌ها</a:t>
            </a:r>
          </a:p>
          <a:p>
            <a:pPr algn="r" rtl="1"/>
            <a:r>
              <a:rPr lang="en-US" sz="2000" dirty="0">
                <a:solidFill>
                  <a:srgbClr val="FFFF00"/>
                </a:solidFill>
                <a:cs typeface="B Titr" panose="00000700000000000000" pitchFamily="2" charset="-78"/>
              </a:rPr>
              <a:t>📌</a:t>
            </a:r>
            <a:r>
              <a:rPr lang="fa-IR" sz="2000" dirty="0">
                <a:solidFill>
                  <a:srgbClr val="FFFF00"/>
                </a:solidFill>
                <a:cs typeface="B Titr" panose="00000700000000000000" pitchFamily="2" charset="-78"/>
              </a:rPr>
              <a:t>سوگیری تاییدی/ تایید اجتماعی</a:t>
            </a:r>
          </a:p>
          <a:p>
            <a:pPr algn="r" rtl="1"/>
            <a:r>
              <a:rPr lang="en-US" sz="2000" dirty="0">
                <a:solidFill>
                  <a:srgbClr val="FFFF00"/>
                </a:solidFill>
                <a:cs typeface="B Titr" panose="00000700000000000000" pitchFamily="2" charset="-78"/>
              </a:rPr>
              <a:t>📌</a:t>
            </a:r>
            <a:r>
              <a:rPr lang="fa-IR" sz="2000" dirty="0">
                <a:solidFill>
                  <a:srgbClr val="FFFF00"/>
                </a:solidFill>
                <a:cs typeface="B Titr" panose="00000700000000000000" pitchFamily="2" charset="-78"/>
              </a:rPr>
              <a:t>واکنش سریع احساسی/ تفکر آهسته عُقلایی</a:t>
            </a:r>
          </a:p>
          <a:p>
            <a:pPr algn="r" rtl="1"/>
            <a:r>
              <a:rPr lang="en-US" sz="2000" dirty="0">
                <a:solidFill>
                  <a:srgbClr val="FFFF00"/>
                </a:solidFill>
                <a:cs typeface="B Titr" panose="00000700000000000000" pitchFamily="2" charset="-78"/>
              </a:rPr>
              <a:t>📌</a:t>
            </a:r>
            <a:r>
              <a:rPr lang="fa-IR" sz="2000" dirty="0">
                <a:solidFill>
                  <a:srgbClr val="FFFF00"/>
                </a:solidFill>
                <a:cs typeface="B Titr" panose="00000700000000000000" pitchFamily="2" charset="-78"/>
              </a:rPr>
              <a:t>قطعه‌های کوتاه خبری/روایت‌های جهت‌دار</a:t>
            </a:r>
          </a:p>
          <a:p>
            <a:pPr algn="r" rtl="1"/>
            <a:r>
              <a:rPr lang="en-US" sz="2000" dirty="0">
                <a:solidFill>
                  <a:srgbClr val="FFFF00"/>
                </a:solidFill>
                <a:cs typeface="B Titr" panose="00000700000000000000" pitchFamily="2" charset="-78"/>
              </a:rPr>
              <a:t>📌</a:t>
            </a:r>
            <a:r>
              <a:rPr lang="fa-IR" sz="2000" dirty="0">
                <a:solidFill>
                  <a:srgbClr val="FFFF00"/>
                </a:solidFill>
                <a:cs typeface="B Titr" panose="00000700000000000000" pitchFamily="2" charset="-78"/>
              </a:rPr>
              <a:t>برتری در حرکت اول/ آگاهی از کارزار جنگ</a:t>
            </a:r>
            <a:endParaRPr lang="en-US" sz="2000" dirty="0">
              <a:solidFill>
                <a:srgbClr val="FFFF00"/>
              </a:solidFill>
              <a:cs typeface="B Titr" panose="00000700000000000000" pitchFamily="2" charset="-78"/>
            </a:endParaRPr>
          </a:p>
        </p:txBody>
      </p:sp>
      <p:pic>
        <p:nvPicPr>
          <p:cNvPr id="5" name="Picture 4">
            <a:extLst>
              <a:ext uri="{FF2B5EF4-FFF2-40B4-BE49-F238E27FC236}">
                <a16:creationId xmlns:a16="http://schemas.microsoft.com/office/drawing/2014/main" id="{3D507C22-9532-44EA-A2CD-7F9365AF2C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85212" y="-11723"/>
            <a:ext cx="3429000" cy="6858000"/>
          </a:xfrm>
          <a:prstGeom prst="rect">
            <a:avLst/>
          </a:prstGeom>
        </p:spPr>
      </p:pic>
      <p:pic>
        <p:nvPicPr>
          <p:cNvPr id="4" name="Picture 3">
            <a:extLst>
              <a:ext uri="{FF2B5EF4-FFF2-40B4-BE49-F238E27FC236}">
                <a16:creationId xmlns:a16="http://schemas.microsoft.com/office/drawing/2014/main" id="{44863AF3-B479-46E7-9CE8-6DDEEE070F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3102952" y="3096037"/>
            <a:ext cx="6858002" cy="642475"/>
          </a:xfrm>
          <a:prstGeom prst="rect">
            <a:avLst/>
          </a:prstGeom>
        </p:spPr>
      </p:pic>
    </p:spTree>
    <p:extLst>
      <p:ext uri="{BB962C8B-B14F-4D97-AF65-F5344CB8AC3E}">
        <p14:creationId xmlns:p14="http://schemas.microsoft.com/office/powerpoint/2010/main" val="162030037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anim calcmode="lin" valueType="num">
                                      <p:cBhvr>
                                        <p:cTn id="2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grpId="0"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grpId="0" nodeType="after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grpId="0"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2" presetClass="entr" presetSubtype="0" fill="hold" grpId="0" nodeType="after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42" presetClass="entr" presetSubtype="0" fill="hold" grpId="0" nodeType="after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fade">
                                      <p:cBhvr>
                                        <p:cTn id="59" dur="1000"/>
                                        <p:tgtEl>
                                          <p:spTgt spid="3">
                                            <p:txEl>
                                              <p:pRg st="9" end="9"/>
                                            </p:txEl>
                                          </p:spTgt>
                                        </p:tgtEl>
                                      </p:cBhvr>
                                    </p:animEffect>
                                    <p:anim calcmode="lin" valueType="num">
                                      <p:cBhvr>
                                        <p:cTn id="6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par>
                          <p:cTn id="62" fill="hold">
                            <p:stCondLst>
                              <p:cond delay="9500"/>
                            </p:stCondLst>
                            <p:childTnLst>
                              <p:par>
                                <p:cTn id="63" presetID="42" presetClass="entr" presetSubtype="0" fill="hold" grpId="0" nodeType="afterEffect">
                                  <p:stCondLst>
                                    <p:cond delay="0"/>
                                  </p:stCondLst>
                                  <p:childTnLst>
                                    <p:set>
                                      <p:cBhvr>
                                        <p:cTn id="64" dur="1" fill="hold">
                                          <p:stCondLst>
                                            <p:cond delay="0"/>
                                          </p:stCondLst>
                                        </p:cTn>
                                        <p:tgtEl>
                                          <p:spTgt spid="3">
                                            <p:txEl>
                                              <p:pRg st="10" end="10"/>
                                            </p:txEl>
                                          </p:spTgt>
                                        </p:tgtEl>
                                        <p:attrNameLst>
                                          <p:attrName>style.visibility</p:attrName>
                                        </p:attrNameLst>
                                      </p:cBhvr>
                                      <p:to>
                                        <p:strVal val="visible"/>
                                      </p:to>
                                    </p:set>
                                    <p:animEffect transition="in" filter="fade">
                                      <p:cBhvr>
                                        <p:cTn id="65" dur="1000"/>
                                        <p:tgtEl>
                                          <p:spTgt spid="3">
                                            <p:txEl>
                                              <p:pRg st="10" end="10"/>
                                            </p:txEl>
                                          </p:spTgt>
                                        </p:tgtEl>
                                      </p:cBhvr>
                                    </p:animEffect>
                                    <p:anim calcmode="lin" valueType="num">
                                      <p:cBhvr>
                                        <p:cTn id="6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par>
                          <p:cTn id="68" fill="hold">
                            <p:stCondLst>
                              <p:cond delay="10500"/>
                            </p:stCondLst>
                            <p:childTnLst>
                              <p:par>
                                <p:cTn id="69" presetID="42" presetClass="entr" presetSubtype="0" fill="hold" grpId="0" nodeType="afterEffect">
                                  <p:stCondLst>
                                    <p:cond delay="0"/>
                                  </p:stCondLst>
                                  <p:childTnLst>
                                    <p:set>
                                      <p:cBhvr>
                                        <p:cTn id="70" dur="1" fill="hold">
                                          <p:stCondLst>
                                            <p:cond delay="0"/>
                                          </p:stCondLst>
                                        </p:cTn>
                                        <p:tgtEl>
                                          <p:spTgt spid="3">
                                            <p:txEl>
                                              <p:pRg st="11" end="11"/>
                                            </p:txEl>
                                          </p:spTgt>
                                        </p:tgtEl>
                                        <p:attrNameLst>
                                          <p:attrName>style.visibility</p:attrName>
                                        </p:attrNameLst>
                                      </p:cBhvr>
                                      <p:to>
                                        <p:strVal val="visible"/>
                                      </p:to>
                                    </p:set>
                                    <p:animEffect transition="in" filter="fade">
                                      <p:cBhvr>
                                        <p:cTn id="71" dur="1000"/>
                                        <p:tgtEl>
                                          <p:spTgt spid="3">
                                            <p:txEl>
                                              <p:pRg st="11" end="11"/>
                                            </p:txEl>
                                          </p:spTgt>
                                        </p:tgtEl>
                                      </p:cBhvr>
                                    </p:animEffect>
                                    <p:anim calcmode="lin" valueType="num">
                                      <p:cBhvr>
                                        <p:cTn id="72"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par>
                          <p:cTn id="74" fill="hold">
                            <p:stCondLst>
                              <p:cond delay="11500"/>
                            </p:stCondLst>
                            <p:childTnLst>
                              <p:par>
                                <p:cTn id="75" presetID="42" presetClass="entr" presetSubtype="0" fill="hold" grpId="0" nodeType="afterEffect">
                                  <p:stCondLst>
                                    <p:cond delay="0"/>
                                  </p:stCondLst>
                                  <p:childTnLst>
                                    <p:set>
                                      <p:cBhvr>
                                        <p:cTn id="76" dur="1" fill="hold">
                                          <p:stCondLst>
                                            <p:cond delay="0"/>
                                          </p:stCondLst>
                                        </p:cTn>
                                        <p:tgtEl>
                                          <p:spTgt spid="3">
                                            <p:txEl>
                                              <p:pRg st="12" end="12"/>
                                            </p:txEl>
                                          </p:spTgt>
                                        </p:tgtEl>
                                        <p:attrNameLst>
                                          <p:attrName>style.visibility</p:attrName>
                                        </p:attrNameLst>
                                      </p:cBhvr>
                                      <p:to>
                                        <p:strVal val="visible"/>
                                      </p:to>
                                    </p:set>
                                    <p:animEffect transition="in" filter="fade">
                                      <p:cBhvr>
                                        <p:cTn id="77" dur="1000"/>
                                        <p:tgtEl>
                                          <p:spTgt spid="3">
                                            <p:txEl>
                                              <p:pRg st="12" end="12"/>
                                            </p:txEl>
                                          </p:spTgt>
                                        </p:tgtEl>
                                      </p:cBhvr>
                                    </p:animEffect>
                                    <p:anim calcmode="lin" valueType="num">
                                      <p:cBhvr>
                                        <p:cTn id="78"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par>
                          <p:cTn id="80" fill="hold">
                            <p:stCondLst>
                              <p:cond delay="12500"/>
                            </p:stCondLst>
                            <p:childTnLst>
                              <p:par>
                                <p:cTn id="81" presetID="42" presetClass="entr" presetSubtype="0" fill="hold" grpId="0" nodeType="afterEffect">
                                  <p:stCondLst>
                                    <p:cond delay="0"/>
                                  </p:stCondLst>
                                  <p:childTnLst>
                                    <p:set>
                                      <p:cBhvr>
                                        <p:cTn id="82" dur="1" fill="hold">
                                          <p:stCondLst>
                                            <p:cond delay="0"/>
                                          </p:stCondLst>
                                        </p:cTn>
                                        <p:tgtEl>
                                          <p:spTgt spid="3">
                                            <p:txEl>
                                              <p:pRg st="13" end="13"/>
                                            </p:txEl>
                                          </p:spTgt>
                                        </p:tgtEl>
                                        <p:attrNameLst>
                                          <p:attrName>style.visibility</p:attrName>
                                        </p:attrNameLst>
                                      </p:cBhvr>
                                      <p:to>
                                        <p:strVal val="visible"/>
                                      </p:to>
                                    </p:set>
                                    <p:animEffect transition="in" filter="fade">
                                      <p:cBhvr>
                                        <p:cTn id="83" dur="1000"/>
                                        <p:tgtEl>
                                          <p:spTgt spid="3">
                                            <p:txEl>
                                              <p:pRg st="13" end="13"/>
                                            </p:txEl>
                                          </p:spTgt>
                                        </p:tgtEl>
                                      </p:cBhvr>
                                    </p:animEffect>
                                    <p:anim calcmode="lin" valueType="num">
                                      <p:cBhvr>
                                        <p:cTn id="84"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85"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par>
                          <p:cTn id="86" fill="hold">
                            <p:stCondLst>
                              <p:cond delay="13500"/>
                            </p:stCondLst>
                            <p:childTnLst>
                              <p:par>
                                <p:cTn id="87" presetID="42" presetClass="entr" presetSubtype="0" fill="hold" grpId="0" nodeType="afterEffect">
                                  <p:stCondLst>
                                    <p:cond delay="0"/>
                                  </p:stCondLst>
                                  <p:childTnLst>
                                    <p:set>
                                      <p:cBhvr>
                                        <p:cTn id="88" dur="1" fill="hold">
                                          <p:stCondLst>
                                            <p:cond delay="0"/>
                                          </p:stCondLst>
                                        </p:cTn>
                                        <p:tgtEl>
                                          <p:spTgt spid="3">
                                            <p:txEl>
                                              <p:pRg st="14" end="14"/>
                                            </p:txEl>
                                          </p:spTgt>
                                        </p:tgtEl>
                                        <p:attrNameLst>
                                          <p:attrName>style.visibility</p:attrName>
                                        </p:attrNameLst>
                                      </p:cBhvr>
                                      <p:to>
                                        <p:strVal val="visible"/>
                                      </p:to>
                                    </p:set>
                                    <p:animEffect transition="in" filter="fade">
                                      <p:cBhvr>
                                        <p:cTn id="89" dur="1000"/>
                                        <p:tgtEl>
                                          <p:spTgt spid="3">
                                            <p:txEl>
                                              <p:pRg st="14" end="14"/>
                                            </p:txEl>
                                          </p:spTgt>
                                        </p:tgtEl>
                                      </p:cBhvr>
                                    </p:animEffect>
                                    <p:anim calcmode="lin" valueType="num">
                                      <p:cBhvr>
                                        <p:cTn id="90"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91"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par>
                          <p:cTn id="92" fill="hold">
                            <p:stCondLst>
                              <p:cond delay="14500"/>
                            </p:stCondLst>
                            <p:childTnLst>
                              <p:par>
                                <p:cTn id="93" presetID="42" presetClass="entr" presetSubtype="0" fill="hold" grpId="0" nodeType="afterEffect">
                                  <p:stCondLst>
                                    <p:cond delay="0"/>
                                  </p:stCondLst>
                                  <p:childTnLst>
                                    <p:set>
                                      <p:cBhvr>
                                        <p:cTn id="94" dur="1" fill="hold">
                                          <p:stCondLst>
                                            <p:cond delay="0"/>
                                          </p:stCondLst>
                                        </p:cTn>
                                        <p:tgtEl>
                                          <p:spTgt spid="3">
                                            <p:txEl>
                                              <p:pRg st="15" end="15"/>
                                            </p:txEl>
                                          </p:spTgt>
                                        </p:tgtEl>
                                        <p:attrNameLst>
                                          <p:attrName>style.visibility</p:attrName>
                                        </p:attrNameLst>
                                      </p:cBhvr>
                                      <p:to>
                                        <p:strVal val="visible"/>
                                      </p:to>
                                    </p:set>
                                    <p:animEffect transition="in" filter="fade">
                                      <p:cBhvr>
                                        <p:cTn id="95" dur="1000"/>
                                        <p:tgtEl>
                                          <p:spTgt spid="3">
                                            <p:txEl>
                                              <p:pRg st="15" end="15"/>
                                            </p:txEl>
                                          </p:spTgt>
                                        </p:tgtEl>
                                      </p:cBhvr>
                                    </p:animEffect>
                                    <p:anim calcmode="lin" valueType="num">
                                      <p:cBhvr>
                                        <p:cTn id="96"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97" dur="1000" fill="hold"/>
                                        <p:tgtEl>
                                          <p:spTgt spid="3">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1EC77420-3F05-4814-9682-4A6113B4446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48797" y="0"/>
            <a:ext cx="5041615" cy="6858000"/>
          </a:xfrm>
          <a:prstGeom prst="rect">
            <a:avLst/>
          </a:prstGeom>
        </p:spPr>
      </p:pic>
      <p:pic>
        <p:nvPicPr>
          <p:cNvPr id="3" name="Picture 2">
            <a:hlinkClick r:id="rId4"/>
            <a:extLst>
              <a:ext uri="{FF2B5EF4-FFF2-40B4-BE49-F238E27FC236}">
                <a16:creationId xmlns:a16="http://schemas.microsoft.com/office/drawing/2014/main" id="{D172CB4A-9B55-474C-B2FE-C5471DDE5D5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208" y="0"/>
            <a:ext cx="5041615" cy="6858000"/>
          </a:xfrm>
          <a:prstGeom prst="rect">
            <a:avLst/>
          </a:prstGeom>
        </p:spPr>
      </p:pic>
    </p:spTree>
    <p:extLst>
      <p:ext uri="{BB962C8B-B14F-4D97-AF65-F5344CB8AC3E}">
        <p14:creationId xmlns:p14="http://schemas.microsoft.com/office/powerpoint/2010/main" val="270917091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813B0008-CE3A-4BD0-B17B-3BC8768325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466" y="0"/>
            <a:ext cx="5809491" cy="4095750"/>
          </a:xfrm>
          <a:prstGeom prst="rect">
            <a:avLst/>
          </a:prstGeom>
        </p:spPr>
      </p:pic>
      <p:pic>
        <p:nvPicPr>
          <p:cNvPr id="6" name="Picture 5">
            <a:extLst>
              <a:ext uri="{FF2B5EF4-FFF2-40B4-BE49-F238E27FC236}">
                <a16:creationId xmlns:a16="http://schemas.microsoft.com/office/drawing/2014/main" id="{9A54D56F-82FE-4AA4-8BD0-381D56E2BAE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57868" y="2762250"/>
            <a:ext cx="5809491" cy="4095750"/>
          </a:xfrm>
          <a:prstGeom prst="rect">
            <a:avLst/>
          </a:prstGeom>
        </p:spPr>
      </p:pic>
    </p:spTree>
    <p:extLst>
      <p:ext uri="{BB962C8B-B14F-4D97-AF65-F5344CB8AC3E}">
        <p14:creationId xmlns:p14="http://schemas.microsoft.com/office/powerpoint/2010/main" val="358209055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rot="20785639">
            <a:off x="3482875" y="694213"/>
            <a:ext cx="5094274" cy="4693234"/>
            <a:chOff x="2618066" y="1466512"/>
            <a:chExt cx="3895494" cy="3895494"/>
          </a:xfrm>
        </p:grpSpPr>
        <p:sp>
          <p:nvSpPr>
            <p:cNvPr id="10" name="Rectangle 9"/>
            <p:cNvSpPr/>
            <p:nvPr/>
          </p:nvSpPr>
          <p:spPr>
            <a:xfrm rot="18900000">
              <a:off x="2778352" y="1626798"/>
              <a:ext cx="3574922" cy="3574922"/>
            </a:xfrm>
            <a:prstGeom prst="rect">
              <a:avLst/>
            </a:prstGeom>
            <a:solidFill>
              <a:schemeClr val="accent6">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latinLnBrk="1">
                <a:defRPr/>
              </a:pPr>
              <a:endParaRPr lang="ko-KR" altLang="en-US" sz="2399">
                <a:solidFill>
                  <a:prstClr val="white"/>
                </a:solidFill>
                <a:latin typeface="맑은 고딕"/>
                <a:ea typeface="맑은 고딕" panose="020B0503020000020004" pitchFamily="34" charset="-127"/>
              </a:endParaRPr>
            </a:p>
          </p:txBody>
        </p:sp>
        <p:sp>
          <p:nvSpPr>
            <p:cNvPr id="9" name="Rectangle 8"/>
            <p:cNvSpPr/>
            <p:nvPr/>
          </p:nvSpPr>
          <p:spPr>
            <a:xfrm rot="18900000">
              <a:off x="2618066" y="1466512"/>
              <a:ext cx="3895494" cy="3895494"/>
            </a:xfrm>
            <a:prstGeom prst="rect">
              <a:avLst/>
            </a:prstGeom>
            <a:solidFill>
              <a:schemeClr val="accent6">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latinLnBrk="1">
                <a:defRPr/>
              </a:pPr>
              <a:endParaRPr lang="ko-KR" altLang="en-US" sz="2399">
                <a:solidFill>
                  <a:prstClr val="white"/>
                </a:solidFill>
                <a:latin typeface="맑은 고딕"/>
                <a:ea typeface="맑은 고딕" panose="020B0503020000020004" pitchFamily="34" charset="-127"/>
              </a:endParaRPr>
            </a:p>
          </p:txBody>
        </p:sp>
      </p:grpSp>
      <p:pic>
        <p:nvPicPr>
          <p:cNvPr id="13" name="Picture 12">
            <a:hlinkClick r:id="rId3"/>
            <a:extLst>
              <a:ext uri="{FF2B5EF4-FFF2-40B4-BE49-F238E27FC236}">
                <a16:creationId xmlns:a16="http://schemas.microsoft.com/office/drawing/2014/main" id="{F28EEEF0-08F2-4C22-B9C1-375DB4114D6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0983926">
            <a:off x="4131896" y="296676"/>
            <a:ext cx="3796227" cy="53147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hlinkClick r:id="rId5"/>
            <a:extLst>
              <a:ext uri="{FF2B5EF4-FFF2-40B4-BE49-F238E27FC236}">
                <a16:creationId xmlns:a16="http://schemas.microsoft.com/office/drawing/2014/main" id="{58C57BB1-4AC4-4C62-8BEA-107D52EB908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0919607">
            <a:off x="444111" y="679503"/>
            <a:ext cx="1823548" cy="1828324"/>
          </a:xfrm>
          <a:prstGeom prst="rect">
            <a:avLst/>
          </a:prstGeom>
        </p:spPr>
      </p:pic>
      <p:pic>
        <p:nvPicPr>
          <p:cNvPr id="17" name="Picture 16">
            <a:hlinkClick r:id="rId7"/>
            <a:extLst>
              <a:ext uri="{FF2B5EF4-FFF2-40B4-BE49-F238E27FC236}">
                <a16:creationId xmlns:a16="http://schemas.microsoft.com/office/drawing/2014/main" id="{8AEDF139-C41F-4C77-902E-31CD7BE6323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0941327">
            <a:off x="806177" y="2624325"/>
            <a:ext cx="1823548" cy="1828324"/>
          </a:xfrm>
          <a:prstGeom prst="rect">
            <a:avLst/>
          </a:prstGeom>
        </p:spPr>
      </p:pic>
      <p:pic>
        <p:nvPicPr>
          <p:cNvPr id="18" name="Picture 17">
            <a:hlinkClick r:id="rId9"/>
            <a:extLst>
              <a:ext uri="{FF2B5EF4-FFF2-40B4-BE49-F238E27FC236}">
                <a16:creationId xmlns:a16="http://schemas.microsoft.com/office/drawing/2014/main" id="{8C594316-DB6D-43B2-9253-79BEF758363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20822097">
            <a:off x="9985699" y="4108787"/>
            <a:ext cx="1851192" cy="1852800"/>
          </a:xfrm>
          <a:prstGeom prst="rect">
            <a:avLst/>
          </a:prstGeom>
        </p:spPr>
      </p:pic>
      <p:pic>
        <p:nvPicPr>
          <p:cNvPr id="19" name="Picture 18">
            <a:hlinkClick r:id="rId11"/>
            <a:extLst>
              <a:ext uri="{FF2B5EF4-FFF2-40B4-BE49-F238E27FC236}">
                <a16:creationId xmlns:a16="http://schemas.microsoft.com/office/drawing/2014/main" id="{A87D6858-BFD3-48A7-B455-7E1570206F5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20906019">
            <a:off x="1139560" y="4601121"/>
            <a:ext cx="1944573" cy="1941068"/>
          </a:xfrm>
          <a:prstGeom prst="rect">
            <a:avLst/>
          </a:prstGeom>
        </p:spPr>
      </p:pic>
      <p:pic>
        <p:nvPicPr>
          <p:cNvPr id="21" name="Picture 20">
            <a:hlinkClick r:id="rId13"/>
            <a:extLst>
              <a:ext uri="{FF2B5EF4-FFF2-40B4-BE49-F238E27FC236}">
                <a16:creationId xmlns:a16="http://schemas.microsoft.com/office/drawing/2014/main" id="{F184CE9F-315E-4130-A7B7-EDCE697C8D9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rot="20884000">
            <a:off x="9529826" y="2126667"/>
            <a:ext cx="1823547" cy="1828324"/>
          </a:xfrm>
          <a:prstGeom prst="rect">
            <a:avLst/>
          </a:prstGeom>
        </p:spPr>
      </p:pic>
      <p:pic>
        <p:nvPicPr>
          <p:cNvPr id="23" name="Picture 22">
            <a:hlinkClick r:id="rId15"/>
            <a:extLst>
              <a:ext uri="{FF2B5EF4-FFF2-40B4-BE49-F238E27FC236}">
                <a16:creationId xmlns:a16="http://schemas.microsoft.com/office/drawing/2014/main" id="{3CB552E1-3A45-4E80-9F29-3CB4A479FBE3}"/>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rot="20782377">
            <a:off x="9033801" y="125481"/>
            <a:ext cx="1826736" cy="1828324"/>
          </a:xfrm>
          <a:prstGeom prst="rect">
            <a:avLst/>
          </a:prstGeom>
        </p:spPr>
      </p:pic>
    </p:spTree>
    <p:extLst>
      <p:ext uri="{BB962C8B-B14F-4D97-AF65-F5344CB8AC3E}">
        <p14:creationId xmlns:p14="http://schemas.microsoft.com/office/powerpoint/2010/main" val="362964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randombar(horizont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1B7DFB-6D11-4865-A616-E4094C71E8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24894" y="0"/>
            <a:ext cx="5263931" cy="6858000"/>
          </a:xfrm>
          <a:prstGeom prst="rect">
            <a:avLst/>
          </a:prstGeom>
        </p:spPr>
      </p:pic>
      <p:pic>
        <p:nvPicPr>
          <p:cNvPr id="6" name="Picture 5">
            <a:hlinkClick r:id="rId3"/>
            <a:extLst>
              <a:ext uri="{FF2B5EF4-FFF2-40B4-BE49-F238E27FC236}">
                <a16:creationId xmlns:a16="http://schemas.microsoft.com/office/drawing/2014/main" id="{DEC0DD01-6B83-443B-A1B6-8CA83D2F916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38" y="-1"/>
            <a:ext cx="5258893" cy="6858001"/>
          </a:xfrm>
          <a:prstGeom prst="rect">
            <a:avLst/>
          </a:prstGeom>
        </p:spPr>
      </p:pic>
    </p:spTree>
    <p:extLst>
      <p:ext uri="{BB962C8B-B14F-4D97-AF65-F5344CB8AC3E}">
        <p14:creationId xmlns:p14="http://schemas.microsoft.com/office/powerpoint/2010/main" val="2753838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4BF9FC-CB89-4A36-9FB2-C072467EE07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18559" y="0"/>
            <a:ext cx="4776639" cy="6867120"/>
          </a:xfrm>
          <a:prstGeom prst="rect">
            <a:avLst/>
          </a:prstGeom>
        </p:spPr>
      </p:pic>
      <p:pic>
        <p:nvPicPr>
          <p:cNvPr id="8" name="Picture 7">
            <a:extLst>
              <a:ext uri="{FF2B5EF4-FFF2-40B4-BE49-F238E27FC236}">
                <a16:creationId xmlns:a16="http://schemas.microsoft.com/office/drawing/2014/main" id="{D4780248-BE32-4481-866B-C87AC58046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85" y="0"/>
            <a:ext cx="3656152" cy="3291385"/>
          </a:xfrm>
          <a:prstGeom prst="rect">
            <a:avLst/>
          </a:prstGeom>
        </p:spPr>
      </p:pic>
      <p:pic>
        <p:nvPicPr>
          <p:cNvPr id="4" name="Picture 3">
            <a:extLst>
              <a:ext uri="{FF2B5EF4-FFF2-40B4-BE49-F238E27FC236}">
                <a16:creationId xmlns:a16="http://schemas.microsoft.com/office/drawing/2014/main" id="{FCD9BD07-58A3-4FEA-BBA6-B7A40A333BF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0837959">
            <a:off x="660462" y="2569805"/>
            <a:ext cx="6800056" cy="3754012"/>
          </a:xfrm>
          <a:prstGeom prst="rect">
            <a:avLst/>
          </a:prstGeom>
        </p:spPr>
      </p:pic>
    </p:spTree>
    <p:extLst>
      <p:ext uri="{BB962C8B-B14F-4D97-AF65-F5344CB8AC3E}">
        <p14:creationId xmlns:p14="http://schemas.microsoft.com/office/powerpoint/2010/main" val="24596314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EEACAEFF-0A46-43D4-A960-0C2B455522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39281" y="0"/>
            <a:ext cx="4910263" cy="6858000"/>
          </a:xfrm>
          <a:prstGeom prst="rect">
            <a:avLst/>
          </a:prstGeom>
        </p:spPr>
      </p:pic>
    </p:spTree>
    <p:extLst>
      <p:ext uri="{BB962C8B-B14F-4D97-AF65-F5344CB8AC3E}">
        <p14:creationId xmlns:p14="http://schemas.microsoft.com/office/powerpoint/2010/main" val="175459349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20A83C-A8FB-45CE-ADF3-7C0859EA895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0412" y="0"/>
            <a:ext cx="10791355"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5356085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EA46F6-1B33-46A5-A6AE-4F24333D8C8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4352441" cy="6858000"/>
          </a:xfrm>
          <a:prstGeom prst="rect">
            <a:avLst/>
          </a:prstGeom>
        </p:spPr>
      </p:pic>
      <p:pic>
        <p:nvPicPr>
          <p:cNvPr id="6" name="Picture 5">
            <a:hlinkClick r:id="rId3"/>
            <a:extLst>
              <a:ext uri="{FF2B5EF4-FFF2-40B4-BE49-F238E27FC236}">
                <a16:creationId xmlns:a16="http://schemas.microsoft.com/office/drawing/2014/main" id="{D23AEF6C-2DC8-4A9A-BA25-1B845F65260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36384" y="-1"/>
            <a:ext cx="4352441" cy="6858001"/>
          </a:xfrm>
          <a:prstGeom prst="rect">
            <a:avLst/>
          </a:prstGeom>
        </p:spPr>
      </p:pic>
    </p:spTree>
    <p:extLst>
      <p:ext uri="{BB962C8B-B14F-4D97-AF65-F5344CB8AC3E}">
        <p14:creationId xmlns:p14="http://schemas.microsoft.com/office/powerpoint/2010/main" val="403728276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E8FEA-7D42-4C48-A2B3-4C9195CD741D}"/>
              </a:ext>
            </a:extLst>
          </p:cNvPr>
          <p:cNvSpPr>
            <a:spLocks noGrp="1"/>
          </p:cNvSpPr>
          <p:nvPr>
            <p:ph type="title"/>
          </p:nvPr>
        </p:nvSpPr>
        <p:spPr>
          <a:xfrm rot="20021714">
            <a:off x="609440" y="2676262"/>
            <a:ext cx="10969943" cy="1143000"/>
          </a:xfrm>
        </p:spPr>
        <p:txBody>
          <a:bodyPr>
            <a:normAutofit fontScale="90000"/>
          </a:bodyPr>
          <a:lstStyle/>
          <a:p>
            <a:r>
              <a:rPr lang="fa-IR" sz="6000" dirty="0">
                <a:cs typeface="B Titr" panose="00000700000000000000" pitchFamily="2" charset="-78"/>
              </a:rPr>
              <a:t>تصویر رژیم منحوس و دست نشانده پهلوی</a:t>
            </a:r>
            <a:endParaRPr lang="en-US" sz="6000" dirty="0">
              <a:cs typeface="B Titr" panose="00000700000000000000" pitchFamily="2" charset="-78"/>
            </a:endParaRPr>
          </a:p>
        </p:txBody>
      </p:sp>
    </p:spTree>
    <p:extLst>
      <p:ext uri="{BB962C8B-B14F-4D97-AF65-F5344CB8AC3E}">
        <p14:creationId xmlns:p14="http://schemas.microsoft.com/office/powerpoint/2010/main" val="354752179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2777" y="0"/>
            <a:ext cx="9023270" cy="68185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8909032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2BF633-7D05-406E-9C83-FA59E38226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8" y="1"/>
            <a:ext cx="12188825" cy="6858000"/>
          </a:xfrm>
          <a:prstGeom prst="rect">
            <a:avLst/>
          </a:prstGeom>
        </p:spPr>
      </p:pic>
      <p:sp>
        <p:nvSpPr>
          <p:cNvPr id="7" name="TextBox 6">
            <a:extLst>
              <a:ext uri="{FF2B5EF4-FFF2-40B4-BE49-F238E27FC236}">
                <a16:creationId xmlns:a16="http://schemas.microsoft.com/office/drawing/2014/main" id="{BD747035-4AED-4DD0-9C79-9A35B16ABA82}"/>
              </a:ext>
            </a:extLst>
          </p:cNvPr>
          <p:cNvSpPr txBox="1"/>
          <p:nvPr/>
        </p:nvSpPr>
        <p:spPr>
          <a:xfrm rot="20336458">
            <a:off x="-222052" y="5480314"/>
            <a:ext cx="4853137" cy="523220"/>
          </a:xfrm>
          <a:prstGeom prst="rect">
            <a:avLst/>
          </a:prstGeom>
          <a:noFill/>
        </p:spPr>
        <p:txBody>
          <a:bodyPr wrap="square" rtlCol="0">
            <a:spAutoFit/>
          </a:bodyPr>
          <a:lstStyle/>
          <a:p>
            <a:pPr algn="ctr" rtl="1"/>
            <a:r>
              <a:rPr lang="fa-IR" sz="2800" dirty="0">
                <a:solidFill>
                  <a:srgbClr val="FF0000"/>
                </a:solidFill>
                <a:cs typeface="B Titr" panose="00000700000000000000" pitchFamily="2" charset="-78"/>
              </a:rPr>
              <a:t>سوگیری‌های شناختی</a:t>
            </a:r>
            <a:endParaRPr lang="en-US" sz="2800" dirty="0">
              <a:solidFill>
                <a:srgbClr val="FF0000"/>
              </a:solidFill>
              <a:cs typeface="B Titr" panose="00000700000000000000" pitchFamily="2" charset="-78"/>
            </a:endParaRPr>
          </a:p>
        </p:txBody>
      </p:sp>
      <p:sp>
        <p:nvSpPr>
          <p:cNvPr id="6" name="Rectangle 5">
            <a:extLst>
              <a:ext uri="{FF2B5EF4-FFF2-40B4-BE49-F238E27FC236}">
                <a16:creationId xmlns:a16="http://schemas.microsoft.com/office/drawing/2014/main" id="{6F16309F-9909-40F4-81C4-FB85C5075AC3}"/>
              </a:ext>
            </a:extLst>
          </p:cNvPr>
          <p:cNvSpPr/>
          <p:nvPr/>
        </p:nvSpPr>
        <p:spPr>
          <a:xfrm rot="20307347">
            <a:off x="-1313647" y="5042013"/>
            <a:ext cx="6378952" cy="584775"/>
          </a:xfrm>
          <a:prstGeom prst="rect">
            <a:avLst/>
          </a:prstGeom>
        </p:spPr>
        <p:txBody>
          <a:bodyPr wrap="square">
            <a:spAutoFit/>
          </a:bodyPr>
          <a:lstStyle/>
          <a:p>
            <a:pPr algn="ctr"/>
            <a:r>
              <a:rPr lang="en-US" sz="3200" b="1" dirty="0">
                <a:solidFill>
                  <a:srgbClr val="FF0000"/>
                </a:solidFill>
                <a:latin typeface="Arial Rounded MT Bold" panose="020F0704030504030204" pitchFamily="34" charset="0"/>
                <a:cs typeface="B Titr" panose="00000700000000000000" pitchFamily="2" charset="-78"/>
              </a:rPr>
              <a:t>Cognitive </a:t>
            </a:r>
            <a:r>
              <a:rPr lang="en-US" sz="2800" b="1" dirty="0">
                <a:solidFill>
                  <a:srgbClr val="FF0000"/>
                </a:solidFill>
                <a:latin typeface="Arial Rounded MT Bold" panose="020F0704030504030204" pitchFamily="34" charset="0"/>
                <a:cs typeface="B Titr" panose="00000700000000000000" pitchFamily="2" charset="-78"/>
              </a:rPr>
              <a:t>Biases</a:t>
            </a:r>
          </a:p>
        </p:txBody>
      </p:sp>
      <p:pic>
        <p:nvPicPr>
          <p:cNvPr id="5" name="Picture 4">
            <a:extLst>
              <a:ext uri="{FF2B5EF4-FFF2-40B4-BE49-F238E27FC236}">
                <a16:creationId xmlns:a16="http://schemas.microsoft.com/office/drawing/2014/main" id="{836A048D-8BDD-403F-A82D-EB8DA01030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68128">
            <a:off x="1902865" y="1194630"/>
            <a:ext cx="8867370" cy="4384421"/>
          </a:xfrm>
          <a:prstGeom prst="rect">
            <a:avLst/>
          </a:prstGeom>
        </p:spPr>
      </p:pic>
    </p:spTree>
    <p:extLst>
      <p:ext uri="{BB962C8B-B14F-4D97-AF65-F5344CB8AC3E}">
        <p14:creationId xmlns:p14="http://schemas.microsoft.com/office/powerpoint/2010/main" val="112602480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TakBrand\Desktop\سفیدنمایی نظام طاغوتی و سیاه نمایی جمهوری اسلامی.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88" y="0"/>
            <a:ext cx="5486400" cy="6858000"/>
          </a:xfrm>
          <a:prstGeom prst="rect">
            <a:avLst/>
          </a:prstGeom>
        </p:spPr>
      </p:pic>
      <p:pic>
        <p:nvPicPr>
          <p:cNvPr id="3" name="Picture 2">
            <a:extLst>
              <a:ext uri="{FF2B5EF4-FFF2-40B4-BE49-F238E27FC236}">
                <a16:creationId xmlns:a16="http://schemas.microsoft.com/office/drawing/2014/main" id="{0E454A43-1DB3-4B2B-B1B8-A926E4DE0D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04012" y="0"/>
            <a:ext cx="5486400" cy="6857999"/>
          </a:xfrm>
          <a:prstGeom prst="rect">
            <a:avLst/>
          </a:prstGeom>
        </p:spPr>
      </p:pic>
    </p:spTree>
    <p:extLst>
      <p:ext uri="{BB962C8B-B14F-4D97-AF65-F5344CB8AC3E}">
        <p14:creationId xmlns:p14="http://schemas.microsoft.com/office/powerpoint/2010/main" val="169657620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heel(1)">
                                      <p:cBhvr>
                                        <p:cTn id="7" dur="2000"/>
                                        <p:tgtEl>
                                          <p:spTgt spid="2051"/>
                                        </p:tgtEl>
                                      </p:cBhvr>
                                    </p:animEffect>
                                  </p:childTnLst>
                                </p:cTn>
                              </p:par>
                            </p:childTnLst>
                          </p:cTn>
                        </p:par>
                        <p:par>
                          <p:cTn id="8" fill="hold">
                            <p:stCondLst>
                              <p:cond delay="2000"/>
                            </p:stCondLst>
                            <p:childTnLst>
                              <p:par>
                                <p:cTn id="9" presetID="26"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0A3C4C-59B6-463A-B7B5-5AFF23DA05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38356" y="0"/>
            <a:ext cx="9112112" cy="6858000"/>
          </a:xfrm>
          <a:prstGeom prst="rect">
            <a:avLst/>
          </a:prstGeom>
        </p:spPr>
      </p:pic>
    </p:spTree>
    <p:extLst>
      <p:ext uri="{BB962C8B-B14F-4D97-AF65-F5344CB8AC3E}">
        <p14:creationId xmlns:p14="http://schemas.microsoft.com/office/powerpoint/2010/main" val="244661139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BE3888-6410-429C-AEAD-B6B5636C82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275765" cy="6858000"/>
          </a:xfrm>
          <a:prstGeom prst="rect">
            <a:avLst/>
          </a:prstGeom>
        </p:spPr>
      </p:pic>
      <p:pic>
        <p:nvPicPr>
          <p:cNvPr id="6" name="Picture 5">
            <a:extLst>
              <a:ext uri="{FF2B5EF4-FFF2-40B4-BE49-F238E27FC236}">
                <a16:creationId xmlns:a16="http://schemas.microsoft.com/office/drawing/2014/main" id="{B25C0F14-881F-4A56-A6C2-73EB7551FE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87222" y="0"/>
            <a:ext cx="6273511" cy="6858000"/>
          </a:xfrm>
          <a:prstGeom prst="rect">
            <a:avLst/>
          </a:prstGeom>
        </p:spPr>
      </p:pic>
    </p:spTree>
    <p:extLst>
      <p:ext uri="{BB962C8B-B14F-4D97-AF65-F5344CB8AC3E}">
        <p14:creationId xmlns:p14="http://schemas.microsoft.com/office/powerpoint/2010/main" val="166712262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EA1547C6-4818-4D28-8D27-43B88CD572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507" y="-8021"/>
            <a:ext cx="3852267" cy="6858000"/>
          </a:xfrm>
          <a:prstGeom prst="rect">
            <a:avLst/>
          </a:prstGeom>
        </p:spPr>
      </p:pic>
      <p:pic>
        <p:nvPicPr>
          <p:cNvPr id="6" name="Picture 5">
            <a:hlinkClick r:id="rId2"/>
            <a:extLst>
              <a:ext uri="{FF2B5EF4-FFF2-40B4-BE49-F238E27FC236}">
                <a16:creationId xmlns:a16="http://schemas.microsoft.com/office/drawing/2014/main" id="{4C0575AA-3533-469B-AA33-A1660D510D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42682" y="-8021"/>
            <a:ext cx="6511636" cy="6858000"/>
          </a:xfrm>
          <a:prstGeom prst="rect">
            <a:avLst/>
          </a:prstGeom>
        </p:spPr>
      </p:pic>
    </p:spTree>
    <p:extLst>
      <p:ext uri="{BB962C8B-B14F-4D97-AF65-F5344CB8AC3E}">
        <p14:creationId xmlns:p14="http://schemas.microsoft.com/office/powerpoint/2010/main" val="136921799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2BF633-7D05-406E-9C83-FA59E38226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8" y="1"/>
            <a:ext cx="12188825" cy="6858000"/>
          </a:xfrm>
          <a:prstGeom prst="rect">
            <a:avLst/>
          </a:prstGeom>
        </p:spPr>
      </p:pic>
      <p:sp>
        <p:nvSpPr>
          <p:cNvPr id="7" name="TextBox 6">
            <a:extLst>
              <a:ext uri="{FF2B5EF4-FFF2-40B4-BE49-F238E27FC236}">
                <a16:creationId xmlns:a16="http://schemas.microsoft.com/office/drawing/2014/main" id="{BD747035-4AED-4DD0-9C79-9A35B16ABA82}"/>
              </a:ext>
            </a:extLst>
          </p:cNvPr>
          <p:cNvSpPr txBox="1"/>
          <p:nvPr/>
        </p:nvSpPr>
        <p:spPr>
          <a:xfrm rot="20336458">
            <a:off x="-222052" y="5480314"/>
            <a:ext cx="4853137" cy="523220"/>
          </a:xfrm>
          <a:prstGeom prst="rect">
            <a:avLst/>
          </a:prstGeom>
          <a:noFill/>
        </p:spPr>
        <p:txBody>
          <a:bodyPr wrap="square" rtlCol="0">
            <a:spAutoFit/>
          </a:bodyPr>
          <a:lstStyle/>
          <a:p>
            <a:pPr algn="ctr" rtl="1"/>
            <a:r>
              <a:rPr lang="fa-IR" sz="2800" dirty="0">
                <a:solidFill>
                  <a:srgbClr val="FF0000"/>
                </a:solidFill>
                <a:cs typeface="B Titr" panose="00000700000000000000" pitchFamily="2" charset="-78"/>
              </a:rPr>
              <a:t>سوگیری‌های شناختی</a:t>
            </a:r>
            <a:endParaRPr lang="en-US" sz="2800" dirty="0">
              <a:solidFill>
                <a:srgbClr val="FF0000"/>
              </a:solidFill>
              <a:cs typeface="B Titr" panose="00000700000000000000" pitchFamily="2" charset="-78"/>
            </a:endParaRPr>
          </a:p>
        </p:txBody>
      </p:sp>
      <p:sp>
        <p:nvSpPr>
          <p:cNvPr id="6" name="Rectangle 5">
            <a:extLst>
              <a:ext uri="{FF2B5EF4-FFF2-40B4-BE49-F238E27FC236}">
                <a16:creationId xmlns:a16="http://schemas.microsoft.com/office/drawing/2014/main" id="{6F16309F-9909-40F4-81C4-FB85C5075AC3}"/>
              </a:ext>
            </a:extLst>
          </p:cNvPr>
          <p:cNvSpPr/>
          <p:nvPr/>
        </p:nvSpPr>
        <p:spPr>
          <a:xfrm rot="20307347">
            <a:off x="-1313647" y="5042013"/>
            <a:ext cx="6378952" cy="584775"/>
          </a:xfrm>
          <a:prstGeom prst="rect">
            <a:avLst/>
          </a:prstGeom>
        </p:spPr>
        <p:txBody>
          <a:bodyPr wrap="square">
            <a:spAutoFit/>
          </a:bodyPr>
          <a:lstStyle/>
          <a:p>
            <a:pPr algn="ctr"/>
            <a:r>
              <a:rPr lang="en-US" sz="3200" b="1" dirty="0">
                <a:solidFill>
                  <a:srgbClr val="FF0000"/>
                </a:solidFill>
                <a:latin typeface="Arial Rounded MT Bold" panose="020F0704030504030204" pitchFamily="34" charset="0"/>
                <a:cs typeface="B Titr" panose="00000700000000000000" pitchFamily="2" charset="-78"/>
              </a:rPr>
              <a:t>Cognitive </a:t>
            </a:r>
            <a:r>
              <a:rPr lang="en-US" sz="2800" b="1" dirty="0">
                <a:solidFill>
                  <a:srgbClr val="FF0000"/>
                </a:solidFill>
                <a:latin typeface="Arial Rounded MT Bold" panose="020F0704030504030204" pitchFamily="34" charset="0"/>
                <a:cs typeface="B Titr" panose="00000700000000000000" pitchFamily="2" charset="-78"/>
              </a:rPr>
              <a:t>Biases</a:t>
            </a:r>
          </a:p>
        </p:txBody>
      </p:sp>
    </p:spTree>
    <p:extLst>
      <p:ext uri="{BB962C8B-B14F-4D97-AF65-F5344CB8AC3E}">
        <p14:creationId xmlns:p14="http://schemas.microsoft.com/office/powerpoint/2010/main" val="106285458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379412" y="0"/>
            <a:ext cx="10969943" cy="692425"/>
          </a:xfrm>
          <a:prstGeom prst="rect">
            <a:avLst/>
          </a:prstGeom>
        </p:spPr>
        <p:txBody>
          <a:bodyPr vert="horz" lIns="91427" tIns="45714" rIns="91427" bIns="45714" anchor="ctr">
            <a:normAutofit lnSpcReduction="1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fa-IR" sz="4000" dirty="0">
                <a:solidFill>
                  <a:srgbClr val="FFC000"/>
                </a:solidFill>
                <a:cs typeface="B Titr" pitchFamily="2" charset="-78"/>
              </a:rPr>
              <a:t>سوگیری فروپاشی انگاری/ نوستالژی</a:t>
            </a:r>
            <a:endParaRPr lang="en-US" sz="4000" dirty="0">
              <a:solidFill>
                <a:srgbClr val="FFC000"/>
              </a:solidFill>
              <a:cs typeface="B Titr" pitchFamily="2" charset="-78"/>
            </a:endParaRP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92425"/>
            <a:ext cx="5293654" cy="3819472"/>
          </a:xfrm>
          <a:prstGeom prst="roundRect">
            <a:avLst>
              <a:gd name="adj" fmla="val 8594"/>
            </a:avLst>
          </a:prstGeom>
          <a:solidFill>
            <a:srgbClr val="FFFFFF">
              <a:shade val="85000"/>
            </a:srgbClr>
          </a:solidFill>
          <a:ln>
            <a:noFill/>
          </a:ln>
          <a:effectLst/>
        </p:spPr>
      </p:pic>
      <p:pic>
        <p:nvPicPr>
          <p:cNvPr id="3" name="Picture 2">
            <a:extLst>
              <a:ext uri="{FF2B5EF4-FFF2-40B4-BE49-F238E27FC236}">
                <a16:creationId xmlns:a16="http://schemas.microsoft.com/office/drawing/2014/main" id="{DB6B0288-32E3-475C-9E33-67AFE02E25F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95169" y="3074969"/>
            <a:ext cx="5293655" cy="3819473"/>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7A8AC45C-030D-4037-A0C6-BC3970A168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257192">
            <a:off x="5361744" y="1050795"/>
            <a:ext cx="2485277" cy="3047299"/>
          </a:xfrm>
          <a:prstGeom prst="rect">
            <a:avLst/>
          </a:prstGeom>
        </p:spPr>
      </p:pic>
      <p:sp>
        <p:nvSpPr>
          <p:cNvPr id="2" name="Rectangle 1">
            <a:extLst>
              <a:ext uri="{FF2B5EF4-FFF2-40B4-BE49-F238E27FC236}">
                <a16:creationId xmlns:a16="http://schemas.microsoft.com/office/drawing/2014/main" id="{3F7FE5C8-3BEA-4C83-9974-AD14004738D7}"/>
              </a:ext>
            </a:extLst>
          </p:cNvPr>
          <p:cNvSpPr/>
          <p:nvPr/>
        </p:nvSpPr>
        <p:spPr>
          <a:xfrm>
            <a:off x="149382" y="4367021"/>
            <a:ext cx="6745787" cy="2948179"/>
          </a:xfrm>
          <a:prstGeom prst="rect">
            <a:avLst/>
          </a:prstGeom>
        </p:spPr>
        <p:txBody>
          <a:bodyPr wrap="square">
            <a:spAutoFit/>
          </a:bodyPr>
          <a:lstStyle/>
          <a:p>
            <a:pPr algn="ctr">
              <a:lnSpc>
                <a:spcPct val="150000"/>
              </a:lnSpc>
            </a:pPr>
            <a:r>
              <a:rPr lang="fa-IR" b="1" dirty="0">
                <a:solidFill>
                  <a:srgbClr val="FF9900"/>
                </a:solidFill>
                <a:cs typeface="B Titr" panose="00000700000000000000" pitchFamily="2" charset="-78"/>
              </a:rPr>
              <a:t>گذشته‌نگری مثبت و آینده‌نگری منفی</a:t>
            </a:r>
          </a:p>
          <a:p>
            <a:pPr algn="ctr">
              <a:lnSpc>
                <a:spcPct val="150000"/>
              </a:lnSpc>
            </a:pPr>
            <a:r>
              <a:rPr lang="fa-IR" dirty="0">
                <a:solidFill>
                  <a:srgbClr val="FFFF00"/>
                </a:solidFill>
                <a:cs typeface="B Titr" panose="00000700000000000000" pitchFamily="2" charset="-78"/>
              </a:rPr>
              <a:t>در این فرایند ذهنی لحظات سخت و خاطرات بد گذشته در ذهن کمرنگ و دشواری‌های زمان حال پر رنگ می‌شوند</a:t>
            </a:r>
            <a:br>
              <a:rPr lang="fa-IR" dirty="0">
                <a:solidFill>
                  <a:srgbClr val="FFFF00"/>
                </a:solidFill>
                <a:cs typeface="B Titr" panose="00000700000000000000" pitchFamily="2" charset="-78"/>
              </a:rPr>
            </a:br>
            <a:r>
              <a:rPr lang="fa-IR" dirty="0">
                <a:solidFill>
                  <a:srgbClr val="FFFF00"/>
                </a:solidFill>
                <a:cs typeface="B Titr" panose="00000700000000000000" pitchFamily="2" charset="-78"/>
              </a:rPr>
              <a:t>فروپاشی‌انگاری در سطح وسیع باعث می‌شود افراد امیدها و آرزوهایشان را از دست بدهند و نقش اجتماعی‌شان را جدی نگیرند، در نتیجه فروپاشی در آن جامعه به تدریج رنگ واقعیت به خود می‌گیرد.</a:t>
            </a:r>
            <a:endParaRPr lang="fa-IR" b="1" dirty="0">
              <a:solidFill>
                <a:srgbClr val="FFFF00"/>
              </a:solidFill>
              <a:cs typeface="B Titr" panose="00000700000000000000" pitchFamily="2" charset="-78"/>
            </a:endParaRPr>
          </a:p>
          <a:p>
            <a:pPr algn="ctr">
              <a:lnSpc>
                <a:spcPct val="150000"/>
              </a:lnSpc>
            </a:pPr>
            <a:endParaRPr lang="en-US" dirty="0">
              <a:solidFill>
                <a:srgbClr val="FFFF00"/>
              </a:solidFill>
              <a:cs typeface="B Titr" panose="00000700000000000000" pitchFamily="2" charset="-78"/>
            </a:endParaRPr>
          </a:p>
        </p:txBody>
      </p:sp>
    </p:spTree>
    <p:extLst>
      <p:ext uri="{BB962C8B-B14F-4D97-AF65-F5344CB8AC3E}">
        <p14:creationId xmlns:p14="http://schemas.microsoft.com/office/powerpoint/2010/main" val="224083487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800A3CEC-DAD0-4176-8B38-71C8B6CD9CF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172"/>
          <a:stretch/>
        </p:blipFill>
        <p:spPr>
          <a:xfrm>
            <a:off x="7645422" y="3511826"/>
            <a:ext cx="4544990" cy="3428999"/>
          </a:xfrm>
          <a:prstGeom prst="roundRect">
            <a:avLst>
              <a:gd name="adj" fmla="val 8594"/>
            </a:avLst>
          </a:prstGeom>
          <a:solidFill>
            <a:srgbClr val="FFFFFF">
              <a:shade val="85000"/>
            </a:srgbClr>
          </a:solidFill>
          <a:ln>
            <a:noFill/>
          </a:ln>
          <a:effectLst/>
        </p:spPr>
      </p:pic>
      <p:pic>
        <p:nvPicPr>
          <p:cNvPr id="5" name="Picture 4">
            <a:hlinkClick r:id="rId4"/>
            <a:extLst>
              <a:ext uri="{FF2B5EF4-FFF2-40B4-BE49-F238E27FC236}">
                <a16:creationId xmlns:a16="http://schemas.microsoft.com/office/drawing/2014/main" id="{8CAC9349-02C2-43A7-88AA-B8A0A9D621E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88" y="-19878"/>
            <a:ext cx="4544989" cy="3429001"/>
          </a:xfrm>
          <a:prstGeom prst="roundRect">
            <a:avLst>
              <a:gd name="adj" fmla="val 8594"/>
            </a:avLst>
          </a:prstGeom>
          <a:solidFill>
            <a:srgbClr val="FFFFFF">
              <a:shade val="85000"/>
            </a:srgbClr>
          </a:solidFill>
          <a:ln>
            <a:noFill/>
          </a:ln>
          <a:effectLst/>
        </p:spPr>
      </p:pic>
      <p:pic>
        <p:nvPicPr>
          <p:cNvPr id="4" name="Picture 3">
            <a:extLst>
              <a:ext uri="{FF2B5EF4-FFF2-40B4-BE49-F238E27FC236}">
                <a16:creationId xmlns:a16="http://schemas.microsoft.com/office/drawing/2014/main" id="{48712AB8-8378-404A-ABA7-A469435A6FD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22612" y="2045220"/>
            <a:ext cx="5486400" cy="3429000"/>
          </a:xfrm>
          <a:prstGeom prst="rect">
            <a:avLst/>
          </a:prstGeom>
        </p:spPr>
      </p:pic>
    </p:spTree>
    <p:extLst>
      <p:ext uri="{BB962C8B-B14F-4D97-AF65-F5344CB8AC3E}">
        <p14:creationId xmlns:p14="http://schemas.microsoft.com/office/powerpoint/2010/main" val="196067107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68D72B8C-1B55-4451-8537-364EAAD7F6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88825" cy="6858000"/>
          </a:xfrm>
          <a:prstGeom prst="rect">
            <a:avLst/>
          </a:prstGeom>
        </p:spPr>
      </p:pic>
      <p:pic>
        <p:nvPicPr>
          <p:cNvPr id="6" name="Picture 5">
            <a:hlinkClick r:id="rId4"/>
            <a:extLst>
              <a:ext uri="{FF2B5EF4-FFF2-40B4-BE49-F238E27FC236}">
                <a16:creationId xmlns:a16="http://schemas.microsoft.com/office/drawing/2014/main" id="{4A1E666E-C6BD-46E4-BC7B-99E0AA27688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20757463">
            <a:off x="4024216" y="853271"/>
            <a:ext cx="7660870" cy="5095692"/>
          </a:xfrm>
          <a:prstGeom prst="rect">
            <a:avLst/>
          </a:prstGeom>
        </p:spPr>
      </p:pic>
    </p:spTree>
    <p:extLst>
      <p:ext uri="{BB962C8B-B14F-4D97-AF65-F5344CB8AC3E}">
        <p14:creationId xmlns:p14="http://schemas.microsoft.com/office/powerpoint/2010/main" val="1821911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9CD89AA0-8A5B-4CE6-A2D2-D5465D6C8E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50025" y="0"/>
            <a:ext cx="5638800" cy="6858000"/>
          </a:xfrm>
          <a:prstGeom prst="rect">
            <a:avLst/>
          </a:prstGeom>
        </p:spPr>
      </p:pic>
      <p:pic>
        <p:nvPicPr>
          <p:cNvPr id="7" name="Picture 6">
            <a:hlinkClick r:id="rId4"/>
            <a:extLst>
              <a:ext uri="{FF2B5EF4-FFF2-40B4-BE49-F238E27FC236}">
                <a16:creationId xmlns:a16="http://schemas.microsoft.com/office/drawing/2014/main" id="{2E5BD332-E50D-410E-B70C-80F58441CBA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88" y="0"/>
            <a:ext cx="5638800" cy="6858000"/>
          </a:xfrm>
          <a:prstGeom prst="rect">
            <a:avLst/>
          </a:prstGeom>
        </p:spPr>
      </p:pic>
    </p:spTree>
    <p:extLst>
      <p:ext uri="{BB962C8B-B14F-4D97-AF65-F5344CB8AC3E}">
        <p14:creationId xmlns:p14="http://schemas.microsoft.com/office/powerpoint/2010/main" val="398337712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07302" y="30893"/>
            <a:ext cx="7770376" cy="704666"/>
          </a:xfrm>
        </p:spPr>
        <p:txBody>
          <a:bodyPr/>
          <a:lstStyle/>
          <a:p>
            <a:pPr algn="ctr"/>
            <a:r>
              <a:rPr lang="fa-IR" sz="4799" b="1" dirty="0">
                <a:ln>
                  <a:solidFill>
                    <a:schemeClr val="tx1"/>
                  </a:solidFill>
                </a:ln>
                <a:solidFill>
                  <a:schemeClr val="accent4">
                    <a:lumMod val="10000"/>
                  </a:schemeClr>
                </a:solidFill>
                <a:cs typeface="B Titr" panose="00000700000000000000" pitchFamily="2" charset="-78"/>
              </a:rPr>
              <a:t>"امیرالمومنین حضرت علی (ع)"</a:t>
            </a:r>
            <a:endParaRPr lang="en-US" sz="4799" b="1" dirty="0">
              <a:ln>
                <a:solidFill>
                  <a:schemeClr val="tx1"/>
                </a:solidFill>
              </a:ln>
              <a:solidFill>
                <a:schemeClr val="accent4">
                  <a:lumMod val="10000"/>
                </a:schemeClr>
              </a:solidFill>
              <a:cs typeface="B Titr" panose="00000700000000000000" pitchFamily="2" charset="-78"/>
            </a:endParaRPr>
          </a:p>
        </p:txBody>
      </p:sp>
      <p:grpSp>
        <p:nvGrpSpPr>
          <p:cNvPr id="5" name="Group 4"/>
          <p:cNvGrpSpPr/>
          <p:nvPr/>
        </p:nvGrpSpPr>
        <p:grpSpPr>
          <a:xfrm>
            <a:off x="2773116" y="2935350"/>
            <a:ext cx="6979875" cy="1786498"/>
            <a:chOff x="1095884" y="1965960"/>
            <a:chExt cx="10588752" cy="2926080"/>
          </a:xfrm>
        </p:grpSpPr>
        <p:sp>
          <p:nvSpPr>
            <p:cNvPr id="6" name="Rounded Rectangle 5"/>
            <p:cNvSpPr/>
            <p:nvPr/>
          </p:nvSpPr>
          <p:spPr>
            <a:xfrm>
              <a:off x="3249739" y="1965960"/>
              <a:ext cx="6108192" cy="2926080"/>
            </a:xfrm>
            <a:prstGeom prst="roundRect">
              <a:avLst>
                <a:gd name="adj" fmla="val 50000"/>
              </a:avLst>
            </a:prstGeom>
            <a:solidFill>
              <a:srgbClr val="FFCC00"/>
            </a:solidFill>
            <a:ln w="15875" cap="rnd" cmpd="sng" algn="ctr">
              <a:noFill/>
              <a:prstDash val="solid"/>
            </a:ln>
            <a:effectLst/>
            <a:scene3d>
              <a:camera prst="orthographicFront"/>
              <a:lightRig rig="threePt" dir="t"/>
            </a:scene3d>
            <a:sp3d>
              <a:bevelT w="361950" h="254000" prst="relaxedInset"/>
            </a:sp3d>
          </p:spPr>
          <p:txBody>
            <a:bodyPr rtlCol="0" anchor="ctr"/>
            <a:lstStyle/>
            <a:p>
              <a:pPr algn="ctr" defTabSz="914126">
                <a:defRPr/>
              </a:pPr>
              <a:endParaRPr lang="en-US" sz="1799" kern="0">
                <a:solidFill>
                  <a:prstClr val="white"/>
                </a:solidFill>
                <a:latin typeface="Century Gothic" panose="020B0502020202020204"/>
              </a:endParaRPr>
            </a:p>
          </p:txBody>
        </p:sp>
        <p:sp>
          <p:nvSpPr>
            <p:cNvPr id="7" name="Rounded Rectangle 6"/>
            <p:cNvSpPr/>
            <p:nvPr/>
          </p:nvSpPr>
          <p:spPr>
            <a:xfrm>
              <a:off x="1379349" y="2436876"/>
              <a:ext cx="10021824" cy="1984247"/>
            </a:xfrm>
            <a:prstGeom prst="roundRect">
              <a:avLst>
                <a:gd name="adj" fmla="val 50000"/>
              </a:avLst>
            </a:prstGeom>
            <a:solidFill>
              <a:sysClr val="window" lastClr="FFFFFF">
                <a:lumMod val="75000"/>
                <a:lumOff val="25000"/>
              </a:sysClr>
            </a:solidFill>
            <a:ln w="15875" cap="rnd" cmpd="sng" algn="ctr">
              <a:noFill/>
              <a:prstDash val="solid"/>
            </a:ln>
            <a:effectLst/>
            <a:scene3d>
              <a:camera prst="orthographicFront"/>
              <a:lightRig rig="threePt" dir="t">
                <a:rot lat="0" lon="0" rev="1200000"/>
              </a:lightRig>
            </a:scene3d>
            <a:sp3d prstMaterial="dkEdge">
              <a:bevelT w="254000" h="330200" prst="riblet"/>
            </a:sp3d>
          </p:spPr>
          <p:txBody>
            <a:bodyPr rtlCol="0" anchor="ctr"/>
            <a:lstStyle/>
            <a:p>
              <a:pPr algn="ctr" defTabSz="914126">
                <a:defRPr/>
              </a:pPr>
              <a:r>
                <a:rPr lang="fa-IR" sz="1799" kern="0" dirty="0">
                  <a:solidFill>
                    <a:prstClr val="white"/>
                  </a:solidFill>
                  <a:latin typeface="Century Gothic" panose="020B0502020202020204"/>
                  <a:cs typeface="Tahoma" panose="020B0604030504040204" pitchFamily="34" charset="0"/>
                </a:rPr>
                <a:t> </a:t>
              </a:r>
              <a:endParaRPr lang="en-US" sz="1799" kern="0" dirty="0">
                <a:solidFill>
                  <a:prstClr val="white"/>
                </a:solidFill>
                <a:latin typeface="Century Gothic" panose="020B0502020202020204"/>
              </a:endParaRPr>
            </a:p>
          </p:txBody>
        </p:sp>
        <p:sp>
          <p:nvSpPr>
            <p:cNvPr id="8" name="Rounded Rectangle 7"/>
            <p:cNvSpPr/>
            <p:nvPr/>
          </p:nvSpPr>
          <p:spPr>
            <a:xfrm>
              <a:off x="1095884" y="2274375"/>
              <a:ext cx="10588752" cy="2286000"/>
            </a:xfrm>
            <a:prstGeom prst="roundRect">
              <a:avLst>
                <a:gd name="adj" fmla="val 50000"/>
              </a:avLst>
            </a:prstGeom>
            <a:noFill/>
            <a:ln w="63500" cap="rnd" cmpd="sng" algn="ctr">
              <a:gradFill>
                <a:gsLst>
                  <a:gs pos="0">
                    <a:srgbClr val="4AA157">
                      <a:lumMod val="60000"/>
                      <a:lumOff val="40000"/>
                    </a:srgbClr>
                  </a:gs>
                  <a:gs pos="100000">
                    <a:srgbClr val="4AA157">
                      <a:lumMod val="60000"/>
                      <a:lumOff val="40000"/>
                    </a:srgbClr>
                  </a:gs>
                </a:gsLst>
                <a:lin ang="5400000" scaled="1"/>
              </a:gradFill>
              <a:prstDash val="solid"/>
            </a:ln>
            <a:effectLst/>
            <a:scene3d>
              <a:camera prst="orthographicFront"/>
              <a:lightRig rig="threePt" dir="t"/>
            </a:scene3d>
            <a:sp3d>
              <a:bevelT w="349250"/>
            </a:sp3d>
          </p:spPr>
          <p:txBody>
            <a:bodyPr rtlCol="0" anchor="ctr"/>
            <a:lstStyle/>
            <a:p>
              <a:pPr algn="ctr" defTabSz="914126">
                <a:defRPr/>
              </a:pPr>
              <a:endParaRPr lang="en-US" sz="1799" kern="0">
                <a:solidFill>
                  <a:prstClr val="white"/>
                </a:solidFill>
                <a:latin typeface="Century Gothic" panose="020B0502020202020204"/>
              </a:endParaRPr>
            </a:p>
          </p:txBody>
        </p:sp>
      </p:grpSp>
      <p:pic>
        <p:nvPicPr>
          <p:cNvPr id="9" name="Picture 8"/>
          <p:cNvPicPr>
            <a:picLocks noChangeAspect="1"/>
          </p:cNvPicPr>
          <p:nvPr/>
        </p:nvPicPr>
        <p:blipFill>
          <a:blip r:embed="rId3"/>
          <a:stretch>
            <a:fillRect/>
          </a:stretch>
        </p:blipFill>
        <p:spPr>
          <a:xfrm>
            <a:off x="3259831" y="3430113"/>
            <a:ext cx="5942052" cy="842506"/>
          </a:xfrm>
          <a:prstGeom prst="roundRect">
            <a:avLst>
              <a:gd name="adj" fmla="val 38186"/>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67764" y="675474"/>
            <a:ext cx="4329137" cy="22345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7" name="Group 16"/>
          <p:cNvGrpSpPr/>
          <p:nvPr/>
        </p:nvGrpSpPr>
        <p:grpSpPr>
          <a:xfrm>
            <a:off x="2673896" y="4541659"/>
            <a:ext cx="7261422" cy="2191489"/>
            <a:chOff x="1095884" y="1965960"/>
            <a:chExt cx="10588752" cy="2926080"/>
          </a:xfrm>
        </p:grpSpPr>
        <p:sp>
          <p:nvSpPr>
            <p:cNvPr id="18" name="Rounded Rectangle 17"/>
            <p:cNvSpPr/>
            <p:nvPr/>
          </p:nvSpPr>
          <p:spPr>
            <a:xfrm>
              <a:off x="3249739" y="1965960"/>
              <a:ext cx="6108192" cy="2926080"/>
            </a:xfrm>
            <a:prstGeom prst="roundRect">
              <a:avLst>
                <a:gd name="adj" fmla="val 50000"/>
              </a:avLst>
            </a:prstGeom>
            <a:solidFill>
              <a:srgbClr val="FFCC00"/>
            </a:solidFill>
            <a:ln w="15875" cap="rnd" cmpd="sng" algn="ctr">
              <a:noFill/>
              <a:prstDash val="solid"/>
            </a:ln>
            <a:effectLst/>
            <a:scene3d>
              <a:camera prst="orthographicFront"/>
              <a:lightRig rig="threePt" dir="t"/>
            </a:scene3d>
            <a:sp3d>
              <a:bevelT w="361950" h="254000" prst="relaxedInset"/>
            </a:sp3d>
          </p:spPr>
          <p:txBody>
            <a:bodyPr rtlCol="0" anchor="ctr"/>
            <a:lstStyle/>
            <a:p>
              <a:pPr algn="ctr" defTabSz="914126">
                <a:defRPr/>
              </a:pPr>
              <a:endParaRPr lang="en-US" sz="1799" kern="0">
                <a:solidFill>
                  <a:prstClr val="white"/>
                </a:solidFill>
                <a:latin typeface="Century Gothic" panose="020B0502020202020204"/>
              </a:endParaRPr>
            </a:p>
          </p:txBody>
        </p:sp>
        <p:sp>
          <p:nvSpPr>
            <p:cNvPr id="19" name="Rounded Rectangle 18"/>
            <p:cNvSpPr/>
            <p:nvPr/>
          </p:nvSpPr>
          <p:spPr>
            <a:xfrm>
              <a:off x="1379349" y="2436876"/>
              <a:ext cx="10021824" cy="1984247"/>
            </a:xfrm>
            <a:prstGeom prst="roundRect">
              <a:avLst>
                <a:gd name="adj" fmla="val 50000"/>
              </a:avLst>
            </a:prstGeom>
            <a:solidFill>
              <a:sysClr val="window" lastClr="FFFFFF">
                <a:lumMod val="75000"/>
                <a:lumOff val="25000"/>
              </a:sysClr>
            </a:solidFill>
            <a:ln w="15875" cap="rnd" cmpd="sng" algn="ctr">
              <a:noFill/>
              <a:prstDash val="solid"/>
            </a:ln>
            <a:effectLst/>
            <a:scene3d>
              <a:camera prst="orthographicFront"/>
              <a:lightRig rig="threePt" dir="t">
                <a:rot lat="0" lon="0" rev="1200000"/>
              </a:lightRig>
            </a:scene3d>
            <a:sp3d prstMaterial="dkEdge">
              <a:bevelT w="254000" h="330200" prst="riblet"/>
            </a:sp3d>
          </p:spPr>
          <p:txBody>
            <a:bodyPr rtlCol="0" anchor="ctr"/>
            <a:lstStyle/>
            <a:p>
              <a:pPr algn="ctr" defTabSz="914126">
                <a:defRPr/>
              </a:pPr>
              <a:r>
                <a:rPr lang="fa-IR" sz="1799" kern="0" dirty="0">
                  <a:solidFill>
                    <a:prstClr val="white"/>
                  </a:solidFill>
                  <a:latin typeface="Century Gothic" panose="020B0502020202020204"/>
                  <a:cs typeface="Tahoma" panose="020B0604030504040204" pitchFamily="34" charset="0"/>
                </a:rPr>
                <a:t> </a:t>
              </a:r>
              <a:endParaRPr lang="en-US" sz="1799" kern="0" dirty="0">
                <a:solidFill>
                  <a:prstClr val="white"/>
                </a:solidFill>
                <a:latin typeface="Century Gothic" panose="020B0502020202020204"/>
              </a:endParaRPr>
            </a:p>
          </p:txBody>
        </p:sp>
        <p:sp>
          <p:nvSpPr>
            <p:cNvPr id="20" name="Rounded Rectangle 19"/>
            <p:cNvSpPr/>
            <p:nvPr/>
          </p:nvSpPr>
          <p:spPr>
            <a:xfrm>
              <a:off x="1095884" y="2274375"/>
              <a:ext cx="10588752" cy="2286000"/>
            </a:xfrm>
            <a:prstGeom prst="roundRect">
              <a:avLst>
                <a:gd name="adj" fmla="val 50000"/>
              </a:avLst>
            </a:prstGeom>
            <a:noFill/>
            <a:ln w="63500" cap="rnd" cmpd="sng" algn="ctr">
              <a:gradFill>
                <a:gsLst>
                  <a:gs pos="0">
                    <a:srgbClr val="4AA157">
                      <a:lumMod val="60000"/>
                      <a:lumOff val="40000"/>
                    </a:srgbClr>
                  </a:gs>
                  <a:gs pos="100000">
                    <a:srgbClr val="4AA157">
                      <a:lumMod val="60000"/>
                      <a:lumOff val="40000"/>
                    </a:srgbClr>
                  </a:gs>
                </a:gsLst>
                <a:lin ang="5400000" scaled="1"/>
              </a:gradFill>
              <a:prstDash val="solid"/>
            </a:ln>
            <a:effectLst/>
            <a:scene3d>
              <a:camera prst="orthographicFront"/>
              <a:lightRig rig="threePt" dir="t"/>
            </a:scene3d>
            <a:sp3d>
              <a:bevelT w="349250"/>
            </a:sp3d>
          </p:spPr>
          <p:txBody>
            <a:bodyPr rtlCol="0" anchor="ctr"/>
            <a:lstStyle/>
            <a:p>
              <a:pPr algn="ctr" defTabSz="914126">
                <a:defRPr/>
              </a:pPr>
              <a:endParaRPr lang="en-US" sz="1799" kern="0">
                <a:solidFill>
                  <a:prstClr val="white"/>
                </a:solidFill>
                <a:latin typeface="Century Gothic" panose="020B0502020202020204"/>
              </a:endParaRPr>
            </a:p>
          </p:txBody>
        </p:sp>
      </p:grpSp>
      <p:pic>
        <p:nvPicPr>
          <p:cNvPr id="11" name="Picture 10"/>
          <p:cNvPicPr>
            <a:picLocks noChangeAspect="1"/>
          </p:cNvPicPr>
          <p:nvPr/>
        </p:nvPicPr>
        <p:blipFill>
          <a:blip r:embed="rId5"/>
          <a:stretch>
            <a:fillRect/>
          </a:stretch>
        </p:blipFill>
        <p:spPr>
          <a:xfrm>
            <a:off x="3259832" y="5072102"/>
            <a:ext cx="6089553" cy="1187040"/>
          </a:xfrm>
          <a:prstGeom prst="roundRect">
            <a:avLst>
              <a:gd name="adj" fmla="val 377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8781226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6"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par>
                                <p:cTn id="26" presetID="6"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0" y="-152400"/>
            <a:ext cx="12188825" cy="1143000"/>
          </a:xfrm>
          <a:prstGeom prst="rect">
            <a:avLst/>
          </a:prstGeom>
        </p:spPr>
        <p:txBody>
          <a:bodyPr vert="horz" lIns="91427" tIns="45714" rIns="91427" bIns="45714"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fa-IR" sz="4800" dirty="0">
                <a:cs typeface="B Titr" pitchFamily="2" charset="-78"/>
              </a:rPr>
              <a:t>سوگیری های شناختی</a:t>
            </a:r>
            <a:endParaRPr lang="en-US" sz="4800" dirty="0">
              <a:cs typeface="B Titr" pitchFamily="2" charset="-78"/>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0701977">
            <a:off x="249776" y="1416619"/>
            <a:ext cx="5212080" cy="3222803"/>
          </a:xfrm>
          <a:prstGeom prst="roundRect">
            <a:avLst>
              <a:gd name="adj" fmla="val 8594"/>
            </a:avLst>
          </a:prstGeom>
          <a:solidFill>
            <a:srgbClr val="FFFFFF">
              <a:shade val="85000"/>
            </a:srgbClr>
          </a:solidFill>
          <a:ln>
            <a:noFill/>
          </a:ln>
          <a:effectLst/>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70812" y="838120"/>
            <a:ext cx="4297680" cy="3810080"/>
          </a:xfrm>
          <a:prstGeom prst="roundRect">
            <a:avLst>
              <a:gd name="adj" fmla="val 8594"/>
            </a:avLst>
          </a:prstGeom>
          <a:solidFill>
            <a:srgbClr val="FFFFFF">
              <a:shade val="85000"/>
            </a:srgbClr>
          </a:solidFill>
          <a:ln>
            <a:noFill/>
          </a:ln>
          <a:effectLst/>
        </p:spPr>
      </p:pic>
      <p:pic>
        <p:nvPicPr>
          <p:cNvPr id="6" name="Picture 5">
            <a:hlinkClick r:id="rId4"/>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46412" y="4463291"/>
            <a:ext cx="6473825" cy="241375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91610179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80">
                                          <p:stCondLst>
                                            <p:cond delay="0"/>
                                          </p:stCondLst>
                                        </p:cTn>
                                        <p:tgtEl>
                                          <p:spTgt spid="6"/>
                                        </p:tgtEl>
                                      </p:cBhvr>
                                    </p:animEffect>
                                    <p:anim calcmode="lin" valueType="num">
                                      <p:cBhvr>
                                        <p:cTn id="1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3" dur="26">
                                          <p:stCondLst>
                                            <p:cond delay="650"/>
                                          </p:stCondLst>
                                        </p:cTn>
                                        <p:tgtEl>
                                          <p:spTgt spid="6"/>
                                        </p:tgtEl>
                                      </p:cBhvr>
                                      <p:to x="100000" y="60000"/>
                                    </p:animScale>
                                    <p:animScale>
                                      <p:cBhvr>
                                        <p:cTn id="24" dur="166" decel="50000">
                                          <p:stCondLst>
                                            <p:cond delay="676"/>
                                          </p:stCondLst>
                                        </p:cTn>
                                        <p:tgtEl>
                                          <p:spTgt spid="6"/>
                                        </p:tgtEl>
                                      </p:cBhvr>
                                      <p:to x="100000" y="100000"/>
                                    </p:animScale>
                                    <p:animScale>
                                      <p:cBhvr>
                                        <p:cTn id="25" dur="26">
                                          <p:stCondLst>
                                            <p:cond delay="1312"/>
                                          </p:stCondLst>
                                        </p:cTn>
                                        <p:tgtEl>
                                          <p:spTgt spid="6"/>
                                        </p:tgtEl>
                                      </p:cBhvr>
                                      <p:to x="100000" y="80000"/>
                                    </p:animScale>
                                    <p:animScale>
                                      <p:cBhvr>
                                        <p:cTn id="26" dur="166" decel="50000">
                                          <p:stCondLst>
                                            <p:cond delay="1338"/>
                                          </p:stCondLst>
                                        </p:cTn>
                                        <p:tgtEl>
                                          <p:spTgt spid="6"/>
                                        </p:tgtEl>
                                      </p:cBhvr>
                                      <p:to x="100000" y="100000"/>
                                    </p:animScale>
                                    <p:animScale>
                                      <p:cBhvr>
                                        <p:cTn id="27" dur="26">
                                          <p:stCondLst>
                                            <p:cond delay="1642"/>
                                          </p:stCondLst>
                                        </p:cTn>
                                        <p:tgtEl>
                                          <p:spTgt spid="6"/>
                                        </p:tgtEl>
                                      </p:cBhvr>
                                      <p:to x="100000" y="90000"/>
                                    </p:animScale>
                                    <p:animScale>
                                      <p:cBhvr>
                                        <p:cTn id="28" dur="166" decel="50000">
                                          <p:stCondLst>
                                            <p:cond delay="1668"/>
                                          </p:stCondLst>
                                        </p:cTn>
                                        <p:tgtEl>
                                          <p:spTgt spid="6"/>
                                        </p:tgtEl>
                                      </p:cBhvr>
                                      <p:to x="100000" y="100000"/>
                                    </p:animScale>
                                    <p:animScale>
                                      <p:cBhvr>
                                        <p:cTn id="29" dur="26">
                                          <p:stCondLst>
                                            <p:cond delay="1808"/>
                                          </p:stCondLst>
                                        </p:cTn>
                                        <p:tgtEl>
                                          <p:spTgt spid="6"/>
                                        </p:tgtEl>
                                      </p:cBhvr>
                                      <p:to x="100000" y="95000"/>
                                    </p:animScale>
                                    <p:animScale>
                                      <p:cBhvr>
                                        <p:cTn id="3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133B6F-EFBE-4724-AE2A-3EFE50AFD4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54478" y="0"/>
            <a:ext cx="5235934" cy="6858000"/>
          </a:xfrm>
          <a:prstGeom prst="rect">
            <a:avLst/>
          </a:prstGeom>
        </p:spPr>
      </p:pic>
      <p:pic>
        <p:nvPicPr>
          <p:cNvPr id="5" name="Picture 4">
            <a:extLst>
              <a:ext uri="{FF2B5EF4-FFF2-40B4-BE49-F238E27FC236}">
                <a16:creationId xmlns:a16="http://schemas.microsoft.com/office/drawing/2014/main" id="{1C11FBE3-1AEF-4FD9-9413-3AD22783C65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88" y="0"/>
            <a:ext cx="5257800" cy="6858000"/>
          </a:xfrm>
          <a:prstGeom prst="rect">
            <a:avLst/>
          </a:prstGeom>
        </p:spPr>
      </p:pic>
    </p:spTree>
    <p:extLst>
      <p:ext uri="{BB962C8B-B14F-4D97-AF65-F5344CB8AC3E}">
        <p14:creationId xmlns:p14="http://schemas.microsoft.com/office/powerpoint/2010/main" val="77672728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1CEC780A-46CC-44D7-8BDF-2DE13D6709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13861" y="0"/>
            <a:ext cx="5574964" cy="6858000"/>
          </a:xfrm>
          <a:prstGeom prst="rect">
            <a:avLst/>
          </a:prstGeom>
        </p:spPr>
      </p:pic>
      <p:pic>
        <p:nvPicPr>
          <p:cNvPr id="5" name="Picture 4">
            <a:extLst>
              <a:ext uri="{FF2B5EF4-FFF2-40B4-BE49-F238E27FC236}">
                <a16:creationId xmlns:a16="http://schemas.microsoft.com/office/drawing/2014/main" id="{32139546-9532-443F-A956-C6C922A3EFF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5235934" cy="6858000"/>
          </a:xfrm>
          <a:prstGeom prst="rect">
            <a:avLst/>
          </a:prstGeom>
        </p:spPr>
      </p:pic>
    </p:spTree>
    <p:extLst>
      <p:ext uri="{BB962C8B-B14F-4D97-AF65-F5344CB8AC3E}">
        <p14:creationId xmlns:p14="http://schemas.microsoft.com/office/powerpoint/2010/main" val="299274884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D999B1-B1DB-446F-8E37-CE8A2504C7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Tree>
    <p:extLst>
      <p:ext uri="{BB962C8B-B14F-4D97-AF65-F5344CB8AC3E}">
        <p14:creationId xmlns:p14="http://schemas.microsoft.com/office/powerpoint/2010/main" val="297380561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958094678"/>
              </p:ext>
            </p:extLst>
          </p:nvPr>
        </p:nvGraphicFramePr>
        <p:xfrm>
          <a:off x="-1" y="76200"/>
          <a:ext cx="12188825"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500598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DDDD21-A3FC-404F-B50B-E35903E96C6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88" y="-13252"/>
            <a:ext cx="5486400" cy="6858000"/>
          </a:xfrm>
          <a:prstGeom prst="rect">
            <a:avLst/>
          </a:prstGeom>
        </p:spPr>
      </p:pic>
      <p:pic>
        <p:nvPicPr>
          <p:cNvPr id="7" name="Picture 6">
            <a:hlinkClick r:id="rId3"/>
            <a:extLst>
              <a:ext uri="{FF2B5EF4-FFF2-40B4-BE49-F238E27FC236}">
                <a16:creationId xmlns:a16="http://schemas.microsoft.com/office/drawing/2014/main" id="{4168A89F-15C3-4AF8-BD48-957E2B07D9C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04010" y="0"/>
            <a:ext cx="5486401" cy="6858000"/>
          </a:xfrm>
          <a:prstGeom prst="rect">
            <a:avLst/>
          </a:prstGeom>
        </p:spPr>
      </p:pic>
    </p:spTree>
    <p:extLst>
      <p:ext uri="{BB962C8B-B14F-4D97-AF65-F5344CB8AC3E}">
        <p14:creationId xmlns:p14="http://schemas.microsoft.com/office/powerpoint/2010/main" val="255756033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10451" y="3022925"/>
            <a:ext cx="6478374" cy="3835075"/>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427508" cy="4724399"/>
          </a:xfrm>
          <a:prstGeom prst="rect">
            <a:avLst/>
          </a:prstGeom>
        </p:spPr>
      </p:pic>
    </p:spTree>
    <p:extLst>
      <p:ext uri="{BB962C8B-B14F-4D97-AF65-F5344CB8AC3E}">
        <p14:creationId xmlns:p14="http://schemas.microsoft.com/office/powerpoint/2010/main" val="249880352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جنگ موریانه ها-کتاب\1متن نهایی\1نهایی کتاب\1متن نهایی-نهایی\سواد جنگ نرم2\1متن کتاب\DVD2\DVD\تصاویر رنگی کتاب\6مدیریت تیترها و تصاویر\34.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2664" y="0"/>
            <a:ext cx="9178948"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10437812" y="838200"/>
            <a:ext cx="677108" cy="6248400"/>
          </a:xfrm>
          <a:prstGeom prst="rect">
            <a:avLst/>
          </a:prstGeom>
          <a:noFill/>
        </p:spPr>
        <p:txBody>
          <a:bodyPr vert="vert" wrap="square" rtlCol="0">
            <a:spAutoFit/>
          </a:bodyPr>
          <a:lstStyle/>
          <a:p>
            <a:pPr algn="ctr"/>
            <a:r>
              <a:rPr lang="fa-IR" sz="3200" dirty="0">
                <a:solidFill>
                  <a:srgbClr val="FFFF00"/>
                </a:solidFill>
                <a:cs typeface="B Titr" pitchFamily="2" charset="-78"/>
              </a:rPr>
              <a:t>مراسم سالیانه مصائب مسیح در لندن</a:t>
            </a:r>
            <a:endParaRPr lang="en-US" sz="3200" dirty="0">
              <a:solidFill>
                <a:srgbClr val="FFFF00"/>
              </a:solidFill>
              <a:cs typeface="B Titr" pitchFamily="2" charset="-78"/>
            </a:endParaRPr>
          </a:p>
        </p:txBody>
      </p:sp>
    </p:spTree>
    <p:extLst>
      <p:ext uri="{BB962C8B-B14F-4D97-AF65-F5344CB8AC3E}">
        <p14:creationId xmlns:p14="http://schemas.microsoft.com/office/powerpoint/2010/main" val="355306317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36812" y="0"/>
            <a:ext cx="7772400" cy="68295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1263667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BFD03E-1307-4DCB-9892-46C7F936BEF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36812" y="0"/>
            <a:ext cx="7932145" cy="6858000"/>
          </a:xfrm>
          <a:prstGeom prst="rect">
            <a:avLst/>
          </a:prstGeom>
        </p:spPr>
      </p:pic>
    </p:spTree>
    <p:extLst>
      <p:ext uri="{BB962C8B-B14F-4D97-AF65-F5344CB8AC3E}">
        <p14:creationId xmlns:p14="http://schemas.microsoft.com/office/powerpoint/2010/main" val="194661058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88825" cy="693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1450554" y="2491532"/>
            <a:ext cx="7087766" cy="2385268"/>
          </a:xfrm>
          <a:prstGeom prst="rect">
            <a:avLst/>
          </a:prstGeom>
        </p:spPr>
        <p:txBody>
          <a:bodyPr wrap="square">
            <a:spAutoFit/>
          </a:bodyPr>
          <a:lstStyle/>
          <a:p>
            <a:pPr algn="ctr">
              <a:lnSpc>
                <a:spcPct val="150000"/>
              </a:lnSpc>
            </a:pPr>
            <a:r>
              <a:rPr lang="fa-IR" sz="3800" dirty="0">
                <a:solidFill>
                  <a:srgbClr val="FF0000"/>
                </a:solidFill>
                <a:effectLst>
                  <a:outerShdw blurRad="38100" dist="38100" dir="2700000" algn="tl">
                    <a:srgbClr val="000000">
                      <a:alpha val="43137"/>
                    </a:srgbClr>
                  </a:outerShdw>
                </a:effectLst>
                <a:cs typeface="B Titr" pitchFamily="2" charset="-78"/>
              </a:rPr>
              <a:t>جنگ روایت‌ها؛ </a:t>
            </a:r>
          </a:p>
          <a:p>
            <a:pPr algn="ctr">
              <a:lnSpc>
                <a:spcPct val="150000"/>
              </a:lnSpc>
            </a:pPr>
            <a:r>
              <a:rPr lang="fa-IR" sz="3200" dirty="0">
                <a:solidFill>
                  <a:srgbClr val="FF0000"/>
                </a:solidFill>
                <a:effectLst>
                  <a:outerShdw blurRad="38100" dist="38100" dir="2700000" algn="tl">
                    <a:srgbClr val="000000">
                      <a:alpha val="43137"/>
                    </a:srgbClr>
                  </a:outerShdw>
                </a:effectLst>
                <a:cs typeface="B Titr" pitchFamily="2" charset="-78"/>
              </a:rPr>
              <a:t>مدیریت برداشت</a:t>
            </a:r>
          </a:p>
          <a:p>
            <a:pPr algn="ctr">
              <a:lnSpc>
                <a:spcPct val="150000"/>
              </a:lnSpc>
            </a:pPr>
            <a:r>
              <a:rPr lang="fa-IR" sz="3200" dirty="0">
                <a:solidFill>
                  <a:srgbClr val="FF0000"/>
                </a:solidFill>
                <a:effectLst>
                  <a:outerShdw blurRad="38100" dist="38100" dir="2700000" algn="tl">
                    <a:srgbClr val="000000">
                      <a:alpha val="43137"/>
                    </a:srgbClr>
                  </a:outerShdw>
                </a:effectLst>
                <a:cs typeface="B Titr" pitchFamily="2" charset="-78"/>
              </a:rPr>
              <a:t>جنگ سرعت</a:t>
            </a:r>
            <a:endParaRPr lang="en-US" sz="3200" dirty="0">
              <a:solidFill>
                <a:srgbClr val="FF0000"/>
              </a:solidFill>
              <a:effectLst>
                <a:outerShdw blurRad="38100" dist="38100" dir="2700000" algn="tl">
                  <a:srgbClr val="000000">
                    <a:alpha val="43137"/>
                  </a:srgbClr>
                </a:outerShdw>
              </a:effectLst>
              <a:cs typeface="B Titr" pitchFamily="2" charset="-78"/>
            </a:endParaRPr>
          </a:p>
        </p:txBody>
      </p:sp>
      <p:sp>
        <p:nvSpPr>
          <p:cNvPr id="2" name="TextBox 1"/>
          <p:cNvSpPr txBox="1"/>
          <p:nvPr/>
        </p:nvSpPr>
        <p:spPr>
          <a:xfrm>
            <a:off x="39354" y="4876800"/>
            <a:ext cx="5674058" cy="2308324"/>
          </a:xfrm>
          <a:prstGeom prst="rect">
            <a:avLst/>
          </a:prstGeom>
          <a:noFill/>
        </p:spPr>
        <p:txBody>
          <a:bodyPr wrap="square" rtlCol="0">
            <a:spAutoFit/>
          </a:bodyPr>
          <a:lstStyle/>
          <a:p>
            <a:pPr algn="ctr"/>
            <a:r>
              <a:rPr lang="ar-SA" sz="3600" dirty="0">
                <a:solidFill>
                  <a:srgbClr val="FFFF00"/>
                </a:solidFill>
                <a:effectLst>
                  <a:outerShdw blurRad="38100" dist="38100" dir="2700000" algn="tl">
                    <a:srgbClr val="000000">
                      <a:alpha val="43137"/>
                    </a:srgbClr>
                  </a:outerShdw>
                </a:effectLst>
                <a:cs typeface="B Titr" pitchFamily="2" charset="-78"/>
              </a:rPr>
              <a:t>در پایان روز ، درک و برداشت از آن چه که رخ داده مهم تر از آن چیزی است که واقعاً رخ داده است</a:t>
            </a:r>
            <a:endParaRPr lang="en-US" sz="3600" dirty="0">
              <a:solidFill>
                <a:srgbClr val="FFFF00"/>
              </a:solidFill>
              <a:effectLst>
                <a:outerShdw blurRad="38100" dist="38100" dir="2700000" algn="tl">
                  <a:srgbClr val="000000">
                    <a:alpha val="43137"/>
                  </a:srgbClr>
                </a:outerShdw>
              </a:effectLst>
              <a:cs typeface="B Titr" pitchFamily="2" charset="-78"/>
            </a:endParaRPr>
          </a:p>
          <a:p>
            <a:pPr algn="ctr"/>
            <a:endParaRPr lang="en-US" sz="3600" dirty="0"/>
          </a:p>
        </p:txBody>
      </p:sp>
    </p:spTree>
    <p:extLst>
      <p:ext uri="{BB962C8B-B14F-4D97-AF65-F5344CB8AC3E}">
        <p14:creationId xmlns:p14="http://schemas.microsoft.com/office/powerpoint/2010/main" val="362699574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4"/>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06021D40-8758-495B-BFEE-08ED4EBFD28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0999002">
            <a:off x="305153" y="406484"/>
            <a:ext cx="4873218" cy="3657600"/>
          </a:xfrm>
          <a:prstGeom prst="rect">
            <a:avLst/>
          </a:prstGeom>
        </p:spPr>
      </p:pic>
      <p:pic>
        <p:nvPicPr>
          <p:cNvPr id="7" name="Picture 6">
            <a:hlinkClick r:id="rId4"/>
            <a:extLst>
              <a:ext uri="{FF2B5EF4-FFF2-40B4-BE49-F238E27FC236}">
                <a16:creationId xmlns:a16="http://schemas.microsoft.com/office/drawing/2014/main" id="{A36C76D3-7D8D-40D5-9FD0-A8F6A42E570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38595" y="2667000"/>
            <a:ext cx="3199107" cy="4191000"/>
          </a:xfrm>
          <a:prstGeom prst="rect">
            <a:avLst/>
          </a:prstGeom>
        </p:spPr>
      </p:pic>
      <p:pic>
        <p:nvPicPr>
          <p:cNvPr id="9" name="Picture 8">
            <a:hlinkClick r:id="rId6"/>
            <a:extLst>
              <a:ext uri="{FF2B5EF4-FFF2-40B4-BE49-F238E27FC236}">
                <a16:creationId xmlns:a16="http://schemas.microsoft.com/office/drawing/2014/main" id="{1D33D203-4951-41A0-9E65-7573C87D9A1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838907" y="0"/>
            <a:ext cx="3199106" cy="4191000"/>
          </a:xfrm>
          <a:prstGeom prst="rect">
            <a:avLst/>
          </a:prstGeom>
        </p:spPr>
      </p:pic>
    </p:spTree>
    <p:extLst>
      <p:ext uri="{BB962C8B-B14F-4D97-AF65-F5344CB8AC3E}">
        <p14:creationId xmlns:p14="http://schemas.microsoft.com/office/powerpoint/2010/main" val="152931560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sih488\Desktop\17 - Copy - Copy.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373" y="0"/>
            <a:ext cx="12129451" cy="68917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0788055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sih488\Desktop\17 - Copy (2).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0053"/>
            <a:ext cx="12188825" cy="68379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9490111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1EE493-6A71-498A-A6A9-D97F6DEE4F0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93"/>
            <a:ext cx="12188825" cy="6856214"/>
          </a:xfrm>
          <a:prstGeom prst="rect">
            <a:avLst/>
          </a:prstGeom>
        </p:spPr>
      </p:pic>
    </p:spTree>
    <p:extLst>
      <p:ext uri="{BB962C8B-B14F-4D97-AF65-F5344CB8AC3E}">
        <p14:creationId xmlns:p14="http://schemas.microsoft.com/office/powerpoint/2010/main" val="10752621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a:extLst>
              <a:ext uri="{FF2B5EF4-FFF2-40B4-BE49-F238E27FC236}">
                <a16:creationId xmlns:a16="http://schemas.microsoft.com/office/drawing/2014/main" id="{D407A045-487A-42E5-A506-7ED1EE1C6BEF}"/>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4780" y="2590801"/>
            <a:ext cx="5451631" cy="4267200"/>
          </a:xfrm>
          <a:prstGeom prst="roundRect">
            <a:avLst>
              <a:gd name="adj" fmla="val 8594"/>
            </a:avLst>
          </a:prstGeom>
          <a:solidFill>
            <a:srgbClr val="FFFFFF">
              <a:shade val="85000"/>
            </a:srgbClr>
          </a:solidFill>
          <a:ln>
            <a:noFill/>
          </a:ln>
          <a:effectLst/>
        </p:spPr>
      </p:pic>
      <p:sp>
        <p:nvSpPr>
          <p:cNvPr id="6" name="TextBox 5">
            <a:extLst>
              <a:ext uri="{FF2B5EF4-FFF2-40B4-BE49-F238E27FC236}">
                <a16:creationId xmlns:a16="http://schemas.microsoft.com/office/drawing/2014/main" id="{9086A119-3B3C-4CD7-92B5-3529B16015DD}"/>
              </a:ext>
            </a:extLst>
          </p:cNvPr>
          <p:cNvSpPr txBox="1"/>
          <p:nvPr/>
        </p:nvSpPr>
        <p:spPr>
          <a:xfrm rot="20257070">
            <a:off x="-1900389" y="2581798"/>
            <a:ext cx="5435809" cy="1107996"/>
          </a:xfrm>
          <a:prstGeom prst="rect">
            <a:avLst/>
          </a:prstGeom>
          <a:noFill/>
        </p:spPr>
        <p:txBody>
          <a:bodyPr wrap="square" rtlCol="0">
            <a:spAutoFit/>
          </a:bodyPr>
          <a:lstStyle/>
          <a:p>
            <a:pPr algn="ctr"/>
            <a:r>
              <a:rPr lang="en-US" sz="6600" b="1" dirty="0">
                <a:solidFill>
                  <a:srgbClr val="FF0000"/>
                </a:solidFill>
                <a:latin typeface="Bell MT" panose="02020503060305020303" pitchFamily="18" charset="0"/>
                <a:cs typeface="B Titr" pitchFamily="2" charset="-78"/>
              </a:rPr>
              <a:t>BBC</a:t>
            </a:r>
          </a:p>
        </p:txBody>
      </p:sp>
      <p:pic>
        <p:nvPicPr>
          <p:cNvPr id="5" name="Picture 4">
            <a:hlinkClick r:id="rId4"/>
            <a:extLst>
              <a:ext uri="{FF2B5EF4-FFF2-40B4-BE49-F238E27FC236}">
                <a16:creationId xmlns:a16="http://schemas.microsoft.com/office/drawing/2014/main" id="{2AACBD00-D3E5-4325-8F9D-5B252323C8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38781" y="1143000"/>
            <a:ext cx="5451631" cy="4267200"/>
          </a:xfrm>
          <a:prstGeom prst="roundRect">
            <a:avLst>
              <a:gd name="adj" fmla="val 8594"/>
            </a:avLst>
          </a:prstGeom>
          <a:solidFill>
            <a:srgbClr val="FFFFFF">
              <a:shade val="85000"/>
            </a:srgbClr>
          </a:solidFill>
          <a:ln>
            <a:noFill/>
          </a:ln>
          <a:effectLst/>
        </p:spPr>
      </p:pic>
      <p:sp>
        <p:nvSpPr>
          <p:cNvPr id="7" name="TextBox 6">
            <a:extLst>
              <a:ext uri="{FF2B5EF4-FFF2-40B4-BE49-F238E27FC236}">
                <a16:creationId xmlns:a16="http://schemas.microsoft.com/office/drawing/2014/main" id="{36D64561-4CF8-4C3C-BFA7-B6A36AC95A74}"/>
              </a:ext>
            </a:extLst>
          </p:cNvPr>
          <p:cNvSpPr txBox="1"/>
          <p:nvPr/>
        </p:nvSpPr>
        <p:spPr>
          <a:xfrm rot="20257070">
            <a:off x="5033810" y="1211852"/>
            <a:ext cx="5435809" cy="1107996"/>
          </a:xfrm>
          <a:prstGeom prst="rect">
            <a:avLst/>
          </a:prstGeom>
          <a:noFill/>
        </p:spPr>
        <p:txBody>
          <a:bodyPr wrap="square" rtlCol="0">
            <a:spAutoFit/>
          </a:bodyPr>
          <a:lstStyle/>
          <a:p>
            <a:pPr algn="ctr"/>
            <a:r>
              <a:rPr lang="en-US" sz="6600" b="1" dirty="0">
                <a:solidFill>
                  <a:srgbClr val="FF0000"/>
                </a:solidFill>
                <a:cs typeface="B Titr" pitchFamily="2" charset="-78"/>
              </a:rPr>
              <a:t>20:30</a:t>
            </a:r>
          </a:p>
        </p:txBody>
      </p:sp>
    </p:spTree>
    <p:extLst>
      <p:ext uri="{BB962C8B-B14F-4D97-AF65-F5344CB8AC3E}">
        <p14:creationId xmlns:p14="http://schemas.microsoft.com/office/powerpoint/2010/main" val="29942042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20899198">
            <a:off x="155445" y="1391583"/>
            <a:ext cx="11359490" cy="2215991"/>
          </a:xfrm>
          <a:prstGeom prst="rect">
            <a:avLst/>
          </a:prstGeom>
          <a:noFill/>
        </p:spPr>
        <p:txBody>
          <a:bodyPr wrap="square" rtlCol="0">
            <a:spAutoFit/>
          </a:bodyPr>
          <a:lstStyle/>
          <a:p>
            <a:pPr algn="r" rtl="1">
              <a:lnSpc>
                <a:spcPct val="200000"/>
              </a:lnSpc>
            </a:pPr>
            <a:r>
              <a:rPr lang="ar-SA" sz="2000" dirty="0">
                <a:solidFill>
                  <a:srgbClr val="FFFF00"/>
                </a:solidFill>
                <a:cs typeface="B Titr" pitchFamily="2" charset="-78"/>
              </a:rPr>
              <a:t>روایت اول: </a:t>
            </a:r>
            <a:r>
              <a:rPr lang="ar-SA" sz="2000" dirty="0">
                <a:cs typeface="B Titr" pitchFamily="2" charset="-78"/>
              </a:rPr>
              <a:t>«به دنبال آتش‌سوزی در خیابان جمهوری و اهمال نیروهای آتش‌نشانی در نجات حادثه دیدگان، سه زن کشته شدند. در پی آتش‌سوزی در این خیابان، نیروهای آتش‌نشانی خود را به محل حادثه رساندند اما در حین عملیات نجات پله مخصوص آن باز نشد و سه زنی که از شدت آتش خود را کنار پنجره رسانده بودند از ترس خود را به پایین پرتاب کرده و کشته شدند.»</a:t>
            </a:r>
            <a:endParaRPr lang="en-US" sz="2000" dirty="0">
              <a:cs typeface="B Titr" pitchFamily="2" charset="-78"/>
            </a:endParaRPr>
          </a:p>
          <a:p>
            <a:pPr algn="r"/>
            <a:endParaRPr lang="en-US" dirty="0">
              <a:cs typeface="B Titr" pitchFamily="2" charset="-78"/>
            </a:endParaRPr>
          </a:p>
        </p:txBody>
      </p:sp>
      <p:sp>
        <p:nvSpPr>
          <p:cNvPr id="5" name="TextBox 4"/>
          <p:cNvSpPr txBox="1"/>
          <p:nvPr/>
        </p:nvSpPr>
        <p:spPr>
          <a:xfrm rot="20884473">
            <a:off x="1070818" y="3859815"/>
            <a:ext cx="10972800" cy="2554545"/>
          </a:xfrm>
          <a:prstGeom prst="rect">
            <a:avLst/>
          </a:prstGeom>
          <a:noFill/>
        </p:spPr>
        <p:txBody>
          <a:bodyPr wrap="square" rtlCol="0">
            <a:spAutoFit/>
          </a:bodyPr>
          <a:lstStyle/>
          <a:p>
            <a:pPr algn="r" rtl="1">
              <a:lnSpc>
                <a:spcPct val="200000"/>
              </a:lnSpc>
            </a:pPr>
            <a:r>
              <a:rPr lang="ar-SA" sz="2000" dirty="0">
                <a:solidFill>
                  <a:srgbClr val="FFFF00"/>
                </a:solidFill>
                <a:cs typeface="B Titr" pitchFamily="2" charset="-78"/>
              </a:rPr>
              <a:t>روایت دوم: </a:t>
            </a:r>
            <a:r>
              <a:rPr lang="ar-SA" sz="2000" dirty="0">
                <a:cs typeface="B Titr" pitchFamily="2" charset="-78"/>
              </a:rPr>
              <a:t>«تجهیزات فرسوده آتش‌نشانی باعث شد تا سه انسانی که می‌توانستند به حیات خود ادامه دهند، زنده نمانند. </a:t>
            </a:r>
            <a:r>
              <a:rPr lang="en-US" sz="2000" dirty="0">
                <a:cs typeface="B Titr" pitchFamily="2" charset="-78"/>
              </a:rPr>
              <a:t>  </a:t>
            </a:r>
            <a:r>
              <a:rPr lang="ar-SA" sz="2000" dirty="0">
                <a:cs typeface="B Titr" pitchFamily="2" charset="-78"/>
              </a:rPr>
              <a:t>به دنبال آتش‌سوزی خیابان جمهوری نیروهای آتش‌نشانی سریعاً خود را به محل حادثه رسانند، اما فرسودگی پله نجات باعث شد تا در حین عملیات آتش‌نشانان نتوانند سه زنی را که در کنار یکی از پنجره‌ها پناه گرفته بودند نجات دهند.»</a:t>
            </a:r>
            <a:endParaRPr lang="en-US" sz="2000" dirty="0">
              <a:cs typeface="B Titr" pitchFamily="2" charset="-78"/>
            </a:endParaRPr>
          </a:p>
          <a:p>
            <a:pPr algn="r">
              <a:lnSpc>
                <a:spcPct val="200000"/>
              </a:lnSpc>
            </a:pPr>
            <a:endParaRPr lang="en-US" sz="2000" dirty="0"/>
          </a:p>
        </p:txBody>
      </p:sp>
    </p:spTree>
    <p:extLst>
      <p:ext uri="{BB962C8B-B14F-4D97-AF65-F5344CB8AC3E}">
        <p14:creationId xmlns:p14="http://schemas.microsoft.com/office/powerpoint/2010/main" val="77136006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B780D8-6A67-4EE7-8A1F-673B178D9C3A}"/>
              </a:ext>
            </a:extLst>
          </p:cNvPr>
          <p:cNvPicPr/>
          <p:nvPr/>
        </p:nvPicPr>
        <p:blipFill>
          <a:blip r:embed="rId2">
            <a:extLst>
              <a:ext uri="{28A0092B-C50C-407E-A947-70E740481C1C}">
                <a14:useLocalDpi xmlns:a14="http://schemas.microsoft.com/office/drawing/2010/main"/>
              </a:ext>
            </a:extLst>
          </a:blip>
          <a:stretch>
            <a:fillRect/>
          </a:stretch>
        </p:blipFill>
        <p:spPr>
          <a:xfrm rot="20684343">
            <a:off x="683109" y="2667103"/>
            <a:ext cx="11223623" cy="2653229"/>
          </a:xfrm>
          <a:prstGeom prst="rect">
            <a:avLst/>
          </a:prstGeom>
        </p:spPr>
      </p:pic>
      <p:sp>
        <p:nvSpPr>
          <p:cNvPr id="6" name="TextBox 5">
            <a:extLst>
              <a:ext uri="{FF2B5EF4-FFF2-40B4-BE49-F238E27FC236}">
                <a16:creationId xmlns:a16="http://schemas.microsoft.com/office/drawing/2014/main" id="{A2963EF2-D028-4479-A2D8-813C166C4BF2}"/>
              </a:ext>
            </a:extLst>
          </p:cNvPr>
          <p:cNvSpPr txBox="1"/>
          <p:nvPr/>
        </p:nvSpPr>
        <p:spPr>
          <a:xfrm rot="20673741">
            <a:off x="-16462" y="906588"/>
            <a:ext cx="10131908" cy="1908215"/>
          </a:xfrm>
          <a:prstGeom prst="rect">
            <a:avLst/>
          </a:prstGeom>
          <a:noFill/>
        </p:spPr>
        <p:txBody>
          <a:bodyPr wrap="square" rtlCol="0">
            <a:spAutoFit/>
          </a:bodyPr>
          <a:lstStyle/>
          <a:p>
            <a:pPr algn="ctr" rtl="1">
              <a:lnSpc>
                <a:spcPct val="500000"/>
              </a:lnSpc>
            </a:pPr>
            <a:r>
              <a:rPr lang="ar-SA" sz="2000" b="1" dirty="0">
                <a:solidFill>
                  <a:srgbClr val="FFFF00"/>
                </a:solidFill>
                <a:cs typeface="B Titr" panose="00000700000000000000" pitchFamily="2" charset="-78"/>
              </a:rPr>
              <a:t>رویکرد متفاوت بی­بی­سی فارسی در پوشش خبری درگیری بین معترضان و پلیس در دو کشور ایران و انگلیس</a:t>
            </a:r>
            <a:endParaRPr lang="en-US" sz="2000" b="1" dirty="0">
              <a:solidFill>
                <a:srgbClr val="FFFF00"/>
              </a:solidFill>
              <a:cs typeface="B Titr" panose="00000700000000000000" pitchFamily="2" charset="-78"/>
            </a:endParaRPr>
          </a:p>
          <a:p>
            <a:pPr algn="ctr" rtl="1"/>
            <a:r>
              <a:rPr lang="ar-SA" b="1" dirty="0">
                <a:cs typeface="B Titr" panose="00000700000000000000" pitchFamily="2" charset="-78"/>
              </a:rPr>
              <a:t>در ایران، «نیروهای دولتی» آغازگر درگیری با معترضین هستند؛ اما در انگلیس، دانشجویان با پلیس درگیری ایجاد می­کنند!</a:t>
            </a:r>
            <a:endParaRPr lang="en-US" b="1" dirty="0">
              <a:cs typeface="B Titr" panose="00000700000000000000" pitchFamily="2" charset="-78"/>
            </a:endParaRPr>
          </a:p>
        </p:txBody>
      </p:sp>
    </p:spTree>
    <p:extLst>
      <p:ext uri="{BB962C8B-B14F-4D97-AF65-F5344CB8AC3E}">
        <p14:creationId xmlns:p14="http://schemas.microsoft.com/office/powerpoint/2010/main" val="59833870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313610" y="24685"/>
            <a:ext cx="4846320" cy="68173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2790"/>
            <a:ext cx="4754880" cy="68848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123DF848-1B75-4599-B4BF-DB195EFCC1EB}"/>
              </a:ext>
            </a:extLst>
          </p:cNvPr>
          <p:cNvSpPr txBox="1"/>
          <p:nvPr/>
        </p:nvSpPr>
        <p:spPr>
          <a:xfrm rot="20189239">
            <a:off x="2489023" y="3589589"/>
            <a:ext cx="4772382" cy="707886"/>
          </a:xfrm>
          <a:prstGeom prst="rect">
            <a:avLst/>
          </a:prstGeom>
          <a:noFill/>
        </p:spPr>
        <p:txBody>
          <a:bodyPr wrap="square" rtlCol="0">
            <a:spAutoFit/>
          </a:bodyPr>
          <a:lstStyle/>
          <a:p>
            <a:r>
              <a:rPr lang="fa-IR" sz="4000" dirty="0">
                <a:solidFill>
                  <a:srgbClr val="C00000"/>
                </a:solidFill>
                <a:cs typeface="B Titr" panose="00000700000000000000" pitchFamily="2" charset="-78"/>
              </a:rPr>
              <a:t>سرایت و هم نیشینی</a:t>
            </a:r>
            <a:endParaRPr lang="en-US" sz="3200" dirty="0">
              <a:solidFill>
                <a:srgbClr val="C00000"/>
              </a:solidFill>
              <a:cs typeface="B Titr" panose="00000700000000000000" pitchFamily="2" charset="-78"/>
            </a:endParaRPr>
          </a:p>
        </p:txBody>
      </p:sp>
      <p:sp>
        <p:nvSpPr>
          <p:cNvPr id="7" name="TextBox 6">
            <a:extLst>
              <a:ext uri="{FF2B5EF4-FFF2-40B4-BE49-F238E27FC236}">
                <a16:creationId xmlns:a16="http://schemas.microsoft.com/office/drawing/2014/main" id="{431AA826-1B5C-4E19-8F02-6706A398E758}"/>
              </a:ext>
            </a:extLst>
          </p:cNvPr>
          <p:cNvSpPr txBox="1"/>
          <p:nvPr/>
        </p:nvSpPr>
        <p:spPr>
          <a:xfrm rot="20189239">
            <a:off x="5082187" y="5170183"/>
            <a:ext cx="4772382" cy="707886"/>
          </a:xfrm>
          <a:prstGeom prst="rect">
            <a:avLst/>
          </a:prstGeom>
          <a:noFill/>
        </p:spPr>
        <p:txBody>
          <a:bodyPr wrap="square" rtlCol="0">
            <a:spAutoFit/>
          </a:bodyPr>
          <a:lstStyle/>
          <a:p>
            <a:r>
              <a:rPr lang="fa-IR" sz="4000" dirty="0">
                <a:solidFill>
                  <a:srgbClr val="C00000"/>
                </a:solidFill>
                <a:cs typeface="B Titr" panose="00000700000000000000" pitchFamily="2" charset="-78"/>
              </a:rPr>
              <a:t>پرش به سکانس دوم</a:t>
            </a:r>
            <a:endParaRPr lang="en-US" sz="3200" dirty="0">
              <a:solidFill>
                <a:srgbClr val="C00000"/>
              </a:solidFill>
              <a:cs typeface="B Titr" panose="00000700000000000000" pitchFamily="2" charset="-78"/>
            </a:endParaRPr>
          </a:p>
        </p:txBody>
      </p:sp>
      <p:pic>
        <p:nvPicPr>
          <p:cNvPr id="3" name="Picture 2">
            <a:extLst>
              <a:ext uri="{FF2B5EF4-FFF2-40B4-BE49-F238E27FC236}">
                <a16:creationId xmlns:a16="http://schemas.microsoft.com/office/drawing/2014/main" id="{201149FA-D865-494E-BEF1-F6D165E1E6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45937" y="0"/>
            <a:ext cx="6621969"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9204531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1B746D-EFB7-420A-99F7-415E64C8DE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1943" y="0"/>
            <a:ext cx="8084939" cy="6858000"/>
          </a:xfrm>
          <a:prstGeom prst="rect">
            <a:avLst/>
          </a:prstGeom>
        </p:spPr>
      </p:pic>
    </p:spTree>
    <p:extLst>
      <p:ext uri="{BB962C8B-B14F-4D97-AF65-F5344CB8AC3E}">
        <p14:creationId xmlns:p14="http://schemas.microsoft.com/office/powerpoint/2010/main" val="120393778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a:ext>
            </a:extLst>
          </a:blip>
          <a:stretch>
            <a:fillRect/>
          </a:stretch>
        </p:blipFill>
        <p:spPr>
          <a:xfrm>
            <a:off x="-1" y="1219200"/>
            <a:ext cx="12188825" cy="472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682624" y="381000"/>
            <a:ext cx="10210800" cy="769441"/>
          </a:xfrm>
          <a:prstGeom prst="rect">
            <a:avLst/>
          </a:prstGeom>
          <a:noFill/>
        </p:spPr>
        <p:txBody>
          <a:bodyPr wrap="square" rtlCol="0">
            <a:spAutoFit/>
          </a:bodyPr>
          <a:lstStyle/>
          <a:p>
            <a:pPr algn="ctr"/>
            <a:r>
              <a:rPr lang="fa-IR" sz="4400" dirty="0">
                <a:solidFill>
                  <a:srgbClr val="FFFF00"/>
                </a:solidFill>
                <a:cs typeface="B Titr" pitchFamily="2" charset="-78"/>
              </a:rPr>
              <a:t>نقطه آغازین عملیات روانی</a:t>
            </a:r>
            <a:endParaRPr lang="en-US" sz="4400" dirty="0">
              <a:solidFill>
                <a:srgbClr val="FFFF00"/>
              </a:solidFill>
              <a:cs typeface="B Titr" pitchFamily="2" charset="-78"/>
            </a:endParaRPr>
          </a:p>
        </p:txBody>
      </p:sp>
    </p:spTree>
    <p:extLst>
      <p:ext uri="{BB962C8B-B14F-4D97-AF65-F5344CB8AC3E}">
        <p14:creationId xmlns:p14="http://schemas.microsoft.com/office/powerpoint/2010/main" val="295263348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a:ext>
            </a:extLst>
          </a:blip>
          <a:srcRect/>
          <a:stretch/>
        </p:blipFill>
        <p:spPr>
          <a:xfrm>
            <a:off x="-1" y="384244"/>
            <a:ext cx="12188826" cy="52513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1522412" y="6211669"/>
            <a:ext cx="9525000" cy="646331"/>
          </a:xfrm>
          <a:prstGeom prst="rect">
            <a:avLst/>
          </a:prstGeom>
          <a:noFill/>
        </p:spPr>
        <p:txBody>
          <a:bodyPr wrap="square" rtlCol="0">
            <a:spAutoFit/>
          </a:bodyPr>
          <a:lstStyle/>
          <a:p>
            <a:pPr algn="ctr" rtl="1"/>
            <a:r>
              <a:rPr lang="ar-SA" sz="3600" dirty="0">
                <a:solidFill>
                  <a:srgbClr val="FFC000"/>
                </a:solidFill>
                <a:cs typeface="B Titr" pitchFamily="2" charset="-78"/>
              </a:rPr>
              <a:t>روز نامه های کیهان و شرق در تاریخ 22 فرودین94</a:t>
            </a:r>
            <a:endParaRPr lang="en-US" sz="3600" dirty="0">
              <a:solidFill>
                <a:srgbClr val="FFC000"/>
              </a:solidFill>
              <a:cs typeface="B Titr" pitchFamily="2" charset="-78"/>
            </a:endParaRPr>
          </a:p>
        </p:txBody>
      </p:sp>
    </p:spTree>
    <p:extLst>
      <p:ext uri="{BB962C8B-B14F-4D97-AF65-F5344CB8AC3E}">
        <p14:creationId xmlns:p14="http://schemas.microsoft.com/office/powerpoint/2010/main" val="219398408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306388" y="304800"/>
            <a:ext cx="10969943" cy="1143000"/>
          </a:xfrm>
          <a:prstGeom prst="rect">
            <a:avLst/>
          </a:prstGeom>
        </p:spPr>
        <p:txBody>
          <a:bodyPr vert="horz" lIns="91427" tIns="45714" rIns="91427" bIns="45714" anchor="ctr">
            <a:normAutofit fontScale="85000" lnSpcReduction="2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rtl="1"/>
            <a:r>
              <a:rPr lang="fa-IR" sz="4800" dirty="0">
                <a:cs typeface="B Titr" pitchFamily="2" charset="-78"/>
              </a:rPr>
              <a:t>اسنادی یا خودخدمتی </a:t>
            </a:r>
            <a:r>
              <a:rPr lang="en-US" sz="4800" dirty="0"/>
              <a:t>Attribution Self-Serving </a:t>
            </a:r>
          </a:p>
          <a:p>
            <a:pPr rtl="1"/>
            <a:r>
              <a:rPr lang="en-US" sz="4800" dirty="0"/>
              <a:t> </a:t>
            </a:r>
          </a:p>
          <a:p>
            <a:pPr rtl="1"/>
            <a:endParaRPr lang="en-US" sz="4800" dirty="0">
              <a:solidFill>
                <a:srgbClr val="FF0000"/>
              </a:solidFill>
              <a:effectLst/>
              <a:cs typeface="B Titr" pitchFamily="2" charset="-78"/>
            </a:endParaRPr>
          </a:p>
        </p:txBody>
      </p:sp>
      <p:pic>
        <p:nvPicPr>
          <p:cNvPr id="8" name="Picture 7">
            <a:extLst>
              <a:ext uri="{FF2B5EF4-FFF2-40B4-BE49-F238E27FC236}">
                <a16:creationId xmlns:a16="http://schemas.microsoft.com/office/drawing/2014/main" id="{3606F24B-827E-49FA-A115-1716068386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481284">
            <a:off x="7205582" y="1778157"/>
            <a:ext cx="4502977"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9B6A46D1-E534-4988-89AB-49CD8FA521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087406">
            <a:off x="530802" y="1852184"/>
            <a:ext cx="4502977"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7649195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masih488\Desktop\newspapers-political-social9704311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88" y="0"/>
            <a:ext cx="5770179" cy="68238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جنگ موریانه ها-کتاب\1متن نهایی\1نهایی کتاب\1متن نهایی-نهایی\سواد جنگ نرم2\1متن کتاب\DVD2\عکس های داخل کتاب\6مدیریت تیترها و تصاویر\151616161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4212" y="0"/>
            <a:ext cx="6819900" cy="6934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asih488\Desktop\newspapers-political-social97043116.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479627" y="0"/>
            <a:ext cx="570919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masih488\Desktop\newspapers-political-social97043106.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680138" y="31531"/>
            <a:ext cx="6654087" cy="6826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65755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heel(1)">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heel(1)">
                                      <p:cBhvr>
                                        <p:cTn id="17" dur="20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جنگ موریانه ها-کتاب\1متن نهایی\1نهایی کتاب\1متن نهایی-نهایی\سواد جنگ نرم2\1متن کتاب\DVD2\عکس های داخل کتاب\6مدیریت تیترها و تصاویر\16161694613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79612" y="0"/>
            <a:ext cx="8493231" cy="6857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705392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465857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2274" y="0"/>
            <a:ext cx="4776551"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56567_406">
            <a:extLst>
              <a:ext uri="{FF2B5EF4-FFF2-40B4-BE49-F238E27FC236}">
                <a16:creationId xmlns:a16="http://schemas.microsoft.com/office/drawing/2014/main" id="{5C4E5BB1-ED26-4D9B-A3F3-9452D8F50AF1}"/>
              </a:ext>
            </a:extLst>
          </p:cNvPr>
          <p:cNvPicPr/>
          <p:nvPr/>
        </p:nvPicPr>
        <p:blipFill>
          <a:blip r:embed="rId4">
            <a:extLst>
              <a:ext uri="{28A0092B-C50C-407E-A947-70E740481C1C}">
                <a14:useLocalDpi xmlns:a14="http://schemas.microsoft.com/office/drawing/2010/main"/>
              </a:ext>
            </a:extLst>
          </a:blip>
          <a:srcRect/>
          <a:stretch>
            <a:fillRect/>
          </a:stretch>
        </p:blipFill>
        <p:spPr bwMode="auto">
          <a:xfrm rot="21135926">
            <a:off x="502049" y="496010"/>
            <a:ext cx="11184728" cy="61626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2197903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977" y="1523999"/>
            <a:ext cx="4034307" cy="5337313"/>
          </a:xfrm>
          <a:prstGeom prst="roundRect">
            <a:avLst>
              <a:gd name="adj" fmla="val 8594"/>
            </a:avLst>
          </a:prstGeom>
          <a:solidFill>
            <a:srgbClr val="FFFFFF">
              <a:shade val="85000"/>
            </a:srgbClr>
          </a:solidFill>
          <a:ln>
            <a:noFill/>
          </a:ln>
          <a:effectLst/>
        </p:spPr>
      </p:pic>
      <p:pic>
        <p:nvPicPr>
          <p:cNvPr id="4" name="Picture 2">
            <a:extLst>
              <a:ext uri="{FF2B5EF4-FFF2-40B4-BE49-F238E27FC236}">
                <a16:creationId xmlns:a16="http://schemas.microsoft.com/office/drawing/2014/main" id="{CE41FDDB-38E7-4671-ADD5-D1AF60A8F07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5180012" y="0"/>
            <a:ext cx="6992248" cy="5243162"/>
          </a:xfrm>
          <a:prstGeom prst="roundRect">
            <a:avLst>
              <a:gd name="adj" fmla="val 8594"/>
            </a:avLst>
          </a:prstGeom>
          <a:solidFill>
            <a:srgbClr val="FFFFFF">
              <a:shade val="85000"/>
            </a:srgbClr>
          </a:solidFill>
          <a:ln>
            <a:noFill/>
          </a:ln>
          <a:effectLst/>
        </p:spPr>
      </p:pic>
      <p:sp>
        <p:nvSpPr>
          <p:cNvPr id="2" name="TextBox 1">
            <a:extLst>
              <a:ext uri="{FF2B5EF4-FFF2-40B4-BE49-F238E27FC236}">
                <a16:creationId xmlns:a16="http://schemas.microsoft.com/office/drawing/2014/main" id="{F2456E82-03ED-4D1B-A398-413784609BC7}"/>
              </a:ext>
            </a:extLst>
          </p:cNvPr>
          <p:cNvSpPr txBox="1"/>
          <p:nvPr/>
        </p:nvSpPr>
        <p:spPr>
          <a:xfrm>
            <a:off x="4875212" y="5288340"/>
            <a:ext cx="7297048" cy="1692771"/>
          </a:xfrm>
          <a:prstGeom prst="rect">
            <a:avLst/>
          </a:prstGeom>
          <a:noFill/>
        </p:spPr>
        <p:txBody>
          <a:bodyPr wrap="square" rtlCol="0">
            <a:spAutoFit/>
          </a:bodyPr>
          <a:lstStyle/>
          <a:p>
            <a:pPr algn="r"/>
            <a:r>
              <a:rPr lang="fa-IR" sz="2400" b="1" dirty="0">
                <a:cs typeface="B Titr" panose="00000700000000000000" pitchFamily="2" charset="-78"/>
              </a:rPr>
              <a:t>آیت الله علم الهدی 20خرداد: باید با  مسببان این حوادث برخورد شود تا عبرتی باشد برای دیگران...</a:t>
            </a:r>
            <a:br>
              <a:rPr lang="en-US" sz="2400" b="1" dirty="0">
                <a:cs typeface="B Titr" panose="00000700000000000000" pitchFamily="2" charset="-78"/>
              </a:rPr>
            </a:br>
            <a:r>
              <a:rPr lang="fa-IR" sz="2400" b="1" dirty="0">
                <a:cs typeface="B Titr" panose="00000700000000000000" pitchFamily="2" charset="-78"/>
              </a:rPr>
              <a:t> جنبه هایی از ولنگاری و بی بند و باری  در </a:t>
            </a:r>
            <a:r>
              <a:rPr lang="fa-IR" sz="2800" b="1" dirty="0">
                <a:solidFill>
                  <a:srgbClr val="FFFF00"/>
                </a:solidFill>
                <a:cs typeface="B Titr" panose="00000700000000000000" pitchFamily="2" charset="-78"/>
              </a:rPr>
              <a:t>مسئولیت پذیری ها </a:t>
            </a:r>
            <a:r>
              <a:rPr lang="fa-IR" sz="2400" b="1" dirty="0">
                <a:cs typeface="B Titr" panose="00000700000000000000" pitchFamily="2" charset="-78"/>
              </a:rPr>
              <a:t>که منجر به حوادث می شود، خطرناک است</a:t>
            </a:r>
            <a:endParaRPr lang="en-US" sz="2400" b="1" dirty="0">
              <a:cs typeface="B Titr" panose="00000700000000000000" pitchFamily="2" charset="-78"/>
            </a:endParaRPr>
          </a:p>
        </p:txBody>
      </p:sp>
      <p:sp>
        <p:nvSpPr>
          <p:cNvPr id="3" name="TextBox 2">
            <a:extLst>
              <a:ext uri="{FF2B5EF4-FFF2-40B4-BE49-F238E27FC236}">
                <a16:creationId xmlns:a16="http://schemas.microsoft.com/office/drawing/2014/main" id="{99D6F802-3DDA-4417-93ED-9DB235B9F17D}"/>
              </a:ext>
            </a:extLst>
          </p:cNvPr>
          <p:cNvSpPr txBox="1"/>
          <p:nvPr/>
        </p:nvSpPr>
        <p:spPr>
          <a:xfrm rot="20189239">
            <a:off x="4032109" y="511521"/>
            <a:ext cx="1447800" cy="707886"/>
          </a:xfrm>
          <a:prstGeom prst="rect">
            <a:avLst/>
          </a:prstGeom>
          <a:noFill/>
        </p:spPr>
        <p:txBody>
          <a:bodyPr wrap="square" rtlCol="0">
            <a:spAutoFit/>
          </a:bodyPr>
          <a:lstStyle/>
          <a:p>
            <a:r>
              <a:rPr lang="fa-IR" sz="4000" dirty="0">
                <a:solidFill>
                  <a:srgbClr val="C00000"/>
                </a:solidFill>
                <a:cs typeface="B Titr" panose="00000700000000000000" pitchFamily="2" charset="-78"/>
              </a:rPr>
              <a:t>تقطیع</a:t>
            </a:r>
            <a:endParaRPr lang="en-US" sz="3200" dirty="0">
              <a:solidFill>
                <a:srgbClr val="C00000"/>
              </a:solidFill>
              <a:cs typeface="B Titr" panose="00000700000000000000" pitchFamily="2" charset="-78"/>
            </a:endParaRPr>
          </a:p>
        </p:txBody>
      </p:sp>
      <p:sp>
        <p:nvSpPr>
          <p:cNvPr id="7" name="TextBox 6">
            <a:extLst>
              <a:ext uri="{FF2B5EF4-FFF2-40B4-BE49-F238E27FC236}">
                <a16:creationId xmlns:a16="http://schemas.microsoft.com/office/drawing/2014/main" id="{6D9E478B-780E-45CD-B7D0-A07496940827}"/>
              </a:ext>
            </a:extLst>
          </p:cNvPr>
          <p:cNvSpPr txBox="1"/>
          <p:nvPr/>
        </p:nvSpPr>
        <p:spPr>
          <a:xfrm rot="20401794">
            <a:off x="160365" y="442592"/>
            <a:ext cx="3353384" cy="646331"/>
          </a:xfrm>
          <a:prstGeom prst="rect">
            <a:avLst/>
          </a:prstGeom>
          <a:noFill/>
        </p:spPr>
        <p:txBody>
          <a:bodyPr wrap="square" rtlCol="0">
            <a:spAutoFit/>
          </a:bodyPr>
          <a:lstStyle/>
          <a:p>
            <a:r>
              <a:rPr lang="fa-IR" sz="3600" dirty="0">
                <a:solidFill>
                  <a:srgbClr val="C00000"/>
                </a:solidFill>
                <a:cs typeface="B Titr" panose="00000700000000000000" pitchFamily="2" charset="-78"/>
              </a:rPr>
              <a:t>تضاد تیتر و تصویر</a:t>
            </a:r>
            <a:endParaRPr lang="en-US" sz="2800" dirty="0">
              <a:solidFill>
                <a:srgbClr val="C00000"/>
              </a:solidFill>
              <a:cs typeface="B Titr" panose="00000700000000000000" pitchFamily="2" charset="-78"/>
            </a:endParaRPr>
          </a:p>
        </p:txBody>
      </p:sp>
    </p:spTree>
    <p:extLst>
      <p:ext uri="{BB962C8B-B14F-4D97-AF65-F5344CB8AC3E}">
        <p14:creationId xmlns:p14="http://schemas.microsoft.com/office/powerpoint/2010/main" val="5855187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AC228CE8-85BB-412D-A8E0-BA05DDB59A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88825" cy="6858000"/>
          </a:xfrm>
          <a:prstGeom prst="rect">
            <a:avLst/>
          </a:prstGeom>
        </p:spPr>
      </p:pic>
    </p:spTree>
    <p:extLst>
      <p:ext uri="{BB962C8B-B14F-4D97-AF65-F5344CB8AC3E}">
        <p14:creationId xmlns:p14="http://schemas.microsoft.com/office/powerpoint/2010/main" val="26796128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F4C9F6-8346-4226-BC21-8B93AFFA28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0324123">
            <a:off x="30797" y="1306757"/>
            <a:ext cx="7502483" cy="15782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1C35186B-CEA0-4FCB-887F-0108223467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20322240">
            <a:off x="296584" y="2668273"/>
            <a:ext cx="9733632" cy="26327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FB407527-DDE9-4EFB-815F-C0AB586FB7F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312102">
            <a:off x="5412738" y="4239367"/>
            <a:ext cx="6773220" cy="13813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2901896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par>
                          <p:cTn id="12" fill="hold">
                            <p:stCondLst>
                              <p:cond delay="2500"/>
                            </p:stCondLst>
                            <p:childTnLst>
                              <p:par>
                                <p:cTn id="13" presetID="42"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027502" y="2552872"/>
            <a:ext cx="2286000"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4400" dirty="0">
                <a:solidFill>
                  <a:srgbClr val="FFFF00"/>
                </a:solidFill>
                <a:cs typeface="B Titr" pitchFamily="2" charset="-78"/>
              </a:rPr>
              <a:t>رویداد خبری</a:t>
            </a:r>
            <a:endParaRPr lang="en-US" sz="4400" dirty="0">
              <a:solidFill>
                <a:srgbClr val="FFFF00"/>
              </a:solidFill>
              <a:cs typeface="B Titr" pitchFamily="2" charset="-78"/>
            </a:endParaRPr>
          </a:p>
        </p:txBody>
      </p:sp>
      <p:sp>
        <p:nvSpPr>
          <p:cNvPr id="9" name="Up Arrow 8"/>
          <p:cNvSpPr/>
          <p:nvPr/>
        </p:nvSpPr>
        <p:spPr>
          <a:xfrm rot="18090462">
            <a:off x="4312546" y="2376698"/>
            <a:ext cx="859828" cy="94905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p:cNvSpPr/>
          <p:nvPr/>
        </p:nvSpPr>
        <p:spPr>
          <a:xfrm rot="7598498">
            <a:off x="7084567" y="4231312"/>
            <a:ext cx="859828" cy="94905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rot="13972542">
            <a:off x="4393383" y="4251386"/>
            <a:ext cx="859828" cy="94905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p:cNvSpPr/>
          <p:nvPr/>
        </p:nvSpPr>
        <p:spPr>
          <a:xfrm rot="3549450">
            <a:off x="7170268" y="2360273"/>
            <a:ext cx="859828" cy="94905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55612" y="685801"/>
            <a:ext cx="3753448" cy="339188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a-IR" sz="3600" dirty="0">
                <a:solidFill>
                  <a:schemeClr val="tx1"/>
                </a:solidFill>
                <a:cs typeface="B Titr" pitchFamily="2" charset="-78"/>
              </a:rPr>
              <a:t>بزرگ‌نمایی برجسته‌سازی</a:t>
            </a:r>
            <a:endParaRPr lang="en-US" sz="3600" dirty="0">
              <a:solidFill>
                <a:schemeClr val="tx1"/>
              </a:solidFill>
              <a:cs typeface="B Titr" pitchFamily="2" charset="-78"/>
            </a:endParaRPr>
          </a:p>
        </p:txBody>
      </p:sp>
      <p:sp>
        <p:nvSpPr>
          <p:cNvPr id="14" name="Multiply 13"/>
          <p:cNvSpPr/>
          <p:nvPr/>
        </p:nvSpPr>
        <p:spPr>
          <a:xfrm>
            <a:off x="7600182" y="785080"/>
            <a:ext cx="3675830" cy="291079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600" dirty="0">
                <a:cs typeface="B Titr" pitchFamily="2" charset="-78"/>
              </a:rPr>
              <a:t>بایکوت</a:t>
            </a:r>
            <a:endParaRPr lang="en-US" sz="2800" dirty="0">
              <a:cs typeface="B Titr" pitchFamily="2" charset="-78"/>
            </a:endParaRPr>
          </a:p>
        </p:txBody>
      </p:sp>
      <p:sp>
        <p:nvSpPr>
          <p:cNvPr id="16" name="Oval 15"/>
          <p:cNvSpPr/>
          <p:nvPr/>
        </p:nvSpPr>
        <p:spPr>
          <a:xfrm>
            <a:off x="7770811" y="4838872"/>
            <a:ext cx="1667286" cy="1485728"/>
          </a:xfrm>
          <a:prstGeom prst="ellipse">
            <a:avLst/>
          </a:prstGeom>
          <a:ln>
            <a:solidFill>
              <a:srgbClr val="BA0E5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a-IR" sz="3200" dirty="0">
                <a:solidFill>
                  <a:schemeClr val="tx1"/>
                </a:solidFill>
                <a:cs typeface="B Titr" pitchFamily="2" charset="-78"/>
              </a:rPr>
              <a:t>کوچک نمایی</a:t>
            </a:r>
            <a:endParaRPr lang="en-US" sz="3200" dirty="0">
              <a:solidFill>
                <a:schemeClr val="tx1"/>
              </a:solidFill>
              <a:cs typeface="B Titr" pitchFamily="2" charset="-78"/>
            </a:endParaRPr>
          </a:p>
        </p:txBody>
      </p:sp>
      <p:sp>
        <p:nvSpPr>
          <p:cNvPr id="17" name="Oval 16"/>
          <p:cNvSpPr/>
          <p:nvPr/>
        </p:nvSpPr>
        <p:spPr>
          <a:xfrm>
            <a:off x="2284412" y="4572000"/>
            <a:ext cx="2286000"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4400" dirty="0">
                <a:solidFill>
                  <a:schemeClr val="tx1"/>
                </a:solidFill>
                <a:cs typeface="B Titr" pitchFamily="2" charset="-78"/>
              </a:rPr>
              <a:t>واقع نمایی</a:t>
            </a:r>
            <a:endParaRPr lang="en-US" sz="4400" dirty="0">
              <a:solidFill>
                <a:schemeClr val="tx1"/>
              </a:solidFill>
              <a:cs typeface="B Titr" pitchFamily="2" charset="-78"/>
            </a:endParaRPr>
          </a:p>
        </p:txBody>
      </p:sp>
    </p:spTree>
    <p:extLst>
      <p:ext uri="{BB962C8B-B14F-4D97-AF65-F5344CB8AC3E}">
        <p14:creationId xmlns:p14="http://schemas.microsoft.com/office/powerpoint/2010/main" val="150682940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2000"/>
                                        <p:tgtEl>
                                          <p:spTgt spid="14"/>
                                        </p:tgtEl>
                                      </p:cBhvr>
                                    </p:animEffect>
                                  </p:childTnLst>
                                </p:cTn>
                              </p:par>
                            </p:childTnLst>
                          </p:cTn>
                        </p:par>
                        <p:par>
                          <p:cTn id="12" fill="hold">
                            <p:stCondLst>
                              <p:cond delay="2500"/>
                            </p:stCondLst>
                            <p:childTnLst>
                              <p:par>
                                <p:cTn id="13" presetID="26"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80">
                                          <p:stCondLst>
                                            <p:cond delay="0"/>
                                          </p:stCondLst>
                                        </p:cTn>
                                        <p:tgtEl>
                                          <p:spTgt spid="17"/>
                                        </p:tgtEl>
                                      </p:cBhvr>
                                    </p:animEffect>
                                    <p:anim calcmode="lin" valueType="num">
                                      <p:cBhvr>
                                        <p:cTn id="1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1" dur="26">
                                          <p:stCondLst>
                                            <p:cond delay="650"/>
                                          </p:stCondLst>
                                        </p:cTn>
                                        <p:tgtEl>
                                          <p:spTgt spid="17"/>
                                        </p:tgtEl>
                                      </p:cBhvr>
                                      <p:to x="100000" y="60000"/>
                                    </p:animScale>
                                    <p:animScale>
                                      <p:cBhvr>
                                        <p:cTn id="22" dur="166" decel="50000">
                                          <p:stCondLst>
                                            <p:cond delay="676"/>
                                          </p:stCondLst>
                                        </p:cTn>
                                        <p:tgtEl>
                                          <p:spTgt spid="17"/>
                                        </p:tgtEl>
                                      </p:cBhvr>
                                      <p:to x="100000" y="100000"/>
                                    </p:animScale>
                                    <p:animScale>
                                      <p:cBhvr>
                                        <p:cTn id="23" dur="26">
                                          <p:stCondLst>
                                            <p:cond delay="1312"/>
                                          </p:stCondLst>
                                        </p:cTn>
                                        <p:tgtEl>
                                          <p:spTgt spid="17"/>
                                        </p:tgtEl>
                                      </p:cBhvr>
                                      <p:to x="100000" y="80000"/>
                                    </p:animScale>
                                    <p:animScale>
                                      <p:cBhvr>
                                        <p:cTn id="24" dur="166" decel="50000">
                                          <p:stCondLst>
                                            <p:cond delay="1338"/>
                                          </p:stCondLst>
                                        </p:cTn>
                                        <p:tgtEl>
                                          <p:spTgt spid="17"/>
                                        </p:tgtEl>
                                      </p:cBhvr>
                                      <p:to x="100000" y="100000"/>
                                    </p:animScale>
                                    <p:animScale>
                                      <p:cBhvr>
                                        <p:cTn id="25" dur="26">
                                          <p:stCondLst>
                                            <p:cond delay="1642"/>
                                          </p:stCondLst>
                                        </p:cTn>
                                        <p:tgtEl>
                                          <p:spTgt spid="17"/>
                                        </p:tgtEl>
                                      </p:cBhvr>
                                      <p:to x="100000" y="90000"/>
                                    </p:animScale>
                                    <p:animScale>
                                      <p:cBhvr>
                                        <p:cTn id="26" dur="166" decel="50000">
                                          <p:stCondLst>
                                            <p:cond delay="1668"/>
                                          </p:stCondLst>
                                        </p:cTn>
                                        <p:tgtEl>
                                          <p:spTgt spid="17"/>
                                        </p:tgtEl>
                                      </p:cBhvr>
                                      <p:to x="100000" y="100000"/>
                                    </p:animScale>
                                    <p:animScale>
                                      <p:cBhvr>
                                        <p:cTn id="27" dur="26">
                                          <p:stCondLst>
                                            <p:cond delay="1808"/>
                                          </p:stCondLst>
                                        </p:cTn>
                                        <p:tgtEl>
                                          <p:spTgt spid="17"/>
                                        </p:tgtEl>
                                      </p:cBhvr>
                                      <p:to x="100000" y="95000"/>
                                    </p:animScale>
                                    <p:animScale>
                                      <p:cBhvr>
                                        <p:cTn id="28" dur="166" decel="50000">
                                          <p:stCondLst>
                                            <p:cond delay="1834"/>
                                          </p:stCondLst>
                                        </p:cTn>
                                        <p:tgtEl>
                                          <p:spTgt spid="17"/>
                                        </p:tgtEl>
                                      </p:cBhvr>
                                      <p:to x="100000" y="100000"/>
                                    </p:animScale>
                                  </p:childTnLst>
                                </p:cTn>
                              </p:par>
                            </p:childTnLst>
                          </p:cTn>
                        </p:par>
                        <p:par>
                          <p:cTn id="29" fill="hold">
                            <p:stCondLst>
                              <p:cond delay="4500"/>
                            </p:stCondLst>
                            <p:childTnLst>
                              <p:par>
                                <p:cTn id="30" presetID="53" presetClass="entr" presetSubtype="16"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ad-650x34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20506533">
            <a:off x="6489095" y="2600889"/>
            <a:ext cx="5334000" cy="328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rot="20423321">
            <a:off x="6132838" y="652488"/>
            <a:ext cx="2679438" cy="646331"/>
          </a:xfrm>
          <a:prstGeom prst="rect">
            <a:avLst/>
          </a:prstGeom>
          <a:noFill/>
        </p:spPr>
        <p:txBody>
          <a:bodyPr wrap="square" rtlCol="0">
            <a:spAutoFit/>
          </a:bodyPr>
          <a:lstStyle/>
          <a:p>
            <a:pPr algn="r" rtl="1"/>
            <a:r>
              <a:rPr lang="fa-IR" sz="3600" dirty="0">
                <a:solidFill>
                  <a:srgbClr val="FF0000"/>
                </a:solidFill>
                <a:cs typeface="B Titr" pitchFamily="2" charset="-78"/>
              </a:rPr>
              <a:t>برجسته‌سازی</a:t>
            </a:r>
            <a:endParaRPr lang="en-US" sz="3600" dirty="0">
              <a:cs typeface="B Titr" pitchFamily="2" charset="-78"/>
            </a:endParaRPr>
          </a:p>
        </p:txBody>
      </p:sp>
      <p:sp>
        <p:nvSpPr>
          <p:cNvPr id="5" name="TextBox 4"/>
          <p:cNvSpPr txBox="1"/>
          <p:nvPr/>
        </p:nvSpPr>
        <p:spPr>
          <a:xfrm rot="20491546">
            <a:off x="4630463" y="1327333"/>
            <a:ext cx="6442359" cy="1569660"/>
          </a:xfrm>
          <a:prstGeom prst="rect">
            <a:avLst/>
          </a:prstGeom>
          <a:noFill/>
        </p:spPr>
        <p:txBody>
          <a:bodyPr wrap="square" rtlCol="0">
            <a:spAutoFit/>
          </a:bodyPr>
          <a:lstStyle/>
          <a:p>
            <a:pPr algn="ctr" rtl="1"/>
            <a:r>
              <a:rPr lang="fa-IR" sz="2400" b="1" dirty="0">
                <a:solidFill>
                  <a:srgbClr val="FFFF00"/>
                </a:solidFill>
                <a:latin typeface="B Nazanin+ Bold" pitchFamily="2" charset="-78"/>
                <a:cs typeface="B Nazanin" panose="00000400000000000000" pitchFamily="2" charset="-78"/>
              </a:rPr>
              <a:t>رسانه‌ها نمی‌توانند به مردم بگویند چگونه فکر کنند اما می‌توانند تعیین کنند به چه فکر کنند.</a:t>
            </a:r>
            <a:endParaRPr lang="en-US" sz="2400" dirty="0">
              <a:solidFill>
                <a:srgbClr val="FFFF00"/>
              </a:solidFill>
              <a:latin typeface="B Nazanin+ Bold" pitchFamily="2" charset="-78"/>
              <a:cs typeface="B Nazanin" panose="00000400000000000000" pitchFamily="2" charset="-78"/>
            </a:endParaRPr>
          </a:p>
          <a:p>
            <a:pPr algn="ctr"/>
            <a:r>
              <a:rPr lang="fa-IR" sz="2400" b="1" dirty="0">
                <a:solidFill>
                  <a:srgbClr val="FFFF00"/>
                </a:solidFill>
                <a:latin typeface="B Nazanin+ Bold" pitchFamily="2" charset="-78"/>
                <a:cs typeface="B Nazanin" panose="00000400000000000000" pitchFamily="2" charset="-78"/>
              </a:rPr>
              <a:t>در نتیجه از مهمترین کارکردهای رسانه، تغییر اولویت‌های ذهنی عموم مردم است.</a:t>
            </a:r>
            <a:endParaRPr lang="en-US" sz="2400" dirty="0">
              <a:solidFill>
                <a:srgbClr val="FFFF00"/>
              </a:solidFill>
              <a:latin typeface="B Nazanin+ Bold" pitchFamily="2" charset="-78"/>
              <a:cs typeface="B Nazanin" panose="00000400000000000000" pitchFamily="2" charset="-78"/>
            </a:endParaRPr>
          </a:p>
        </p:txBody>
      </p:sp>
      <p:pic>
        <p:nvPicPr>
          <p:cNvPr id="3" name="Picture 2">
            <a:extLst>
              <a:ext uri="{FF2B5EF4-FFF2-40B4-BE49-F238E27FC236}">
                <a16:creationId xmlns:a16="http://schemas.microsoft.com/office/drawing/2014/main" id="{0A0564CA-891C-47D0-AF81-60AFA3C06F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9" y="0"/>
            <a:ext cx="4853052" cy="6858000"/>
          </a:xfrm>
          <a:prstGeom prst="rect">
            <a:avLst/>
          </a:prstGeom>
        </p:spPr>
      </p:pic>
    </p:spTree>
    <p:extLst>
      <p:ext uri="{BB962C8B-B14F-4D97-AF65-F5344CB8AC3E}">
        <p14:creationId xmlns:p14="http://schemas.microsoft.com/office/powerpoint/2010/main" val="140167088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par>
                          <p:cTn id="16" fill="hold">
                            <p:stCondLst>
                              <p:cond delay="3000"/>
                            </p:stCondLst>
                            <p:childTnLst>
                              <p:par>
                                <p:cTn id="17" presetID="45"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asih488\Desktop\New folder (5)\Telegram\IMG_20181016_18463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88" y="0"/>
            <a:ext cx="6705600" cy="6858000"/>
          </a:xfrm>
          <a:prstGeom prst="rect">
            <a:avLst/>
          </a:prstGeom>
          <a:noFill/>
          <a:ln>
            <a:noFill/>
          </a:ln>
        </p:spPr>
      </p:pic>
      <p:sp>
        <p:nvSpPr>
          <p:cNvPr id="2" name="TextBox 1"/>
          <p:cNvSpPr txBox="1"/>
          <p:nvPr/>
        </p:nvSpPr>
        <p:spPr>
          <a:xfrm>
            <a:off x="2132012" y="0"/>
            <a:ext cx="4267200" cy="1331134"/>
          </a:xfrm>
          <a:prstGeom prst="rect">
            <a:avLst/>
          </a:prstGeom>
          <a:noFill/>
        </p:spPr>
        <p:txBody>
          <a:bodyPr vert="horz" wrap="square" rtlCol="0">
            <a:spAutoFit/>
          </a:bodyPr>
          <a:lstStyle/>
          <a:p>
            <a:pPr algn="ctr">
              <a:lnSpc>
                <a:spcPct val="150000"/>
              </a:lnSpc>
            </a:pPr>
            <a:r>
              <a:rPr lang="fa-IR" sz="2800" dirty="0">
                <a:solidFill>
                  <a:srgbClr val="FF0000"/>
                </a:solidFill>
                <a:effectLst>
                  <a:outerShdw blurRad="38100" dist="38100" dir="2700000" algn="tl">
                    <a:srgbClr val="000000">
                      <a:alpha val="43137"/>
                    </a:srgbClr>
                  </a:outerShdw>
                </a:effectLst>
                <a:cs typeface="B Titr" pitchFamily="2" charset="-78"/>
              </a:rPr>
              <a:t>برجسته‌سازی قتل خاشقچی</a:t>
            </a:r>
          </a:p>
          <a:p>
            <a:pPr algn="ctr">
              <a:lnSpc>
                <a:spcPct val="150000"/>
              </a:lnSpc>
            </a:pPr>
            <a:r>
              <a:rPr lang="fa-IR" sz="2800" dirty="0">
                <a:solidFill>
                  <a:srgbClr val="FF0000"/>
                </a:solidFill>
                <a:effectLst>
                  <a:outerShdw blurRad="38100" dist="38100" dir="2700000" algn="tl">
                    <a:srgbClr val="000000">
                      <a:alpha val="43137"/>
                    </a:srgbClr>
                  </a:outerShdw>
                </a:effectLst>
                <a:cs typeface="B Titr" pitchFamily="2" charset="-78"/>
              </a:rPr>
              <a:t>بایکوت کشتار مردم یمن</a:t>
            </a:r>
            <a:endParaRPr lang="en-US" sz="2800" dirty="0">
              <a:solidFill>
                <a:srgbClr val="FF0000"/>
              </a:solidFill>
              <a:effectLst>
                <a:outerShdw blurRad="38100" dist="38100" dir="2700000" algn="tl">
                  <a:srgbClr val="000000">
                    <a:alpha val="43137"/>
                  </a:srgbClr>
                </a:outerShdw>
              </a:effectLst>
              <a:cs typeface="B Titr" pitchFamily="2" charset="-78"/>
            </a:endParaRPr>
          </a:p>
        </p:txBody>
      </p:sp>
      <p:pic>
        <p:nvPicPr>
          <p:cNvPr id="4" name="Picture 2" descr="C:\Users\masih488\Documents\Bluetooth Folder\161316-1.png">
            <a:extLst>
              <a:ext uri="{FF2B5EF4-FFF2-40B4-BE49-F238E27FC236}">
                <a16:creationId xmlns:a16="http://schemas.microsoft.com/office/drawing/2014/main" id="{C3FE2C45-91AE-49E5-8A54-189A0EE8D92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5013" y="0"/>
            <a:ext cx="5105400" cy="6884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74882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rot="20887227">
            <a:off x="452467" y="2129686"/>
            <a:ext cx="11283888" cy="36055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0" y="228600"/>
            <a:ext cx="4724400" cy="584775"/>
          </a:xfrm>
          <a:prstGeom prst="rect">
            <a:avLst/>
          </a:prstGeom>
          <a:noFill/>
        </p:spPr>
        <p:txBody>
          <a:bodyPr wrap="square" rtlCol="0">
            <a:spAutoFit/>
          </a:bodyPr>
          <a:lstStyle/>
          <a:p>
            <a:pPr algn="ctr"/>
            <a:r>
              <a:rPr lang="fa-IR" sz="3200" dirty="0">
                <a:solidFill>
                  <a:srgbClr val="FFFF00"/>
                </a:solidFill>
                <a:latin typeface="IRTitr" pitchFamily="2" charset="-78"/>
                <a:cs typeface="IRTitr" pitchFamily="2" charset="-78"/>
              </a:rPr>
              <a:t>تقدم و تأخر در پخش تصاویر</a:t>
            </a:r>
            <a:endParaRPr lang="en-US" sz="3200" dirty="0">
              <a:solidFill>
                <a:srgbClr val="FFFF00"/>
              </a:solidFill>
              <a:latin typeface="IRTitr" pitchFamily="2" charset="-78"/>
              <a:cs typeface="IRTitr" pitchFamily="2" charset="-78"/>
            </a:endParaRPr>
          </a:p>
        </p:txBody>
      </p:sp>
    </p:spTree>
    <p:extLst>
      <p:ext uri="{BB962C8B-B14F-4D97-AF65-F5344CB8AC3E}">
        <p14:creationId xmlns:p14="http://schemas.microsoft.com/office/powerpoint/2010/main" val="397539659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BF2F2B84-9CA2-4E22-AA51-019AFE472D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2566"/>
            <a:ext cx="6094412" cy="3426434"/>
          </a:xfrm>
          <a:prstGeom prst="rect">
            <a:avLst/>
          </a:prstGeom>
        </p:spPr>
      </p:pic>
      <p:pic>
        <p:nvPicPr>
          <p:cNvPr id="9" name="Picture 8">
            <a:hlinkClick r:id="rId4"/>
            <a:extLst>
              <a:ext uri="{FF2B5EF4-FFF2-40B4-BE49-F238E27FC236}">
                <a16:creationId xmlns:a16="http://schemas.microsoft.com/office/drawing/2014/main" id="{0980844F-B255-4618-9AAE-E219969B61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4412" y="3395870"/>
            <a:ext cx="6094413" cy="3426434"/>
          </a:xfrm>
          <a:prstGeom prst="rect">
            <a:avLst/>
          </a:prstGeom>
        </p:spPr>
      </p:pic>
      <p:pic>
        <p:nvPicPr>
          <p:cNvPr id="3" name="Picture 2">
            <a:hlinkClick r:id="rId6"/>
            <a:extLst>
              <a:ext uri="{FF2B5EF4-FFF2-40B4-BE49-F238E27FC236}">
                <a16:creationId xmlns:a16="http://schemas.microsoft.com/office/drawing/2014/main" id="{E4E3F2C6-29FD-48BE-B1FE-2613F5B5909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018970">
            <a:off x="-174858" y="4783117"/>
            <a:ext cx="6390276" cy="595753"/>
          </a:xfrm>
          <a:prstGeom prst="rect">
            <a:avLst/>
          </a:prstGeom>
        </p:spPr>
      </p:pic>
      <p:sp>
        <p:nvSpPr>
          <p:cNvPr id="2" name="TextBox 1">
            <a:extLst>
              <a:ext uri="{FF2B5EF4-FFF2-40B4-BE49-F238E27FC236}">
                <a16:creationId xmlns:a16="http://schemas.microsoft.com/office/drawing/2014/main" id="{D55A3CCF-422D-43A4-9F02-16D39110D6E0}"/>
              </a:ext>
            </a:extLst>
          </p:cNvPr>
          <p:cNvSpPr txBox="1"/>
          <p:nvPr/>
        </p:nvSpPr>
        <p:spPr>
          <a:xfrm>
            <a:off x="6322337" y="1715783"/>
            <a:ext cx="5562600" cy="1384995"/>
          </a:xfrm>
          <a:prstGeom prst="rect">
            <a:avLst/>
          </a:prstGeom>
          <a:noFill/>
        </p:spPr>
        <p:txBody>
          <a:bodyPr wrap="square" rtlCol="0">
            <a:spAutoFit/>
          </a:bodyPr>
          <a:lstStyle/>
          <a:p>
            <a:pPr algn="ctr"/>
            <a:r>
              <a:rPr lang="fa-IR" sz="2800" dirty="0">
                <a:solidFill>
                  <a:srgbClr val="FF0000"/>
                </a:solidFill>
                <a:effectLst>
                  <a:outerShdw blurRad="38100" dist="38100" dir="2700000" algn="tl">
                    <a:srgbClr val="000000">
                      <a:alpha val="43137"/>
                    </a:srgbClr>
                  </a:outerShdw>
                </a:effectLst>
                <a:highlight>
                  <a:srgbClr val="003E1C"/>
                </a:highlight>
                <a:cs typeface="B Titr" panose="00000700000000000000" pitchFamily="2" charset="-78"/>
              </a:rPr>
              <a:t>توجه: پاورپوینت را در حالت تمام صفحه باز کنید و روی تصاویر کلیک کنید تا در صورت وجود کلیپ، لینک آن باز شود</a:t>
            </a:r>
            <a:endParaRPr lang="en-US" sz="2800" dirty="0">
              <a:solidFill>
                <a:srgbClr val="FF0000"/>
              </a:solidFill>
              <a:effectLst>
                <a:outerShdw blurRad="38100" dist="38100" dir="2700000" algn="tl">
                  <a:srgbClr val="000000">
                    <a:alpha val="43137"/>
                  </a:srgbClr>
                </a:outerShdw>
              </a:effectLst>
              <a:highlight>
                <a:srgbClr val="003E1C"/>
              </a:highlight>
              <a:cs typeface="B Titr" panose="00000700000000000000" pitchFamily="2" charset="-78"/>
            </a:endParaRPr>
          </a:p>
        </p:txBody>
      </p:sp>
    </p:spTree>
    <p:extLst>
      <p:ext uri="{BB962C8B-B14F-4D97-AF65-F5344CB8AC3E}">
        <p14:creationId xmlns:p14="http://schemas.microsoft.com/office/powerpoint/2010/main" val="153390770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6" presetClass="entr" presetSubtype="21"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379412" y="0"/>
            <a:ext cx="10969943" cy="838200"/>
          </a:xfrm>
          <a:prstGeom prst="rect">
            <a:avLst/>
          </a:prstGeom>
        </p:spPr>
        <p:txBody>
          <a:bodyPr vert="horz" lIns="91427" tIns="45714" rIns="91427" bIns="45714"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fa-IR" sz="4800" dirty="0">
                <a:cs typeface="B Titr" pitchFamily="2" charset="-78"/>
              </a:rPr>
              <a:t>سوگیری منفی نگری</a:t>
            </a:r>
            <a:endParaRPr lang="en-US" sz="4800" dirty="0">
              <a:cs typeface="B Titr" pitchFamily="2" charset="-78"/>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132" y="990600"/>
            <a:ext cx="6126480" cy="2977468"/>
          </a:xfrm>
          <a:prstGeom prst="roundRect">
            <a:avLst>
              <a:gd name="adj" fmla="val 8594"/>
            </a:avLst>
          </a:prstGeom>
          <a:solidFill>
            <a:srgbClr val="FFFFFF">
              <a:shade val="85000"/>
            </a:srgbClr>
          </a:solidFill>
          <a:ln>
            <a:noFill/>
          </a:ln>
          <a:effectLst/>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18212" y="3871428"/>
            <a:ext cx="6126480" cy="2986572"/>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DC0E14DE-1F1A-427B-86DD-D5917C46E986}"/>
              </a:ext>
            </a:extLst>
          </p:cNvPr>
          <p:cNvPicPr/>
          <p:nvPr/>
        </p:nvPicPr>
        <p:blipFill rotWithShape="1">
          <a:blip r:embed="rId4" cstate="email">
            <a:extLst>
              <a:ext uri="{28A0092B-C50C-407E-A947-70E740481C1C}">
                <a14:useLocalDpi xmlns:a14="http://schemas.microsoft.com/office/drawing/2010/main"/>
              </a:ext>
            </a:extLst>
          </a:blip>
          <a:srcRect r="3859" b="2439"/>
          <a:stretch/>
        </p:blipFill>
        <p:spPr bwMode="auto">
          <a:xfrm>
            <a:off x="150812" y="4155577"/>
            <a:ext cx="4181444" cy="2559462"/>
          </a:xfrm>
          <a:prstGeom prst="round2DiagRect">
            <a:avLst>
              <a:gd name="adj1" fmla="val 37865"/>
              <a:gd name="adj2" fmla="val 0"/>
            </a:avLst>
          </a:prstGeom>
          <a:ln w="88900" cap="sq">
            <a:solidFill>
              <a:schemeClr val="bg2">
                <a:lumMod val="50000"/>
              </a:schemeClr>
            </a:soli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2853812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par>
                          <p:cTn id="14" fill="hold">
                            <p:stCondLst>
                              <p:cond delay="3000"/>
                            </p:stCondLst>
                            <p:childTnLst>
                              <p:par>
                                <p:cTn id="15" presetID="16" presetClass="entr" presetSubtype="2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New folder\Download\13990217000938_Test_NewPhotoFree.jpg">
            <a:extLst>
              <a:ext uri="{FF2B5EF4-FFF2-40B4-BE49-F238E27FC236}">
                <a16:creationId xmlns:a16="http://schemas.microsoft.com/office/drawing/2014/main" id="{C35707A0-E8FE-4861-AA0E-8893C9BD823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2188824" cy="6858000"/>
          </a:xfrm>
          <a:prstGeom prst="rect">
            <a:avLst/>
          </a:prstGeom>
        </p:spPr>
      </p:pic>
    </p:spTree>
    <p:extLst>
      <p:ext uri="{BB962C8B-B14F-4D97-AF65-F5344CB8AC3E}">
        <p14:creationId xmlns:p14="http://schemas.microsoft.com/office/powerpoint/2010/main" val="138187688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875FBC-1563-4361-974E-70EC620F4D1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727" y="0"/>
            <a:ext cx="6310285" cy="5115112"/>
          </a:xfrm>
          <a:prstGeom prst="rect">
            <a:avLst/>
          </a:prstGeom>
        </p:spPr>
      </p:pic>
      <p:pic>
        <p:nvPicPr>
          <p:cNvPr id="5" name="Picture 2">
            <a:extLst>
              <a:ext uri="{FF2B5EF4-FFF2-40B4-BE49-F238E27FC236}">
                <a16:creationId xmlns:a16="http://schemas.microsoft.com/office/drawing/2014/main" id="{5DE70176-AABC-4766-B7C3-041DF6FA728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856412" y="1143000"/>
            <a:ext cx="5340764" cy="5741503"/>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796217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27812" y="2275"/>
            <a:ext cx="5561013"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9571"/>
            <a:ext cx="5493725"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1471356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4875138" cy="6858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0889" y="0"/>
            <a:ext cx="5964073"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5367248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80">
                                          <p:stCondLst>
                                            <p:cond delay="0"/>
                                          </p:stCondLst>
                                        </p:cTn>
                                        <p:tgtEl>
                                          <p:spTgt spid="5"/>
                                        </p:tgtEl>
                                      </p:cBhvr>
                                    </p:animEffect>
                                    <p:anim calcmode="lin" valueType="num">
                                      <p:cBhvr>
                                        <p:cTn id="1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gtEl>
                                      </p:cBhvr>
                                      <p:to x="100000" y="60000"/>
                                    </p:animScale>
                                    <p:animScale>
                                      <p:cBhvr>
                                        <p:cTn id="18" dur="166" decel="50000">
                                          <p:stCondLst>
                                            <p:cond delay="676"/>
                                          </p:stCondLst>
                                        </p:cTn>
                                        <p:tgtEl>
                                          <p:spTgt spid="5"/>
                                        </p:tgtEl>
                                      </p:cBhvr>
                                      <p:to x="100000" y="100000"/>
                                    </p:animScale>
                                    <p:animScale>
                                      <p:cBhvr>
                                        <p:cTn id="19" dur="26">
                                          <p:stCondLst>
                                            <p:cond delay="1312"/>
                                          </p:stCondLst>
                                        </p:cTn>
                                        <p:tgtEl>
                                          <p:spTgt spid="5"/>
                                        </p:tgtEl>
                                      </p:cBhvr>
                                      <p:to x="100000" y="80000"/>
                                    </p:animScale>
                                    <p:animScale>
                                      <p:cBhvr>
                                        <p:cTn id="20" dur="166" decel="50000">
                                          <p:stCondLst>
                                            <p:cond delay="1338"/>
                                          </p:stCondLst>
                                        </p:cTn>
                                        <p:tgtEl>
                                          <p:spTgt spid="5"/>
                                        </p:tgtEl>
                                      </p:cBhvr>
                                      <p:to x="100000" y="100000"/>
                                    </p:animScale>
                                    <p:animScale>
                                      <p:cBhvr>
                                        <p:cTn id="21" dur="26">
                                          <p:stCondLst>
                                            <p:cond delay="1642"/>
                                          </p:stCondLst>
                                        </p:cTn>
                                        <p:tgtEl>
                                          <p:spTgt spid="5"/>
                                        </p:tgtEl>
                                      </p:cBhvr>
                                      <p:to x="100000" y="90000"/>
                                    </p:animScale>
                                    <p:animScale>
                                      <p:cBhvr>
                                        <p:cTn id="22" dur="166" decel="50000">
                                          <p:stCondLst>
                                            <p:cond delay="1668"/>
                                          </p:stCondLst>
                                        </p:cTn>
                                        <p:tgtEl>
                                          <p:spTgt spid="5"/>
                                        </p:tgtEl>
                                      </p:cBhvr>
                                      <p:to x="100000" y="100000"/>
                                    </p:animScale>
                                    <p:animScale>
                                      <p:cBhvr>
                                        <p:cTn id="23" dur="26">
                                          <p:stCondLst>
                                            <p:cond delay="1808"/>
                                          </p:stCondLst>
                                        </p:cTn>
                                        <p:tgtEl>
                                          <p:spTgt spid="5"/>
                                        </p:tgtEl>
                                      </p:cBhvr>
                                      <p:to x="100000" y="95000"/>
                                    </p:animScale>
                                    <p:animScale>
                                      <p:cBhvr>
                                        <p:cTn id="2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19384" y="0"/>
            <a:ext cx="9750056"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1868419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C6192-E3A3-4E72-B557-3CE6967B93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8902" y="0"/>
            <a:ext cx="10291020" cy="6858000"/>
          </a:xfrm>
          <a:prstGeom prst="rect">
            <a:avLst/>
          </a:prstGeom>
        </p:spPr>
      </p:pic>
    </p:spTree>
    <p:extLst>
      <p:ext uri="{BB962C8B-B14F-4D97-AF65-F5344CB8AC3E}">
        <p14:creationId xmlns:p14="http://schemas.microsoft.com/office/powerpoint/2010/main" val="135854931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escription: C:\Users\masih488\Desktop\دسکتاب اسفندماه1395\5646.jpg"/>
          <p:cNvPicPr>
            <a:picLocks noGrp="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18465" y="0"/>
            <a:ext cx="6609347" cy="3352800"/>
          </a:xfrm>
          <a:prstGeom prst="rect">
            <a:avLst/>
          </a:prstGeom>
          <a:noFill/>
          <a:ln>
            <a:noFill/>
          </a:ln>
          <a:extLst>
            <a:ext uri="{53640926-AAD7-44D8-BBD7-CCE9431645EC}">
              <a14:shadowObscured xmlns:a14="http://schemas.microsoft.com/office/drawing/2010/main"/>
            </a:ext>
          </a:extLst>
        </p:spPr>
      </p:pic>
      <p:pic>
        <p:nvPicPr>
          <p:cNvPr id="6" name="Picture 5"/>
          <p:cNvPicPr/>
          <p:nvPr/>
        </p:nvPicPr>
        <p:blipFill>
          <a:blip r:embed="rId3" cstate="print">
            <a:extLst>
              <a:ext uri="{28A0092B-C50C-407E-A947-70E740481C1C}">
                <a14:useLocalDpi xmlns:a14="http://schemas.microsoft.com/office/drawing/2010/main"/>
              </a:ext>
            </a:extLst>
          </a:blip>
          <a:srcRect/>
          <a:stretch>
            <a:fillRect/>
          </a:stretch>
        </p:blipFill>
        <p:spPr bwMode="auto">
          <a:xfrm>
            <a:off x="5789612" y="3581400"/>
            <a:ext cx="6381583" cy="3276600"/>
          </a:xfrm>
          <a:prstGeom prst="rect">
            <a:avLst/>
          </a:prstGeom>
          <a:noFill/>
          <a:ln>
            <a:noFill/>
          </a:ln>
        </p:spPr>
      </p:pic>
      <p:sp>
        <p:nvSpPr>
          <p:cNvPr id="7" name="TextBox 6"/>
          <p:cNvSpPr txBox="1"/>
          <p:nvPr/>
        </p:nvSpPr>
        <p:spPr>
          <a:xfrm rot="20257070">
            <a:off x="5836829" y="1594679"/>
            <a:ext cx="5435809" cy="1323439"/>
          </a:xfrm>
          <a:prstGeom prst="rect">
            <a:avLst/>
          </a:prstGeom>
          <a:noFill/>
        </p:spPr>
        <p:txBody>
          <a:bodyPr wrap="square" rtlCol="0">
            <a:spAutoFit/>
          </a:bodyPr>
          <a:lstStyle/>
          <a:p>
            <a:pPr algn="ctr"/>
            <a:r>
              <a:rPr lang="fa-IR" sz="8000" dirty="0">
                <a:solidFill>
                  <a:srgbClr val="FFFF00"/>
                </a:solidFill>
                <a:cs typeface="B Titr" pitchFamily="2" charset="-78"/>
              </a:rPr>
              <a:t>شایعات</a:t>
            </a:r>
            <a:endParaRPr lang="en-US" sz="8800" dirty="0">
              <a:solidFill>
                <a:srgbClr val="FFFF00"/>
              </a:solidFill>
              <a:cs typeface="B Titr" pitchFamily="2" charset="-78"/>
            </a:endParaRPr>
          </a:p>
        </p:txBody>
      </p:sp>
      <p:pic>
        <p:nvPicPr>
          <p:cNvPr id="8" name="Picture 7" descr="asid"/>
          <p:cNvPicPr/>
          <p:nvPr/>
        </p:nvPicPr>
        <p:blipFill>
          <a:blip r:embed="rId4" cstate="email">
            <a:extLst>
              <a:ext uri="{28A0092B-C50C-407E-A947-70E740481C1C}">
                <a14:useLocalDpi xmlns:a14="http://schemas.microsoft.com/office/drawing/2010/main"/>
              </a:ext>
            </a:extLst>
          </a:blip>
          <a:srcRect/>
          <a:stretch>
            <a:fillRect/>
          </a:stretch>
        </p:blipFill>
        <p:spPr bwMode="auto">
          <a:xfrm rot="20092248">
            <a:off x="-45422" y="4609977"/>
            <a:ext cx="5802733" cy="1066392"/>
          </a:xfrm>
          <a:prstGeom prst="rect">
            <a:avLst/>
          </a:prstGeom>
          <a:noFill/>
          <a:ln>
            <a:noFill/>
          </a:ln>
        </p:spPr>
      </p:pic>
    </p:spTree>
    <p:extLst>
      <p:ext uri="{BB962C8B-B14F-4D97-AF65-F5344CB8AC3E}">
        <p14:creationId xmlns:p14="http://schemas.microsoft.com/office/powerpoint/2010/main" val="681998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4" presetClass="entr" presetSubtype="1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masih488\Desktop\145027726834536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412" y="28903"/>
            <a:ext cx="6058666" cy="43906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6" name="Picture 4" descr="C:\Users\masih488\Desktop\500x348x1394080412512385_PhotoL.jpg.pagespeed.ic.1NYMlxQYi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0"/>
            <a:ext cx="5865812" cy="5334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6096000" y="4419600"/>
            <a:ext cx="6092825" cy="2462213"/>
          </a:xfrm>
          <a:prstGeom prst="rect">
            <a:avLst/>
          </a:prstGeom>
        </p:spPr>
        <p:txBody>
          <a:bodyPr>
            <a:spAutoFit/>
          </a:bodyPr>
          <a:lstStyle/>
          <a:p>
            <a:pPr algn="r" rtl="1"/>
            <a:r>
              <a:rPr lang="fa-IR" sz="2800" dirty="0">
                <a:latin typeface="B Nazanin+ Black" pitchFamily="2" charset="-78"/>
                <a:cs typeface="B Titr" panose="00000700000000000000" pitchFamily="2" charset="-78"/>
              </a:rPr>
              <a:t>متن شایعه: </a:t>
            </a:r>
            <a:r>
              <a:rPr lang="ar-IQ" dirty="0">
                <a:solidFill>
                  <a:srgbClr val="FFC000"/>
                </a:solidFill>
                <a:latin typeface="B Nazanin+ Black" pitchFamily="2" charset="-78"/>
                <a:cs typeface="B Titr" panose="00000700000000000000" pitchFamily="2" charset="-78"/>
              </a:rPr>
              <a:t>این اعتراض به نمایندگی خانم دکتر محمدی دانشجوی فوق تخصصی قلب ازدواج نکرده اند را ثبت کنیم که به دنبال همسر و خواستگار هستند.و از و عروق "  ادامه یافت و گفت: ما توانسته ایم نام بیش از600 هزار نفر از  پزشکان  که مس</a:t>
            </a:r>
            <a:r>
              <a:rPr lang="fa-IR" dirty="0">
                <a:solidFill>
                  <a:srgbClr val="FFC000"/>
                </a:solidFill>
                <a:latin typeface="B Nazanin+ Black" pitchFamily="2" charset="-78"/>
                <a:cs typeface="B Titr" panose="00000700000000000000" pitchFamily="2" charset="-78"/>
              </a:rPr>
              <a:t>ئ</a:t>
            </a:r>
            <a:r>
              <a:rPr lang="ar-IQ" dirty="0">
                <a:solidFill>
                  <a:srgbClr val="FFC000"/>
                </a:solidFill>
                <a:latin typeface="B Nazanin+ Black" pitchFamily="2" charset="-78"/>
                <a:cs typeface="B Titr" panose="00000700000000000000" pitchFamily="2" charset="-78"/>
              </a:rPr>
              <a:t>ولین خواستار کمک شدند و در بیانیه ای خاطرنشان کرد: اعتراضات اخیر با هدف وادار کردن مس</a:t>
            </a:r>
            <a:r>
              <a:rPr lang="fa-IR" dirty="0">
                <a:solidFill>
                  <a:srgbClr val="FFC000"/>
                </a:solidFill>
                <a:latin typeface="B Nazanin+ Black" pitchFamily="2" charset="-78"/>
                <a:cs typeface="B Titr" panose="00000700000000000000" pitchFamily="2" charset="-78"/>
              </a:rPr>
              <a:t>ئ</a:t>
            </a:r>
            <a:r>
              <a:rPr lang="ar-IQ" dirty="0">
                <a:solidFill>
                  <a:srgbClr val="FFC000"/>
                </a:solidFill>
                <a:latin typeface="B Nazanin+ Black" pitchFamily="2" charset="-78"/>
                <a:cs typeface="B Titr" panose="00000700000000000000" pitchFamily="2" charset="-78"/>
              </a:rPr>
              <a:t>ولین کشور به حل این مسئله انجام میشود.</a:t>
            </a:r>
            <a:r>
              <a:rPr lang="en-US" dirty="0">
                <a:solidFill>
                  <a:srgbClr val="FFC000"/>
                </a:solidFill>
                <a:latin typeface="B Nazanin+ Black" pitchFamily="2" charset="-78"/>
                <a:cs typeface="B Titr" panose="00000700000000000000" pitchFamily="2" charset="-78"/>
              </a:rPr>
              <a:t> </a:t>
            </a:r>
            <a:r>
              <a:rPr lang="ar-IQ" dirty="0">
                <a:solidFill>
                  <a:srgbClr val="FFC000"/>
                </a:solidFill>
                <a:latin typeface="B Nazanin+ Black" pitchFamily="2" charset="-78"/>
                <a:cs typeface="B Titr" panose="00000700000000000000" pitchFamily="2" charset="-78"/>
              </a:rPr>
              <a:t>وی افزود: از میان 600هزار زن و دختر دانشجوی پزشکی  و پزشکان متمایل به ازدواج، 5380 زن مطلقه، 2200 زن بیوه، 11200 دختر یتیم و 581200 دختر به دنبال ازدواج هستند.</a:t>
            </a:r>
            <a:endParaRPr lang="en-US" dirty="0">
              <a:solidFill>
                <a:srgbClr val="FFC000"/>
              </a:solidFill>
              <a:latin typeface="B Nazanin+ Black" pitchFamily="2" charset="-78"/>
              <a:cs typeface="B Titr" panose="00000700000000000000" pitchFamily="2" charset="-78"/>
            </a:endParaRPr>
          </a:p>
        </p:txBody>
      </p:sp>
      <p:sp>
        <p:nvSpPr>
          <p:cNvPr id="5" name="Rectangle 4"/>
          <p:cNvSpPr/>
          <p:nvPr/>
        </p:nvSpPr>
        <p:spPr>
          <a:xfrm>
            <a:off x="1" y="152400"/>
            <a:ext cx="5713412" cy="1354217"/>
          </a:xfrm>
          <a:prstGeom prst="rect">
            <a:avLst/>
          </a:prstGeom>
        </p:spPr>
        <p:txBody>
          <a:bodyPr wrap="square">
            <a:spAutoFit/>
          </a:bodyPr>
          <a:lstStyle/>
          <a:p>
            <a:pPr algn="r" rtl="1"/>
            <a:r>
              <a:rPr lang="fa-IR" sz="2800" dirty="0">
                <a:solidFill>
                  <a:srgbClr val="92D050"/>
                </a:solidFill>
                <a:latin typeface="B Nazanin+ Black" pitchFamily="2" charset="-78"/>
                <a:cs typeface="B Titr" panose="00000700000000000000" pitchFamily="2" charset="-78"/>
              </a:rPr>
              <a:t>پاسخ شایعه: </a:t>
            </a:r>
            <a:r>
              <a:rPr lang="ar-IQ" dirty="0">
                <a:solidFill>
                  <a:srgbClr val="FFFF00"/>
                </a:solidFill>
                <a:latin typeface="B Nazanin+ Black" pitchFamily="2" charset="-78"/>
                <a:cs typeface="B Titr" panose="00000700000000000000" pitchFamily="2" charset="-78"/>
              </a:rPr>
              <a:t>پزشکان عضو سازمان نظام پزشکی ایران</a:t>
            </a:r>
            <a:r>
              <a:rPr lang="fa-IR" dirty="0">
                <a:solidFill>
                  <a:srgbClr val="FFFF00"/>
                </a:solidFill>
                <a:latin typeface="B Nazanin+ Black" pitchFamily="2" charset="-78"/>
                <a:cs typeface="B Titr" panose="00000700000000000000" pitchFamily="2" charset="-78"/>
              </a:rPr>
              <a:t> حدودا</a:t>
            </a:r>
            <a:r>
              <a:rPr lang="ar-IQ" dirty="0">
                <a:solidFill>
                  <a:srgbClr val="FFFF00"/>
                </a:solidFill>
                <a:latin typeface="B Nazanin+ Black" pitchFamily="2" charset="-78"/>
                <a:cs typeface="B Titr" panose="00000700000000000000" pitchFamily="2" charset="-78"/>
              </a:rPr>
              <a:t> 114 هزار نفر هستند که مجموع خانمها و آقایان پزشک است! شناسایی 600 هزار خانم پزشک، آنهم مجرد، حتی با محاسبه پزشکان زن کشورهای همجوار نیز میسر نیست!</a:t>
            </a:r>
            <a:endParaRPr lang="en-US" dirty="0">
              <a:solidFill>
                <a:srgbClr val="FFFF00"/>
              </a:solidFill>
              <a:latin typeface="B Nazanin+ Black" pitchFamily="2" charset="-78"/>
              <a:cs typeface="B Titr" panose="00000700000000000000" pitchFamily="2" charset="-78"/>
            </a:endParaRPr>
          </a:p>
        </p:txBody>
      </p:sp>
    </p:spTree>
    <p:extLst>
      <p:ext uri="{BB962C8B-B14F-4D97-AF65-F5344CB8AC3E}">
        <p14:creationId xmlns:p14="http://schemas.microsoft.com/office/powerpoint/2010/main" val="357429128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heel(1)">
                                      <p:cBhvr>
                                        <p:cTn id="7" dur="2000"/>
                                        <p:tgtEl>
                                          <p:spTgt spid="307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circle(in)">
                                      <p:cBhvr>
                                        <p:cTn id="16" dur="2000"/>
                                        <p:tgtEl>
                                          <p:spTgt spid="3076"/>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80">
                                          <p:stCondLst>
                                            <p:cond delay="0"/>
                                          </p:stCondLst>
                                        </p:cTn>
                                        <p:tgtEl>
                                          <p:spTgt spid="5"/>
                                        </p:tgtEl>
                                      </p:cBhvr>
                                    </p:animEffect>
                                    <p:anim calcmode="lin" valueType="num">
                                      <p:cBhvr>
                                        <p:cTn id="2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7" dur="26">
                                          <p:stCondLst>
                                            <p:cond delay="650"/>
                                          </p:stCondLst>
                                        </p:cTn>
                                        <p:tgtEl>
                                          <p:spTgt spid="5"/>
                                        </p:tgtEl>
                                      </p:cBhvr>
                                      <p:to x="100000" y="60000"/>
                                    </p:animScale>
                                    <p:animScale>
                                      <p:cBhvr>
                                        <p:cTn id="28" dur="166" decel="50000">
                                          <p:stCondLst>
                                            <p:cond delay="676"/>
                                          </p:stCondLst>
                                        </p:cTn>
                                        <p:tgtEl>
                                          <p:spTgt spid="5"/>
                                        </p:tgtEl>
                                      </p:cBhvr>
                                      <p:to x="100000" y="100000"/>
                                    </p:animScale>
                                    <p:animScale>
                                      <p:cBhvr>
                                        <p:cTn id="29" dur="26">
                                          <p:stCondLst>
                                            <p:cond delay="1312"/>
                                          </p:stCondLst>
                                        </p:cTn>
                                        <p:tgtEl>
                                          <p:spTgt spid="5"/>
                                        </p:tgtEl>
                                      </p:cBhvr>
                                      <p:to x="100000" y="80000"/>
                                    </p:animScale>
                                    <p:animScale>
                                      <p:cBhvr>
                                        <p:cTn id="30" dur="166" decel="50000">
                                          <p:stCondLst>
                                            <p:cond delay="1338"/>
                                          </p:stCondLst>
                                        </p:cTn>
                                        <p:tgtEl>
                                          <p:spTgt spid="5"/>
                                        </p:tgtEl>
                                      </p:cBhvr>
                                      <p:to x="100000" y="100000"/>
                                    </p:animScale>
                                    <p:animScale>
                                      <p:cBhvr>
                                        <p:cTn id="31" dur="26">
                                          <p:stCondLst>
                                            <p:cond delay="1642"/>
                                          </p:stCondLst>
                                        </p:cTn>
                                        <p:tgtEl>
                                          <p:spTgt spid="5"/>
                                        </p:tgtEl>
                                      </p:cBhvr>
                                      <p:to x="100000" y="90000"/>
                                    </p:animScale>
                                    <p:animScale>
                                      <p:cBhvr>
                                        <p:cTn id="32" dur="166" decel="50000">
                                          <p:stCondLst>
                                            <p:cond delay="1668"/>
                                          </p:stCondLst>
                                        </p:cTn>
                                        <p:tgtEl>
                                          <p:spTgt spid="5"/>
                                        </p:tgtEl>
                                      </p:cBhvr>
                                      <p:to x="100000" y="100000"/>
                                    </p:animScale>
                                    <p:animScale>
                                      <p:cBhvr>
                                        <p:cTn id="33" dur="26">
                                          <p:stCondLst>
                                            <p:cond delay="1808"/>
                                          </p:stCondLst>
                                        </p:cTn>
                                        <p:tgtEl>
                                          <p:spTgt spid="5"/>
                                        </p:tgtEl>
                                      </p:cBhvr>
                                      <p:to x="100000" y="95000"/>
                                    </p:animScale>
                                    <p:animScale>
                                      <p:cBhvr>
                                        <p:cTn id="3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sih488\Desktop\photo_2016-01-12_22-47-5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48292" y="-29817"/>
            <a:ext cx="576072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777053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Pakhsh\1سمینار سواد رسانه ای\شایعات\Nikah-Mutah-Iran.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12152313"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57256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862F3E1-447C-4A70-AE7D-B040111DAFC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063457" y="-18992"/>
            <a:ext cx="5125367" cy="6867614"/>
          </a:xfrm>
        </p:spPr>
      </p:pic>
      <p:pic>
        <p:nvPicPr>
          <p:cNvPr id="6" name="Picture 5">
            <a:extLst>
              <a:ext uri="{FF2B5EF4-FFF2-40B4-BE49-F238E27FC236}">
                <a16:creationId xmlns:a16="http://schemas.microsoft.com/office/drawing/2014/main" id="{EE7543BA-56C6-4632-9BF7-8E06765D7B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5125367" cy="6916870"/>
          </a:xfrm>
          <a:prstGeom prst="rect">
            <a:avLst/>
          </a:prstGeom>
        </p:spPr>
      </p:pic>
    </p:spTree>
    <p:extLst>
      <p:ext uri="{BB962C8B-B14F-4D97-AF65-F5344CB8AC3E}">
        <p14:creationId xmlns:p14="http://schemas.microsoft.com/office/powerpoint/2010/main" val="370558496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akhsh\1سمینار سواد رسانه ای\شایعات\segah12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12188825"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9073340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Pakhsh\1سمینار سواد رسانه ای\شایعات\189507.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88825"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7333308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Pakhsh\1سمینار سواد رسانه ای\شایعات\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2188825"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401327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Pakhsh\1سمینار سواد رسانه ای\شایعات\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2188826"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3322759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Pakhsh\1سمینار سواد رسانه ای\شایعات\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2188825"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2444534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Pakhsh\1سمینار سواد رسانه ای\شایعات\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2188824"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8874757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Pakhsh\1سمینار سواد رسانه ای\شایعات\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12188824"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753614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جنگ موریانه ها-کتاب\1متن نهایی\1نهایی کتاب\1متن نهایی-نهایی\سواد جنگ نرم2\1متن کتاب\DVD2\عکس سواد خبری\wikihoax.org-5-660x33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19200"/>
            <a:ext cx="12188825" cy="5181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181600"/>
            <a:ext cx="12188825"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98360911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7402FC-5348-4E11-A7EA-1DAF6358E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30910" y="1066800"/>
            <a:ext cx="5757915" cy="5791200"/>
          </a:xfrm>
          <a:prstGeom prst="rect">
            <a:avLst/>
          </a:prstGeom>
        </p:spPr>
      </p:pic>
      <p:pic>
        <p:nvPicPr>
          <p:cNvPr id="7" name="Picture 6">
            <a:extLst>
              <a:ext uri="{FF2B5EF4-FFF2-40B4-BE49-F238E27FC236}">
                <a16:creationId xmlns:a16="http://schemas.microsoft.com/office/drawing/2014/main" id="{B8D9522D-F600-4B92-A45B-086D1F0862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88" y="0"/>
            <a:ext cx="5757915" cy="5791200"/>
          </a:xfrm>
          <a:prstGeom prst="rect">
            <a:avLst/>
          </a:prstGeom>
        </p:spPr>
      </p:pic>
    </p:spTree>
    <p:extLst>
      <p:ext uri="{BB962C8B-B14F-4D97-AF65-F5344CB8AC3E}">
        <p14:creationId xmlns:p14="http://schemas.microsoft.com/office/powerpoint/2010/main" val="23882444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531" y="14785"/>
            <a:ext cx="6848475" cy="426720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68035" y="2549728"/>
            <a:ext cx="6920789" cy="4308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rot="20375851">
            <a:off x="-526730" y="-28151"/>
            <a:ext cx="2438400" cy="923330"/>
          </a:xfrm>
          <a:prstGeom prst="rect">
            <a:avLst/>
          </a:prstGeom>
          <a:noFill/>
        </p:spPr>
        <p:txBody>
          <a:bodyPr wrap="square" rtlCol="0">
            <a:spAutoFit/>
          </a:bodyPr>
          <a:lstStyle/>
          <a:p>
            <a:pPr algn="ctr"/>
            <a:r>
              <a:rPr lang="fa-IR" sz="5400" dirty="0">
                <a:solidFill>
                  <a:srgbClr val="FF0000"/>
                </a:solidFill>
                <a:latin typeface="F_esfahan" pitchFamily="2" charset="0"/>
                <a:cs typeface="B Titr" pitchFamily="2" charset="-78"/>
              </a:rPr>
              <a:t>جعلی</a:t>
            </a:r>
            <a:endParaRPr lang="en-US" sz="5400" dirty="0">
              <a:solidFill>
                <a:srgbClr val="FF0000"/>
              </a:solidFill>
              <a:latin typeface="F_esfahan" pitchFamily="2" charset="0"/>
              <a:cs typeface="B Titr" pitchFamily="2" charset="-78"/>
            </a:endParaRPr>
          </a:p>
        </p:txBody>
      </p:sp>
      <p:sp>
        <p:nvSpPr>
          <p:cNvPr id="6" name="TextBox 5"/>
          <p:cNvSpPr txBox="1"/>
          <p:nvPr/>
        </p:nvSpPr>
        <p:spPr>
          <a:xfrm rot="20375851">
            <a:off x="4718653" y="2544452"/>
            <a:ext cx="2438400" cy="923330"/>
          </a:xfrm>
          <a:prstGeom prst="rect">
            <a:avLst/>
          </a:prstGeom>
          <a:noFill/>
        </p:spPr>
        <p:txBody>
          <a:bodyPr wrap="square" rtlCol="0">
            <a:spAutoFit/>
          </a:bodyPr>
          <a:lstStyle/>
          <a:p>
            <a:pPr algn="ctr"/>
            <a:r>
              <a:rPr lang="fa-IR" sz="5400" dirty="0">
                <a:solidFill>
                  <a:srgbClr val="FF0000"/>
                </a:solidFill>
                <a:latin typeface="F_esfahan" pitchFamily="2" charset="0"/>
                <a:cs typeface="B Titr" pitchFamily="2" charset="-78"/>
              </a:rPr>
              <a:t>واقعی</a:t>
            </a:r>
            <a:endParaRPr lang="en-US" sz="5400" dirty="0">
              <a:solidFill>
                <a:srgbClr val="FF0000"/>
              </a:solidFill>
              <a:latin typeface="F_esfahan" pitchFamily="2" charset="0"/>
              <a:cs typeface="B Titr" pitchFamily="2" charset="-78"/>
            </a:endParaRPr>
          </a:p>
        </p:txBody>
      </p:sp>
    </p:spTree>
    <p:extLst>
      <p:ext uri="{BB962C8B-B14F-4D97-AF65-F5344CB8AC3E}">
        <p14:creationId xmlns:p14="http://schemas.microsoft.com/office/powerpoint/2010/main" val="40976410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379412" y="0"/>
            <a:ext cx="10969943" cy="990600"/>
          </a:xfrm>
          <a:prstGeom prst="rect">
            <a:avLst/>
          </a:prstGeom>
        </p:spPr>
        <p:txBody>
          <a:bodyPr vert="horz" lIns="91427" tIns="45714" rIns="91427" bIns="45714"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rtl="1"/>
            <a:r>
              <a:rPr lang="fa-IR" sz="4800" dirty="0">
                <a:solidFill>
                  <a:srgbClr val="FF0000"/>
                </a:solidFill>
                <a:effectLst/>
                <a:cs typeface="B Titr" pitchFamily="2" charset="-78"/>
              </a:rPr>
              <a:t>بازماندگی</a:t>
            </a:r>
            <a:r>
              <a:rPr lang="en-US" sz="4800" dirty="0">
                <a:solidFill>
                  <a:srgbClr val="FF0000"/>
                </a:solidFill>
                <a:effectLst/>
                <a:cs typeface="B Titr" pitchFamily="2" charset="-78"/>
              </a:rPr>
              <a:t> </a:t>
            </a:r>
            <a:r>
              <a:rPr lang="en-US" sz="4800" dirty="0">
                <a:solidFill>
                  <a:srgbClr val="FF0000"/>
                </a:solidFill>
                <a:effectLst/>
              </a:rPr>
              <a:t>Survivorship </a:t>
            </a:r>
            <a:endParaRPr lang="en-US" sz="4800" dirty="0">
              <a:solidFill>
                <a:srgbClr val="FF0000"/>
              </a:solidFill>
              <a:effectLst/>
              <a:cs typeface="B Titr" pitchFamily="2" charset="-78"/>
            </a:endParaRP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87" y="990600"/>
            <a:ext cx="4876800" cy="3862578"/>
          </a:xfrm>
          <a:prstGeom prst="roundRect">
            <a:avLst>
              <a:gd name="adj" fmla="val 8594"/>
            </a:avLst>
          </a:prstGeom>
          <a:solidFill>
            <a:srgbClr val="FFFFFF">
              <a:shade val="85000"/>
            </a:srgbClr>
          </a:solidFill>
          <a:ln>
            <a:noFill/>
          </a:ln>
          <a:effectLst/>
        </p:spPr>
      </p:pic>
      <p:sp>
        <p:nvSpPr>
          <p:cNvPr id="2" name="Rectangle 1">
            <a:extLst>
              <a:ext uri="{FF2B5EF4-FFF2-40B4-BE49-F238E27FC236}">
                <a16:creationId xmlns:a16="http://schemas.microsoft.com/office/drawing/2014/main" id="{4ADF1088-FE15-4A33-AAE4-A27A04553B1C}"/>
              </a:ext>
            </a:extLst>
          </p:cNvPr>
          <p:cNvSpPr/>
          <p:nvPr/>
        </p:nvSpPr>
        <p:spPr>
          <a:xfrm rot="20715365">
            <a:off x="4498286" y="2020923"/>
            <a:ext cx="7288990" cy="2816156"/>
          </a:xfrm>
          <a:prstGeom prst="rect">
            <a:avLst/>
          </a:prstGeom>
        </p:spPr>
        <p:txBody>
          <a:bodyPr wrap="square">
            <a:spAutoFit/>
          </a:bodyPr>
          <a:lstStyle/>
          <a:p>
            <a:pPr algn="ctr" rtl="1">
              <a:lnSpc>
                <a:spcPct val="150000"/>
              </a:lnSpc>
            </a:pPr>
            <a:r>
              <a:rPr lang="fa-IR" sz="2400" dirty="0">
                <a:solidFill>
                  <a:srgbClr val="FFC000"/>
                </a:solidFill>
                <a:cs typeface="B Titr" panose="00000700000000000000" pitchFamily="2" charset="-78"/>
              </a:rPr>
              <a:t>"پنج کاری که بیشتر ثروتمندان انجام می‌دهند" </a:t>
            </a:r>
            <a:endParaRPr lang="en-US" sz="2400" dirty="0">
              <a:solidFill>
                <a:srgbClr val="FFC000"/>
              </a:solidFill>
              <a:cs typeface="B Titr" panose="00000700000000000000" pitchFamily="2" charset="-78"/>
            </a:endParaRPr>
          </a:p>
          <a:p>
            <a:pPr algn="ctr" rtl="1">
              <a:lnSpc>
                <a:spcPct val="150000"/>
              </a:lnSpc>
            </a:pPr>
            <a:r>
              <a:rPr lang="fa-IR" sz="2400" dirty="0">
                <a:solidFill>
                  <a:srgbClr val="FFC000"/>
                </a:solidFill>
                <a:cs typeface="B Titr" panose="00000700000000000000" pitchFamily="2" charset="-78"/>
              </a:rPr>
              <a:t>"ده عادت نویسندگان بزرگ و موفق“ </a:t>
            </a:r>
            <a:endParaRPr lang="en-US" sz="2400" dirty="0">
              <a:solidFill>
                <a:srgbClr val="FFC000"/>
              </a:solidFill>
              <a:cs typeface="B Titr" panose="00000700000000000000" pitchFamily="2" charset="-78"/>
            </a:endParaRPr>
          </a:p>
          <a:p>
            <a:pPr algn="ctr" rtl="1">
              <a:lnSpc>
                <a:spcPct val="150000"/>
              </a:lnSpc>
            </a:pPr>
            <a:r>
              <a:rPr lang="fa-IR" sz="2400" dirty="0">
                <a:cs typeface="B Titr" panose="00000700000000000000" pitchFamily="2" charset="-78"/>
              </a:rPr>
              <a:t>«آیا شما واقعاً به دانشگاه نیاز دارید؟»</a:t>
            </a:r>
          </a:p>
          <a:p>
            <a:pPr algn="ctr" rtl="1">
              <a:lnSpc>
                <a:spcPct val="150000"/>
              </a:lnSpc>
            </a:pPr>
            <a:r>
              <a:rPr lang="fa-IR" sz="2400" dirty="0">
                <a:cs typeface="B Titr" panose="00000700000000000000" pitchFamily="2" charset="-78"/>
              </a:rPr>
              <a:t>«۱۵ میلیاردر که ترک تحصیل کردند»</a:t>
            </a:r>
          </a:p>
          <a:p>
            <a:pPr algn="ctr" rtl="1">
              <a:lnSpc>
                <a:spcPct val="150000"/>
              </a:lnSpc>
            </a:pPr>
            <a:r>
              <a:rPr lang="fa-IR" sz="2400" dirty="0">
                <a:cs typeface="B Titr" panose="00000700000000000000" pitchFamily="2" charset="-78"/>
              </a:rPr>
              <a:t>«استیو جابز»، «بیل گیتس»، «مارک زاکربرگ»، «مایکل دل» و...</a:t>
            </a:r>
            <a:endParaRPr lang="en-US" sz="2400" dirty="0">
              <a:solidFill>
                <a:srgbClr val="FFC000"/>
              </a:solidFill>
              <a:cs typeface="B Titr" panose="00000700000000000000" pitchFamily="2" charset="-78"/>
            </a:endParaRPr>
          </a:p>
        </p:txBody>
      </p:sp>
    </p:spTree>
    <p:extLst>
      <p:ext uri="{BB962C8B-B14F-4D97-AF65-F5344CB8AC3E}">
        <p14:creationId xmlns:p14="http://schemas.microsoft.com/office/powerpoint/2010/main" val="360088241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email">
            <a:extLst>
              <a:ext uri="{28A0092B-C50C-407E-A947-70E740481C1C}">
                <a14:useLocalDpi xmlns:a14="http://schemas.microsoft.com/office/drawing/2010/main"/>
              </a:ext>
            </a:extLst>
          </a:blip>
          <a:srcRect/>
          <a:stretch/>
        </p:blipFill>
        <p:spPr bwMode="auto">
          <a:xfrm>
            <a:off x="6432" y="20053"/>
            <a:ext cx="8754980" cy="6837947"/>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8735761" y="806470"/>
            <a:ext cx="3427413" cy="6432530"/>
          </a:xfrm>
          <a:prstGeom prst="rect">
            <a:avLst/>
          </a:prstGeom>
          <a:noFill/>
        </p:spPr>
        <p:txBody>
          <a:bodyPr wrap="square" rtlCol="0">
            <a:spAutoFit/>
          </a:bodyPr>
          <a:lstStyle/>
          <a:p>
            <a:pPr algn="ctr" rtl="1"/>
            <a:br>
              <a:rPr lang="fa-IR" sz="2400" dirty="0">
                <a:solidFill>
                  <a:srgbClr val="FFFF00"/>
                </a:solidFill>
                <a:cs typeface="B Titr" pitchFamily="2" charset="-78"/>
              </a:rPr>
            </a:br>
            <a:r>
              <a:rPr lang="fa-IR" sz="2400" dirty="0">
                <a:solidFill>
                  <a:srgbClr val="FFFF00"/>
                </a:solidFill>
                <a:cs typeface="B Titr" pitchFamily="2" charset="-78"/>
              </a:rPr>
              <a:t>برخی از کانال‌های معاند درسال‌های</a:t>
            </a:r>
            <a:br>
              <a:rPr lang="fa-IR" sz="2400" dirty="0">
                <a:solidFill>
                  <a:srgbClr val="FFFF00"/>
                </a:solidFill>
                <a:cs typeface="B Titr" pitchFamily="2" charset="-78"/>
              </a:rPr>
            </a:br>
            <a:r>
              <a:rPr lang="fa-IR" sz="2400" dirty="0">
                <a:solidFill>
                  <a:srgbClr val="FFFF00"/>
                </a:solidFill>
                <a:cs typeface="B Titr" pitchFamily="2" charset="-78"/>
              </a:rPr>
              <a:t>96و98و1400 </a:t>
            </a:r>
            <a:br>
              <a:rPr lang="fa-IR" sz="2400" dirty="0">
                <a:solidFill>
                  <a:srgbClr val="FFFF00"/>
                </a:solidFill>
                <a:cs typeface="B Titr" pitchFamily="2" charset="-78"/>
              </a:rPr>
            </a:br>
            <a:r>
              <a:rPr lang="fa-IR" sz="2400" dirty="0">
                <a:solidFill>
                  <a:srgbClr val="FFFF00"/>
                </a:solidFill>
                <a:cs typeface="B Titr" pitchFamily="2" charset="-78"/>
              </a:rPr>
              <a:t>بیشترین تصاویر و فیلم‌های جعلی را از ناآرامی‌های  ایران منتشر می‌کردند</a:t>
            </a:r>
            <a:br>
              <a:rPr lang="fa-IR" sz="2400" dirty="0">
                <a:solidFill>
                  <a:srgbClr val="FFFF00"/>
                </a:solidFill>
                <a:cs typeface="B Titr" pitchFamily="2" charset="-78"/>
              </a:rPr>
            </a:br>
            <a:br>
              <a:rPr lang="fa-IR" sz="2400" dirty="0">
                <a:solidFill>
                  <a:srgbClr val="FFFF00"/>
                </a:solidFill>
                <a:cs typeface="B Titr" pitchFamily="2" charset="-78"/>
              </a:rPr>
            </a:br>
            <a:br>
              <a:rPr lang="fa-IR" sz="2400" dirty="0">
                <a:solidFill>
                  <a:srgbClr val="FFFF00"/>
                </a:solidFill>
                <a:cs typeface="B Titr" pitchFamily="2" charset="-78"/>
              </a:rPr>
            </a:br>
            <a:r>
              <a:rPr lang="fa-IR" sz="2400" dirty="0">
                <a:solidFill>
                  <a:srgbClr val="FFFF00"/>
                </a:solidFill>
                <a:cs typeface="B Titr" pitchFamily="2" charset="-78"/>
              </a:rPr>
              <a:t>با یک جستجوی ساده متوجه می‌شویم، تصویری که این کانال‌های معاند منتشر کردند، درواقع تصویری است که قبلاً در رسانه‌های عربی به‌عنوان کشته شدن تظاهرات‌کنندگان مصری منتشر شده است</a:t>
            </a:r>
            <a:r>
              <a:rPr lang="en-US" sz="2400" dirty="0">
                <a:solidFill>
                  <a:srgbClr val="FFFF00"/>
                </a:solidFill>
                <a:cs typeface="B Titr" pitchFamily="2" charset="-78"/>
              </a:rPr>
              <a:t> </a:t>
            </a:r>
          </a:p>
          <a:p>
            <a:pPr algn="ctr"/>
            <a:endParaRPr lang="en-US" sz="2800" dirty="0">
              <a:solidFill>
                <a:srgbClr val="FFFF00"/>
              </a:solidFill>
              <a:cs typeface="B Titr" pitchFamily="2" charset="-78"/>
            </a:endParaRPr>
          </a:p>
        </p:txBody>
      </p:sp>
    </p:spTree>
    <p:extLst>
      <p:ext uri="{BB962C8B-B14F-4D97-AF65-F5344CB8AC3E}">
        <p14:creationId xmlns:p14="http://schemas.microsoft.com/office/powerpoint/2010/main" val="2320832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0" y="0"/>
            <a:ext cx="12188825"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5371179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FE2CB2B8-1950-48F5-A908-CF384725EF3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011"/>
            <a:ext cx="12188825" cy="6853989"/>
          </a:xfrm>
          <a:prstGeom prst="rect">
            <a:avLst/>
          </a:prstGeom>
        </p:spPr>
      </p:pic>
    </p:spTree>
    <p:extLst>
      <p:ext uri="{BB962C8B-B14F-4D97-AF65-F5344CB8AC3E}">
        <p14:creationId xmlns:p14="http://schemas.microsoft.com/office/powerpoint/2010/main" val="424224667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E80E7B-3461-4F40-8093-A3131CD1CF4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88" y="0"/>
            <a:ext cx="5181600" cy="6858000"/>
          </a:xfrm>
          <a:prstGeom prst="rect">
            <a:avLst/>
          </a:prstGeom>
        </p:spPr>
      </p:pic>
      <p:pic>
        <p:nvPicPr>
          <p:cNvPr id="9" name="Picture 8">
            <a:extLst>
              <a:ext uri="{FF2B5EF4-FFF2-40B4-BE49-F238E27FC236}">
                <a16:creationId xmlns:a16="http://schemas.microsoft.com/office/drawing/2014/main" id="{6B2AF01E-E116-4B3D-B187-6D75456492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08812" y="0"/>
            <a:ext cx="5181600" cy="6863114"/>
          </a:xfrm>
          <a:prstGeom prst="rect">
            <a:avLst/>
          </a:prstGeom>
        </p:spPr>
      </p:pic>
    </p:spTree>
    <p:extLst>
      <p:ext uri="{BB962C8B-B14F-4D97-AF65-F5344CB8AC3E}">
        <p14:creationId xmlns:p14="http://schemas.microsoft.com/office/powerpoint/2010/main" val="114164221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64F5B6-8D26-4E0A-AAFD-7A046FB36B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0285" y="0"/>
            <a:ext cx="10148254" cy="68580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24830195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2AC4AF8B-5644-4217-A240-7FEE7968D5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895270">
            <a:off x="413691" y="998435"/>
            <a:ext cx="10305308" cy="4820225"/>
          </a:xfrm>
          <a:prstGeom prst="rect">
            <a:avLst/>
          </a:prstGeom>
        </p:spPr>
      </p:pic>
      <p:sp>
        <p:nvSpPr>
          <p:cNvPr id="6" name="Rectangle 5">
            <a:extLst>
              <a:ext uri="{FF2B5EF4-FFF2-40B4-BE49-F238E27FC236}">
                <a16:creationId xmlns:a16="http://schemas.microsoft.com/office/drawing/2014/main" id="{66C83FF2-DE1B-4791-81E9-3A963E49CA69}"/>
              </a:ext>
            </a:extLst>
          </p:cNvPr>
          <p:cNvSpPr/>
          <p:nvPr/>
        </p:nvSpPr>
        <p:spPr>
          <a:xfrm>
            <a:off x="5257800" y="5257800"/>
            <a:ext cx="6931025" cy="1477328"/>
          </a:xfrm>
          <a:prstGeom prst="rect">
            <a:avLst/>
          </a:prstGeom>
        </p:spPr>
        <p:txBody>
          <a:bodyPr wrap="square">
            <a:spAutoFit/>
          </a:bodyPr>
          <a:lstStyle/>
          <a:p>
            <a:pPr algn="ctr">
              <a:lnSpc>
                <a:spcPct val="200000"/>
              </a:lnSpc>
            </a:pPr>
            <a:r>
              <a:rPr lang="fa-IR" sz="2400" dirty="0">
                <a:solidFill>
                  <a:srgbClr val="FF0000"/>
                </a:solidFill>
                <a:effectLst>
                  <a:outerShdw blurRad="38100" dist="38100" dir="2700000" algn="tl">
                    <a:srgbClr val="000000">
                      <a:alpha val="43137"/>
                    </a:srgbClr>
                  </a:outerShdw>
                </a:effectLst>
                <a:cs typeface="B Titr" pitchFamily="2" charset="-78"/>
              </a:rPr>
              <a:t>ریچارد نفیو؛ طراح تحریم ها</a:t>
            </a:r>
          </a:p>
          <a:p>
            <a:pPr algn="ctr">
              <a:lnSpc>
                <a:spcPct val="200000"/>
              </a:lnSpc>
            </a:pPr>
            <a:r>
              <a:rPr lang="fa-IR" sz="2400" dirty="0">
                <a:solidFill>
                  <a:srgbClr val="FF0000"/>
                </a:solidFill>
                <a:effectLst>
                  <a:outerShdw blurRad="38100" dist="38100" dir="2700000" algn="tl">
                    <a:srgbClr val="000000">
                      <a:alpha val="43137"/>
                    </a:srgbClr>
                  </a:outerShdw>
                </a:effectLst>
                <a:cs typeface="B Titr" pitchFamily="2" charset="-78"/>
              </a:rPr>
              <a:t>هنر تحریم ها؛ نگاهی از درون/ درد اجتماعی و استقامت ملی</a:t>
            </a:r>
            <a:endParaRPr lang="en-US" sz="2400" dirty="0">
              <a:solidFill>
                <a:srgbClr val="FF0000"/>
              </a:solidFill>
              <a:effectLst>
                <a:outerShdw blurRad="38100" dist="38100" dir="2700000" algn="tl">
                  <a:srgbClr val="000000">
                    <a:alpha val="43137"/>
                  </a:srgbClr>
                </a:outerShdw>
              </a:effectLst>
              <a:cs typeface="B Titr" pitchFamily="2" charset="-78"/>
            </a:endParaRPr>
          </a:p>
        </p:txBody>
      </p:sp>
    </p:spTree>
    <p:extLst>
      <p:ext uri="{BB962C8B-B14F-4D97-AF65-F5344CB8AC3E}">
        <p14:creationId xmlns:p14="http://schemas.microsoft.com/office/powerpoint/2010/main" val="73011068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A03DA695-560D-4720-B406-669721B5D9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501" y="0"/>
            <a:ext cx="10597823" cy="6858000"/>
          </a:xfrm>
          <a:prstGeom prst="rect">
            <a:avLst/>
          </a:prstGeom>
        </p:spPr>
      </p:pic>
    </p:spTree>
    <p:extLst>
      <p:ext uri="{BB962C8B-B14F-4D97-AF65-F5344CB8AC3E}">
        <p14:creationId xmlns:p14="http://schemas.microsoft.com/office/powerpoint/2010/main" val="301969155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8B0C01E-7945-4DA1-8C9E-6C34442471A5}"/>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5106" y="46067"/>
            <a:ext cx="4880318" cy="6810198"/>
          </a:xfrm>
        </p:spPr>
      </p:pic>
      <p:pic>
        <p:nvPicPr>
          <p:cNvPr id="7" name="Picture 6">
            <a:extLst>
              <a:ext uri="{FF2B5EF4-FFF2-40B4-BE49-F238E27FC236}">
                <a16:creationId xmlns:a16="http://schemas.microsoft.com/office/drawing/2014/main" id="{E65466D3-4D3A-4438-9D86-B52EE2A7E1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20848585">
            <a:off x="5304566" y="1682249"/>
            <a:ext cx="5719236" cy="4587623"/>
          </a:xfrm>
          <a:prstGeom prst="rect">
            <a:avLst/>
          </a:prstGeom>
        </p:spPr>
      </p:pic>
    </p:spTree>
    <p:extLst>
      <p:ext uri="{BB962C8B-B14F-4D97-AF65-F5344CB8AC3E}">
        <p14:creationId xmlns:p14="http://schemas.microsoft.com/office/powerpoint/2010/main" val="403188526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620446739"/>
              </p:ext>
            </p:extLst>
          </p:nvPr>
        </p:nvGraphicFramePr>
        <p:xfrm>
          <a:off x="760412" y="1353654"/>
          <a:ext cx="9088231" cy="49133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p:cNvSpPr txBox="1">
            <a:spLocks/>
          </p:cNvSpPr>
          <p:nvPr/>
        </p:nvSpPr>
        <p:spPr>
          <a:xfrm>
            <a:off x="9128512" y="1128206"/>
            <a:ext cx="2807335" cy="716661"/>
          </a:xfrm>
          <a:prstGeom prst="rect">
            <a:avLst/>
          </a:prstGeom>
        </p:spPr>
        <p:txBody>
          <a:bodyPr>
            <a:noAutofit/>
          </a:bodyPr>
          <a:lstStyle>
            <a:lvl1pPr algn="l" defTabSz="914396"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fa-IR" sz="2799" dirty="0">
                <a:solidFill>
                  <a:srgbClr val="FFFF00"/>
                </a:solidFill>
                <a:latin typeface="+mn-lt"/>
                <a:ea typeface="+mn-ea"/>
                <a:cs typeface="B Titr" panose="00000700000000000000" pitchFamily="2" charset="-78"/>
              </a:rPr>
              <a:t>جبهه داخلی- مسکن</a:t>
            </a:r>
          </a:p>
        </p:txBody>
      </p:sp>
      <p:sp>
        <p:nvSpPr>
          <p:cNvPr id="4" name="TextBox 3"/>
          <p:cNvSpPr txBox="1"/>
          <p:nvPr/>
        </p:nvSpPr>
        <p:spPr>
          <a:xfrm>
            <a:off x="8177038" y="1990176"/>
            <a:ext cx="3801654" cy="1938487"/>
          </a:xfrm>
          <a:prstGeom prst="rect">
            <a:avLst/>
          </a:prstGeom>
          <a:noFill/>
        </p:spPr>
        <p:txBody>
          <a:bodyPr wrap="none" rtlCol="1">
            <a:spAutoFit/>
          </a:bodyPr>
          <a:lstStyle/>
          <a:p>
            <a:pPr marL="285664" indent="-285664" algn="r" rtl="1">
              <a:buFont typeface="Wingdings" panose="05000000000000000000" pitchFamily="2" charset="2"/>
              <a:buChar char="ü"/>
            </a:pPr>
            <a:r>
              <a:rPr lang="fa-IR" sz="2399" dirty="0">
                <a:cs typeface="B Mitra" panose="00000400000000000000" pitchFamily="2" charset="-78"/>
              </a:rPr>
              <a:t>منحصر به فرد</a:t>
            </a:r>
          </a:p>
          <a:p>
            <a:pPr marL="285664" indent="-285664" algn="r" rtl="1">
              <a:buFont typeface="Wingdings" panose="05000000000000000000" pitchFamily="2" charset="2"/>
              <a:buChar char="ü"/>
            </a:pPr>
            <a:r>
              <a:rPr lang="fa-IR" sz="2399" dirty="0">
                <a:cs typeface="B Mitra" panose="00000400000000000000" pitchFamily="2" charset="-78"/>
              </a:rPr>
              <a:t>غیرقابل جابه جایی</a:t>
            </a:r>
          </a:p>
          <a:p>
            <a:pPr marL="285664" indent="-285664" algn="r" rtl="1">
              <a:buFont typeface="Wingdings" panose="05000000000000000000" pitchFamily="2" charset="2"/>
              <a:buChar char="ü"/>
            </a:pPr>
            <a:r>
              <a:rPr lang="fa-IR" sz="2399" dirty="0">
                <a:cs typeface="B Mitra" panose="00000400000000000000" pitchFamily="2" charset="-78"/>
              </a:rPr>
              <a:t>بازار غیر مولد: سود بالا، ریسک کم</a:t>
            </a:r>
          </a:p>
          <a:p>
            <a:pPr marL="285664" indent="-285664" algn="r" rtl="1">
              <a:buFont typeface="Wingdings" panose="05000000000000000000" pitchFamily="2" charset="2"/>
              <a:buChar char="ü"/>
            </a:pPr>
            <a:r>
              <a:rPr lang="fa-IR" sz="2399" dirty="0">
                <a:cs typeface="B Mitra" panose="00000400000000000000" pitchFamily="2" charset="-78"/>
              </a:rPr>
              <a:t>سهم 70 درصدی زمین از قیمت مسکن</a:t>
            </a:r>
          </a:p>
          <a:p>
            <a:pPr marL="285664" indent="-285664" algn="r" rtl="1">
              <a:buFont typeface="Wingdings" panose="05000000000000000000" pitchFamily="2" charset="2"/>
              <a:buChar char="ü"/>
            </a:pPr>
            <a:r>
              <a:rPr lang="fa-IR" sz="2399" dirty="0">
                <a:cs typeface="B Mitra" panose="00000400000000000000" pitchFamily="2" charset="-78"/>
              </a:rPr>
              <a:t>بخش پیشران اقتصاد</a:t>
            </a:r>
          </a:p>
        </p:txBody>
      </p:sp>
      <p:grpSp>
        <p:nvGrpSpPr>
          <p:cNvPr id="5" name="Group 4"/>
          <p:cNvGrpSpPr/>
          <p:nvPr/>
        </p:nvGrpSpPr>
        <p:grpSpPr>
          <a:xfrm>
            <a:off x="8951373" y="1420680"/>
            <a:ext cx="3209360" cy="569496"/>
            <a:chOff x="6858276" y="859867"/>
            <a:chExt cx="4663282" cy="569644"/>
          </a:xfrm>
        </p:grpSpPr>
        <p:cxnSp>
          <p:nvCxnSpPr>
            <p:cNvPr id="6" name="Straight Connector 5"/>
            <p:cNvCxnSpPr/>
            <p:nvPr/>
          </p:nvCxnSpPr>
          <p:spPr>
            <a:xfrm flipH="1" flipV="1">
              <a:off x="7249885" y="1129674"/>
              <a:ext cx="3860075" cy="9144"/>
            </a:xfrm>
            <a:prstGeom prst="line">
              <a:avLst/>
            </a:prstGeom>
            <a:noFill/>
            <a:ln w="38100" cap="flat" cmpd="sng" algn="ctr">
              <a:solidFill>
                <a:sysClr val="window" lastClr="FFFFFF">
                  <a:lumMod val="50000"/>
                </a:sysClr>
              </a:solidFill>
              <a:prstDash val="solid"/>
              <a:miter lim="800000"/>
            </a:ln>
            <a:effectLst/>
          </p:spPr>
        </p:cxnSp>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6200000">
              <a:off x="6858276" y="859867"/>
              <a:ext cx="557902" cy="557902"/>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flipH="1">
              <a:off x="10963656" y="871609"/>
              <a:ext cx="557902" cy="557902"/>
            </a:xfrm>
            <a:prstGeom prst="rect">
              <a:avLst/>
            </a:prstGeom>
          </p:spPr>
        </p:pic>
      </p:grpSp>
    </p:spTree>
    <p:extLst>
      <p:ext uri="{BB962C8B-B14F-4D97-AF65-F5344CB8AC3E}">
        <p14:creationId xmlns:p14="http://schemas.microsoft.com/office/powerpoint/2010/main" val="152682215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4"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F185AD49-1AA1-4455-8634-2917283168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8" y="0"/>
            <a:ext cx="4811316" cy="6858000"/>
          </a:xfrm>
          <a:prstGeom prst="rect">
            <a:avLst/>
          </a:prstGeom>
        </p:spPr>
      </p:pic>
      <p:pic>
        <p:nvPicPr>
          <p:cNvPr id="5" name="Picture 4">
            <a:extLst>
              <a:ext uri="{FF2B5EF4-FFF2-40B4-BE49-F238E27FC236}">
                <a16:creationId xmlns:a16="http://schemas.microsoft.com/office/drawing/2014/main" id="{67901D71-5E4C-4214-88A8-B4B95B52B3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897300">
            <a:off x="5167780" y="1231107"/>
            <a:ext cx="6590385" cy="439578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94011576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C8A332-7C96-4B74-BEB4-EA59EF8DE72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11825" y="2023850"/>
            <a:ext cx="4602652" cy="4834150"/>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AD46F2DC-CCD2-4620-9BB1-AA6AE935F9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651" y="8021"/>
            <a:ext cx="4602652" cy="4834150"/>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923CBEB2-99FA-4E30-AD5C-9E925F0A537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965491">
            <a:off x="3668740" y="1517235"/>
            <a:ext cx="4128397" cy="382353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9752233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429" y="-162616"/>
            <a:ext cx="3599479" cy="716661"/>
          </a:xfrm>
          <a:prstGeom prst="rect">
            <a:avLst/>
          </a:prstGeom>
        </p:spPr>
        <p:txBody>
          <a:bodyPr vert="horz" lIns="91416" tIns="45708" rIns="91416" bIns="45708" rtlCol="0" anchor="b">
            <a:noAutofit/>
          </a:bodyPr>
          <a:lstStyle>
            <a:lvl1pPr algn="l" defTabSz="914400" rtl="1"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pPr algn="r"/>
            <a:r>
              <a:rPr lang="fa-IR" sz="2799" dirty="0">
                <a:solidFill>
                  <a:srgbClr val="FFFF00"/>
                </a:solidFill>
                <a:latin typeface="+mn-lt"/>
                <a:ea typeface="+mn-ea"/>
                <a:cs typeface="B Titr" panose="00000700000000000000" pitchFamily="2" charset="-78"/>
              </a:rPr>
              <a:t>جبهه داخلی- نظام بانکی</a:t>
            </a:r>
          </a:p>
        </p:txBody>
      </p:sp>
      <p:pic>
        <p:nvPicPr>
          <p:cNvPr id="3" name="Picture 2"/>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8635" l="0" r="98619"/>
                    </a14:imgEffect>
                  </a14:imgLayer>
                </a14:imgProps>
              </a:ext>
              <a:ext uri="{28A0092B-C50C-407E-A947-70E740481C1C}">
                <a14:useLocalDpi xmlns:a14="http://schemas.microsoft.com/office/drawing/2010/main"/>
              </a:ext>
            </a:extLst>
          </a:blip>
          <a:srcRect/>
          <a:stretch/>
        </p:blipFill>
        <p:spPr>
          <a:xfrm>
            <a:off x="3336691" y="554045"/>
            <a:ext cx="1506945" cy="1219730"/>
          </a:xfrm>
          <a:prstGeom prst="rect">
            <a:avLst/>
          </a:prstGeom>
        </p:spPr>
      </p:pic>
      <p:pic>
        <p:nvPicPr>
          <p:cNvPr id="4" name="Picture 3"/>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4386" b="98684" l="9701" r="89925"/>
                    </a14:imgEffect>
                  </a14:imgLayer>
                </a14:imgProps>
              </a:ext>
              <a:ext uri="{28A0092B-C50C-407E-A947-70E740481C1C}">
                <a14:useLocalDpi xmlns:a14="http://schemas.microsoft.com/office/drawing/2010/main"/>
              </a:ext>
            </a:extLst>
          </a:blip>
          <a:srcRect/>
          <a:stretch/>
        </p:blipFill>
        <p:spPr>
          <a:xfrm>
            <a:off x="1201246" y="690739"/>
            <a:ext cx="1114630" cy="946344"/>
          </a:xfrm>
          <a:prstGeom prst="rect">
            <a:avLst/>
          </a:prstGeom>
        </p:spPr>
      </p:pic>
      <p:pic>
        <p:nvPicPr>
          <p:cNvPr id="5" name="Picture 4"/>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8635" l="0" r="98619"/>
                    </a14:imgEffect>
                  </a14:imgLayer>
                </a14:imgProps>
              </a:ext>
              <a:ext uri="{28A0092B-C50C-407E-A947-70E740481C1C}">
                <a14:useLocalDpi xmlns:a14="http://schemas.microsoft.com/office/drawing/2010/main"/>
              </a:ext>
            </a:extLst>
          </a:blip>
          <a:srcRect/>
          <a:stretch/>
        </p:blipFill>
        <p:spPr>
          <a:xfrm>
            <a:off x="3336691" y="2031940"/>
            <a:ext cx="1506945" cy="1219730"/>
          </a:xfrm>
          <a:prstGeom prst="rect">
            <a:avLst/>
          </a:prstGeom>
        </p:spPr>
      </p:pic>
      <p:pic>
        <p:nvPicPr>
          <p:cNvPr id="6" name="Picture 5"/>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4386" b="98684" l="9701" r="89925"/>
                    </a14:imgEffect>
                  </a14:imgLayer>
                </a14:imgProps>
              </a:ext>
              <a:ext uri="{28A0092B-C50C-407E-A947-70E740481C1C}">
                <a14:useLocalDpi xmlns:a14="http://schemas.microsoft.com/office/drawing/2010/main"/>
              </a:ext>
            </a:extLst>
          </a:blip>
          <a:srcRect/>
          <a:stretch/>
        </p:blipFill>
        <p:spPr>
          <a:xfrm>
            <a:off x="1201246" y="2168634"/>
            <a:ext cx="1114630" cy="946344"/>
          </a:xfrm>
          <a:prstGeom prst="rect">
            <a:avLst/>
          </a:prstGeom>
        </p:spPr>
      </p:pic>
      <p:pic>
        <p:nvPicPr>
          <p:cNvPr id="7" name="Picture 6"/>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8635" l="0" r="98619"/>
                    </a14:imgEffect>
                  </a14:imgLayer>
                </a14:imgProps>
              </a:ext>
              <a:ext uri="{28A0092B-C50C-407E-A947-70E740481C1C}">
                <a14:useLocalDpi xmlns:a14="http://schemas.microsoft.com/office/drawing/2010/main"/>
              </a:ext>
            </a:extLst>
          </a:blip>
          <a:srcRect/>
          <a:stretch/>
        </p:blipFill>
        <p:spPr>
          <a:xfrm>
            <a:off x="3336691" y="3509404"/>
            <a:ext cx="1506945" cy="1219730"/>
          </a:xfrm>
          <a:prstGeom prst="rect">
            <a:avLst/>
          </a:prstGeom>
        </p:spPr>
      </p:pic>
      <p:pic>
        <p:nvPicPr>
          <p:cNvPr id="8" name="Picture 7"/>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4386" b="98684" l="9701" r="89925"/>
                    </a14:imgEffect>
                  </a14:imgLayer>
                </a14:imgProps>
              </a:ext>
              <a:ext uri="{28A0092B-C50C-407E-A947-70E740481C1C}">
                <a14:useLocalDpi xmlns:a14="http://schemas.microsoft.com/office/drawing/2010/main"/>
              </a:ext>
            </a:extLst>
          </a:blip>
          <a:srcRect/>
          <a:stretch/>
        </p:blipFill>
        <p:spPr>
          <a:xfrm>
            <a:off x="1201246" y="3646098"/>
            <a:ext cx="1114630" cy="946344"/>
          </a:xfrm>
          <a:prstGeom prst="rect">
            <a:avLst/>
          </a:prstGeom>
        </p:spPr>
      </p:pic>
      <p:pic>
        <p:nvPicPr>
          <p:cNvPr id="9" name="Picture 8"/>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8635" l="0" r="98619"/>
                    </a14:imgEffect>
                  </a14:imgLayer>
                </a14:imgProps>
              </a:ext>
              <a:ext uri="{28A0092B-C50C-407E-A947-70E740481C1C}">
                <a14:useLocalDpi xmlns:a14="http://schemas.microsoft.com/office/drawing/2010/main"/>
              </a:ext>
            </a:extLst>
          </a:blip>
          <a:srcRect/>
          <a:stretch/>
        </p:blipFill>
        <p:spPr>
          <a:xfrm>
            <a:off x="3336691" y="4850606"/>
            <a:ext cx="1506945" cy="1219730"/>
          </a:xfrm>
          <a:prstGeom prst="rect">
            <a:avLst/>
          </a:prstGeom>
        </p:spPr>
      </p:pic>
      <p:pic>
        <p:nvPicPr>
          <p:cNvPr id="10" name="Picture 9"/>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4386" b="98684" l="9701" r="89925"/>
                    </a14:imgEffect>
                  </a14:imgLayer>
                </a14:imgProps>
              </a:ext>
              <a:ext uri="{28A0092B-C50C-407E-A947-70E740481C1C}">
                <a14:useLocalDpi xmlns:a14="http://schemas.microsoft.com/office/drawing/2010/main"/>
              </a:ext>
            </a:extLst>
          </a:blip>
          <a:srcRect/>
          <a:stretch/>
        </p:blipFill>
        <p:spPr>
          <a:xfrm>
            <a:off x="1201246" y="4987300"/>
            <a:ext cx="1114630" cy="946344"/>
          </a:xfrm>
          <a:prstGeom prst="rect">
            <a:avLst/>
          </a:prstGeom>
        </p:spPr>
      </p:pic>
      <p:pic>
        <p:nvPicPr>
          <p:cNvPr id="11" name="Picture 10"/>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4386" b="98684" l="9701" r="89925"/>
                    </a14:imgEffect>
                  </a14:imgLayer>
                </a14:imgProps>
              </a:ext>
              <a:ext uri="{28A0092B-C50C-407E-A947-70E740481C1C}">
                <a14:useLocalDpi xmlns:a14="http://schemas.microsoft.com/office/drawing/2010/main"/>
              </a:ext>
            </a:extLst>
          </a:blip>
          <a:srcRect/>
          <a:stretch/>
        </p:blipFill>
        <p:spPr>
          <a:xfrm>
            <a:off x="239466" y="690739"/>
            <a:ext cx="1114630" cy="946344"/>
          </a:xfrm>
          <a:prstGeom prst="rect">
            <a:avLst/>
          </a:prstGeom>
        </p:spPr>
      </p:pic>
      <p:pic>
        <p:nvPicPr>
          <p:cNvPr id="12" name="Picture 11"/>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4386" b="98684" l="9701" r="89925"/>
                    </a14:imgEffect>
                  </a14:imgLayer>
                </a14:imgProps>
              </a:ext>
              <a:ext uri="{28A0092B-C50C-407E-A947-70E740481C1C}">
                <a14:useLocalDpi xmlns:a14="http://schemas.microsoft.com/office/drawing/2010/main"/>
              </a:ext>
            </a:extLst>
          </a:blip>
          <a:srcRect/>
          <a:stretch/>
        </p:blipFill>
        <p:spPr>
          <a:xfrm>
            <a:off x="239466" y="2168634"/>
            <a:ext cx="1114630" cy="946344"/>
          </a:xfrm>
          <a:prstGeom prst="rect">
            <a:avLst/>
          </a:prstGeom>
        </p:spPr>
      </p:pic>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4386" b="98684" l="9701" r="89925"/>
                    </a14:imgEffect>
                  </a14:imgLayer>
                </a14:imgProps>
              </a:ext>
              <a:ext uri="{28A0092B-C50C-407E-A947-70E740481C1C}">
                <a14:useLocalDpi xmlns:a14="http://schemas.microsoft.com/office/drawing/2010/main"/>
              </a:ext>
            </a:extLst>
          </a:blip>
          <a:srcRect/>
          <a:stretch/>
        </p:blipFill>
        <p:spPr>
          <a:xfrm>
            <a:off x="239466" y="3646098"/>
            <a:ext cx="1114630" cy="946344"/>
          </a:xfrm>
          <a:prstGeom prst="rect">
            <a:avLst/>
          </a:prstGeom>
        </p:spPr>
      </p:pic>
      <p:pic>
        <p:nvPicPr>
          <p:cNvPr id="14" name="Picture 13"/>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4386" b="98684" l="9701" r="89925"/>
                    </a14:imgEffect>
                  </a14:imgLayer>
                </a14:imgProps>
              </a:ext>
              <a:ext uri="{28A0092B-C50C-407E-A947-70E740481C1C}">
                <a14:useLocalDpi xmlns:a14="http://schemas.microsoft.com/office/drawing/2010/main"/>
              </a:ext>
            </a:extLst>
          </a:blip>
          <a:srcRect/>
          <a:stretch/>
        </p:blipFill>
        <p:spPr>
          <a:xfrm>
            <a:off x="239466" y="4987300"/>
            <a:ext cx="1114630" cy="946344"/>
          </a:xfrm>
          <a:prstGeom prst="rect">
            <a:avLst/>
          </a:prstGeom>
        </p:spPr>
      </p:pic>
      <p:pic>
        <p:nvPicPr>
          <p:cNvPr id="15" name="Picture 14"/>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5778" b="97778" l="13018" r="100000">
                        <a14:foregroundMark x1="55030" y1="18222" x2="55030" y2="18222"/>
                      </a14:backgroundRemoval>
                    </a14:imgEffect>
                  </a14:imgLayer>
                </a14:imgProps>
              </a:ext>
              <a:ext uri="{28A0092B-C50C-407E-A947-70E740481C1C}">
                <a14:useLocalDpi xmlns:a14="http://schemas.microsoft.com/office/drawing/2010/main"/>
              </a:ext>
            </a:extLst>
          </a:blip>
          <a:srcRect/>
          <a:stretch/>
        </p:blipFill>
        <p:spPr>
          <a:xfrm>
            <a:off x="7286768" y="641523"/>
            <a:ext cx="783421" cy="1044775"/>
          </a:xfrm>
          <a:prstGeom prst="rect">
            <a:avLst/>
          </a:prstGeom>
        </p:spPr>
      </p:pic>
      <p:pic>
        <p:nvPicPr>
          <p:cNvPr id="16" name="Picture 15"/>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5778" b="97778" l="13018" r="100000">
                        <a14:foregroundMark x1="55030" y1="18222" x2="55030" y2="18222"/>
                      </a14:backgroundRemoval>
                    </a14:imgEffect>
                  </a14:imgLayer>
                </a14:imgProps>
              </a:ext>
              <a:ext uri="{28A0092B-C50C-407E-A947-70E740481C1C}">
                <a14:useLocalDpi xmlns:a14="http://schemas.microsoft.com/office/drawing/2010/main"/>
              </a:ext>
            </a:extLst>
          </a:blip>
          <a:srcRect/>
          <a:stretch/>
        </p:blipFill>
        <p:spPr>
          <a:xfrm>
            <a:off x="7289188" y="2119418"/>
            <a:ext cx="783421" cy="1044775"/>
          </a:xfrm>
          <a:prstGeom prst="rect">
            <a:avLst/>
          </a:prstGeom>
        </p:spPr>
      </p:pic>
      <p:pic>
        <p:nvPicPr>
          <p:cNvPr id="17" name="Picture 16"/>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5778" b="97778" l="13018" r="100000">
                        <a14:foregroundMark x1="55030" y1="18222" x2="55030" y2="18222"/>
                      </a14:backgroundRemoval>
                    </a14:imgEffect>
                  </a14:imgLayer>
                </a14:imgProps>
              </a:ext>
              <a:ext uri="{28A0092B-C50C-407E-A947-70E740481C1C}">
                <a14:useLocalDpi xmlns:a14="http://schemas.microsoft.com/office/drawing/2010/main"/>
              </a:ext>
            </a:extLst>
          </a:blip>
          <a:srcRect/>
          <a:stretch/>
        </p:blipFill>
        <p:spPr>
          <a:xfrm>
            <a:off x="7286767" y="3596882"/>
            <a:ext cx="783421" cy="1044775"/>
          </a:xfrm>
          <a:prstGeom prst="rect">
            <a:avLst/>
          </a:prstGeom>
        </p:spPr>
      </p:pic>
      <p:pic>
        <p:nvPicPr>
          <p:cNvPr id="18" name="Picture 17"/>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5778" b="97778" l="13018" r="100000">
                        <a14:foregroundMark x1="55030" y1="18222" x2="55030" y2="18222"/>
                      </a14:backgroundRemoval>
                    </a14:imgEffect>
                  </a14:imgLayer>
                </a14:imgProps>
              </a:ext>
              <a:ext uri="{28A0092B-C50C-407E-A947-70E740481C1C}">
                <a14:useLocalDpi xmlns:a14="http://schemas.microsoft.com/office/drawing/2010/main"/>
              </a:ext>
            </a:extLst>
          </a:blip>
          <a:srcRect/>
          <a:stretch/>
        </p:blipFill>
        <p:spPr>
          <a:xfrm>
            <a:off x="7286766" y="4938083"/>
            <a:ext cx="783421" cy="1044775"/>
          </a:xfrm>
          <a:prstGeom prst="rect">
            <a:avLst/>
          </a:prstGeom>
        </p:spPr>
      </p:pic>
      <p:grpSp>
        <p:nvGrpSpPr>
          <p:cNvPr id="19" name="Group 18"/>
          <p:cNvGrpSpPr/>
          <p:nvPr/>
        </p:nvGrpSpPr>
        <p:grpSpPr>
          <a:xfrm>
            <a:off x="8227458" y="356774"/>
            <a:ext cx="3929464" cy="569496"/>
            <a:chOff x="6858276" y="859867"/>
            <a:chExt cx="4663282" cy="569644"/>
          </a:xfrm>
        </p:grpSpPr>
        <p:cxnSp>
          <p:nvCxnSpPr>
            <p:cNvPr id="20" name="Straight Connector 19"/>
            <p:cNvCxnSpPr/>
            <p:nvPr/>
          </p:nvCxnSpPr>
          <p:spPr>
            <a:xfrm flipH="1" flipV="1">
              <a:off x="7249885" y="1129674"/>
              <a:ext cx="3860075" cy="9144"/>
            </a:xfrm>
            <a:prstGeom prst="line">
              <a:avLst/>
            </a:prstGeom>
            <a:noFill/>
            <a:ln w="38100" cap="flat" cmpd="sng" algn="ctr">
              <a:solidFill>
                <a:sysClr val="window" lastClr="FFFFFF">
                  <a:lumMod val="50000"/>
                </a:sysClr>
              </a:solidFill>
              <a:prstDash val="solid"/>
              <a:miter lim="800000"/>
            </a:ln>
            <a:effectLst/>
          </p:spPr>
        </p:cxnSp>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6200000">
              <a:off x="6858276" y="859867"/>
              <a:ext cx="557902" cy="557902"/>
            </a:xfrm>
            <a:prstGeom prst="rect">
              <a:avLst/>
            </a:prstGeom>
          </p:spPr>
        </p:pic>
        <p:pic>
          <p:nvPicPr>
            <p:cNvPr id="22" name="Picture 2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400000" flipH="1">
              <a:off x="10963656" y="871609"/>
              <a:ext cx="557902" cy="557902"/>
            </a:xfrm>
            <a:prstGeom prst="rect">
              <a:avLst/>
            </a:prstGeom>
          </p:spPr>
        </p:pic>
      </p:grpSp>
    </p:spTree>
    <p:extLst>
      <p:ext uri="{BB962C8B-B14F-4D97-AF65-F5344CB8AC3E}">
        <p14:creationId xmlns:p14="http://schemas.microsoft.com/office/powerpoint/2010/main" val="10792178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anim calcmode="lin" valueType="num">
                                      <p:cBhvr>
                                        <p:cTn id="16" dur="2000" fill="hold"/>
                                        <p:tgtEl>
                                          <p:spTgt spid="4"/>
                                        </p:tgtEl>
                                        <p:attrNameLst>
                                          <p:attrName>ppt_w</p:attrName>
                                        </p:attrNameLst>
                                      </p:cBhvr>
                                      <p:tavLst>
                                        <p:tav tm="0" fmla="#ppt_w*sin(2.5*pi*$)">
                                          <p:val>
                                            <p:fltVal val="0"/>
                                          </p:val>
                                        </p:tav>
                                        <p:tav tm="100000">
                                          <p:val>
                                            <p:fltVal val="1"/>
                                          </p:val>
                                        </p:tav>
                                      </p:tavLst>
                                    </p:anim>
                                    <p:anim calcmode="lin" valueType="num">
                                      <p:cBhvr>
                                        <p:cTn id="17" dur="2000" fill="hold"/>
                                        <p:tgtEl>
                                          <p:spTgt spid="4"/>
                                        </p:tgtEl>
                                        <p:attrNameLst>
                                          <p:attrName>ppt_h</p:attrName>
                                        </p:attrNameLst>
                                      </p:cBhvr>
                                      <p:tavLst>
                                        <p:tav tm="0">
                                          <p:val>
                                            <p:strVal val="#ppt_h"/>
                                          </p:val>
                                        </p:tav>
                                        <p:tav tm="100000">
                                          <p:val>
                                            <p:strVal val="#ppt_h"/>
                                          </p:val>
                                        </p:tav>
                                      </p:tavLst>
                                    </p:anim>
                                  </p:childTnLst>
                                </p:cTn>
                              </p:par>
                              <p:par>
                                <p:cTn id="18" presetID="45"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anim calcmode="lin" valueType="num">
                                      <p:cBhvr>
                                        <p:cTn id="21" dur="2000" fill="hold"/>
                                        <p:tgtEl>
                                          <p:spTgt spid="6"/>
                                        </p:tgtEl>
                                        <p:attrNameLst>
                                          <p:attrName>ppt_w</p:attrName>
                                        </p:attrNameLst>
                                      </p:cBhvr>
                                      <p:tavLst>
                                        <p:tav tm="0" fmla="#ppt_w*sin(2.5*pi*$)">
                                          <p:val>
                                            <p:fltVal val="0"/>
                                          </p:val>
                                        </p:tav>
                                        <p:tav tm="100000">
                                          <p:val>
                                            <p:fltVal val="1"/>
                                          </p:val>
                                        </p:tav>
                                      </p:tavLst>
                                    </p:anim>
                                    <p:anim calcmode="lin" valueType="num">
                                      <p:cBhvr>
                                        <p:cTn id="22" dur="2000" fill="hold"/>
                                        <p:tgtEl>
                                          <p:spTgt spid="6"/>
                                        </p:tgtEl>
                                        <p:attrNameLst>
                                          <p:attrName>ppt_h</p:attrName>
                                        </p:attrNameLst>
                                      </p:cBhvr>
                                      <p:tavLst>
                                        <p:tav tm="0">
                                          <p:val>
                                            <p:strVal val="#ppt_h"/>
                                          </p:val>
                                        </p:tav>
                                        <p:tav tm="100000">
                                          <p:val>
                                            <p:strVal val="#ppt_h"/>
                                          </p:val>
                                        </p:tav>
                                      </p:tavLst>
                                    </p:anim>
                                  </p:childTnLst>
                                </p:cTn>
                              </p:par>
                              <p:par>
                                <p:cTn id="23" presetID="45"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anim calcmode="lin" valueType="num">
                                      <p:cBhvr>
                                        <p:cTn id="26" dur="2000" fill="hold"/>
                                        <p:tgtEl>
                                          <p:spTgt spid="8"/>
                                        </p:tgtEl>
                                        <p:attrNameLst>
                                          <p:attrName>ppt_w</p:attrName>
                                        </p:attrNameLst>
                                      </p:cBhvr>
                                      <p:tavLst>
                                        <p:tav tm="0" fmla="#ppt_w*sin(2.5*pi*$)">
                                          <p:val>
                                            <p:fltVal val="0"/>
                                          </p:val>
                                        </p:tav>
                                        <p:tav tm="100000">
                                          <p:val>
                                            <p:fltVal val="1"/>
                                          </p:val>
                                        </p:tav>
                                      </p:tavLst>
                                    </p:anim>
                                    <p:anim calcmode="lin" valueType="num">
                                      <p:cBhvr>
                                        <p:cTn id="27" dur="2000" fill="hold"/>
                                        <p:tgtEl>
                                          <p:spTgt spid="8"/>
                                        </p:tgtEl>
                                        <p:attrNameLst>
                                          <p:attrName>ppt_h</p:attrName>
                                        </p:attrNameLst>
                                      </p:cBhvr>
                                      <p:tavLst>
                                        <p:tav tm="0">
                                          <p:val>
                                            <p:strVal val="#ppt_h"/>
                                          </p:val>
                                        </p:tav>
                                        <p:tav tm="100000">
                                          <p:val>
                                            <p:strVal val="#ppt_h"/>
                                          </p:val>
                                        </p:tav>
                                      </p:tavLst>
                                    </p:anim>
                                  </p:childTnLst>
                                </p:cTn>
                              </p:par>
                              <p:par>
                                <p:cTn id="28" presetID="45"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000"/>
                                        <p:tgtEl>
                                          <p:spTgt spid="10"/>
                                        </p:tgtEl>
                                      </p:cBhvr>
                                    </p:animEffect>
                                    <p:anim calcmode="lin" valueType="num">
                                      <p:cBhvr>
                                        <p:cTn id="31" dur="2000" fill="hold"/>
                                        <p:tgtEl>
                                          <p:spTgt spid="10"/>
                                        </p:tgtEl>
                                        <p:attrNameLst>
                                          <p:attrName>ppt_w</p:attrName>
                                        </p:attrNameLst>
                                      </p:cBhvr>
                                      <p:tavLst>
                                        <p:tav tm="0" fmla="#ppt_w*sin(2.5*pi*$)">
                                          <p:val>
                                            <p:fltVal val="0"/>
                                          </p:val>
                                        </p:tav>
                                        <p:tav tm="100000">
                                          <p:val>
                                            <p:fltVal val="1"/>
                                          </p:val>
                                        </p:tav>
                                      </p:tavLst>
                                    </p:anim>
                                    <p:anim calcmode="lin" valueType="num">
                                      <p:cBhvr>
                                        <p:cTn id="32"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000"/>
                                        <p:tgtEl>
                                          <p:spTgt spid="3"/>
                                        </p:tgtEl>
                                      </p:cBhvr>
                                    </p:animEffect>
                                    <p:anim calcmode="lin" valueType="num">
                                      <p:cBhvr>
                                        <p:cTn id="38" dur="2000" fill="hold"/>
                                        <p:tgtEl>
                                          <p:spTgt spid="3"/>
                                        </p:tgtEl>
                                        <p:attrNameLst>
                                          <p:attrName>ppt_w</p:attrName>
                                        </p:attrNameLst>
                                      </p:cBhvr>
                                      <p:tavLst>
                                        <p:tav tm="0" fmla="#ppt_w*sin(2.5*pi*$)">
                                          <p:val>
                                            <p:fltVal val="0"/>
                                          </p:val>
                                        </p:tav>
                                        <p:tav tm="100000">
                                          <p:val>
                                            <p:fltVal val="1"/>
                                          </p:val>
                                        </p:tav>
                                      </p:tavLst>
                                    </p:anim>
                                    <p:anim calcmode="lin" valueType="num">
                                      <p:cBhvr>
                                        <p:cTn id="39" dur="2000" fill="hold"/>
                                        <p:tgtEl>
                                          <p:spTgt spid="3"/>
                                        </p:tgtEl>
                                        <p:attrNameLst>
                                          <p:attrName>ppt_h</p:attrName>
                                        </p:attrNameLst>
                                      </p:cBhvr>
                                      <p:tavLst>
                                        <p:tav tm="0">
                                          <p:val>
                                            <p:strVal val="#ppt_h"/>
                                          </p:val>
                                        </p:tav>
                                        <p:tav tm="100000">
                                          <p:val>
                                            <p:strVal val="#ppt_h"/>
                                          </p:val>
                                        </p:tav>
                                      </p:tavLst>
                                    </p:anim>
                                  </p:childTnLst>
                                </p:cTn>
                              </p:par>
                              <p:par>
                                <p:cTn id="40" presetID="45"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2000"/>
                                        <p:tgtEl>
                                          <p:spTgt spid="5"/>
                                        </p:tgtEl>
                                      </p:cBhvr>
                                    </p:animEffect>
                                    <p:anim calcmode="lin" valueType="num">
                                      <p:cBhvr>
                                        <p:cTn id="43" dur="2000" fill="hold"/>
                                        <p:tgtEl>
                                          <p:spTgt spid="5"/>
                                        </p:tgtEl>
                                        <p:attrNameLst>
                                          <p:attrName>ppt_w</p:attrName>
                                        </p:attrNameLst>
                                      </p:cBhvr>
                                      <p:tavLst>
                                        <p:tav tm="0" fmla="#ppt_w*sin(2.5*pi*$)">
                                          <p:val>
                                            <p:fltVal val="0"/>
                                          </p:val>
                                        </p:tav>
                                        <p:tav tm="100000">
                                          <p:val>
                                            <p:fltVal val="1"/>
                                          </p:val>
                                        </p:tav>
                                      </p:tavLst>
                                    </p:anim>
                                    <p:anim calcmode="lin" valueType="num">
                                      <p:cBhvr>
                                        <p:cTn id="44" dur="2000" fill="hold"/>
                                        <p:tgtEl>
                                          <p:spTgt spid="5"/>
                                        </p:tgtEl>
                                        <p:attrNameLst>
                                          <p:attrName>ppt_h</p:attrName>
                                        </p:attrNameLst>
                                      </p:cBhvr>
                                      <p:tavLst>
                                        <p:tav tm="0">
                                          <p:val>
                                            <p:strVal val="#ppt_h"/>
                                          </p:val>
                                        </p:tav>
                                        <p:tav tm="100000">
                                          <p:val>
                                            <p:strVal val="#ppt_h"/>
                                          </p:val>
                                        </p:tav>
                                      </p:tavLst>
                                    </p:anim>
                                  </p:childTnLst>
                                </p:cTn>
                              </p:par>
                              <p:par>
                                <p:cTn id="45" presetID="45"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2000"/>
                                        <p:tgtEl>
                                          <p:spTgt spid="7"/>
                                        </p:tgtEl>
                                      </p:cBhvr>
                                    </p:animEffect>
                                    <p:anim calcmode="lin" valueType="num">
                                      <p:cBhvr>
                                        <p:cTn id="48" dur="2000" fill="hold"/>
                                        <p:tgtEl>
                                          <p:spTgt spid="7"/>
                                        </p:tgtEl>
                                        <p:attrNameLst>
                                          <p:attrName>ppt_w</p:attrName>
                                        </p:attrNameLst>
                                      </p:cBhvr>
                                      <p:tavLst>
                                        <p:tav tm="0" fmla="#ppt_w*sin(2.5*pi*$)">
                                          <p:val>
                                            <p:fltVal val="0"/>
                                          </p:val>
                                        </p:tav>
                                        <p:tav tm="100000">
                                          <p:val>
                                            <p:fltVal val="1"/>
                                          </p:val>
                                        </p:tav>
                                      </p:tavLst>
                                    </p:anim>
                                    <p:anim calcmode="lin" valueType="num">
                                      <p:cBhvr>
                                        <p:cTn id="49" dur="2000" fill="hold"/>
                                        <p:tgtEl>
                                          <p:spTgt spid="7"/>
                                        </p:tgtEl>
                                        <p:attrNameLst>
                                          <p:attrName>ppt_h</p:attrName>
                                        </p:attrNameLst>
                                      </p:cBhvr>
                                      <p:tavLst>
                                        <p:tav tm="0">
                                          <p:val>
                                            <p:strVal val="#ppt_h"/>
                                          </p:val>
                                        </p:tav>
                                        <p:tav tm="100000">
                                          <p:val>
                                            <p:strVal val="#ppt_h"/>
                                          </p:val>
                                        </p:tav>
                                      </p:tavLst>
                                    </p:anim>
                                  </p:childTnLst>
                                </p:cTn>
                              </p:par>
                              <p:par>
                                <p:cTn id="50" presetID="45"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2000"/>
                                        <p:tgtEl>
                                          <p:spTgt spid="9"/>
                                        </p:tgtEl>
                                      </p:cBhvr>
                                    </p:animEffect>
                                    <p:anim calcmode="lin" valueType="num">
                                      <p:cBhvr>
                                        <p:cTn id="53" dur="2000" fill="hold"/>
                                        <p:tgtEl>
                                          <p:spTgt spid="9"/>
                                        </p:tgtEl>
                                        <p:attrNameLst>
                                          <p:attrName>ppt_w</p:attrName>
                                        </p:attrNameLst>
                                      </p:cBhvr>
                                      <p:tavLst>
                                        <p:tav tm="0" fmla="#ppt_w*sin(2.5*pi*$)">
                                          <p:val>
                                            <p:fltVal val="0"/>
                                          </p:val>
                                        </p:tav>
                                        <p:tav tm="100000">
                                          <p:val>
                                            <p:fltVal val="1"/>
                                          </p:val>
                                        </p:tav>
                                      </p:tavLst>
                                    </p:anim>
                                    <p:anim calcmode="lin" valueType="num">
                                      <p:cBhvr>
                                        <p:cTn id="54"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down)">
                                      <p:cBhvr>
                                        <p:cTn id="59" dur="580">
                                          <p:stCondLst>
                                            <p:cond delay="0"/>
                                          </p:stCondLst>
                                        </p:cTn>
                                        <p:tgtEl>
                                          <p:spTgt spid="11"/>
                                        </p:tgtEl>
                                      </p:cBhvr>
                                    </p:animEffect>
                                    <p:anim calcmode="lin" valueType="num">
                                      <p:cBhvr>
                                        <p:cTn id="6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5" dur="26">
                                          <p:stCondLst>
                                            <p:cond delay="650"/>
                                          </p:stCondLst>
                                        </p:cTn>
                                        <p:tgtEl>
                                          <p:spTgt spid="11"/>
                                        </p:tgtEl>
                                      </p:cBhvr>
                                      <p:to x="100000" y="60000"/>
                                    </p:animScale>
                                    <p:animScale>
                                      <p:cBhvr>
                                        <p:cTn id="66" dur="166" decel="50000">
                                          <p:stCondLst>
                                            <p:cond delay="676"/>
                                          </p:stCondLst>
                                        </p:cTn>
                                        <p:tgtEl>
                                          <p:spTgt spid="11"/>
                                        </p:tgtEl>
                                      </p:cBhvr>
                                      <p:to x="100000" y="100000"/>
                                    </p:animScale>
                                    <p:animScale>
                                      <p:cBhvr>
                                        <p:cTn id="67" dur="26">
                                          <p:stCondLst>
                                            <p:cond delay="1312"/>
                                          </p:stCondLst>
                                        </p:cTn>
                                        <p:tgtEl>
                                          <p:spTgt spid="11"/>
                                        </p:tgtEl>
                                      </p:cBhvr>
                                      <p:to x="100000" y="80000"/>
                                    </p:animScale>
                                    <p:animScale>
                                      <p:cBhvr>
                                        <p:cTn id="68" dur="166" decel="50000">
                                          <p:stCondLst>
                                            <p:cond delay="1338"/>
                                          </p:stCondLst>
                                        </p:cTn>
                                        <p:tgtEl>
                                          <p:spTgt spid="11"/>
                                        </p:tgtEl>
                                      </p:cBhvr>
                                      <p:to x="100000" y="100000"/>
                                    </p:animScale>
                                    <p:animScale>
                                      <p:cBhvr>
                                        <p:cTn id="69" dur="26">
                                          <p:stCondLst>
                                            <p:cond delay="1642"/>
                                          </p:stCondLst>
                                        </p:cTn>
                                        <p:tgtEl>
                                          <p:spTgt spid="11"/>
                                        </p:tgtEl>
                                      </p:cBhvr>
                                      <p:to x="100000" y="90000"/>
                                    </p:animScale>
                                    <p:animScale>
                                      <p:cBhvr>
                                        <p:cTn id="70" dur="166" decel="50000">
                                          <p:stCondLst>
                                            <p:cond delay="1668"/>
                                          </p:stCondLst>
                                        </p:cTn>
                                        <p:tgtEl>
                                          <p:spTgt spid="11"/>
                                        </p:tgtEl>
                                      </p:cBhvr>
                                      <p:to x="100000" y="100000"/>
                                    </p:animScale>
                                    <p:animScale>
                                      <p:cBhvr>
                                        <p:cTn id="71" dur="26">
                                          <p:stCondLst>
                                            <p:cond delay="1808"/>
                                          </p:stCondLst>
                                        </p:cTn>
                                        <p:tgtEl>
                                          <p:spTgt spid="11"/>
                                        </p:tgtEl>
                                      </p:cBhvr>
                                      <p:to x="100000" y="95000"/>
                                    </p:animScale>
                                    <p:animScale>
                                      <p:cBhvr>
                                        <p:cTn id="72" dur="166" decel="50000">
                                          <p:stCondLst>
                                            <p:cond delay="1834"/>
                                          </p:stCondLst>
                                        </p:cTn>
                                        <p:tgtEl>
                                          <p:spTgt spid="11"/>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ipe(down)">
                                      <p:cBhvr>
                                        <p:cTn id="75" dur="580">
                                          <p:stCondLst>
                                            <p:cond delay="0"/>
                                          </p:stCondLst>
                                        </p:cTn>
                                        <p:tgtEl>
                                          <p:spTgt spid="12"/>
                                        </p:tgtEl>
                                      </p:cBhvr>
                                    </p:animEffect>
                                    <p:anim calcmode="lin" valueType="num">
                                      <p:cBhvr>
                                        <p:cTn id="7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1" dur="26">
                                          <p:stCondLst>
                                            <p:cond delay="650"/>
                                          </p:stCondLst>
                                        </p:cTn>
                                        <p:tgtEl>
                                          <p:spTgt spid="12"/>
                                        </p:tgtEl>
                                      </p:cBhvr>
                                      <p:to x="100000" y="60000"/>
                                    </p:animScale>
                                    <p:animScale>
                                      <p:cBhvr>
                                        <p:cTn id="82" dur="166" decel="50000">
                                          <p:stCondLst>
                                            <p:cond delay="676"/>
                                          </p:stCondLst>
                                        </p:cTn>
                                        <p:tgtEl>
                                          <p:spTgt spid="12"/>
                                        </p:tgtEl>
                                      </p:cBhvr>
                                      <p:to x="100000" y="100000"/>
                                    </p:animScale>
                                    <p:animScale>
                                      <p:cBhvr>
                                        <p:cTn id="83" dur="26">
                                          <p:stCondLst>
                                            <p:cond delay="1312"/>
                                          </p:stCondLst>
                                        </p:cTn>
                                        <p:tgtEl>
                                          <p:spTgt spid="12"/>
                                        </p:tgtEl>
                                      </p:cBhvr>
                                      <p:to x="100000" y="80000"/>
                                    </p:animScale>
                                    <p:animScale>
                                      <p:cBhvr>
                                        <p:cTn id="84" dur="166" decel="50000">
                                          <p:stCondLst>
                                            <p:cond delay="1338"/>
                                          </p:stCondLst>
                                        </p:cTn>
                                        <p:tgtEl>
                                          <p:spTgt spid="12"/>
                                        </p:tgtEl>
                                      </p:cBhvr>
                                      <p:to x="100000" y="100000"/>
                                    </p:animScale>
                                    <p:animScale>
                                      <p:cBhvr>
                                        <p:cTn id="85" dur="26">
                                          <p:stCondLst>
                                            <p:cond delay="1642"/>
                                          </p:stCondLst>
                                        </p:cTn>
                                        <p:tgtEl>
                                          <p:spTgt spid="12"/>
                                        </p:tgtEl>
                                      </p:cBhvr>
                                      <p:to x="100000" y="90000"/>
                                    </p:animScale>
                                    <p:animScale>
                                      <p:cBhvr>
                                        <p:cTn id="86" dur="166" decel="50000">
                                          <p:stCondLst>
                                            <p:cond delay="1668"/>
                                          </p:stCondLst>
                                        </p:cTn>
                                        <p:tgtEl>
                                          <p:spTgt spid="12"/>
                                        </p:tgtEl>
                                      </p:cBhvr>
                                      <p:to x="100000" y="100000"/>
                                    </p:animScale>
                                    <p:animScale>
                                      <p:cBhvr>
                                        <p:cTn id="87" dur="26">
                                          <p:stCondLst>
                                            <p:cond delay="1808"/>
                                          </p:stCondLst>
                                        </p:cTn>
                                        <p:tgtEl>
                                          <p:spTgt spid="12"/>
                                        </p:tgtEl>
                                      </p:cBhvr>
                                      <p:to x="100000" y="95000"/>
                                    </p:animScale>
                                    <p:animScale>
                                      <p:cBhvr>
                                        <p:cTn id="88" dur="166" decel="50000">
                                          <p:stCondLst>
                                            <p:cond delay="1834"/>
                                          </p:stCondLst>
                                        </p:cTn>
                                        <p:tgtEl>
                                          <p:spTgt spid="12"/>
                                        </p:tgtEl>
                                      </p:cBhvr>
                                      <p:to x="100000" y="100000"/>
                                    </p:animScale>
                                  </p:childTnLst>
                                </p:cTn>
                              </p:par>
                              <p:par>
                                <p:cTn id="89" presetID="26" presetClass="entr" presetSubtype="0" fill="hold" nodeType="with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wipe(down)">
                                      <p:cBhvr>
                                        <p:cTn id="91" dur="580">
                                          <p:stCondLst>
                                            <p:cond delay="0"/>
                                          </p:stCondLst>
                                        </p:cTn>
                                        <p:tgtEl>
                                          <p:spTgt spid="13"/>
                                        </p:tgtEl>
                                      </p:cBhvr>
                                    </p:animEffect>
                                    <p:anim calcmode="lin" valueType="num">
                                      <p:cBhvr>
                                        <p:cTn id="9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97" dur="26">
                                          <p:stCondLst>
                                            <p:cond delay="650"/>
                                          </p:stCondLst>
                                        </p:cTn>
                                        <p:tgtEl>
                                          <p:spTgt spid="13"/>
                                        </p:tgtEl>
                                      </p:cBhvr>
                                      <p:to x="100000" y="60000"/>
                                    </p:animScale>
                                    <p:animScale>
                                      <p:cBhvr>
                                        <p:cTn id="98" dur="166" decel="50000">
                                          <p:stCondLst>
                                            <p:cond delay="676"/>
                                          </p:stCondLst>
                                        </p:cTn>
                                        <p:tgtEl>
                                          <p:spTgt spid="13"/>
                                        </p:tgtEl>
                                      </p:cBhvr>
                                      <p:to x="100000" y="100000"/>
                                    </p:animScale>
                                    <p:animScale>
                                      <p:cBhvr>
                                        <p:cTn id="99" dur="26">
                                          <p:stCondLst>
                                            <p:cond delay="1312"/>
                                          </p:stCondLst>
                                        </p:cTn>
                                        <p:tgtEl>
                                          <p:spTgt spid="13"/>
                                        </p:tgtEl>
                                      </p:cBhvr>
                                      <p:to x="100000" y="80000"/>
                                    </p:animScale>
                                    <p:animScale>
                                      <p:cBhvr>
                                        <p:cTn id="100" dur="166" decel="50000">
                                          <p:stCondLst>
                                            <p:cond delay="1338"/>
                                          </p:stCondLst>
                                        </p:cTn>
                                        <p:tgtEl>
                                          <p:spTgt spid="13"/>
                                        </p:tgtEl>
                                      </p:cBhvr>
                                      <p:to x="100000" y="100000"/>
                                    </p:animScale>
                                    <p:animScale>
                                      <p:cBhvr>
                                        <p:cTn id="101" dur="26">
                                          <p:stCondLst>
                                            <p:cond delay="1642"/>
                                          </p:stCondLst>
                                        </p:cTn>
                                        <p:tgtEl>
                                          <p:spTgt spid="13"/>
                                        </p:tgtEl>
                                      </p:cBhvr>
                                      <p:to x="100000" y="90000"/>
                                    </p:animScale>
                                    <p:animScale>
                                      <p:cBhvr>
                                        <p:cTn id="102" dur="166" decel="50000">
                                          <p:stCondLst>
                                            <p:cond delay="1668"/>
                                          </p:stCondLst>
                                        </p:cTn>
                                        <p:tgtEl>
                                          <p:spTgt spid="13"/>
                                        </p:tgtEl>
                                      </p:cBhvr>
                                      <p:to x="100000" y="100000"/>
                                    </p:animScale>
                                    <p:animScale>
                                      <p:cBhvr>
                                        <p:cTn id="103" dur="26">
                                          <p:stCondLst>
                                            <p:cond delay="1808"/>
                                          </p:stCondLst>
                                        </p:cTn>
                                        <p:tgtEl>
                                          <p:spTgt spid="13"/>
                                        </p:tgtEl>
                                      </p:cBhvr>
                                      <p:to x="100000" y="95000"/>
                                    </p:animScale>
                                    <p:animScale>
                                      <p:cBhvr>
                                        <p:cTn id="104" dur="166" decel="50000">
                                          <p:stCondLst>
                                            <p:cond delay="1834"/>
                                          </p:stCondLst>
                                        </p:cTn>
                                        <p:tgtEl>
                                          <p:spTgt spid="13"/>
                                        </p:tgtEl>
                                      </p:cBhvr>
                                      <p:to x="100000" y="100000"/>
                                    </p:animScale>
                                  </p:childTnLst>
                                </p:cTn>
                              </p:par>
                              <p:par>
                                <p:cTn id="105" presetID="26" presetClass="entr" presetSubtype="0" fill="hold" nodeType="withEffect">
                                  <p:stCondLst>
                                    <p:cond delay="0"/>
                                  </p:stCondLst>
                                  <p:childTnLst>
                                    <p:set>
                                      <p:cBhvr>
                                        <p:cTn id="106" dur="1" fill="hold">
                                          <p:stCondLst>
                                            <p:cond delay="0"/>
                                          </p:stCondLst>
                                        </p:cTn>
                                        <p:tgtEl>
                                          <p:spTgt spid="14"/>
                                        </p:tgtEl>
                                        <p:attrNameLst>
                                          <p:attrName>style.visibility</p:attrName>
                                        </p:attrNameLst>
                                      </p:cBhvr>
                                      <p:to>
                                        <p:strVal val="visible"/>
                                      </p:to>
                                    </p:set>
                                    <p:animEffect transition="in" filter="wipe(down)">
                                      <p:cBhvr>
                                        <p:cTn id="107" dur="580">
                                          <p:stCondLst>
                                            <p:cond delay="0"/>
                                          </p:stCondLst>
                                        </p:cTn>
                                        <p:tgtEl>
                                          <p:spTgt spid="14"/>
                                        </p:tgtEl>
                                      </p:cBhvr>
                                    </p:animEffect>
                                    <p:anim calcmode="lin" valueType="num">
                                      <p:cBhvr>
                                        <p:cTn id="10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13" dur="26">
                                          <p:stCondLst>
                                            <p:cond delay="650"/>
                                          </p:stCondLst>
                                        </p:cTn>
                                        <p:tgtEl>
                                          <p:spTgt spid="14"/>
                                        </p:tgtEl>
                                      </p:cBhvr>
                                      <p:to x="100000" y="60000"/>
                                    </p:animScale>
                                    <p:animScale>
                                      <p:cBhvr>
                                        <p:cTn id="114" dur="166" decel="50000">
                                          <p:stCondLst>
                                            <p:cond delay="676"/>
                                          </p:stCondLst>
                                        </p:cTn>
                                        <p:tgtEl>
                                          <p:spTgt spid="14"/>
                                        </p:tgtEl>
                                      </p:cBhvr>
                                      <p:to x="100000" y="100000"/>
                                    </p:animScale>
                                    <p:animScale>
                                      <p:cBhvr>
                                        <p:cTn id="115" dur="26">
                                          <p:stCondLst>
                                            <p:cond delay="1312"/>
                                          </p:stCondLst>
                                        </p:cTn>
                                        <p:tgtEl>
                                          <p:spTgt spid="14"/>
                                        </p:tgtEl>
                                      </p:cBhvr>
                                      <p:to x="100000" y="80000"/>
                                    </p:animScale>
                                    <p:animScale>
                                      <p:cBhvr>
                                        <p:cTn id="116" dur="166" decel="50000">
                                          <p:stCondLst>
                                            <p:cond delay="1338"/>
                                          </p:stCondLst>
                                        </p:cTn>
                                        <p:tgtEl>
                                          <p:spTgt spid="14"/>
                                        </p:tgtEl>
                                      </p:cBhvr>
                                      <p:to x="100000" y="100000"/>
                                    </p:animScale>
                                    <p:animScale>
                                      <p:cBhvr>
                                        <p:cTn id="117" dur="26">
                                          <p:stCondLst>
                                            <p:cond delay="1642"/>
                                          </p:stCondLst>
                                        </p:cTn>
                                        <p:tgtEl>
                                          <p:spTgt spid="14"/>
                                        </p:tgtEl>
                                      </p:cBhvr>
                                      <p:to x="100000" y="90000"/>
                                    </p:animScale>
                                    <p:animScale>
                                      <p:cBhvr>
                                        <p:cTn id="118" dur="166" decel="50000">
                                          <p:stCondLst>
                                            <p:cond delay="1668"/>
                                          </p:stCondLst>
                                        </p:cTn>
                                        <p:tgtEl>
                                          <p:spTgt spid="14"/>
                                        </p:tgtEl>
                                      </p:cBhvr>
                                      <p:to x="100000" y="100000"/>
                                    </p:animScale>
                                    <p:animScale>
                                      <p:cBhvr>
                                        <p:cTn id="119" dur="26">
                                          <p:stCondLst>
                                            <p:cond delay="1808"/>
                                          </p:stCondLst>
                                        </p:cTn>
                                        <p:tgtEl>
                                          <p:spTgt spid="14"/>
                                        </p:tgtEl>
                                      </p:cBhvr>
                                      <p:to x="100000" y="95000"/>
                                    </p:animScale>
                                    <p:animScale>
                                      <p:cBhvr>
                                        <p:cTn id="120" dur="166" decel="50000">
                                          <p:stCondLst>
                                            <p:cond delay="1834"/>
                                          </p:stCondLst>
                                        </p:cTn>
                                        <p:tgtEl>
                                          <p:spTgt spid="14"/>
                                        </p:tgtEl>
                                      </p:cBhvr>
                                      <p:to x="100000" y="100000"/>
                                    </p:animScale>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nodeType="click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randombar(horizontal)">
                                      <p:cBhvr>
                                        <p:cTn id="125" dur="500"/>
                                        <p:tgtEl>
                                          <p:spTgt spid="17"/>
                                        </p:tgtEl>
                                      </p:cBhvr>
                                    </p:animEffect>
                                  </p:childTnLst>
                                </p:cTn>
                              </p:par>
                              <p:par>
                                <p:cTn id="126" presetID="14" presetClass="entr" presetSubtype="10" fill="hold" nodeType="withEffect">
                                  <p:stCondLst>
                                    <p:cond delay="0"/>
                                  </p:stCondLst>
                                  <p:childTnLst>
                                    <p:set>
                                      <p:cBhvr>
                                        <p:cTn id="127" dur="1" fill="hold">
                                          <p:stCondLst>
                                            <p:cond delay="0"/>
                                          </p:stCondLst>
                                        </p:cTn>
                                        <p:tgtEl>
                                          <p:spTgt spid="18"/>
                                        </p:tgtEl>
                                        <p:attrNameLst>
                                          <p:attrName>style.visibility</p:attrName>
                                        </p:attrNameLst>
                                      </p:cBhvr>
                                      <p:to>
                                        <p:strVal val="visible"/>
                                      </p:to>
                                    </p:set>
                                    <p:animEffect transition="in" filter="randombar(horizontal)">
                                      <p:cBhvr>
                                        <p:cTn id="128" dur="500"/>
                                        <p:tgtEl>
                                          <p:spTgt spid="18"/>
                                        </p:tgtEl>
                                      </p:cBhvr>
                                    </p:animEffect>
                                  </p:childTnLst>
                                </p:cTn>
                              </p:par>
                              <p:par>
                                <p:cTn id="129" presetID="14" presetClass="entr" presetSubtype="10" fill="hold" nodeType="withEffect">
                                  <p:stCondLst>
                                    <p:cond delay="0"/>
                                  </p:stCondLst>
                                  <p:childTnLst>
                                    <p:set>
                                      <p:cBhvr>
                                        <p:cTn id="130" dur="1" fill="hold">
                                          <p:stCondLst>
                                            <p:cond delay="0"/>
                                          </p:stCondLst>
                                        </p:cTn>
                                        <p:tgtEl>
                                          <p:spTgt spid="16"/>
                                        </p:tgtEl>
                                        <p:attrNameLst>
                                          <p:attrName>style.visibility</p:attrName>
                                        </p:attrNameLst>
                                      </p:cBhvr>
                                      <p:to>
                                        <p:strVal val="visible"/>
                                      </p:to>
                                    </p:set>
                                    <p:animEffect transition="in" filter="randombar(horizontal)">
                                      <p:cBhvr>
                                        <p:cTn id="131" dur="500"/>
                                        <p:tgtEl>
                                          <p:spTgt spid="16"/>
                                        </p:tgtEl>
                                      </p:cBhvr>
                                    </p:animEffect>
                                  </p:childTnLst>
                                </p:cTn>
                              </p:par>
                              <p:par>
                                <p:cTn id="132" presetID="14" presetClass="entr" presetSubtype="10" fill="hold" nodeType="withEffect">
                                  <p:stCondLst>
                                    <p:cond delay="0"/>
                                  </p:stCondLst>
                                  <p:childTnLst>
                                    <p:set>
                                      <p:cBhvr>
                                        <p:cTn id="133" dur="1" fill="hold">
                                          <p:stCondLst>
                                            <p:cond delay="0"/>
                                          </p:stCondLst>
                                        </p:cTn>
                                        <p:tgtEl>
                                          <p:spTgt spid="15"/>
                                        </p:tgtEl>
                                        <p:attrNameLst>
                                          <p:attrName>style.visibility</p:attrName>
                                        </p:attrNameLst>
                                      </p:cBhvr>
                                      <p:to>
                                        <p:strVal val="visible"/>
                                      </p:to>
                                    </p:set>
                                    <p:animEffect transition="in" filter="randombar(horizontal)">
                                      <p:cBhvr>
                                        <p:cTn id="134" dur="500"/>
                                        <p:tgtEl>
                                          <p:spTgt spid="15"/>
                                        </p:tgtEl>
                                      </p:cBhvr>
                                    </p:animEffect>
                                  </p:childTnLst>
                                </p:cTn>
                              </p:par>
                            </p:childTnLst>
                          </p:cTn>
                        </p:par>
                      </p:childTnLst>
                    </p:cTn>
                  </p:par>
                  <p:par>
                    <p:cTn id="135" fill="hold">
                      <p:stCondLst>
                        <p:cond delay="indefinite"/>
                      </p:stCondLst>
                      <p:childTnLst>
                        <p:par>
                          <p:cTn id="136" fill="hold">
                            <p:stCondLst>
                              <p:cond delay="0"/>
                            </p:stCondLst>
                            <p:childTnLst>
                              <p:par>
                                <p:cTn id="137" presetID="42" presetClass="path" presetSubtype="0" accel="50000" decel="50000" fill="hold" nodeType="clickEffect">
                                  <p:stCondLst>
                                    <p:cond delay="0"/>
                                  </p:stCondLst>
                                  <p:childTnLst>
                                    <p:animMotion origin="layout" path="M -8.33333E-7 4.07407E-6 L 0.56524 0.01226 " pathEditMode="relative" rAng="0" ptsTypes="AA">
                                      <p:cBhvr>
                                        <p:cTn id="138" dur="2000" fill="hold"/>
                                        <p:tgtEl>
                                          <p:spTgt spid="4"/>
                                        </p:tgtEl>
                                        <p:attrNameLst>
                                          <p:attrName>ppt_x</p:attrName>
                                          <p:attrName>ppt_y</p:attrName>
                                        </p:attrNameLst>
                                      </p:cBhvr>
                                      <p:rCtr x="28255" y="602"/>
                                    </p:animMotion>
                                  </p:childTnLst>
                                </p:cTn>
                              </p:par>
                              <p:par>
                                <p:cTn id="139" presetID="42" presetClass="path" presetSubtype="0" accel="50000" decel="50000" fill="hold" nodeType="withEffect">
                                  <p:stCondLst>
                                    <p:cond delay="0"/>
                                  </p:stCondLst>
                                  <p:childTnLst>
                                    <p:animMotion origin="layout" path="M -8.33333E-7 4.81481E-6 L 0.56524 0.00625 " pathEditMode="relative" rAng="0" ptsTypes="AA">
                                      <p:cBhvr>
                                        <p:cTn id="140" dur="2000" fill="hold"/>
                                        <p:tgtEl>
                                          <p:spTgt spid="6"/>
                                        </p:tgtEl>
                                        <p:attrNameLst>
                                          <p:attrName>ppt_x</p:attrName>
                                          <p:attrName>ppt_y</p:attrName>
                                        </p:attrNameLst>
                                      </p:cBhvr>
                                      <p:rCtr x="28255" y="301"/>
                                    </p:animMotion>
                                  </p:childTnLst>
                                </p:cTn>
                              </p:par>
                              <p:par>
                                <p:cTn id="141" presetID="42" presetClass="path" presetSubtype="0" accel="50000" decel="50000" fill="hold" nodeType="withEffect">
                                  <p:stCondLst>
                                    <p:cond delay="0"/>
                                  </p:stCondLst>
                                  <p:childTnLst>
                                    <p:animMotion origin="layout" path="M -8.33333E-7 -4.44444E-6 L 0.56055 0.01297 " pathEditMode="relative" rAng="0" ptsTypes="AA">
                                      <p:cBhvr>
                                        <p:cTn id="142" dur="2000" fill="hold"/>
                                        <p:tgtEl>
                                          <p:spTgt spid="8"/>
                                        </p:tgtEl>
                                        <p:attrNameLst>
                                          <p:attrName>ppt_x</p:attrName>
                                          <p:attrName>ppt_y</p:attrName>
                                        </p:attrNameLst>
                                      </p:cBhvr>
                                      <p:rCtr x="28021" y="648"/>
                                    </p:animMotion>
                                  </p:childTnLst>
                                </p:cTn>
                              </p:par>
                              <p:par>
                                <p:cTn id="143" presetID="42" presetClass="path" presetSubtype="0" accel="50000" decel="50000" fill="hold" nodeType="withEffect">
                                  <p:stCondLst>
                                    <p:cond delay="0"/>
                                  </p:stCondLst>
                                  <p:childTnLst>
                                    <p:animMotion origin="layout" path="M -8.33333E-7 3.7037E-6 L 0.56406 0.01365 " pathEditMode="relative" rAng="0" ptsTypes="AA">
                                      <p:cBhvr>
                                        <p:cTn id="144" dur="2000" fill="hold"/>
                                        <p:tgtEl>
                                          <p:spTgt spid="10"/>
                                        </p:tgtEl>
                                        <p:attrNameLst>
                                          <p:attrName>ppt_x</p:attrName>
                                          <p:attrName>ppt_y</p:attrName>
                                        </p:attrNameLst>
                                      </p:cBhvr>
                                      <p:rCtr x="28203" y="671"/>
                                    </p:animMotion>
                                  </p:childTnLst>
                                </p:cTn>
                              </p:par>
                            </p:childTnLst>
                          </p:cTn>
                        </p:par>
                      </p:childTnLst>
                    </p:cTn>
                  </p:par>
                  <p:par>
                    <p:cTn id="145" fill="hold">
                      <p:stCondLst>
                        <p:cond delay="indefinite"/>
                      </p:stCondLst>
                      <p:childTnLst>
                        <p:par>
                          <p:cTn id="146" fill="hold">
                            <p:stCondLst>
                              <p:cond delay="0"/>
                            </p:stCondLst>
                            <p:childTnLst>
                              <p:par>
                                <p:cTn id="147" presetID="42" presetClass="path" presetSubtype="0" accel="50000" decel="50000" fill="hold" nodeType="clickEffect">
                                  <p:stCondLst>
                                    <p:cond delay="0"/>
                                  </p:stCondLst>
                                  <p:childTnLst>
                                    <p:animMotion origin="layout" path="M -4.58333E-6 4.07407E-6 L 0.72045 0.00995 " pathEditMode="relative" rAng="0" ptsTypes="AA">
                                      <p:cBhvr>
                                        <p:cTn id="148" dur="2000" fill="hold"/>
                                        <p:tgtEl>
                                          <p:spTgt spid="11"/>
                                        </p:tgtEl>
                                        <p:attrNameLst>
                                          <p:attrName>ppt_x</p:attrName>
                                          <p:attrName>ppt_y</p:attrName>
                                        </p:attrNameLst>
                                      </p:cBhvr>
                                      <p:rCtr x="36016" y="486"/>
                                    </p:animMotion>
                                  </p:childTnLst>
                                </p:cTn>
                              </p:par>
                              <p:par>
                                <p:cTn id="149" presetID="42" presetClass="path" presetSubtype="0" accel="50000" decel="50000" fill="hold" nodeType="withEffect">
                                  <p:stCondLst>
                                    <p:cond delay="0"/>
                                  </p:stCondLst>
                                  <p:childTnLst>
                                    <p:animMotion origin="layout" path="M -4.58333E-6 4.81481E-6 L 0.78894 -0.20556 " pathEditMode="relative" rAng="0" ptsTypes="AA">
                                      <p:cBhvr>
                                        <p:cTn id="150" dur="2000" fill="hold"/>
                                        <p:tgtEl>
                                          <p:spTgt spid="12"/>
                                        </p:tgtEl>
                                        <p:attrNameLst>
                                          <p:attrName>ppt_x</p:attrName>
                                          <p:attrName>ppt_y</p:attrName>
                                        </p:attrNameLst>
                                      </p:cBhvr>
                                      <p:rCtr x="39440" y="-10278"/>
                                    </p:animMotion>
                                  </p:childTnLst>
                                </p:cTn>
                              </p:par>
                              <p:par>
                                <p:cTn id="151" presetID="42" presetClass="path" presetSubtype="0" accel="50000" decel="50000" fill="hold" nodeType="withEffect">
                                  <p:stCondLst>
                                    <p:cond delay="0"/>
                                  </p:stCondLst>
                                  <p:childTnLst>
                                    <p:animMotion origin="layout" path="M -4.58333E-6 -4.44444E-6 L 0.86237 -0.42106 " pathEditMode="relative" rAng="0" ptsTypes="AA">
                                      <p:cBhvr>
                                        <p:cTn id="152" dur="2000" fill="hold"/>
                                        <p:tgtEl>
                                          <p:spTgt spid="13"/>
                                        </p:tgtEl>
                                        <p:attrNameLst>
                                          <p:attrName>ppt_x</p:attrName>
                                          <p:attrName>ppt_y</p:attrName>
                                        </p:attrNameLst>
                                      </p:cBhvr>
                                      <p:rCtr x="43112" y="-21065"/>
                                    </p:animMotion>
                                  </p:childTnLst>
                                </p:cTn>
                              </p:par>
                              <p:par>
                                <p:cTn id="153" presetID="42" presetClass="path" presetSubtype="0" accel="50000" decel="50000" fill="hold" nodeType="withEffect">
                                  <p:stCondLst>
                                    <p:cond delay="0"/>
                                  </p:stCondLst>
                                  <p:childTnLst>
                                    <p:animMotion origin="layout" path="M -4.58333E-6 3.7037E-6 L 0.71068 -0.41088 " pathEditMode="relative" rAng="0" ptsTypes="AA">
                                      <p:cBhvr>
                                        <p:cTn id="154" dur="2000" fill="hold"/>
                                        <p:tgtEl>
                                          <p:spTgt spid="14"/>
                                        </p:tgtEl>
                                        <p:attrNameLst>
                                          <p:attrName>ppt_x</p:attrName>
                                          <p:attrName>ppt_y</p:attrName>
                                        </p:attrNameLst>
                                      </p:cBhvr>
                                      <p:rCtr x="35534" y="-20556"/>
                                    </p:animMotion>
                                  </p:childTnLst>
                                </p:cTn>
                              </p:par>
                            </p:childTnLst>
                          </p:cTn>
                        </p:par>
                      </p:childTnLst>
                    </p:cTn>
                  </p:par>
                  <p:par>
                    <p:cTn id="155" fill="hold">
                      <p:stCondLst>
                        <p:cond delay="indefinite"/>
                      </p:stCondLst>
                      <p:childTnLst>
                        <p:par>
                          <p:cTn id="156" fill="hold">
                            <p:stCondLst>
                              <p:cond delay="0"/>
                            </p:stCondLst>
                            <p:childTnLst>
                              <p:par>
                                <p:cTn id="157" presetID="42" presetClass="path" presetSubtype="0" accel="50000" decel="50000" fill="hold" nodeType="clickEffect">
                                  <p:stCondLst>
                                    <p:cond delay="0"/>
                                  </p:stCondLst>
                                  <p:childTnLst>
                                    <p:animMotion origin="layout" path="M 3.125E-6 4.81481E-6 L 0.14557 -0.21713 " pathEditMode="relative" rAng="0" ptsTypes="AA">
                                      <p:cBhvr>
                                        <p:cTn id="158" dur="2000" fill="hold"/>
                                        <p:tgtEl>
                                          <p:spTgt spid="5"/>
                                        </p:tgtEl>
                                        <p:attrNameLst>
                                          <p:attrName>ppt_x</p:attrName>
                                          <p:attrName>ppt_y</p:attrName>
                                        </p:attrNameLst>
                                      </p:cBhvr>
                                      <p:rCtr x="7279" y="-10856"/>
                                    </p:animMotion>
                                  </p:childTnLst>
                                </p:cTn>
                              </p:par>
                              <p:par>
                                <p:cTn id="159" presetID="42" presetClass="path" presetSubtype="0" accel="50000" decel="50000" fill="hold" nodeType="withEffect">
                                  <p:stCondLst>
                                    <p:cond delay="0"/>
                                  </p:stCondLst>
                                  <p:childTnLst>
                                    <p:animMotion origin="layout" path="M 3.125E-6 -4.44444E-6 L 0.14557 -0.2037 " pathEditMode="relative" rAng="0" ptsTypes="AA">
                                      <p:cBhvr>
                                        <p:cTn id="160" dur="2000" fill="hold"/>
                                        <p:tgtEl>
                                          <p:spTgt spid="7"/>
                                        </p:tgtEl>
                                        <p:attrNameLst>
                                          <p:attrName>ppt_x</p:attrName>
                                          <p:attrName>ppt_y</p:attrName>
                                        </p:attrNameLst>
                                      </p:cBhvr>
                                      <p:rCtr x="7279" y="-10185"/>
                                    </p:animMotion>
                                  </p:childTnLst>
                                </p:cTn>
                              </p:par>
                              <p:par>
                                <p:cTn id="161" presetID="42" presetClass="path" presetSubtype="0" accel="50000" decel="50000" fill="hold" nodeType="withEffect">
                                  <p:stCondLst>
                                    <p:cond delay="0"/>
                                  </p:stCondLst>
                                  <p:childTnLst>
                                    <p:animMotion origin="layout" path="M 3.125E-6 3.7037E-6 L 0.14557 -0.06899 " pathEditMode="relative" rAng="0" ptsTypes="AA">
                                      <p:cBhvr>
                                        <p:cTn id="162" dur="2000" fill="hold"/>
                                        <p:tgtEl>
                                          <p:spTgt spid="9"/>
                                        </p:tgtEl>
                                        <p:attrNameLst>
                                          <p:attrName>ppt_x</p:attrName>
                                          <p:attrName>ppt_y</p:attrName>
                                        </p:attrNameLst>
                                      </p:cBhvr>
                                      <p:rCtr x="7279" y="-3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980553" y="-138727"/>
            <a:ext cx="3607626" cy="716661"/>
          </a:xfrm>
          <a:prstGeom prst="rect">
            <a:avLst/>
          </a:prstGeom>
        </p:spPr>
        <p:txBody>
          <a:bodyPr vert="horz" lIns="91416" tIns="45708" rIns="91416" bIns="45708" rtlCol="0" anchor="b">
            <a:noAutofit/>
          </a:bodyPr>
          <a:lstStyle>
            <a:lvl1pPr algn="l" defTabSz="914400" rtl="1"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pPr algn="r"/>
            <a:r>
              <a:rPr lang="fa-IR" sz="2799" dirty="0">
                <a:solidFill>
                  <a:srgbClr val="FFFF00"/>
                </a:solidFill>
                <a:latin typeface="+mn-lt"/>
                <a:ea typeface="+mn-ea"/>
                <a:cs typeface="B Titr" panose="00000700000000000000" pitchFamily="2" charset="-78"/>
              </a:rPr>
              <a:t>جبهه داخلی- نظام بانکی</a:t>
            </a:r>
          </a:p>
        </p:txBody>
      </p:sp>
      <p:graphicFrame>
        <p:nvGraphicFramePr>
          <p:cNvPr id="3" name="Diagram 2"/>
          <p:cNvGraphicFramePr/>
          <p:nvPr/>
        </p:nvGraphicFramePr>
        <p:xfrm>
          <a:off x="-165783" y="893"/>
          <a:ext cx="8125883" cy="66613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5881945" y="894437"/>
            <a:ext cx="5895896" cy="461545"/>
          </a:xfrm>
          <a:prstGeom prst="rect">
            <a:avLst/>
          </a:prstGeom>
          <a:noFill/>
        </p:spPr>
        <p:txBody>
          <a:bodyPr wrap="square" rtlCol="1">
            <a:spAutoFit/>
          </a:bodyPr>
          <a:lstStyle/>
          <a:p>
            <a:pPr algn="r" rtl="1"/>
            <a:r>
              <a:rPr lang="fa-IR" sz="2399" b="1" dirty="0">
                <a:effectLst>
                  <a:outerShdw blurRad="38100" dist="38100" dir="2700000" algn="tl">
                    <a:srgbClr val="000000">
                      <a:alpha val="43137"/>
                    </a:srgbClr>
                  </a:outerShdw>
                </a:effectLst>
                <a:cs typeface="B Mitra" panose="00000400000000000000" pitchFamily="2" charset="-78"/>
              </a:rPr>
              <a:t>دورهای باطل مدیریت اقتصاد در سال‌های اخیر</a:t>
            </a:r>
          </a:p>
        </p:txBody>
      </p:sp>
      <p:sp>
        <p:nvSpPr>
          <p:cNvPr id="5" name="TextBox 4"/>
          <p:cNvSpPr txBox="1"/>
          <p:nvPr/>
        </p:nvSpPr>
        <p:spPr>
          <a:xfrm>
            <a:off x="7379910" y="1900801"/>
            <a:ext cx="4808914" cy="2861577"/>
          </a:xfrm>
          <a:prstGeom prst="rect">
            <a:avLst/>
          </a:prstGeom>
          <a:noFill/>
        </p:spPr>
        <p:txBody>
          <a:bodyPr wrap="square" rtlCol="1">
            <a:spAutoFit/>
          </a:bodyPr>
          <a:lstStyle/>
          <a:p>
            <a:pPr algn="r" rtl="1">
              <a:lnSpc>
                <a:spcPct val="150000"/>
              </a:lnSpc>
            </a:pPr>
            <a:r>
              <a:rPr lang="fa-IR" sz="2399" b="1" dirty="0">
                <a:solidFill>
                  <a:srgbClr val="002060"/>
                </a:solidFill>
                <a:cs typeface="B Mitra" panose="00000400000000000000" pitchFamily="2" charset="-78"/>
              </a:rPr>
              <a:t>راهکارهای شکستن این دور باطل:</a:t>
            </a:r>
          </a:p>
          <a:p>
            <a:pPr marL="342797" indent="-342797" algn="r" rtl="1">
              <a:lnSpc>
                <a:spcPct val="150000"/>
              </a:lnSpc>
              <a:buFont typeface="Wingdings" panose="05000000000000000000" pitchFamily="2" charset="2"/>
              <a:buChar char="ü"/>
            </a:pPr>
            <a:r>
              <a:rPr lang="fa-IR" sz="2399" b="1" dirty="0">
                <a:solidFill>
                  <a:srgbClr val="002060"/>
                </a:solidFill>
                <a:cs typeface="B Mitra" panose="00000400000000000000" pitchFamily="2" charset="-78"/>
              </a:rPr>
              <a:t>کنترل قدرت خلق پول بانک ها </a:t>
            </a:r>
          </a:p>
          <a:p>
            <a:pPr marL="342797" indent="-342797" algn="r" rtl="1">
              <a:lnSpc>
                <a:spcPct val="150000"/>
              </a:lnSpc>
              <a:buFont typeface="Wingdings" panose="05000000000000000000" pitchFamily="2" charset="2"/>
              <a:buChar char="ü"/>
            </a:pPr>
            <a:r>
              <a:rPr lang="fa-IR" sz="2399" b="1" dirty="0">
                <a:solidFill>
                  <a:srgbClr val="002060"/>
                </a:solidFill>
                <a:cs typeface="B Mitra" panose="00000400000000000000" pitchFamily="2" charset="-78"/>
              </a:rPr>
              <a:t>خلق پول فعالانه توسط بانک مرکزی</a:t>
            </a:r>
          </a:p>
          <a:p>
            <a:pPr marL="342797" indent="-342797" algn="r" rtl="1">
              <a:lnSpc>
                <a:spcPct val="150000"/>
              </a:lnSpc>
              <a:buFont typeface="Wingdings" panose="05000000000000000000" pitchFamily="2" charset="2"/>
              <a:buChar char="ü"/>
            </a:pPr>
            <a:r>
              <a:rPr lang="fa-IR" sz="2399" b="1" dirty="0">
                <a:solidFill>
                  <a:srgbClr val="002060"/>
                </a:solidFill>
                <a:cs typeface="B Mitra" panose="00000400000000000000" pitchFamily="2" charset="-78"/>
              </a:rPr>
              <a:t>کاهش سود بازارهای غیرمولد</a:t>
            </a:r>
          </a:p>
          <a:p>
            <a:pPr marL="342797" indent="-342797" algn="r" rtl="1">
              <a:lnSpc>
                <a:spcPct val="150000"/>
              </a:lnSpc>
              <a:buFont typeface="Wingdings" panose="05000000000000000000" pitchFamily="2" charset="2"/>
              <a:buChar char="ü"/>
            </a:pPr>
            <a:r>
              <a:rPr lang="fa-IR" sz="2399" b="1" dirty="0">
                <a:solidFill>
                  <a:srgbClr val="002060"/>
                </a:solidFill>
                <a:cs typeface="B Mitra" panose="00000400000000000000" pitchFamily="2" charset="-78"/>
              </a:rPr>
              <a:t>افزایش سود بازارهای مولد</a:t>
            </a:r>
          </a:p>
        </p:txBody>
      </p:sp>
      <p:graphicFrame>
        <p:nvGraphicFramePr>
          <p:cNvPr id="6" name="Diagram 5"/>
          <p:cNvGraphicFramePr/>
          <p:nvPr/>
        </p:nvGraphicFramePr>
        <p:xfrm>
          <a:off x="1573802" y="1105968"/>
          <a:ext cx="4646712" cy="44512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7" name="Group 6"/>
          <p:cNvGrpSpPr/>
          <p:nvPr/>
        </p:nvGrpSpPr>
        <p:grpSpPr>
          <a:xfrm>
            <a:off x="7923017" y="368176"/>
            <a:ext cx="4140008" cy="569496"/>
            <a:chOff x="6858276" y="859867"/>
            <a:chExt cx="4663282" cy="569644"/>
          </a:xfrm>
        </p:grpSpPr>
        <p:cxnSp>
          <p:nvCxnSpPr>
            <p:cNvPr id="8" name="Straight Connector 7"/>
            <p:cNvCxnSpPr/>
            <p:nvPr/>
          </p:nvCxnSpPr>
          <p:spPr>
            <a:xfrm flipH="1" flipV="1">
              <a:off x="7249885" y="1129674"/>
              <a:ext cx="3860075" cy="9144"/>
            </a:xfrm>
            <a:prstGeom prst="line">
              <a:avLst/>
            </a:prstGeom>
            <a:noFill/>
            <a:ln w="38100" cap="flat" cmpd="sng" algn="ctr">
              <a:solidFill>
                <a:sysClr val="window" lastClr="FFFFFF">
                  <a:lumMod val="50000"/>
                </a:sysClr>
              </a:solidFill>
              <a:prstDash val="solid"/>
              <a:miter lim="800000"/>
            </a:ln>
            <a:effectLst/>
          </p:spPr>
        </p:cxnSp>
        <p:pic>
          <p:nvPicPr>
            <p:cNvPr id="9" name="Picture 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6200000">
              <a:off x="6858276" y="859867"/>
              <a:ext cx="557902" cy="557902"/>
            </a:xfrm>
            <a:prstGeom prst="rect">
              <a:avLst/>
            </a:prstGeom>
          </p:spPr>
        </p:pic>
        <p:pic>
          <p:nvPicPr>
            <p:cNvPr id="10" name="Picture 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5400000" flipH="1">
              <a:off x="10963656" y="871609"/>
              <a:ext cx="557902" cy="557902"/>
            </a:xfrm>
            <a:prstGeom prst="rect">
              <a:avLst/>
            </a:prstGeom>
          </p:spPr>
        </p:pic>
      </p:grpSp>
    </p:spTree>
    <p:extLst>
      <p:ext uri="{BB962C8B-B14F-4D97-AF65-F5344CB8AC3E}">
        <p14:creationId xmlns:p14="http://schemas.microsoft.com/office/powerpoint/2010/main" val="156519470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graphicEl>
                                              <a:dgm id="{B399D803-CD9C-4521-8AAC-61D5E6F2DD77}"/>
                                            </p:graphicEl>
                                          </p:spTgt>
                                        </p:tgtEl>
                                        <p:attrNameLst>
                                          <p:attrName>style.visibility</p:attrName>
                                        </p:attrNameLst>
                                      </p:cBhvr>
                                      <p:to>
                                        <p:strVal val="visible"/>
                                      </p:to>
                                    </p:set>
                                    <p:animEffect transition="in" filter="randombar(horizontal)">
                                      <p:cBhvr>
                                        <p:cTn id="20" dur="500"/>
                                        <p:tgtEl>
                                          <p:spTgt spid="6">
                                            <p:graphicEl>
                                              <a:dgm id="{B399D803-CD9C-4521-8AAC-61D5E6F2DD77}"/>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
                                            <p:graphicEl>
                                              <a:dgm id="{333DEB3D-F633-43CE-B961-D82546ECD71E}"/>
                                            </p:graphicEl>
                                          </p:spTgt>
                                        </p:tgtEl>
                                        <p:attrNameLst>
                                          <p:attrName>style.visibility</p:attrName>
                                        </p:attrNameLst>
                                      </p:cBhvr>
                                      <p:to>
                                        <p:strVal val="visible"/>
                                      </p:to>
                                    </p:set>
                                    <p:animEffect transition="in" filter="randombar(horizontal)">
                                      <p:cBhvr>
                                        <p:cTn id="25" dur="500"/>
                                        <p:tgtEl>
                                          <p:spTgt spid="6">
                                            <p:graphicEl>
                                              <a:dgm id="{333DEB3D-F633-43CE-B961-D82546ECD71E}"/>
                                            </p:graphicEl>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6">
                                            <p:graphicEl>
                                              <a:dgm id="{6F558A98-85FB-4335-8A54-DD87AB1ACDE3}"/>
                                            </p:graphicEl>
                                          </p:spTgt>
                                        </p:tgtEl>
                                        <p:attrNameLst>
                                          <p:attrName>style.visibility</p:attrName>
                                        </p:attrNameLst>
                                      </p:cBhvr>
                                      <p:to>
                                        <p:strVal val="visible"/>
                                      </p:to>
                                    </p:set>
                                    <p:animEffect transition="in" filter="randombar(horizontal)">
                                      <p:cBhvr>
                                        <p:cTn id="28" dur="500"/>
                                        <p:tgtEl>
                                          <p:spTgt spid="6">
                                            <p:graphicEl>
                                              <a:dgm id="{6F558A98-85FB-4335-8A54-DD87AB1ACDE3}"/>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6">
                                            <p:graphicEl>
                                              <a:dgm id="{47800B54-F678-4C8C-9007-B7F1CE78C96C}"/>
                                            </p:graphicEl>
                                          </p:spTgt>
                                        </p:tgtEl>
                                        <p:attrNameLst>
                                          <p:attrName>style.visibility</p:attrName>
                                        </p:attrNameLst>
                                      </p:cBhvr>
                                      <p:to>
                                        <p:strVal val="visible"/>
                                      </p:to>
                                    </p:set>
                                    <p:animEffect transition="in" filter="randombar(horizontal)">
                                      <p:cBhvr>
                                        <p:cTn id="33" dur="500"/>
                                        <p:tgtEl>
                                          <p:spTgt spid="6">
                                            <p:graphicEl>
                                              <a:dgm id="{47800B54-F678-4C8C-9007-B7F1CE78C96C}"/>
                                            </p:graphicEl>
                                          </p:spTgt>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
                                            <p:graphicEl>
                                              <a:dgm id="{4830B031-9E2E-48E4-B6AB-9EB88DF01ACA}"/>
                                            </p:graphicEl>
                                          </p:spTgt>
                                        </p:tgtEl>
                                        <p:attrNameLst>
                                          <p:attrName>style.visibility</p:attrName>
                                        </p:attrNameLst>
                                      </p:cBhvr>
                                      <p:to>
                                        <p:strVal val="visible"/>
                                      </p:to>
                                    </p:set>
                                    <p:animEffect transition="in" filter="randombar(horizontal)">
                                      <p:cBhvr>
                                        <p:cTn id="36" dur="500"/>
                                        <p:tgtEl>
                                          <p:spTgt spid="6">
                                            <p:graphicEl>
                                              <a:dgm id="{4830B031-9E2E-48E4-B6AB-9EB88DF01ACA}"/>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6">
                                            <p:graphicEl>
                                              <a:dgm id="{B4C28D2B-6732-4E25-A0A9-5DE1B9BADD0A}"/>
                                            </p:graphicEl>
                                          </p:spTgt>
                                        </p:tgtEl>
                                        <p:attrNameLst>
                                          <p:attrName>style.visibility</p:attrName>
                                        </p:attrNameLst>
                                      </p:cBhvr>
                                      <p:to>
                                        <p:strVal val="visible"/>
                                      </p:to>
                                    </p:set>
                                    <p:animEffect transition="in" filter="randombar(horizontal)">
                                      <p:cBhvr>
                                        <p:cTn id="41" dur="500"/>
                                        <p:tgtEl>
                                          <p:spTgt spid="6">
                                            <p:graphicEl>
                                              <a:dgm id="{B4C28D2B-6732-4E25-A0A9-5DE1B9BADD0A}"/>
                                            </p:graphicEl>
                                          </p:spTgt>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6">
                                            <p:graphicEl>
                                              <a:dgm id="{201BD8A1-59C2-4FC0-B289-E6A9CC7BAB04}"/>
                                            </p:graphicEl>
                                          </p:spTgt>
                                        </p:tgtEl>
                                        <p:attrNameLst>
                                          <p:attrName>style.visibility</p:attrName>
                                        </p:attrNameLst>
                                      </p:cBhvr>
                                      <p:to>
                                        <p:strVal val="visible"/>
                                      </p:to>
                                    </p:set>
                                    <p:animEffect transition="in" filter="randombar(horizontal)">
                                      <p:cBhvr>
                                        <p:cTn id="44" dur="500"/>
                                        <p:tgtEl>
                                          <p:spTgt spid="6">
                                            <p:graphicEl>
                                              <a:dgm id="{201BD8A1-59C2-4FC0-B289-E6A9CC7BAB04}"/>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6">
                                            <p:graphicEl>
                                              <a:dgm id="{B6C648AF-CDC3-409F-ADC4-8BFFD5FF52D9}"/>
                                            </p:graphicEl>
                                          </p:spTgt>
                                        </p:tgtEl>
                                        <p:attrNameLst>
                                          <p:attrName>style.visibility</p:attrName>
                                        </p:attrNameLst>
                                      </p:cBhvr>
                                      <p:to>
                                        <p:strVal val="visible"/>
                                      </p:to>
                                    </p:set>
                                    <p:animEffect transition="in" filter="randombar(horizontal)">
                                      <p:cBhvr>
                                        <p:cTn id="49" dur="500"/>
                                        <p:tgtEl>
                                          <p:spTgt spid="6">
                                            <p:graphicEl>
                                              <a:dgm id="{B6C648AF-CDC3-409F-ADC4-8BFFD5FF52D9}"/>
                                            </p:graphicEl>
                                          </p:spTgt>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6">
                                            <p:graphicEl>
                                              <a:dgm id="{8952608D-AE35-4743-8039-6A22651347AD}"/>
                                            </p:graphicEl>
                                          </p:spTgt>
                                        </p:tgtEl>
                                        <p:attrNameLst>
                                          <p:attrName>style.visibility</p:attrName>
                                        </p:attrNameLst>
                                      </p:cBhvr>
                                      <p:to>
                                        <p:strVal val="visible"/>
                                      </p:to>
                                    </p:set>
                                    <p:animEffect transition="in" filter="randombar(horizontal)">
                                      <p:cBhvr>
                                        <p:cTn id="52" dur="500"/>
                                        <p:tgtEl>
                                          <p:spTgt spid="6">
                                            <p:graphicEl>
                                              <a:dgm id="{8952608D-AE35-4743-8039-6A22651347AD}"/>
                                            </p:graphicEl>
                                          </p:spTgt>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6">
                                            <p:graphicEl>
                                              <a:dgm id="{86574103-476D-4D72-8BCA-EB040506560A}"/>
                                            </p:graphicEl>
                                          </p:spTgt>
                                        </p:tgtEl>
                                        <p:attrNameLst>
                                          <p:attrName>style.visibility</p:attrName>
                                        </p:attrNameLst>
                                      </p:cBhvr>
                                      <p:to>
                                        <p:strVal val="visible"/>
                                      </p:to>
                                    </p:set>
                                    <p:animEffect transition="in" filter="randombar(horizontal)">
                                      <p:cBhvr>
                                        <p:cTn id="55" dur="500"/>
                                        <p:tgtEl>
                                          <p:spTgt spid="6">
                                            <p:graphicEl>
                                              <a:dgm id="{86574103-476D-4D72-8BCA-EB040506560A}"/>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3">
                                            <p:graphicEl>
                                              <a:dgm id="{B399D803-CD9C-4521-8AAC-61D5E6F2DD77}"/>
                                            </p:graphicEl>
                                          </p:spTgt>
                                        </p:tgtEl>
                                        <p:attrNameLst>
                                          <p:attrName>style.visibility</p:attrName>
                                        </p:attrNameLst>
                                      </p:cBhvr>
                                      <p:to>
                                        <p:strVal val="visible"/>
                                      </p:to>
                                    </p:set>
                                    <p:animEffect transition="in" filter="randombar(horizontal)">
                                      <p:cBhvr>
                                        <p:cTn id="60" dur="500"/>
                                        <p:tgtEl>
                                          <p:spTgt spid="3">
                                            <p:graphicEl>
                                              <a:dgm id="{B399D803-CD9C-4521-8AAC-61D5E6F2DD77}"/>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3">
                                            <p:graphicEl>
                                              <a:dgm id="{333DEB3D-F633-43CE-B961-D82546ECD71E}"/>
                                            </p:graphicEl>
                                          </p:spTgt>
                                        </p:tgtEl>
                                        <p:attrNameLst>
                                          <p:attrName>style.visibility</p:attrName>
                                        </p:attrNameLst>
                                      </p:cBhvr>
                                      <p:to>
                                        <p:strVal val="visible"/>
                                      </p:to>
                                    </p:set>
                                    <p:animEffect transition="in" filter="randombar(horizontal)">
                                      <p:cBhvr>
                                        <p:cTn id="65" dur="500"/>
                                        <p:tgtEl>
                                          <p:spTgt spid="3">
                                            <p:graphicEl>
                                              <a:dgm id="{333DEB3D-F633-43CE-B961-D82546ECD71E}"/>
                                            </p:graphicEl>
                                          </p:spTgt>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3">
                                            <p:graphicEl>
                                              <a:dgm id="{6F558A98-85FB-4335-8A54-DD87AB1ACDE3}"/>
                                            </p:graphicEl>
                                          </p:spTgt>
                                        </p:tgtEl>
                                        <p:attrNameLst>
                                          <p:attrName>style.visibility</p:attrName>
                                        </p:attrNameLst>
                                      </p:cBhvr>
                                      <p:to>
                                        <p:strVal val="visible"/>
                                      </p:to>
                                    </p:set>
                                    <p:animEffect transition="in" filter="randombar(horizontal)">
                                      <p:cBhvr>
                                        <p:cTn id="68" dur="500"/>
                                        <p:tgtEl>
                                          <p:spTgt spid="3">
                                            <p:graphicEl>
                                              <a:dgm id="{6F558A98-85FB-4335-8A54-DD87AB1ACDE3}"/>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3">
                                            <p:graphicEl>
                                              <a:dgm id="{47800B54-F678-4C8C-9007-B7F1CE78C96C}"/>
                                            </p:graphicEl>
                                          </p:spTgt>
                                        </p:tgtEl>
                                        <p:attrNameLst>
                                          <p:attrName>style.visibility</p:attrName>
                                        </p:attrNameLst>
                                      </p:cBhvr>
                                      <p:to>
                                        <p:strVal val="visible"/>
                                      </p:to>
                                    </p:set>
                                    <p:animEffect transition="in" filter="randombar(horizontal)">
                                      <p:cBhvr>
                                        <p:cTn id="73" dur="500"/>
                                        <p:tgtEl>
                                          <p:spTgt spid="3">
                                            <p:graphicEl>
                                              <a:dgm id="{47800B54-F678-4C8C-9007-B7F1CE78C96C}"/>
                                            </p:graphicEl>
                                          </p:spTgt>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
                                            <p:graphicEl>
                                              <a:dgm id="{4830B031-9E2E-48E4-B6AB-9EB88DF01ACA}"/>
                                            </p:graphicEl>
                                          </p:spTgt>
                                        </p:tgtEl>
                                        <p:attrNameLst>
                                          <p:attrName>style.visibility</p:attrName>
                                        </p:attrNameLst>
                                      </p:cBhvr>
                                      <p:to>
                                        <p:strVal val="visible"/>
                                      </p:to>
                                    </p:set>
                                    <p:animEffect transition="in" filter="randombar(horizontal)">
                                      <p:cBhvr>
                                        <p:cTn id="76" dur="500"/>
                                        <p:tgtEl>
                                          <p:spTgt spid="3">
                                            <p:graphicEl>
                                              <a:dgm id="{4830B031-9E2E-48E4-B6AB-9EB88DF01ACA}"/>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3">
                                            <p:graphicEl>
                                              <a:dgm id="{B4C28D2B-6732-4E25-A0A9-5DE1B9BADD0A}"/>
                                            </p:graphicEl>
                                          </p:spTgt>
                                        </p:tgtEl>
                                        <p:attrNameLst>
                                          <p:attrName>style.visibility</p:attrName>
                                        </p:attrNameLst>
                                      </p:cBhvr>
                                      <p:to>
                                        <p:strVal val="visible"/>
                                      </p:to>
                                    </p:set>
                                    <p:animEffect transition="in" filter="randombar(horizontal)">
                                      <p:cBhvr>
                                        <p:cTn id="81" dur="500"/>
                                        <p:tgtEl>
                                          <p:spTgt spid="3">
                                            <p:graphicEl>
                                              <a:dgm id="{B4C28D2B-6732-4E25-A0A9-5DE1B9BADD0A}"/>
                                            </p:graphicEl>
                                          </p:spTgt>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3">
                                            <p:graphicEl>
                                              <a:dgm id="{201BD8A1-59C2-4FC0-B289-E6A9CC7BAB04}"/>
                                            </p:graphicEl>
                                          </p:spTgt>
                                        </p:tgtEl>
                                        <p:attrNameLst>
                                          <p:attrName>style.visibility</p:attrName>
                                        </p:attrNameLst>
                                      </p:cBhvr>
                                      <p:to>
                                        <p:strVal val="visible"/>
                                      </p:to>
                                    </p:set>
                                    <p:animEffect transition="in" filter="randombar(horizontal)">
                                      <p:cBhvr>
                                        <p:cTn id="84" dur="500"/>
                                        <p:tgtEl>
                                          <p:spTgt spid="3">
                                            <p:graphicEl>
                                              <a:dgm id="{201BD8A1-59C2-4FC0-B289-E6A9CC7BAB04}"/>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3">
                                            <p:graphicEl>
                                              <a:dgm id="{B6C648AF-CDC3-409F-ADC4-8BFFD5FF52D9}"/>
                                            </p:graphicEl>
                                          </p:spTgt>
                                        </p:tgtEl>
                                        <p:attrNameLst>
                                          <p:attrName>style.visibility</p:attrName>
                                        </p:attrNameLst>
                                      </p:cBhvr>
                                      <p:to>
                                        <p:strVal val="visible"/>
                                      </p:to>
                                    </p:set>
                                    <p:animEffect transition="in" filter="randombar(horizontal)">
                                      <p:cBhvr>
                                        <p:cTn id="89" dur="500"/>
                                        <p:tgtEl>
                                          <p:spTgt spid="3">
                                            <p:graphicEl>
                                              <a:dgm id="{B6C648AF-CDC3-409F-ADC4-8BFFD5FF52D9}"/>
                                            </p:graphicEl>
                                          </p:spTgt>
                                        </p:tgtEl>
                                      </p:cBhvr>
                                    </p:animEffect>
                                  </p:childTnLst>
                                </p:cTn>
                              </p:par>
                              <p:par>
                                <p:cTn id="90" presetID="14" presetClass="entr" presetSubtype="10" fill="hold" grpId="0" nodeType="withEffect">
                                  <p:stCondLst>
                                    <p:cond delay="0"/>
                                  </p:stCondLst>
                                  <p:childTnLst>
                                    <p:set>
                                      <p:cBhvr>
                                        <p:cTn id="91" dur="1" fill="hold">
                                          <p:stCondLst>
                                            <p:cond delay="0"/>
                                          </p:stCondLst>
                                        </p:cTn>
                                        <p:tgtEl>
                                          <p:spTgt spid="3">
                                            <p:graphicEl>
                                              <a:dgm id="{8952608D-AE35-4743-8039-6A22651347AD}"/>
                                            </p:graphicEl>
                                          </p:spTgt>
                                        </p:tgtEl>
                                        <p:attrNameLst>
                                          <p:attrName>style.visibility</p:attrName>
                                        </p:attrNameLst>
                                      </p:cBhvr>
                                      <p:to>
                                        <p:strVal val="visible"/>
                                      </p:to>
                                    </p:set>
                                    <p:animEffect transition="in" filter="randombar(horizontal)">
                                      <p:cBhvr>
                                        <p:cTn id="92" dur="500"/>
                                        <p:tgtEl>
                                          <p:spTgt spid="3">
                                            <p:graphicEl>
                                              <a:dgm id="{8952608D-AE35-4743-8039-6A22651347AD}"/>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3">
                                            <p:graphicEl>
                                              <a:dgm id="{86574103-476D-4D72-8BCA-EB040506560A}"/>
                                            </p:graphicEl>
                                          </p:spTgt>
                                        </p:tgtEl>
                                        <p:attrNameLst>
                                          <p:attrName>style.visibility</p:attrName>
                                        </p:attrNameLst>
                                      </p:cBhvr>
                                      <p:to>
                                        <p:strVal val="visible"/>
                                      </p:to>
                                    </p:set>
                                    <p:animEffect transition="in" filter="randombar(horizontal)">
                                      <p:cBhvr>
                                        <p:cTn id="97" dur="500"/>
                                        <p:tgtEl>
                                          <p:spTgt spid="3">
                                            <p:graphicEl>
                                              <a:dgm id="{86574103-476D-4D72-8BCA-EB040506560A}"/>
                                            </p:graphicEl>
                                          </p:spTgt>
                                        </p:tgtEl>
                                      </p:cBhvr>
                                    </p:animEffect>
                                  </p:childTnLst>
                                </p:cTn>
                              </p:par>
                              <p:par>
                                <p:cTn id="98" presetID="14" presetClass="entr" presetSubtype="10" fill="hold" grpId="0" nodeType="withEffect">
                                  <p:stCondLst>
                                    <p:cond delay="0"/>
                                  </p:stCondLst>
                                  <p:childTnLst>
                                    <p:set>
                                      <p:cBhvr>
                                        <p:cTn id="99" dur="1" fill="hold">
                                          <p:stCondLst>
                                            <p:cond delay="0"/>
                                          </p:stCondLst>
                                        </p:cTn>
                                        <p:tgtEl>
                                          <p:spTgt spid="3">
                                            <p:graphicEl>
                                              <a:dgm id="{2CBB2D79-1D11-420F-BFBF-B5DFA4819E43}"/>
                                            </p:graphicEl>
                                          </p:spTgt>
                                        </p:tgtEl>
                                        <p:attrNameLst>
                                          <p:attrName>style.visibility</p:attrName>
                                        </p:attrNameLst>
                                      </p:cBhvr>
                                      <p:to>
                                        <p:strVal val="visible"/>
                                      </p:to>
                                    </p:set>
                                    <p:animEffect transition="in" filter="randombar(horizontal)">
                                      <p:cBhvr>
                                        <p:cTn id="100" dur="500"/>
                                        <p:tgtEl>
                                          <p:spTgt spid="3">
                                            <p:graphicEl>
                                              <a:dgm id="{2CBB2D79-1D11-420F-BFBF-B5DFA4819E43}"/>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3">
                                            <p:graphicEl>
                                              <a:dgm id="{7B6DE8D7-D357-4FAB-90F7-F5F31DD40342}"/>
                                            </p:graphicEl>
                                          </p:spTgt>
                                        </p:tgtEl>
                                        <p:attrNameLst>
                                          <p:attrName>style.visibility</p:attrName>
                                        </p:attrNameLst>
                                      </p:cBhvr>
                                      <p:to>
                                        <p:strVal val="visible"/>
                                      </p:to>
                                    </p:set>
                                    <p:animEffect transition="in" filter="randombar(horizontal)">
                                      <p:cBhvr>
                                        <p:cTn id="105" dur="500"/>
                                        <p:tgtEl>
                                          <p:spTgt spid="3">
                                            <p:graphicEl>
                                              <a:dgm id="{7B6DE8D7-D357-4FAB-90F7-F5F31DD40342}"/>
                                            </p:graphicEl>
                                          </p:spTgt>
                                        </p:tgtEl>
                                      </p:cBhvr>
                                    </p:animEffect>
                                  </p:childTnLst>
                                </p:cTn>
                              </p:par>
                              <p:par>
                                <p:cTn id="106" presetID="14" presetClass="entr" presetSubtype="10" fill="hold" grpId="0" nodeType="withEffect">
                                  <p:stCondLst>
                                    <p:cond delay="0"/>
                                  </p:stCondLst>
                                  <p:childTnLst>
                                    <p:set>
                                      <p:cBhvr>
                                        <p:cTn id="107" dur="1" fill="hold">
                                          <p:stCondLst>
                                            <p:cond delay="0"/>
                                          </p:stCondLst>
                                        </p:cTn>
                                        <p:tgtEl>
                                          <p:spTgt spid="3">
                                            <p:graphicEl>
                                              <a:dgm id="{4B0225CF-2FB7-4B8D-985E-E0391AA6A4C9}"/>
                                            </p:graphicEl>
                                          </p:spTgt>
                                        </p:tgtEl>
                                        <p:attrNameLst>
                                          <p:attrName>style.visibility</p:attrName>
                                        </p:attrNameLst>
                                      </p:cBhvr>
                                      <p:to>
                                        <p:strVal val="visible"/>
                                      </p:to>
                                    </p:set>
                                    <p:animEffect transition="in" filter="randombar(horizontal)">
                                      <p:cBhvr>
                                        <p:cTn id="108" dur="500"/>
                                        <p:tgtEl>
                                          <p:spTgt spid="3">
                                            <p:graphicEl>
                                              <a:dgm id="{4B0225CF-2FB7-4B8D-985E-E0391AA6A4C9}"/>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14" presetClass="entr" presetSubtype="10" fill="hold" grpId="0" nodeType="clickEffect">
                                  <p:stCondLst>
                                    <p:cond delay="0"/>
                                  </p:stCondLst>
                                  <p:childTnLst>
                                    <p:set>
                                      <p:cBhvr>
                                        <p:cTn id="112" dur="1" fill="hold">
                                          <p:stCondLst>
                                            <p:cond delay="0"/>
                                          </p:stCondLst>
                                        </p:cTn>
                                        <p:tgtEl>
                                          <p:spTgt spid="3">
                                            <p:graphicEl>
                                              <a:dgm id="{1E186AC5-D643-4599-BEDB-3328F5EE746E}"/>
                                            </p:graphicEl>
                                          </p:spTgt>
                                        </p:tgtEl>
                                        <p:attrNameLst>
                                          <p:attrName>style.visibility</p:attrName>
                                        </p:attrNameLst>
                                      </p:cBhvr>
                                      <p:to>
                                        <p:strVal val="visible"/>
                                      </p:to>
                                    </p:set>
                                    <p:animEffect transition="in" filter="randombar(horizontal)">
                                      <p:cBhvr>
                                        <p:cTn id="113" dur="500"/>
                                        <p:tgtEl>
                                          <p:spTgt spid="3">
                                            <p:graphicEl>
                                              <a:dgm id="{1E186AC5-D643-4599-BEDB-3328F5EE746E}"/>
                                            </p:graphicEl>
                                          </p:spTgt>
                                        </p:tgtEl>
                                      </p:cBhvr>
                                    </p:animEffect>
                                  </p:childTnLst>
                                </p:cTn>
                              </p:par>
                              <p:par>
                                <p:cTn id="114" presetID="14" presetClass="entr" presetSubtype="10" fill="hold" grpId="0" nodeType="withEffect">
                                  <p:stCondLst>
                                    <p:cond delay="0"/>
                                  </p:stCondLst>
                                  <p:childTnLst>
                                    <p:set>
                                      <p:cBhvr>
                                        <p:cTn id="115" dur="1" fill="hold">
                                          <p:stCondLst>
                                            <p:cond delay="0"/>
                                          </p:stCondLst>
                                        </p:cTn>
                                        <p:tgtEl>
                                          <p:spTgt spid="3">
                                            <p:graphicEl>
                                              <a:dgm id="{9560A7F4-B553-4ABA-814B-589E69FFA3C6}"/>
                                            </p:graphicEl>
                                          </p:spTgt>
                                        </p:tgtEl>
                                        <p:attrNameLst>
                                          <p:attrName>style.visibility</p:attrName>
                                        </p:attrNameLst>
                                      </p:cBhvr>
                                      <p:to>
                                        <p:strVal val="visible"/>
                                      </p:to>
                                    </p:set>
                                    <p:animEffect transition="in" filter="randombar(horizontal)">
                                      <p:cBhvr>
                                        <p:cTn id="116" dur="500"/>
                                        <p:tgtEl>
                                          <p:spTgt spid="3">
                                            <p:graphicEl>
                                              <a:dgm id="{9560A7F4-B553-4ABA-814B-589E69FFA3C6}"/>
                                            </p:graphicEl>
                                          </p:spTgt>
                                        </p:tgtEl>
                                      </p:cBhvr>
                                    </p:animEffect>
                                  </p:childTnLst>
                                </p:cTn>
                              </p:par>
                              <p:par>
                                <p:cTn id="117" presetID="14" presetClass="entr" presetSubtype="10" fill="hold" grpId="0" nodeType="withEffect">
                                  <p:stCondLst>
                                    <p:cond delay="0"/>
                                  </p:stCondLst>
                                  <p:childTnLst>
                                    <p:set>
                                      <p:cBhvr>
                                        <p:cTn id="118" dur="1" fill="hold">
                                          <p:stCondLst>
                                            <p:cond delay="0"/>
                                          </p:stCondLst>
                                        </p:cTn>
                                        <p:tgtEl>
                                          <p:spTgt spid="3">
                                            <p:graphicEl>
                                              <a:dgm id="{76FB59EF-A366-4240-9852-329BA354F231}"/>
                                            </p:graphicEl>
                                          </p:spTgt>
                                        </p:tgtEl>
                                        <p:attrNameLst>
                                          <p:attrName>style.visibility</p:attrName>
                                        </p:attrNameLst>
                                      </p:cBhvr>
                                      <p:to>
                                        <p:strVal val="visible"/>
                                      </p:to>
                                    </p:set>
                                    <p:animEffect transition="in" filter="randombar(horizontal)">
                                      <p:cBhvr>
                                        <p:cTn id="119" dur="500"/>
                                        <p:tgtEl>
                                          <p:spTgt spid="3">
                                            <p:graphicEl>
                                              <a:dgm id="{76FB59EF-A366-4240-9852-329BA354F231}"/>
                                            </p:graphicEl>
                                          </p:spTgt>
                                        </p:tgtEl>
                                      </p:cBhvr>
                                    </p:animEffect>
                                  </p:childTnLst>
                                </p:cTn>
                              </p:par>
                            </p:childTnLst>
                          </p:cTn>
                        </p:par>
                      </p:childTnLst>
                    </p:cTn>
                  </p:par>
                  <p:par>
                    <p:cTn id="120" fill="hold">
                      <p:stCondLst>
                        <p:cond delay="indefinite"/>
                      </p:stCondLst>
                      <p:childTnLst>
                        <p:par>
                          <p:cTn id="121" fill="hold">
                            <p:stCondLst>
                              <p:cond delay="0"/>
                            </p:stCondLst>
                            <p:childTnLst>
                              <p:par>
                                <p:cTn id="122" presetID="14" presetClass="entr" presetSubtype="10" fill="hold" grpId="0" nodeType="clickEffect">
                                  <p:stCondLst>
                                    <p:cond delay="0"/>
                                  </p:stCondLst>
                                  <p:childTnLst>
                                    <p:set>
                                      <p:cBhvr>
                                        <p:cTn id="12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4" dur="500"/>
                                        <p:tgtEl>
                                          <p:spTgt spid="5">
                                            <p:txEl>
                                              <p:pRg st="0" end="0"/>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grpId="0" nodeType="clickEffect">
                                  <p:stCondLst>
                                    <p:cond delay="0"/>
                                  </p:stCondLst>
                                  <p:childTnLst>
                                    <p:set>
                                      <p:cBhvr>
                                        <p:cTn id="128"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9" dur="500"/>
                                        <p:tgtEl>
                                          <p:spTgt spid="5">
                                            <p:txEl>
                                              <p:pRg st="1" end="1"/>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14" presetClass="entr" presetSubtype="10" fill="hold" grpId="0" nodeType="clickEffect">
                                  <p:stCondLst>
                                    <p:cond delay="0"/>
                                  </p:stCondLst>
                                  <p:childTnLst>
                                    <p:set>
                                      <p:cBhvr>
                                        <p:cTn id="133"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34" dur="500"/>
                                        <p:tgtEl>
                                          <p:spTgt spid="5">
                                            <p:txEl>
                                              <p:pRg st="2" end="2"/>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4" presetClass="entr" presetSubtype="10" fill="hold" grpId="0" nodeType="clickEffect">
                                  <p:stCondLst>
                                    <p:cond delay="0"/>
                                  </p:stCondLst>
                                  <p:childTnLst>
                                    <p:set>
                                      <p:cBhvr>
                                        <p:cTn id="138"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39" dur="500"/>
                                        <p:tgtEl>
                                          <p:spTgt spid="5">
                                            <p:txEl>
                                              <p:pRg st="3" end="3"/>
                                            </p:txEl>
                                          </p:spTgt>
                                        </p:tgtEl>
                                      </p:cBhvr>
                                    </p:animEffect>
                                  </p:childTnLst>
                                </p:cTn>
                              </p:par>
                            </p:childTnLst>
                          </p:cTn>
                        </p:par>
                      </p:childTnLst>
                    </p:cTn>
                  </p:par>
                  <p:par>
                    <p:cTn id="140" fill="hold">
                      <p:stCondLst>
                        <p:cond delay="indefinite"/>
                      </p:stCondLst>
                      <p:childTnLst>
                        <p:par>
                          <p:cTn id="141" fill="hold">
                            <p:stCondLst>
                              <p:cond delay="0"/>
                            </p:stCondLst>
                            <p:childTnLst>
                              <p:par>
                                <p:cTn id="142" presetID="14" presetClass="entr" presetSubtype="10" fill="hold" grpId="0" nodeType="clickEffect">
                                  <p:stCondLst>
                                    <p:cond delay="0"/>
                                  </p:stCondLst>
                                  <p:childTnLst>
                                    <p:set>
                                      <p:cBhvr>
                                        <p:cTn id="143" dur="1" fill="hold">
                                          <p:stCondLst>
                                            <p:cond delay="0"/>
                                          </p:stCondLst>
                                        </p:cTn>
                                        <p:tgtEl>
                                          <p:spTgt spid="5">
                                            <p:txEl>
                                              <p:pRg st="4" end="4"/>
                                            </p:txEl>
                                          </p:spTgt>
                                        </p:tgtEl>
                                        <p:attrNameLst>
                                          <p:attrName>style.visibility</p:attrName>
                                        </p:attrNameLst>
                                      </p:cBhvr>
                                      <p:to>
                                        <p:strVal val="visible"/>
                                      </p:to>
                                    </p:set>
                                    <p:animEffect transition="in" filter="randombar(horizontal)">
                                      <p:cBhvr>
                                        <p:cTn id="14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Sub>
          <a:bldDgm bld="one"/>
        </p:bldSub>
      </p:bldGraphic>
      <p:bldP spid="4" grpId="0"/>
      <p:bldP spid="5" grpId="0" build="p"/>
      <p:bldGraphic spid="6" grpId="0">
        <p:bldSub>
          <a:bldDgm bld="one"/>
        </p:bldSub>
      </p:bldGraphic>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7857B4-2745-48AA-8C4B-C9F057BE300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5942012" cy="4114801"/>
          </a:xfrm>
          <a:prstGeom prst="roundRect">
            <a:avLst>
              <a:gd name="adj" fmla="val 8594"/>
            </a:avLst>
          </a:prstGeom>
          <a:solidFill>
            <a:srgbClr val="FFFFFF">
              <a:shade val="85000"/>
            </a:srgbClr>
          </a:solidFill>
          <a:ln>
            <a:noFill/>
          </a:ln>
          <a:effectLst/>
        </p:spPr>
      </p:pic>
      <p:pic>
        <p:nvPicPr>
          <p:cNvPr id="11" name="Picture 10">
            <a:extLst>
              <a:ext uri="{FF2B5EF4-FFF2-40B4-BE49-F238E27FC236}">
                <a16:creationId xmlns:a16="http://schemas.microsoft.com/office/drawing/2014/main" id="{CEAE5A1E-7178-45E3-97AB-BF763C0401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6814" y="2743199"/>
            <a:ext cx="5942011" cy="411480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31712784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2AF936-861B-43C5-924B-0609D8B43A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5" y="0"/>
            <a:ext cx="5716786" cy="6858000"/>
          </a:xfrm>
          <a:prstGeom prst="rect">
            <a:avLst/>
          </a:prstGeom>
        </p:spPr>
      </p:pic>
      <p:pic>
        <p:nvPicPr>
          <p:cNvPr id="7" name="Picture 6">
            <a:extLst>
              <a:ext uri="{FF2B5EF4-FFF2-40B4-BE49-F238E27FC236}">
                <a16:creationId xmlns:a16="http://schemas.microsoft.com/office/drawing/2014/main" id="{AB27FD07-CB85-429D-8393-A1E1E37BD1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2039" y="3412"/>
            <a:ext cx="5716786" cy="6858000"/>
          </a:xfrm>
          <a:prstGeom prst="rect">
            <a:avLst/>
          </a:prstGeom>
        </p:spPr>
      </p:pic>
    </p:spTree>
    <p:extLst>
      <p:ext uri="{BB962C8B-B14F-4D97-AF65-F5344CB8AC3E}">
        <p14:creationId xmlns:p14="http://schemas.microsoft.com/office/powerpoint/2010/main" val="408121782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09E74E24-E845-47CC-AE23-A396A9B8A8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4570412" cy="6858000"/>
          </a:xfrm>
          <a:prstGeom prst="rect">
            <a:avLst/>
          </a:prstGeom>
        </p:spPr>
      </p:pic>
      <p:pic>
        <p:nvPicPr>
          <p:cNvPr id="7" name="Picture 6">
            <a:hlinkClick r:id="rId4"/>
            <a:extLst>
              <a:ext uri="{FF2B5EF4-FFF2-40B4-BE49-F238E27FC236}">
                <a16:creationId xmlns:a16="http://schemas.microsoft.com/office/drawing/2014/main" id="{9222DE96-D92C-435A-8AE1-C4F4F4E58E6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18413" y="0"/>
            <a:ext cx="4570412" cy="6858000"/>
          </a:xfrm>
          <a:prstGeom prst="rect">
            <a:avLst/>
          </a:prstGeom>
        </p:spPr>
      </p:pic>
    </p:spTree>
    <p:extLst>
      <p:ext uri="{BB962C8B-B14F-4D97-AF65-F5344CB8AC3E}">
        <p14:creationId xmlns:p14="http://schemas.microsoft.com/office/powerpoint/2010/main" val="138844409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999338CC-E21B-4163-967D-E655545E6D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8" y="19878"/>
            <a:ext cx="5105400" cy="6858000"/>
          </a:xfrm>
          <a:prstGeom prst="rect">
            <a:avLst/>
          </a:prstGeom>
        </p:spPr>
      </p:pic>
      <p:pic>
        <p:nvPicPr>
          <p:cNvPr id="9" name="Picture 8">
            <a:hlinkClick r:id="rId4"/>
            <a:extLst>
              <a:ext uri="{FF2B5EF4-FFF2-40B4-BE49-F238E27FC236}">
                <a16:creationId xmlns:a16="http://schemas.microsoft.com/office/drawing/2014/main" id="{B509D47B-8F8A-45B0-9AE9-73320A9EB91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85013" y="33130"/>
            <a:ext cx="5105400" cy="6858000"/>
          </a:xfrm>
          <a:prstGeom prst="rect">
            <a:avLst/>
          </a:prstGeom>
        </p:spPr>
      </p:pic>
    </p:spTree>
    <p:extLst>
      <p:ext uri="{BB962C8B-B14F-4D97-AF65-F5344CB8AC3E}">
        <p14:creationId xmlns:p14="http://schemas.microsoft.com/office/powerpoint/2010/main" val="31671849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6" presetClass="entr" presetSubtype="16"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22612" y="0"/>
            <a:ext cx="5943600" cy="6858000"/>
          </a:xfrm>
          <a:prstGeom prst="rect">
            <a:avLst/>
          </a:prstGeom>
        </p:spPr>
      </p:pic>
    </p:spTree>
    <p:extLst>
      <p:ext uri="{BB962C8B-B14F-4D97-AF65-F5344CB8AC3E}">
        <p14:creationId xmlns:p14="http://schemas.microsoft.com/office/powerpoint/2010/main" val="137632123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0E8BC310-80C5-47F3-B8BA-52E9B216AE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5134" y="0"/>
            <a:ext cx="9698557" cy="6858000"/>
          </a:xfrm>
          <a:prstGeom prst="rect">
            <a:avLst/>
          </a:prstGeom>
        </p:spPr>
      </p:pic>
    </p:spTree>
    <p:extLst>
      <p:ext uri="{BB962C8B-B14F-4D97-AF65-F5344CB8AC3E}">
        <p14:creationId xmlns:p14="http://schemas.microsoft.com/office/powerpoint/2010/main" val="37330362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19815BF-5397-4C46-9C66-F4C1ED80C83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89112" y="0"/>
            <a:ext cx="8610600" cy="6858000"/>
          </a:xfrm>
          <a:prstGeom prst="rect">
            <a:avLst/>
          </a:prstGeom>
        </p:spPr>
      </p:pic>
    </p:spTree>
    <p:extLst>
      <p:ext uri="{BB962C8B-B14F-4D97-AF65-F5344CB8AC3E}">
        <p14:creationId xmlns:p14="http://schemas.microsoft.com/office/powerpoint/2010/main" val="87790035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A96BB1-2181-49C2-9464-64D0D7FA73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0982139">
            <a:off x="620116" y="678947"/>
            <a:ext cx="7443333" cy="20068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4038975B-56D9-432C-A587-0D5C8F8445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08213" y="2667000"/>
            <a:ext cx="7357239" cy="2100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7661040D-C449-4E12-A690-D0F7577ED2F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78223">
            <a:off x="802445" y="4924992"/>
            <a:ext cx="7611537" cy="1305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2163738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25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B747D9F4-377D-414D-8703-E9CA7639417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762959">
            <a:off x="3220241" y="1793657"/>
            <a:ext cx="5748342" cy="3270685"/>
          </a:xfrm>
          <a:prstGeom prst="roundRect">
            <a:avLst>
              <a:gd name="adj" fmla="val 8594"/>
            </a:avLst>
          </a:prstGeom>
          <a:solidFill>
            <a:srgbClr val="FFFFFF">
              <a:shade val="85000"/>
            </a:srgbClr>
          </a:solidFill>
          <a:ln>
            <a:noFill/>
          </a:ln>
          <a:effectLst/>
        </p:spPr>
      </p:pic>
      <p:pic>
        <p:nvPicPr>
          <p:cNvPr id="5" name="Picture 4">
            <a:hlinkClick r:id="rId4"/>
            <a:extLst>
              <a:ext uri="{FF2B5EF4-FFF2-40B4-BE49-F238E27FC236}">
                <a16:creationId xmlns:a16="http://schemas.microsoft.com/office/drawing/2014/main" id="{41CD307C-5EA3-4686-BF17-9EC9C7E570E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51259" y="2710927"/>
            <a:ext cx="3224314" cy="4114800"/>
          </a:xfrm>
          <a:prstGeom prst="rect">
            <a:avLst/>
          </a:prstGeom>
        </p:spPr>
      </p:pic>
      <p:pic>
        <p:nvPicPr>
          <p:cNvPr id="3" name="Picture 2">
            <a:hlinkClick r:id="rId6"/>
            <a:extLst>
              <a:ext uri="{FF2B5EF4-FFF2-40B4-BE49-F238E27FC236}">
                <a16:creationId xmlns:a16="http://schemas.microsoft.com/office/drawing/2014/main" id="{89782F5D-1259-4F0E-B315-165F90EB590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51" y="0"/>
            <a:ext cx="3224313" cy="4114800"/>
          </a:xfrm>
          <a:prstGeom prst="rect">
            <a:avLst/>
          </a:prstGeom>
        </p:spPr>
      </p:pic>
    </p:spTree>
    <p:extLst>
      <p:ext uri="{BB962C8B-B14F-4D97-AF65-F5344CB8AC3E}">
        <p14:creationId xmlns:p14="http://schemas.microsoft.com/office/powerpoint/2010/main" val="61457111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2500"/>
                            </p:stCondLst>
                            <p:childTnLst>
                              <p:par>
                                <p:cTn id="13" presetID="6"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391708" y="893"/>
            <a:ext cx="9346281" cy="2810707"/>
            <a:chOff x="1095884" y="1965960"/>
            <a:chExt cx="10588752" cy="2926080"/>
          </a:xfrm>
        </p:grpSpPr>
        <p:sp>
          <p:nvSpPr>
            <p:cNvPr id="9" name="Rounded Rectangle 8"/>
            <p:cNvSpPr/>
            <p:nvPr/>
          </p:nvSpPr>
          <p:spPr>
            <a:xfrm>
              <a:off x="3249739" y="1965960"/>
              <a:ext cx="6108192" cy="2926080"/>
            </a:xfrm>
            <a:prstGeom prst="roundRect">
              <a:avLst>
                <a:gd name="adj" fmla="val 50000"/>
              </a:avLst>
            </a:prstGeom>
            <a:solidFill>
              <a:srgbClr val="FFCC00"/>
            </a:solidFill>
            <a:ln>
              <a:noFill/>
            </a:ln>
            <a:scene3d>
              <a:camera prst="orthographicFront"/>
              <a:lightRig rig="threePt" dir="t"/>
            </a:scene3d>
            <a:sp3d>
              <a:bevelT w="361950" h="2540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a:solidFill>
                  <a:prstClr val="white"/>
                </a:solidFill>
                <a:latin typeface="Century Gothic" panose="020B0502020202020204"/>
              </a:endParaRPr>
            </a:p>
          </p:txBody>
        </p:sp>
        <p:sp>
          <p:nvSpPr>
            <p:cNvPr id="10" name="Rounded Rectangle 9"/>
            <p:cNvSpPr/>
            <p:nvPr/>
          </p:nvSpPr>
          <p:spPr>
            <a:xfrm>
              <a:off x="1379348" y="2436876"/>
              <a:ext cx="10021824" cy="1984248"/>
            </a:xfrm>
            <a:prstGeom prst="roundRect">
              <a:avLst>
                <a:gd name="adj" fmla="val 50000"/>
              </a:avLst>
            </a:prstGeom>
            <a:solidFill>
              <a:schemeClr val="tx1">
                <a:lumMod val="75000"/>
                <a:lumOff val="25000"/>
              </a:schemeClr>
            </a:solidFill>
            <a:ln>
              <a:noFill/>
            </a:ln>
            <a:scene3d>
              <a:camera prst="orthographicFront"/>
              <a:lightRig rig="threePt" dir="t">
                <a:rot lat="0" lon="0" rev="1200000"/>
              </a:lightRig>
            </a:scene3d>
            <a:sp3d prstMaterial="dkEdge">
              <a:bevelT w="254000" h="3302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r>
                <a:rPr lang="fa-IR" sz="1799" dirty="0">
                  <a:solidFill>
                    <a:prstClr val="white"/>
                  </a:solidFill>
                  <a:latin typeface="Century Gothic" panose="020B0502020202020204"/>
                  <a:cs typeface="Tahoma" panose="020B0604030504040204" pitchFamily="34" charset="0"/>
                </a:rPr>
                <a:t> </a:t>
              </a:r>
              <a:endParaRPr lang="en-US" sz="1799" dirty="0">
                <a:solidFill>
                  <a:prstClr val="white"/>
                </a:solidFill>
                <a:latin typeface="Century Gothic" panose="020B0502020202020204"/>
              </a:endParaRPr>
            </a:p>
          </p:txBody>
        </p:sp>
        <p:sp>
          <p:nvSpPr>
            <p:cNvPr id="11" name="Rounded Rectangle 10"/>
            <p:cNvSpPr/>
            <p:nvPr/>
          </p:nvSpPr>
          <p:spPr>
            <a:xfrm>
              <a:off x="1095884" y="2274375"/>
              <a:ext cx="10588752" cy="2286000"/>
            </a:xfrm>
            <a:prstGeom prst="roundRect">
              <a:avLst>
                <a:gd name="adj" fmla="val 50000"/>
              </a:avLst>
            </a:prstGeom>
            <a:noFill/>
            <a:ln w="63500">
              <a:gradFill>
                <a:gsLst>
                  <a:gs pos="0">
                    <a:schemeClr val="accent4">
                      <a:lumMod val="60000"/>
                      <a:lumOff val="40000"/>
                    </a:schemeClr>
                  </a:gs>
                  <a:gs pos="100000">
                    <a:schemeClr val="accent4">
                      <a:lumMod val="60000"/>
                      <a:lumOff val="40000"/>
                    </a:schemeClr>
                  </a:gs>
                </a:gsLst>
                <a:lin ang="5400000" scaled="1"/>
              </a:gradFill>
            </a:ln>
            <a:scene3d>
              <a:camera prst="orthographicFront"/>
              <a:lightRig rig="threePt" dir="t"/>
            </a:scene3d>
            <a:sp3d>
              <a:bevelT w="349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a:solidFill>
                  <a:prstClr val="white"/>
                </a:solidFill>
                <a:latin typeface="Century Gothic" panose="020B0502020202020204"/>
              </a:endParaRPr>
            </a:p>
          </p:txBody>
        </p:sp>
      </p:grpSp>
      <p:pic>
        <p:nvPicPr>
          <p:cNvPr id="12" name="Picture 11">
            <a:extLst>
              <a:ext uri="{FF2B5EF4-FFF2-40B4-BE49-F238E27FC236}">
                <a16:creationId xmlns:a16="http://schemas.microsoft.com/office/drawing/2014/main" id="{B7A96BB1-2181-49C2-9464-64D0D7FA73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5849" y="555329"/>
            <a:ext cx="8677999" cy="1706791"/>
          </a:xfrm>
          <a:prstGeom prst="roundRect">
            <a:avLst>
              <a:gd name="adj" fmla="val 50000"/>
            </a:avLst>
          </a:prstGeom>
          <a:solidFill>
            <a:srgbClr val="FFFFFF">
              <a:shade val="85000"/>
            </a:srgbClr>
          </a:solidFill>
          <a:ln>
            <a:solidFill>
              <a:schemeClr val="bg1"/>
            </a:solidFill>
          </a:ln>
          <a:effectLst>
            <a:glow rad="228600">
              <a:schemeClr val="accent5">
                <a:satMod val="175000"/>
                <a:alpha val="40000"/>
              </a:schemeClr>
            </a:glow>
            <a:reflection blurRad="12700" stA="38000" endPos="28000" dist="5000" dir="5400000" sy="-100000" algn="bl" rotWithShape="0"/>
          </a:effectLst>
        </p:spPr>
      </p:pic>
      <p:grpSp>
        <p:nvGrpSpPr>
          <p:cNvPr id="13" name="Group 12"/>
          <p:cNvGrpSpPr/>
          <p:nvPr/>
        </p:nvGrpSpPr>
        <p:grpSpPr>
          <a:xfrm>
            <a:off x="1777791" y="2469404"/>
            <a:ext cx="8585280" cy="2522941"/>
            <a:chOff x="1095884" y="1965960"/>
            <a:chExt cx="10588752" cy="2926080"/>
          </a:xfrm>
        </p:grpSpPr>
        <p:sp>
          <p:nvSpPr>
            <p:cNvPr id="14" name="Rounded Rectangle 13"/>
            <p:cNvSpPr/>
            <p:nvPr/>
          </p:nvSpPr>
          <p:spPr>
            <a:xfrm>
              <a:off x="3249739" y="1965960"/>
              <a:ext cx="6108192" cy="2926080"/>
            </a:xfrm>
            <a:prstGeom prst="roundRect">
              <a:avLst>
                <a:gd name="adj" fmla="val 50000"/>
              </a:avLst>
            </a:prstGeom>
            <a:solidFill>
              <a:srgbClr val="FFCC00"/>
            </a:solidFill>
            <a:ln>
              <a:noFill/>
            </a:ln>
            <a:scene3d>
              <a:camera prst="orthographicFront"/>
              <a:lightRig rig="threePt" dir="t"/>
            </a:scene3d>
            <a:sp3d>
              <a:bevelT w="361950" h="2540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a:solidFill>
                  <a:prstClr val="white"/>
                </a:solidFill>
                <a:latin typeface="Century Gothic" panose="020B0502020202020204"/>
              </a:endParaRPr>
            </a:p>
          </p:txBody>
        </p:sp>
        <p:sp>
          <p:nvSpPr>
            <p:cNvPr id="15" name="Rounded Rectangle 14"/>
            <p:cNvSpPr/>
            <p:nvPr/>
          </p:nvSpPr>
          <p:spPr>
            <a:xfrm>
              <a:off x="1379348" y="2436876"/>
              <a:ext cx="10021824" cy="1984248"/>
            </a:xfrm>
            <a:prstGeom prst="roundRect">
              <a:avLst>
                <a:gd name="adj" fmla="val 50000"/>
              </a:avLst>
            </a:prstGeom>
            <a:solidFill>
              <a:schemeClr val="tx1">
                <a:lumMod val="75000"/>
                <a:lumOff val="25000"/>
              </a:schemeClr>
            </a:solidFill>
            <a:ln>
              <a:noFill/>
            </a:ln>
            <a:scene3d>
              <a:camera prst="orthographicFront"/>
              <a:lightRig rig="threePt" dir="t">
                <a:rot lat="0" lon="0" rev="1200000"/>
              </a:lightRig>
            </a:scene3d>
            <a:sp3d prstMaterial="dkEdge">
              <a:bevelT w="254000" h="3302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r>
                <a:rPr lang="fa-IR" sz="1799" dirty="0">
                  <a:solidFill>
                    <a:prstClr val="white"/>
                  </a:solidFill>
                  <a:latin typeface="Century Gothic" panose="020B0502020202020204"/>
                  <a:cs typeface="Tahoma" panose="020B0604030504040204" pitchFamily="34" charset="0"/>
                </a:rPr>
                <a:t> </a:t>
              </a:r>
              <a:endParaRPr lang="en-US" sz="1799" dirty="0">
                <a:solidFill>
                  <a:prstClr val="white"/>
                </a:solidFill>
                <a:latin typeface="Century Gothic" panose="020B0502020202020204"/>
              </a:endParaRPr>
            </a:p>
          </p:txBody>
        </p:sp>
        <p:sp>
          <p:nvSpPr>
            <p:cNvPr id="16" name="Rounded Rectangle 15"/>
            <p:cNvSpPr/>
            <p:nvPr/>
          </p:nvSpPr>
          <p:spPr>
            <a:xfrm>
              <a:off x="1095884" y="2274375"/>
              <a:ext cx="10588752" cy="2286000"/>
            </a:xfrm>
            <a:prstGeom prst="roundRect">
              <a:avLst>
                <a:gd name="adj" fmla="val 50000"/>
              </a:avLst>
            </a:prstGeom>
            <a:noFill/>
            <a:ln w="63500">
              <a:gradFill>
                <a:gsLst>
                  <a:gs pos="0">
                    <a:schemeClr val="accent4">
                      <a:lumMod val="60000"/>
                      <a:lumOff val="40000"/>
                    </a:schemeClr>
                  </a:gs>
                  <a:gs pos="100000">
                    <a:schemeClr val="accent4">
                      <a:lumMod val="60000"/>
                      <a:lumOff val="40000"/>
                    </a:schemeClr>
                  </a:gs>
                </a:gsLst>
                <a:lin ang="5400000" scaled="1"/>
              </a:gradFill>
            </a:ln>
            <a:scene3d>
              <a:camera prst="orthographicFront"/>
              <a:lightRig rig="threePt" dir="t"/>
            </a:scene3d>
            <a:sp3d>
              <a:bevelT w="349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a:solidFill>
                  <a:prstClr val="white"/>
                </a:solidFill>
                <a:latin typeface="Century Gothic" panose="020B0502020202020204"/>
              </a:endParaRPr>
            </a:p>
          </p:txBody>
        </p:sp>
      </p:grpSp>
      <p:grpSp>
        <p:nvGrpSpPr>
          <p:cNvPr id="17" name="Group 16"/>
          <p:cNvGrpSpPr/>
          <p:nvPr/>
        </p:nvGrpSpPr>
        <p:grpSpPr>
          <a:xfrm>
            <a:off x="1928091" y="4358682"/>
            <a:ext cx="8470740" cy="2382563"/>
            <a:chOff x="1095884" y="1965960"/>
            <a:chExt cx="10588752" cy="2926080"/>
          </a:xfrm>
        </p:grpSpPr>
        <p:sp>
          <p:nvSpPr>
            <p:cNvPr id="18" name="Rounded Rectangle 17"/>
            <p:cNvSpPr/>
            <p:nvPr/>
          </p:nvSpPr>
          <p:spPr>
            <a:xfrm>
              <a:off x="3249739" y="1965960"/>
              <a:ext cx="6108192" cy="2926080"/>
            </a:xfrm>
            <a:prstGeom prst="roundRect">
              <a:avLst>
                <a:gd name="adj" fmla="val 50000"/>
              </a:avLst>
            </a:prstGeom>
            <a:solidFill>
              <a:srgbClr val="FFCC00"/>
            </a:solidFill>
            <a:ln>
              <a:noFill/>
            </a:ln>
            <a:scene3d>
              <a:camera prst="orthographicFront"/>
              <a:lightRig rig="threePt" dir="t"/>
            </a:scene3d>
            <a:sp3d>
              <a:bevelT w="361950" h="2540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a:solidFill>
                  <a:prstClr val="white"/>
                </a:solidFill>
                <a:latin typeface="Century Gothic" panose="020B0502020202020204"/>
              </a:endParaRPr>
            </a:p>
          </p:txBody>
        </p:sp>
        <p:sp>
          <p:nvSpPr>
            <p:cNvPr id="19" name="Rounded Rectangle 18"/>
            <p:cNvSpPr/>
            <p:nvPr/>
          </p:nvSpPr>
          <p:spPr>
            <a:xfrm>
              <a:off x="1379348" y="2436876"/>
              <a:ext cx="10021824" cy="1984248"/>
            </a:xfrm>
            <a:prstGeom prst="roundRect">
              <a:avLst>
                <a:gd name="adj" fmla="val 50000"/>
              </a:avLst>
            </a:prstGeom>
            <a:solidFill>
              <a:schemeClr val="tx1">
                <a:lumMod val="75000"/>
                <a:lumOff val="25000"/>
              </a:schemeClr>
            </a:solidFill>
            <a:ln>
              <a:noFill/>
            </a:ln>
            <a:scene3d>
              <a:camera prst="orthographicFront"/>
              <a:lightRig rig="threePt" dir="t">
                <a:rot lat="0" lon="0" rev="1200000"/>
              </a:lightRig>
            </a:scene3d>
            <a:sp3d prstMaterial="dkEdge">
              <a:bevelT w="254000" h="3302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r>
                <a:rPr lang="fa-IR" sz="1799" dirty="0">
                  <a:solidFill>
                    <a:prstClr val="white"/>
                  </a:solidFill>
                  <a:latin typeface="Century Gothic" panose="020B0502020202020204"/>
                  <a:cs typeface="Tahoma" panose="020B0604030504040204" pitchFamily="34" charset="0"/>
                </a:rPr>
                <a:t> </a:t>
              </a:r>
              <a:endParaRPr lang="en-US" sz="1799" dirty="0">
                <a:solidFill>
                  <a:prstClr val="white"/>
                </a:solidFill>
                <a:latin typeface="Century Gothic" panose="020B0502020202020204"/>
              </a:endParaRPr>
            </a:p>
          </p:txBody>
        </p:sp>
        <p:sp>
          <p:nvSpPr>
            <p:cNvPr id="20" name="Rounded Rectangle 19"/>
            <p:cNvSpPr/>
            <p:nvPr/>
          </p:nvSpPr>
          <p:spPr>
            <a:xfrm>
              <a:off x="1095884" y="2274375"/>
              <a:ext cx="10588752" cy="2286000"/>
            </a:xfrm>
            <a:prstGeom prst="roundRect">
              <a:avLst>
                <a:gd name="adj" fmla="val 50000"/>
              </a:avLst>
            </a:prstGeom>
            <a:noFill/>
            <a:ln w="63500">
              <a:gradFill>
                <a:gsLst>
                  <a:gs pos="0">
                    <a:schemeClr val="accent4">
                      <a:lumMod val="60000"/>
                      <a:lumOff val="40000"/>
                    </a:schemeClr>
                  </a:gs>
                  <a:gs pos="100000">
                    <a:schemeClr val="accent4">
                      <a:lumMod val="60000"/>
                      <a:lumOff val="40000"/>
                    </a:schemeClr>
                  </a:gs>
                </a:gsLst>
                <a:lin ang="5400000" scaled="1"/>
              </a:gradFill>
            </a:ln>
            <a:scene3d>
              <a:camera prst="orthographicFront"/>
              <a:lightRig rig="threePt" dir="t"/>
            </a:scene3d>
            <a:sp3d>
              <a:bevelT w="349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a:solidFill>
                  <a:prstClr val="white"/>
                </a:solidFill>
                <a:latin typeface="Century Gothic" panose="020B0502020202020204"/>
              </a:endParaRPr>
            </a:p>
          </p:txBody>
        </p:sp>
      </p:grpSp>
      <p:pic>
        <p:nvPicPr>
          <p:cNvPr id="21" name="Picture 20">
            <a:extLst>
              <a:ext uri="{FF2B5EF4-FFF2-40B4-BE49-F238E27FC236}">
                <a16:creationId xmlns:a16="http://schemas.microsoft.com/office/drawing/2014/main" id="{7661040D-C449-4E12-A690-D0F7577ED2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82049" y="3053915"/>
            <a:ext cx="7847709" cy="1345602"/>
          </a:xfrm>
          <a:prstGeom prst="roundRect">
            <a:avLst>
              <a:gd name="adj" fmla="val 50000"/>
            </a:avLst>
          </a:prstGeom>
          <a:solidFill>
            <a:srgbClr val="FFFFFF">
              <a:shade val="85000"/>
            </a:srgbClr>
          </a:solidFill>
          <a:ln>
            <a:noFill/>
          </a:ln>
          <a:effectLst>
            <a:glow rad="228600">
              <a:schemeClr val="accent3">
                <a:satMod val="175000"/>
                <a:alpha val="40000"/>
              </a:schemeClr>
            </a:glow>
            <a:reflection blurRad="12700" stA="38000" endPos="28000" dist="5000" dir="5400000" sy="-100000" algn="bl" rotWithShape="0"/>
          </a:effectLst>
        </p:spPr>
      </p:pic>
      <p:pic>
        <p:nvPicPr>
          <p:cNvPr id="22" name="Picture 21">
            <a:extLst>
              <a:ext uri="{FF2B5EF4-FFF2-40B4-BE49-F238E27FC236}">
                <a16:creationId xmlns:a16="http://schemas.microsoft.com/office/drawing/2014/main" id="{4038975B-56D9-432C-A587-0D5C8F84457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07171" y="4846488"/>
            <a:ext cx="7722586" cy="1379384"/>
          </a:xfrm>
          <a:prstGeom prst="roundRect">
            <a:avLst>
              <a:gd name="adj" fmla="val 50000"/>
            </a:avLst>
          </a:prstGeom>
          <a:solidFill>
            <a:srgbClr val="FFFFFF">
              <a:shade val="85000"/>
            </a:srgbClr>
          </a:solidFill>
          <a:ln>
            <a:noFill/>
          </a:ln>
          <a:effectLst>
            <a:glow rad="228600">
              <a:schemeClr val="accent1">
                <a:satMod val="175000"/>
                <a:alpha val="40000"/>
              </a:schemeClr>
            </a:glow>
            <a:reflection blurRad="12700" stA="38000" endPos="28000" dist="5000" dir="5400000" sy="-100000" algn="bl" rotWithShape="0"/>
          </a:effectLst>
        </p:spPr>
      </p:pic>
    </p:spTree>
    <p:extLst>
      <p:ext uri="{BB962C8B-B14F-4D97-AF65-F5344CB8AC3E}">
        <p14:creationId xmlns:p14="http://schemas.microsoft.com/office/powerpoint/2010/main" val="99222228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75872541-5454-4CB1-BCB2-83F2B56198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88" y="16565"/>
            <a:ext cx="4814952" cy="6858000"/>
          </a:xfrm>
          <a:prstGeom prst="rect">
            <a:avLst/>
          </a:prstGeom>
        </p:spPr>
      </p:pic>
      <p:pic>
        <p:nvPicPr>
          <p:cNvPr id="9" name="Picture 8">
            <a:extLst>
              <a:ext uri="{FF2B5EF4-FFF2-40B4-BE49-F238E27FC236}">
                <a16:creationId xmlns:a16="http://schemas.microsoft.com/office/drawing/2014/main" id="{311F7FD0-6CB9-4FA3-99D7-BF4FFBBE4C2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75459" y="0"/>
            <a:ext cx="4814953" cy="6858000"/>
          </a:xfrm>
          <a:prstGeom prst="rect">
            <a:avLst/>
          </a:prstGeom>
        </p:spPr>
      </p:pic>
      <p:pic>
        <p:nvPicPr>
          <p:cNvPr id="11" name="Picture 10">
            <a:extLst>
              <a:ext uri="{FF2B5EF4-FFF2-40B4-BE49-F238E27FC236}">
                <a16:creationId xmlns:a16="http://schemas.microsoft.com/office/drawing/2014/main" id="{7963339A-86D6-4254-9742-B0911A9A7D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602469">
            <a:off x="3487121" y="1397499"/>
            <a:ext cx="4840052" cy="2722529"/>
          </a:xfrm>
          <a:prstGeom prst="rect">
            <a:avLst/>
          </a:prstGeom>
        </p:spPr>
      </p:pic>
    </p:spTree>
    <p:extLst>
      <p:ext uri="{BB962C8B-B14F-4D97-AF65-F5344CB8AC3E}">
        <p14:creationId xmlns:p14="http://schemas.microsoft.com/office/powerpoint/2010/main" val="161814605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25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38E119-C591-4627-AB07-BA1CFB934EA4}"/>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105274" y="1143000"/>
            <a:ext cx="4083551" cy="3095336"/>
          </a:xfrm>
          <a:prstGeom prst="rect">
            <a:avLst/>
          </a:prstGeom>
        </p:spPr>
      </p:pic>
      <p:pic>
        <p:nvPicPr>
          <p:cNvPr id="6" name="Picture 5">
            <a:extLst>
              <a:ext uri="{FF2B5EF4-FFF2-40B4-BE49-F238E27FC236}">
                <a16:creationId xmlns:a16="http://schemas.microsoft.com/office/drawing/2014/main" id="{8DF182F0-1AEB-44DC-8CA6-105B7433DA5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4083551" cy="6858000"/>
          </a:xfrm>
          <a:prstGeom prst="rect">
            <a:avLst/>
          </a:prstGeom>
        </p:spPr>
      </p:pic>
      <p:pic>
        <p:nvPicPr>
          <p:cNvPr id="7" name="Picture 2">
            <a:extLst>
              <a:ext uri="{FF2B5EF4-FFF2-40B4-BE49-F238E27FC236}">
                <a16:creationId xmlns:a16="http://schemas.microsoft.com/office/drawing/2014/main" id="{CE93B2FF-3BAD-417F-BC90-58680B866E2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7210" y="4267200"/>
            <a:ext cx="3628064" cy="2590800"/>
          </a:xfrm>
          <a:prstGeom prst="rect">
            <a:avLst/>
          </a:prstGeom>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32613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B4B9B6-ED47-48BB-8651-CE9E12A7FF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65412" y="0"/>
            <a:ext cx="6858000" cy="6858000"/>
          </a:xfrm>
          <a:prstGeom prst="rect">
            <a:avLst/>
          </a:prstGeom>
        </p:spPr>
      </p:pic>
    </p:spTree>
    <p:extLst>
      <p:ext uri="{BB962C8B-B14F-4D97-AF65-F5344CB8AC3E}">
        <p14:creationId xmlns:p14="http://schemas.microsoft.com/office/powerpoint/2010/main" val="87810177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68297" y="0"/>
            <a:ext cx="7720528" cy="6858000"/>
          </a:xfrm>
          <a:prstGeom prst="rect">
            <a:avLst/>
          </a:prstGeom>
        </p:spPr>
      </p:pic>
      <p:sp>
        <p:nvSpPr>
          <p:cNvPr id="6" name="TextBox 5"/>
          <p:cNvSpPr txBox="1"/>
          <p:nvPr/>
        </p:nvSpPr>
        <p:spPr>
          <a:xfrm rot="20183496">
            <a:off x="-753840" y="1953830"/>
            <a:ext cx="7331500" cy="1200329"/>
          </a:xfrm>
          <a:prstGeom prst="rect">
            <a:avLst/>
          </a:prstGeom>
          <a:noFill/>
        </p:spPr>
        <p:txBody>
          <a:bodyPr wrap="square" rtlCol="0">
            <a:spAutoFit/>
          </a:bodyPr>
          <a:lstStyle/>
          <a:p>
            <a:pPr algn="ctr"/>
            <a:r>
              <a:rPr lang="ar-IQ" sz="3600" dirty="0">
                <a:solidFill>
                  <a:srgbClr val="C00000"/>
                </a:solidFill>
                <a:cs typeface="B Titr" pitchFamily="2" charset="-78"/>
              </a:rPr>
              <a:t>پیچیده شمیمت همه جا، ای تن بی سر</a:t>
            </a:r>
          </a:p>
          <a:p>
            <a:pPr algn="ctr"/>
            <a:r>
              <a:rPr lang="ar-IQ" sz="3600" dirty="0">
                <a:solidFill>
                  <a:srgbClr val="C00000"/>
                </a:solidFill>
                <a:cs typeface="B Titr" pitchFamily="2" charset="-78"/>
              </a:rPr>
              <a:t>چون شیشه عطری که درش گم شده باشد</a:t>
            </a:r>
          </a:p>
        </p:txBody>
      </p:sp>
    </p:spTree>
    <p:extLst>
      <p:ext uri="{BB962C8B-B14F-4D97-AF65-F5344CB8AC3E}">
        <p14:creationId xmlns:p14="http://schemas.microsoft.com/office/powerpoint/2010/main" val="127019997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2"/>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 y="0"/>
            <a:ext cx="12188824"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0836904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4" name="Picture 2">
            <a:hlinkClick r:id="rId3"/>
            <a:extLst>
              <a:ext uri="{FF2B5EF4-FFF2-40B4-BE49-F238E27FC236}">
                <a16:creationId xmlns:a16="http://schemas.microsoft.com/office/drawing/2014/main" id="{0F2B8764-DE3B-48E8-A86C-86A25787505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295400"/>
            <a:ext cx="12188825" cy="5123116"/>
          </a:xfrm>
          <a:prstGeom prst="rect">
            <a:avLst/>
          </a:prstGeom>
        </p:spPr>
      </p:pic>
    </p:spTree>
    <p:extLst>
      <p:ext uri="{BB962C8B-B14F-4D97-AF65-F5344CB8AC3E}">
        <p14:creationId xmlns:p14="http://schemas.microsoft.com/office/powerpoint/2010/main" val="4051752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FD165F90-706F-4EAD-A7B9-5108B74E2F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0608" y="0"/>
            <a:ext cx="5387608" cy="6858000"/>
          </a:xfrm>
          <a:prstGeom prst="rect">
            <a:avLst/>
          </a:prstGeom>
        </p:spPr>
      </p:pic>
    </p:spTree>
    <p:extLst>
      <p:ext uri="{BB962C8B-B14F-4D97-AF65-F5344CB8AC3E}">
        <p14:creationId xmlns:p14="http://schemas.microsoft.com/office/powerpoint/2010/main" val="223812020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663AA439-ABC2-4743-8082-976381B669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10094" cy="6858000"/>
          </a:xfrm>
          <a:prstGeom prst="rect">
            <a:avLst/>
          </a:prstGeom>
        </p:spPr>
      </p:pic>
      <p:pic>
        <p:nvPicPr>
          <p:cNvPr id="7" name="Picture 6">
            <a:extLst>
              <a:ext uri="{FF2B5EF4-FFF2-40B4-BE49-F238E27FC236}">
                <a16:creationId xmlns:a16="http://schemas.microsoft.com/office/drawing/2014/main" id="{2B73306D-7042-4114-8B0B-2C8689775A3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9686874">
            <a:off x="9054770" y="2612042"/>
            <a:ext cx="3187231" cy="775917"/>
          </a:xfrm>
          <a:prstGeom prst="rect">
            <a:avLst/>
          </a:prstGeom>
        </p:spPr>
      </p:pic>
    </p:spTree>
    <p:extLst>
      <p:ext uri="{BB962C8B-B14F-4D97-AF65-F5344CB8AC3E}">
        <p14:creationId xmlns:p14="http://schemas.microsoft.com/office/powerpoint/2010/main" val="258144150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8D4112A8-A618-4505-B0D5-B08B7C3754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4821" y="4104861"/>
            <a:ext cx="4879182" cy="2743200"/>
          </a:xfrm>
          <a:prstGeom prst="rect">
            <a:avLst/>
          </a:prstGeom>
        </p:spPr>
      </p:pic>
      <p:pic>
        <p:nvPicPr>
          <p:cNvPr id="7" name="Picture 6">
            <a:hlinkClick r:id="rId4"/>
            <a:extLst>
              <a:ext uri="{FF2B5EF4-FFF2-40B4-BE49-F238E27FC236}">
                <a16:creationId xmlns:a16="http://schemas.microsoft.com/office/drawing/2014/main" id="{DF9D4706-0DFB-4F11-AEFA-0C7A4D0C99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853460">
            <a:off x="293557" y="599640"/>
            <a:ext cx="4879181" cy="2743200"/>
          </a:xfrm>
          <a:prstGeom prst="rect">
            <a:avLst/>
          </a:prstGeom>
        </p:spPr>
      </p:pic>
      <p:pic>
        <p:nvPicPr>
          <p:cNvPr id="9" name="Picture 8">
            <a:hlinkClick r:id="rId6"/>
            <a:extLst>
              <a:ext uri="{FF2B5EF4-FFF2-40B4-BE49-F238E27FC236}">
                <a16:creationId xmlns:a16="http://schemas.microsoft.com/office/drawing/2014/main" id="{E0F707FA-8CDB-4BED-9E47-5620948170B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756956">
            <a:off x="6977224" y="611552"/>
            <a:ext cx="4879181" cy="2743200"/>
          </a:xfrm>
          <a:prstGeom prst="rect">
            <a:avLst/>
          </a:prstGeom>
        </p:spPr>
      </p:pic>
      <p:sp>
        <p:nvSpPr>
          <p:cNvPr id="10" name="TextBox 9">
            <a:extLst>
              <a:ext uri="{FF2B5EF4-FFF2-40B4-BE49-F238E27FC236}">
                <a16:creationId xmlns:a16="http://schemas.microsoft.com/office/drawing/2014/main" id="{4A1A5A4C-3F72-4A22-8FED-3C2C8FEEFCF1}"/>
              </a:ext>
            </a:extLst>
          </p:cNvPr>
          <p:cNvSpPr txBox="1"/>
          <p:nvPr/>
        </p:nvSpPr>
        <p:spPr>
          <a:xfrm>
            <a:off x="4692967" y="2753139"/>
            <a:ext cx="2743200" cy="1015663"/>
          </a:xfrm>
          <a:prstGeom prst="rect">
            <a:avLst/>
          </a:prstGeom>
          <a:noFill/>
        </p:spPr>
        <p:txBody>
          <a:bodyPr wrap="square" rtlCol="0">
            <a:spAutoFit/>
          </a:bodyPr>
          <a:lstStyle/>
          <a:p>
            <a:pPr algn="ctr"/>
            <a:r>
              <a:rPr lang="fa-IR" sz="6000" dirty="0">
                <a:solidFill>
                  <a:srgbClr val="FFFF00"/>
                </a:solidFill>
                <a:cs typeface="B Titr" panose="00000700000000000000" pitchFamily="2" charset="-78"/>
              </a:rPr>
              <a:t>نماهنگ</a:t>
            </a:r>
            <a:endParaRPr lang="en-US" sz="6000" dirty="0">
              <a:solidFill>
                <a:srgbClr val="FFFF00"/>
              </a:solidFill>
              <a:cs typeface="B Titr" panose="00000700000000000000" pitchFamily="2" charset="-78"/>
            </a:endParaRPr>
          </a:p>
        </p:txBody>
      </p:sp>
    </p:spTree>
    <p:extLst>
      <p:ext uri="{BB962C8B-B14F-4D97-AF65-F5344CB8AC3E}">
        <p14:creationId xmlns:p14="http://schemas.microsoft.com/office/powerpoint/2010/main" val="207658060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0" y="76200"/>
            <a:ext cx="12188825" cy="685800"/>
          </a:xfrm>
          <a:prstGeom prst="rect">
            <a:avLst/>
          </a:prstGeom>
        </p:spPr>
        <p:txBody>
          <a:bodyPr vert="horz" lIns="91427" tIns="45714" rIns="91427" bIns="45714" anchor="ctr">
            <a:normAutofit fontScale="92500" lnSpcReduction="2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fa-IR" sz="4800" dirty="0">
                <a:cs typeface="B Titr" pitchFamily="2" charset="-78"/>
              </a:rPr>
              <a:t>سوگیری تأییدی</a:t>
            </a:r>
            <a:r>
              <a:rPr lang="en-US" sz="4800" dirty="0">
                <a:cs typeface="B Titr" pitchFamily="2" charset="-78"/>
              </a:rPr>
              <a:t> </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rot="20573654">
            <a:off x="380694" y="1074408"/>
            <a:ext cx="4753345" cy="3429000"/>
          </a:xfrm>
          <a:prstGeom prst="roundRect">
            <a:avLst>
              <a:gd name="adj" fmla="val 8594"/>
            </a:avLst>
          </a:prstGeom>
          <a:solidFill>
            <a:srgbClr val="FFFFFF">
              <a:shade val="85000"/>
            </a:srgbClr>
          </a:solidFill>
          <a:ln>
            <a:noFill/>
          </a:ln>
          <a:effectLst/>
        </p:spPr>
      </p:pic>
      <p:pic>
        <p:nvPicPr>
          <p:cNvPr id="3" name="Picture 2">
            <a:extLst>
              <a:ext uri="{FF2B5EF4-FFF2-40B4-BE49-F238E27FC236}">
                <a16:creationId xmlns:a16="http://schemas.microsoft.com/office/drawing/2014/main" id="{A8EFDBF9-338D-4FD3-BED1-1AA0A17EB2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960703">
            <a:off x="7073230" y="1008154"/>
            <a:ext cx="4753345" cy="3429000"/>
          </a:xfrm>
          <a:prstGeom prst="roundRect">
            <a:avLst>
              <a:gd name="adj" fmla="val 8594"/>
            </a:avLst>
          </a:prstGeom>
          <a:solidFill>
            <a:srgbClr val="FFFFFF">
              <a:shade val="85000"/>
            </a:srgbClr>
          </a:solidFill>
          <a:ln>
            <a:noFill/>
          </a:ln>
          <a:effectLst/>
        </p:spPr>
      </p:pic>
      <p:pic>
        <p:nvPicPr>
          <p:cNvPr id="8" name="Picture 7">
            <a:extLst>
              <a:ext uri="{FF2B5EF4-FFF2-40B4-BE49-F238E27FC236}">
                <a16:creationId xmlns:a16="http://schemas.microsoft.com/office/drawing/2014/main" id="{47052B36-DAC5-424D-903F-1AA7920F650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983836" y="4109119"/>
            <a:ext cx="4221151" cy="274888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62125789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8"/>
                                        </p:tgtEl>
                                        <p:attrNameLst>
                                          <p:attrName>r</p:attrName>
                                        </p:attrNameLst>
                                      </p:cBhvr>
                                    </p:animRot>
                                    <p:animRot by="-240000">
                                      <p:cBhvr>
                                        <p:cTn id="16" dur="200" fill="hold">
                                          <p:stCondLst>
                                            <p:cond delay="200"/>
                                          </p:stCondLst>
                                        </p:cTn>
                                        <p:tgtEl>
                                          <p:spTgt spid="8"/>
                                        </p:tgtEl>
                                        <p:attrNameLst>
                                          <p:attrName>r</p:attrName>
                                        </p:attrNameLst>
                                      </p:cBhvr>
                                    </p:animRot>
                                    <p:animRot by="240000">
                                      <p:cBhvr>
                                        <p:cTn id="17" dur="200" fill="hold">
                                          <p:stCondLst>
                                            <p:cond delay="400"/>
                                          </p:stCondLst>
                                        </p:cTn>
                                        <p:tgtEl>
                                          <p:spTgt spid="8"/>
                                        </p:tgtEl>
                                        <p:attrNameLst>
                                          <p:attrName>r</p:attrName>
                                        </p:attrNameLst>
                                      </p:cBhvr>
                                    </p:animRot>
                                    <p:animRot by="-240000">
                                      <p:cBhvr>
                                        <p:cTn id="18" dur="200" fill="hold">
                                          <p:stCondLst>
                                            <p:cond delay="600"/>
                                          </p:stCondLst>
                                        </p:cTn>
                                        <p:tgtEl>
                                          <p:spTgt spid="8"/>
                                        </p:tgtEl>
                                        <p:attrNameLst>
                                          <p:attrName>r</p:attrName>
                                        </p:attrNameLst>
                                      </p:cBhvr>
                                    </p:animRot>
                                    <p:animRot by="120000">
                                      <p:cBhvr>
                                        <p:cTn id="19"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A86FB8-F9B4-4E8D-8913-AF5C7A36E2B8}"/>
              </a:ext>
            </a:extLst>
          </p:cNvPr>
          <p:cNvSpPr/>
          <p:nvPr/>
        </p:nvSpPr>
        <p:spPr>
          <a:xfrm>
            <a:off x="1" y="0"/>
            <a:ext cx="12188824" cy="7863691"/>
          </a:xfrm>
          <a:prstGeom prst="rect">
            <a:avLst/>
          </a:prstGeom>
        </p:spPr>
        <p:txBody>
          <a:bodyPr wrap="square">
            <a:spAutoFit/>
          </a:bodyPr>
          <a:lstStyle/>
          <a:p>
            <a:pPr marL="137141" algn="ctr" rtl="1">
              <a:lnSpc>
                <a:spcPct val="150000"/>
              </a:lnSpc>
            </a:pPr>
            <a:endParaRPr lang="fa-IR" sz="4800" dirty="0">
              <a:solidFill>
                <a:srgbClr val="EB6715"/>
              </a:solidFill>
              <a:highlight>
                <a:srgbClr val="C0C0C0"/>
              </a:highlight>
              <a:cs typeface="B Titr" panose="00000700000000000000" pitchFamily="2" charset="-78"/>
            </a:endParaRPr>
          </a:p>
          <a:p>
            <a:pPr marL="137141" indent="0" algn="ctr">
              <a:lnSpc>
                <a:spcPct val="150000"/>
              </a:lnSpc>
              <a:buNone/>
            </a:pPr>
            <a:endParaRPr lang="fa-IR" sz="4400" b="1" dirty="0">
              <a:solidFill>
                <a:srgbClr val="00B050"/>
              </a:solidFill>
              <a:highlight>
                <a:srgbClr val="000000"/>
              </a:highlight>
              <a:latin typeface="Bell MT" panose="02020503060305020303" pitchFamily="18" charset="0"/>
              <a:cs typeface="B Titr" panose="00000700000000000000" pitchFamily="2" charset="-78"/>
            </a:endParaRPr>
          </a:p>
          <a:p>
            <a:pPr marL="137141" indent="0" algn="ctr">
              <a:lnSpc>
                <a:spcPct val="150000"/>
              </a:lnSpc>
              <a:buNone/>
            </a:pPr>
            <a:endParaRPr lang="fa-IR" sz="4400" b="1" dirty="0">
              <a:solidFill>
                <a:srgbClr val="00B050"/>
              </a:solidFill>
              <a:highlight>
                <a:srgbClr val="000000"/>
              </a:highlight>
              <a:latin typeface="Bell MT" panose="02020503060305020303" pitchFamily="18" charset="0"/>
              <a:cs typeface="B Titr" panose="00000700000000000000" pitchFamily="2" charset="-78"/>
            </a:endParaRPr>
          </a:p>
          <a:p>
            <a:pPr marL="137141" algn="ctr">
              <a:lnSpc>
                <a:spcPct val="150000"/>
              </a:lnSpc>
            </a:pPr>
            <a:endParaRPr lang="en-US" sz="4400" dirty="0">
              <a:solidFill>
                <a:srgbClr val="EB6715"/>
              </a:solidFill>
              <a:highlight>
                <a:srgbClr val="C0C0C0"/>
              </a:highlight>
              <a:cs typeface="B Titr" panose="00000700000000000000" pitchFamily="2" charset="-78"/>
            </a:endParaRPr>
          </a:p>
          <a:p>
            <a:pPr marL="137141" indent="0" algn="ctr">
              <a:lnSpc>
                <a:spcPct val="150000"/>
              </a:lnSpc>
              <a:buNone/>
            </a:pPr>
            <a:r>
              <a:rPr lang="fa-IR" sz="4400" b="1" dirty="0">
                <a:solidFill>
                  <a:srgbClr val="00B050"/>
                </a:solidFill>
                <a:highlight>
                  <a:srgbClr val="000000"/>
                </a:highlight>
                <a:latin typeface="Bell MT" panose="02020503060305020303" pitchFamily="18" charset="0"/>
                <a:cs typeface="B Titr" panose="00000700000000000000" pitchFamily="2" charset="-78"/>
              </a:rPr>
              <a:t>همیاری تولید و انتشار محتوای جنگ شناختی</a:t>
            </a:r>
          </a:p>
          <a:p>
            <a:pPr marL="137141" indent="0" algn="ctr">
              <a:lnSpc>
                <a:spcPct val="150000"/>
              </a:lnSpc>
              <a:buNone/>
            </a:pPr>
            <a:r>
              <a:rPr lang="fa-IR" sz="5400" b="1" dirty="0">
                <a:solidFill>
                  <a:srgbClr val="C00000"/>
                </a:solidFill>
                <a:highlight>
                  <a:srgbClr val="000000"/>
                </a:highlight>
                <a:latin typeface="Bell MT" panose="02020503060305020303" pitchFamily="18" charset="0"/>
                <a:cs typeface="B Titr" panose="00000700000000000000" pitchFamily="2" charset="-78"/>
              </a:rPr>
              <a:t>5875 9836 8311 5859</a:t>
            </a:r>
            <a:r>
              <a:rPr lang="fa-IR" sz="4400" b="1" dirty="0">
                <a:solidFill>
                  <a:srgbClr val="C00000"/>
                </a:solidFill>
                <a:highlight>
                  <a:srgbClr val="000000"/>
                </a:highlight>
                <a:latin typeface="Bell MT" panose="02020503060305020303" pitchFamily="18" charset="0"/>
                <a:cs typeface="B Titr" panose="00000700000000000000" pitchFamily="2" charset="-78"/>
              </a:rPr>
              <a:t> </a:t>
            </a:r>
            <a:r>
              <a:rPr lang="fa-IR" sz="3200" b="1" dirty="0">
                <a:solidFill>
                  <a:srgbClr val="C00000"/>
                </a:solidFill>
                <a:highlight>
                  <a:srgbClr val="000000"/>
                </a:highlight>
                <a:latin typeface="Bell MT" panose="02020503060305020303" pitchFamily="18" charset="0"/>
                <a:cs typeface="B Titr" panose="00000700000000000000" pitchFamily="2" charset="-78"/>
              </a:rPr>
              <a:t>بانک تجارت-محمدجوانی</a:t>
            </a:r>
            <a:endParaRPr lang="fa-IR" sz="3600" b="1" dirty="0">
              <a:solidFill>
                <a:srgbClr val="C00000"/>
              </a:solidFill>
              <a:highlight>
                <a:srgbClr val="000000"/>
              </a:highlight>
              <a:latin typeface="Bell MT" panose="02020503060305020303" pitchFamily="18" charset="0"/>
              <a:cs typeface="B Titr" panose="00000700000000000000" pitchFamily="2" charset="-78"/>
            </a:endParaRPr>
          </a:p>
          <a:p>
            <a:pPr marL="137141" indent="0" algn="ctr">
              <a:buNone/>
            </a:pPr>
            <a:endParaRPr lang="fa-IR" sz="4400" b="1" dirty="0">
              <a:solidFill>
                <a:srgbClr val="C00000"/>
              </a:solidFill>
              <a:highlight>
                <a:srgbClr val="000000"/>
              </a:highlight>
              <a:latin typeface="Bell MT" panose="02020503060305020303" pitchFamily="18" charset="0"/>
              <a:cs typeface="B Titr" panose="00000700000000000000" pitchFamily="2" charset="-78"/>
            </a:endParaRPr>
          </a:p>
          <a:p>
            <a:pPr marL="137141" indent="0" algn="ctr">
              <a:buNone/>
            </a:pPr>
            <a:endParaRPr lang="en-US" sz="4400" b="1" dirty="0">
              <a:solidFill>
                <a:srgbClr val="C00000"/>
              </a:solidFill>
              <a:highlight>
                <a:srgbClr val="000000"/>
              </a:highlight>
              <a:latin typeface="Bell MT" panose="02020503060305020303" pitchFamily="18" charset="0"/>
              <a:cs typeface="B Titr" panose="00000700000000000000" pitchFamily="2" charset="-78"/>
            </a:endParaRPr>
          </a:p>
        </p:txBody>
      </p:sp>
      <p:pic>
        <p:nvPicPr>
          <p:cNvPr id="10" name="Picture 9">
            <a:extLst>
              <a:ext uri="{FF2B5EF4-FFF2-40B4-BE49-F238E27FC236}">
                <a16:creationId xmlns:a16="http://schemas.microsoft.com/office/drawing/2014/main" id="{3A68F576-707E-4302-A1B3-363B9DC8570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2412" y="36443"/>
            <a:ext cx="8534401" cy="3657600"/>
          </a:xfrm>
          <a:prstGeom prst="rect">
            <a:avLst/>
          </a:prstGeom>
        </p:spPr>
      </p:pic>
    </p:spTree>
    <p:extLst>
      <p:ext uri="{BB962C8B-B14F-4D97-AF65-F5344CB8AC3E}">
        <p14:creationId xmlns:p14="http://schemas.microsoft.com/office/powerpoint/2010/main" val="123735403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34689" y="1041260"/>
            <a:ext cx="6182517" cy="37301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30387" y="5549891"/>
            <a:ext cx="5191125" cy="1285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C:\Users\masih488\Desktop\161616.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76860" y="4872943"/>
            <a:ext cx="5698177" cy="598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148058D4-3A0D-43DF-881F-7D85B1864F09}"/>
              </a:ext>
            </a:extLst>
          </p:cNvPr>
          <p:cNvSpPr txBox="1"/>
          <p:nvPr/>
        </p:nvSpPr>
        <p:spPr>
          <a:xfrm rot="859209">
            <a:off x="-1437387" y="5072757"/>
            <a:ext cx="8529448" cy="1331134"/>
          </a:xfrm>
          <a:prstGeom prst="rect">
            <a:avLst/>
          </a:prstGeom>
          <a:noFill/>
        </p:spPr>
        <p:txBody>
          <a:bodyPr wrap="square" rtlCol="0">
            <a:spAutoFit/>
          </a:bodyPr>
          <a:lstStyle/>
          <a:p>
            <a:pPr algn="ctr" rtl="1">
              <a:lnSpc>
                <a:spcPct val="150000"/>
              </a:lnSpc>
            </a:pPr>
            <a:r>
              <a:rPr lang="fa-IR" sz="2800" dirty="0">
                <a:solidFill>
                  <a:srgbClr val="FFCC66"/>
                </a:solidFill>
                <a:cs typeface="B Titr" panose="00000700000000000000" pitchFamily="2" charset="-78"/>
              </a:rPr>
              <a:t>شایعات علیه مخالفان ما: باورپذیری بیشتر</a:t>
            </a:r>
          </a:p>
          <a:p>
            <a:pPr algn="ctr" rtl="1">
              <a:lnSpc>
                <a:spcPct val="150000"/>
              </a:lnSpc>
            </a:pPr>
            <a:r>
              <a:rPr lang="fa-IR" sz="2800" dirty="0">
                <a:solidFill>
                  <a:srgbClr val="FFCC99"/>
                </a:solidFill>
                <a:cs typeface="B Titr" panose="00000700000000000000" pitchFamily="2" charset="-78"/>
              </a:rPr>
              <a:t>شایعات علیه موافقان ما: باورپذیری کمتر </a:t>
            </a:r>
            <a:endParaRPr lang="en-US" sz="2800" dirty="0">
              <a:solidFill>
                <a:srgbClr val="FFCC99"/>
              </a:solidFill>
              <a:cs typeface="B Titr" panose="00000700000000000000" pitchFamily="2" charset="-78"/>
            </a:endParaRPr>
          </a:p>
        </p:txBody>
      </p:sp>
      <p:pic>
        <p:nvPicPr>
          <p:cNvPr id="7" name="Picture 6">
            <a:extLst>
              <a:ext uri="{FF2B5EF4-FFF2-40B4-BE49-F238E27FC236}">
                <a16:creationId xmlns:a16="http://schemas.microsoft.com/office/drawing/2014/main" id="{03F914C5-2F43-430F-B84B-C654C5AEDD7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523" y="700091"/>
            <a:ext cx="2447925" cy="2476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Rectangle 2">
            <a:extLst>
              <a:ext uri="{FF2B5EF4-FFF2-40B4-BE49-F238E27FC236}">
                <a16:creationId xmlns:a16="http://schemas.microsoft.com/office/drawing/2014/main" id="{F90817BB-FDCE-49FD-9732-4936B4CBCDDE}"/>
              </a:ext>
            </a:extLst>
          </p:cNvPr>
          <p:cNvSpPr/>
          <p:nvPr/>
        </p:nvSpPr>
        <p:spPr>
          <a:xfrm rot="20127582">
            <a:off x="-249729" y="2914982"/>
            <a:ext cx="5581977" cy="523220"/>
          </a:xfrm>
          <a:prstGeom prst="rect">
            <a:avLst/>
          </a:prstGeom>
        </p:spPr>
        <p:txBody>
          <a:bodyPr wrap="none">
            <a:spAutoFit/>
          </a:bodyPr>
          <a:lstStyle/>
          <a:p>
            <a:r>
              <a:rPr lang="fa-IR" sz="2800" dirty="0">
                <a:solidFill>
                  <a:srgbClr val="FFC000"/>
                </a:solidFill>
                <a:cs typeface="B Titr" panose="00000700000000000000" pitchFamily="2" charset="-78"/>
              </a:rPr>
              <a:t>واکنش سریع احساسی/ تفکر آهسته عُقلایی</a:t>
            </a:r>
            <a:endParaRPr lang="en-US" sz="2800" dirty="0">
              <a:solidFill>
                <a:srgbClr val="FFC000"/>
              </a:solidFill>
            </a:endParaRPr>
          </a:p>
        </p:txBody>
      </p:sp>
      <p:sp>
        <p:nvSpPr>
          <p:cNvPr id="9" name="Title 1">
            <a:extLst>
              <a:ext uri="{FF2B5EF4-FFF2-40B4-BE49-F238E27FC236}">
                <a16:creationId xmlns:a16="http://schemas.microsoft.com/office/drawing/2014/main" id="{E3ACAEEE-7DA2-4F62-B990-966C6D0631E0}"/>
              </a:ext>
            </a:extLst>
          </p:cNvPr>
          <p:cNvSpPr>
            <a:spLocks noGrp="1"/>
          </p:cNvSpPr>
          <p:nvPr/>
        </p:nvSpPr>
        <p:spPr>
          <a:xfrm>
            <a:off x="0" y="76200"/>
            <a:ext cx="12188825" cy="685800"/>
          </a:xfrm>
          <a:prstGeom prst="rect">
            <a:avLst/>
          </a:prstGeom>
        </p:spPr>
        <p:txBody>
          <a:bodyPr vert="horz" lIns="91427" tIns="45714" rIns="91427" bIns="45714" anchor="ctr">
            <a:normAutofit lnSpcReduction="1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rtl="1"/>
            <a:r>
              <a:rPr lang="fa-IR" sz="4000" dirty="0">
                <a:cs typeface="B Titr" pitchFamily="2" charset="-78"/>
              </a:rPr>
              <a:t>ادراک گزینشی </a:t>
            </a:r>
            <a:r>
              <a:rPr lang="en-US" sz="4000" dirty="0">
                <a:cs typeface="B Titr" pitchFamily="2" charset="-78"/>
              </a:rPr>
              <a:t> Selective perception</a:t>
            </a:r>
          </a:p>
        </p:txBody>
      </p:sp>
    </p:spTree>
    <p:extLst>
      <p:ext uri="{BB962C8B-B14F-4D97-AF65-F5344CB8AC3E}">
        <p14:creationId xmlns:p14="http://schemas.microsoft.com/office/powerpoint/2010/main" val="242056592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wheel(1)">
                                      <p:cBhvr>
                                        <p:cTn id="7" dur="2000"/>
                                        <p:tgtEl>
                                          <p:spTgt spid="102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31"/>
                                        </p:tgtEl>
                                        <p:attrNameLst>
                                          <p:attrName>style.visibility</p:attrName>
                                        </p:attrNameLst>
                                      </p:cBhvr>
                                      <p:to>
                                        <p:strVal val="visible"/>
                                      </p:to>
                                    </p:set>
                                    <p:animEffect transition="in" filter="wheel(1)">
                                      <p:cBhvr>
                                        <p:cTn id="12" dur="2000"/>
                                        <p:tgtEl>
                                          <p:spTgt spid="103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1032"/>
                                        </p:tgtEl>
                                        <p:attrNameLst>
                                          <p:attrName>style.visibility</p:attrName>
                                        </p:attrNameLst>
                                      </p:cBhvr>
                                      <p:to>
                                        <p:strVal val="visible"/>
                                      </p:to>
                                    </p:set>
                                    <p:animEffect transition="in" filter="barn(inVertical)">
                                      <p:cBhvr>
                                        <p:cTn id="18" dur="500"/>
                                        <p:tgtEl>
                                          <p:spTgt spid="1032"/>
                                        </p:tgtEl>
                                      </p:cBhvr>
                                    </p:animEffect>
                                  </p:childTnLst>
                                </p:cTn>
                              </p:par>
                            </p:childTnLst>
                          </p:cTn>
                        </p:par>
                        <p:par>
                          <p:cTn id="19" fill="hold">
                            <p:stCondLst>
                              <p:cond delay="2000"/>
                            </p:stCondLst>
                            <p:childTnLst>
                              <p:par>
                                <p:cTn id="20" presetID="6"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88825"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3656012" y="130314"/>
            <a:ext cx="9296400" cy="707886"/>
          </a:xfrm>
          <a:prstGeom prst="rect">
            <a:avLst/>
          </a:prstGeom>
          <a:noFill/>
        </p:spPr>
        <p:txBody>
          <a:bodyPr wrap="square" rtlCol="0">
            <a:spAutoFit/>
          </a:bodyPr>
          <a:lstStyle/>
          <a:p>
            <a:pPr algn="ctr" rtl="1"/>
            <a:r>
              <a:rPr lang="fa-IR" sz="4000" dirty="0">
                <a:solidFill>
                  <a:srgbClr val="FF0000"/>
                </a:solidFill>
                <a:effectLst>
                  <a:outerShdw blurRad="38100" dist="38100" dir="2700000" algn="tl">
                    <a:srgbClr val="000000">
                      <a:alpha val="43137"/>
                    </a:srgbClr>
                  </a:outerShdw>
                </a:effectLst>
                <a:cs typeface="B Titr" pitchFamily="2" charset="-78"/>
              </a:rPr>
              <a:t>همنوایی، فشار اجتماعی و مارپیچ سکوت</a:t>
            </a:r>
            <a:endParaRPr lang="en-US" sz="4000" dirty="0">
              <a:solidFill>
                <a:srgbClr val="FF0000"/>
              </a:solidFill>
              <a:effectLst>
                <a:outerShdw blurRad="38100" dist="38100" dir="2700000" algn="tl">
                  <a:srgbClr val="000000">
                    <a:alpha val="43137"/>
                  </a:srgbClr>
                </a:outerShdw>
              </a:effectLst>
              <a:cs typeface="B Titr" pitchFamily="2" charset="-78"/>
            </a:endParaRPr>
          </a:p>
        </p:txBody>
      </p:sp>
    </p:spTree>
    <p:extLst>
      <p:ext uri="{BB962C8B-B14F-4D97-AF65-F5344CB8AC3E}">
        <p14:creationId xmlns:p14="http://schemas.microsoft.com/office/powerpoint/2010/main" val="55604716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barn(inVertical)">
                                      <p:cBhvr>
                                        <p:cTn id="1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F178E3D2-F2A9-4F2B-9BBF-6B5DD33AB0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53" y="1"/>
            <a:ext cx="6089852" cy="3426434"/>
          </a:xfrm>
          <a:prstGeom prst="rect">
            <a:avLst/>
          </a:prstGeom>
        </p:spPr>
      </p:pic>
      <p:pic>
        <p:nvPicPr>
          <p:cNvPr id="3" name="Picture 2">
            <a:hlinkClick r:id="rId4"/>
            <a:extLst>
              <a:ext uri="{FF2B5EF4-FFF2-40B4-BE49-F238E27FC236}">
                <a16:creationId xmlns:a16="http://schemas.microsoft.com/office/drawing/2014/main" id="{FF72E9C6-159C-4C73-A8E4-6D65C01F5A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4412" y="3429000"/>
            <a:ext cx="6094413" cy="3426434"/>
          </a:xfrm>
          <a:prstGeom prst="rect">
            <a:avLst/>
          </a:prstGeom>
        </p:spPr>
      </p:pic>
    </p:spTree>
    <p:extLst>
      <p:ext uri="{BB962C8B-B14F-4D97-AF65-F5344CB8AC3E}">
        <p14:creationId xmlns:p14="http://schemas.microsoft.com/office/powerpoint/2010/main" val="295545043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AF6B94-8EA3-4936-A9FA-6D20491D60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Tree>
    <p:extLst>
      <p:ext uri="{BB962C8B-B14F-4D97-AF65-F5344CB8AC3E}">
        <p14:creationId xmlns:p14="http://schemas.microsoft.com/office/powerpoint/2010/main" val="175372842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981AB729-6A5C-4D2A-99E2-37233679AA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36974" y="-6927"/>
            <a:ext cx="4719638" cy="6864927"/>
          </a:xfrm>
          <a:prstGeom prst="rect">
            <a:avLst/>
          </a:prstGeom>
        </p:spPr>
      </p:pic>
    </p:spTree>
    <p:extLst>
      <p:ext uri="{BB962C8B-B14F-4D97-AF65-F5344CB8AC3E}">
        <p14:creationId xmlns:p14="http://schemas.microsoft.com/office/powerpoint/2010/main" val="20706495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3C17647-8367-4BF6-8275-F89ED63A72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88825" cy="6858000"/>
          </a:xfrm>
        </p:spPr>
      </p:pic>
    </p:spTree>
    <p:extLst>
      <p:ext uri="{BB962C8B-B14F-4D97-AF65-F5344CB8AC3E}">
        <p14:creationId xmlns:p14="http://schemas.microsoft.com/office/powerpoint/2010/main" val="194706308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5A2B18E-D3D4-4A32-BA4C-48DE3C86B287}"/>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36612" y="-13252"/>
            <a:ext cx="10515600" cy="6858000"/>
          </a:xfrm>
          <a:prstGeom prst="rect">
            <a:avLst/>
          </a:prstGeom>
        </p:spPr>
      </p:pic>
    </p:spTree>
    <p:extLst>
      <p:ext uri="{BB962C8B-B14F-4D97-AF65-F5344CB8AC3E}">
        <p14:creationId xmlns:p14="http://schemas.microsoft.com/office/powerpoint/2010/main" val="389516520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120D34-92A5-4B6E-A557-F79C82AA60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838200"/>
            <a:ext cx="12188825" cy="5257800"/>
          </a:xfrm>
          <a:prstGeom prst="rect">
            <a:avLst/>
          </a:prstGeom>
        </p:spPr>
      </p:pic>
    </p:spTree>
    <p:extLst>
      <p:ext uri="{BB962C8B-B14F-4D97-AF65-F5344CB8AC3E}">
        <p14:creationId xmlns:p14="http://schemas.microsoft.com/office/powerpoint/2010/main" val="167623668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73E6DF-8CBB-46CE-9F36-BEE361E102E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4582160" cy="4191000"/>
          </a:xfrm>
          <a:prstGeom prst="rect">
            <a:avLst/>
          </a:prstGeom>
        </p:spPr>
      </p:pic>
      <p:pic>
        <p:nvPicPr>
          <p:cNvPr id="3" name="Picture 2">
            <a:extLst>
              <a:ext uri="{FF2B5EF4-FFF2-40B4-BE49-F238E27FC236}">
                <a16:creationId xmlns:a16="http://schemas.microsoft.com/office/drawing/2014/main" id="{BEB2D9EF-FAB5-4772-8711-FBA541BB05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974096">
            <a:off x="2599077" y="1308742"/>
            <a:ext cx="9040147" cy="5212665"/>
          </a:xfrm>
          <a:prstGeom prst="rect">
            <a:avLst/>
          </a:prstGeom>
        </p:spPr>
      </p:pic>
      <p:pic>
        <p:nvPicPr>
          <p:cNvPr id="7" name="Picture 6">
            <a:extLst>
              <a:ext uri="{FF2B5EF4-FFF2-40B4-BE49-F238E27FC236}">
                <a16:creationId xmlns:a16="http://schemas.microsoft.com/office/drawing/2014/main" id="{7C18128F-AE26-4E6F-B296-660757E1DB0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22612" y="1295400"/>
            <a:ext cx="8913814" cy="4966268"/>
          </a:xfrm>
          <a:prstGeom prst="rect">
            <a:avLst/>
          </a:prstGeom>
        </p:spPr>
      </p:pic>
    </p:spTree>
    <p:extLst>
      <p:ext uri="{BB962C8B-B14F-4D97-AF65-F5344CB8AC3E}">
        <p14:creationId xmlns:p14="http://schemas.microsoft.com/office/powerpoint/2010/main" val="413367030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FAB6149E-084B-4DDF-91F8-FA8747D058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63" y="0"/>
            <a:ext cx="5777949" cy="4022897"/>
          </a:xfrm>
          <a:prstGeom prst="rect">
            <a:avLst/>
          </a:prstGeom>
        </p:spPr>
      </p:pic>
      <p:pic>
        <p:nvPicPr>
          <p:cNvPr id="11" name="Picture 10">
            <a:hlinkClick r:id="rId2"/>
            <a:extLst>
              <a:ext uri="{FF2B5EF4-FFF2-40B4-BE49-F238E27FC236}">
                <a16:creationId xmlns:a16="http://schemas.microsoft.com/office/drawing/2014/main" id="{02E5A7E9-1E6E-4D1B-877D-895765707C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10876" y="2861607"/>
            <a:ext cx="5777949" cy="4022897"/>
          </a:xfrm>
          <a:prstGeom prst="rect">
            <a:avLst/>
          </a:prstGeom>
        </p:spPr>
      </p:pic>
    </p:spTree>
    <p:extLst>
      <p:ext uri="{BB962C8B-B14F-4D97-AF65-F5344CB8AC3E}">
        <p14:creationId xmlns:p14="http://schemas.microsoft.com/office/powerpoint/2010/main" val="226865795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19DDB9-FFB7-4B2F-89BD-02F3AF837BE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5486400" cy="6858000"/>
          </a:xfrm>
          <a:prstGeom prst="rect">
            <a:avLst/>
          </a:prstGeom>
        </p:spPr>
      </p:pic>
      <p:pic>
        <p:nvPicPr>
          <p:cNvPr id="9" name="Picture 8">
            <a:extLst>
              <a:ext uri="{FF2B5EF4-FFF2-40B4-BE49-F238E27FC236}">
                <a16:creationId xmlns:a16="http://schemas.microsoft.com/office/drawing/2014/main" id="{EFB73419-6E68-4B1C-9057-BE3CB08DAD3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02423" y="-6626"/>
            <a:ext cx="5486401" cy="6857999"/>
          </a:xfrm>
          <a:prstGeom prst="rect">
            <a:avLst/>
          </a:prstGeom>
        </p:spPr>
      </p:pic>
    </p:spTree>
    <p:extLst>
      <p:ext uri="{BB962C8B-B14F-4D97-AF65-F5344CB8AC3E}">
        <p14:creationId xmlns:p14="http://schemas.microsoft.com/office/powerpoint/2010/main" val="221010551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80">
                                          <p:stCondLst>
                                            <p:cond delay="0"/>
                                          </p:stCondLst>
                                        </p:cTn>
                                        <p:tgtEl>
                                          <p:spTgt spid="9"/>
                                        </p:tgtEl>
                                      </p:cBhvr>
                                    </p:animEffect>
                                    <p:anim calcmode="lin" valueType="num">
                                      <p:cBhvr>
                                        <p:cTn id="1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7" dur="26">
                                          <p:stCondLst>
                                            <p:cond delay="650"/>
                                          </p:stCondLst>
                                        </p:cTn>
                                        <p:tgtEl>
                                          <p:spTgt spid="9"/>
                                        </p:tgtEl>
                                      </p:cBhvr>
                                      <p:to x="100000" y="60000"/>
                                    </p:animScale>
                                    <p:animScale>
                                      <p:cBhvr>
                                        <p:cTn id="18" dur="166" decel="50000">
                                          <p:stCondLst>
                                            <p:cond delay="676"/>
                                          </p:stCondLst>
                                        </p:cTn>
                                        <p:tgtEl>
                                          <p:spTgt spid="9"/>
                                        </p:tgtEl>
                                      </p:cBhvr>
                                      <p:to x="100000" y="100000"/>
                                    </p:animScale>
                                    <p:animScale>
                                      <p:cBhvr>
                                        <p:cTn id="19" dur="26">
                                          <p:stCondLst>
                                            <p:cond delay="1312"/>
                                          </p:stCondLst>
                                        </p:cTn>
                                        <p:tgtEl>
                                          <p:spTgt spid="9"/>
                                        </p:tgtEl>
                                      </p:cBhvr>
                                      <p:to x="100000" y="80000"/>
                                    </p:animScale>
                                    <p:animScale>
                                      <p:cBhvr>
                                        <p:cTn id="20" dur="166" decel="50000">
                                          <p:stCondLst>
                                            <p:cond delay="1338"/>
                                          </p:stCondLst>
                                        </p:cTn>
                                        <p:tgtEl>
                                          <p:spTgt spid="9"/>
                                        </p:tgtEl>
                                      </p:cBhvr>
                                      <p:to x="100000" y="100000"/>
                                    </p:animScale>
                                    <p:animScale>
                                      <p:cBhvr>
                                        <p:cTn id="21" dur="26">
                                          <p:stCondLst>
                                            <p:cond delay="1642"/>
                                          </p:stCondLst>
                                        </p:cTn>
                                        <p:tgtEl>
                                          <p:spTgt spid="9"/>
                                        </p:tgtEl>
                                      </p:cBhvr>
                                      <p:to x="100000" y="90000"/>
                                    </p:animScale>
                                    <p:animScale>
                                      <p:cBhvr>
                                        <p:cTn id="22" dur="166" decel="50000">
                                          <p:stCondLst>
                                            <p:cond delay="1668"/>
                                          </p:stCondLst>
                                        </p:cTn>
                                        <p:tgtEl>
                                          <p:spTgt spid="9"/>
                                        </p:tgtEl>
                                      </p:cBhvr>
                                      <p:to x="100000" y="100000"/>
                                    </p:animScale>
                                    <p:animScale>
                                      <p:cBhvr>
                                        <p:cTn id="23" dur="26">
                                          <p:stCondLst>
                                            <p:cond delay="1808"/>
                                          </p:stCondLst>
                                        </p:cTn>
                                        <p:tgtEl>
                                          <p:spTgt spid="9"/>
                                        </p:tgtEl>
                                      </p:cBhvr>
                                      <p:to x="100000" y="95000"/>
                                    </p:animScale>
                                    <p:animScale>
                                      <p:cBhvr>
                                        <p:cTn id="24"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769D75-5E28-4846-9C7F-583F6F966A7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4412" y="1573771"/>
            <a:ext cx="6082749" cy="4058573"/>
          </a:xfrm>
          <a:prstGeom prst="rect">
            <a:avLst/>
          </a:prstGeom>
        </p:spPr>
      </p:pic>
      <p:pic>
        <p:nvPicPr>
          <p:cNvPr id="11" name="Picture 10">
            <a:extLst>
              <a:ext uri="{FF2B5EF4-FFF2-40B4-BE49-F238E27FC236}">
                <a16:creationId xmlns:a16="http://schemas.microsoft.com/office/drawing/2014/main" id="{B04E744D-D683-4155-9E8B-C0F05456018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664" y="-16566"/>
            <a:ext cx="4972539" cy="6874565"/>
          </a:xfrm>
          <a:prstGeom prst="rect">
            <a:avLst/>
          </a:prstGeom>
        </p:spPr>
      </p:pic>
    </p:spTree>
    <p:extLst>
      <p:ext uri="{BB962C8B-B14F-4D97-AF65-F5344CB8AC3E}">
        <p14:creationId xmlns:p14="http://schemas.microsoft.com/office/powerpoint/2010/main" val="252827553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6A011780-047F-41AE-92F4-8EE9C3868F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71697" y="3429001"/>
            <a:ext cx="6098976" cy="3429000"/>
          </a:xfrm>
          <a:prstGeom prst="rect">
            <a:avLst/>
          </a:prstGeom>
        </p:spPr>
      </p:pic>
      <p:pic>
        <p:nvPicPr>
          <p:cNvPr id="9" name="Picture 8">
            <a:hlinkClick r:id="rId4"/>
            <a:extLst>
              <a:ext uri="{FF2B5EF4-FFF2-40B4-BE49-F238E27FC236}">
                <a16:creationId xmlns:a16="http://schemas.microsoft.com/office/drawing/2014/main" id="{705372C0-891D-4A97-9766-9F895C8A78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6098976" cy="3429000"/>
          </a:xfrm>
          <a:prstGeom prst="rect">
            <a:avLst/>
          </a:prstGeom>
        </p:spPr>
      </p:pic>
    </p:spTree>
    <p:extLst>
      <p:ext uri="{BB962C8B-B14F-4D97-AF65-F5344CB8AC3E}">
        <p14:creationId xmlns:p14="http://schemas.microsoft.com/office/powerpoint/2010/main" val="242958505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9C897429-3894-42F0-923E-78898E211D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3844089" cy="6858000"/>
          </a:xfrm>
          <a:prstGeom prst="rect">
            <a:avLst/>
          </a:prstGeom>
        </p:spPr>
      </p:pic>
      <p:pic>
        <p:nvPicPr>
          <p:cNvPr id="7" name="Picture 6">
            <a:hlinkClick r:id="rId4"/>
            <a:extLst>
              <a:ext uri="{FF2B5EF4-FFF2-40B4-BE49-F238E27FC236}">
                <a16:creationId xmlns:a16="http://schemas.microsoft.com/office/drawing/2014/main" id="{FD13C3B4-3BC4-45D5-8154-2F06C29DCC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69036" y="1315091"/>
            <a:ext cx="7519789" cy="4227817"/>
          </a:xfrm>
          <a:prstGeom prst="rect">
            <a:avLst/>
          </a:prstGeom>
        </p:spPr>
      </p:pic>
    </p:spTree>
    <p:extLst>
      <p:ext uri="{BB962C8B-B14F-4D97-AF65-F5344CB8AC3E}">
        <p14:creationId xmlns:p14="http://schemas.microsoft.com/office/powerpoint/2010/main" val="393406301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descr="C:\Users\masih488\Desktop\2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2188825" cy="6858000"/>
          </a:xfrm>
          <a:prstGeom prst="rect">
            <a:avLst/>
          </a:prstGeom>
        </p:spPr>
      </p:pic>
    </p:spTree>
    <p:extLst>
      <p:ext uri="{BB962C8B-B14F-4D97-AF65-F5344CB8AC3E}">
        <p14:creationId xmlns:p14="http://schemas.microsoft.com/office/powerpoint/2010/main" val="9681554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after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wheel(1)">
                                      <p:cBhvr>
                                        <p:cTn id="7" dur="2000"/>
                                        <p:tgtEl>
                                          <p:spTgt spid="54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96B1F80E-35D6-47D7-A8B2-F9AF3FB343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27412" y="0"/>
            <a:ext cx="5230225" cy="6880616"/>
          </a:xfrm>
          <a:prstGeom prst="rect">
            <a:avLst/>
          </a:prstGeom>
        </p:spPr>
      </p:pic>
    </p:spTree>
    <p:extLst>
      <p:ext uri="{BB962C8B-B14F-4D97-AF65-F5344CB8AC3E}">
        <p14:creationId xmlns:p14="http://schemas.microsoft.com/office/powerpoint/2010/main" val="80507271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8A32CE-7F2E-4AB3-B0DF-B40CAD10E2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8" y="0"/>
            <a:ext cx="5143500" cy="6858000"/>
          </a:xfrm>
          <a:prstGeom prst="rect">
            <a:avLst/>
          </a:prstGeom>
        </p:spPr>
      </p:pic>
      <p:sp>
        <p:nvSpPr>
          <p:cNvPr id="6" name="TextBox 5">
            <a:extLst>
              <a:ext uri="{FF2B5EF4-FFF2-40B4-BE49-F238E27FC236}">
                <a16:creationId xmlns:a16="http://schemas.microsoft.com/office/drawing/2014/main" id="{7B817CA0-3AFF-43AE-83A9-74D1927982C9}"/>
              </a:ext>
            </a:extLst>
          </p:cNvPr>
          <p:cNvSpPr txBox="1"/>
          <p:nvPr/>
        </p:nvSpPr>
        <p:spPr>
          <a:xfrm>
            <a:off x="5332412" y="1143000"/>
            <a:ext cx="6629400" cy="5816977"/>
          </a:xfrm>
          <a:prstGeom prst="rect">
            <a:avLst/>
          </a:prstGeom>
          <a:noFill/>
        </p:spPr>
        <p:txBody>
          <a:bodyPr wrap="square" rtlCol="0">
            <a:spAutoFit/>
          </a:bodyPr>
          <a:lstStyle/>
          <a:p>
            <a:pPr algn="r" rtl="1"/>
            <a:r>
              <a:rPr lang="fa-IR" sz="2800" dirty="0">
                <a:solidFill>
                  <a:srgbClr val="FF0066"/>
                </a:solidFill>
                <a:cs typeface="B Titr" panose="00000700000000000000" pitchFamily="2" charset="-78"/>
              </a:rPr>
              <a:t>♨️واکنش متفاوت به میترا و مهسا</a:t>
            </a:r>
          </a:p>
          <a:p>
            <a:pPr algn="r" rtl="1"/>
            <a:endParaRPr lang="fa-IR" sz="2000" dirty="0">
              <a:cs typeface="B Titr" panose="00000700000000000000" pitchFamily="2" charset="-78"/>
            </a:endParaRPr>
          </a:p>
          <a:p>
            <a:pPr algn="r" rtl="1"/>
            <a:r>
              <a:rPr lang="en-US" sz="2000" dirty="0">
                <a:solidFill>
                  <a:srgbClr val="FFC000"/>
                </a:solidFill>
                <a:cs typeface="B Titr" panose="00000700000000000000" pitchFamily="2" charset="-78"/>
              </a:rPr>
              <a:t>📍</a:t>
            </a:r>
            <a:r>
              <a:rPr lang="fa-IR" sz="2000" dirty="0">
                <a:solidFill>
                  <a:srgbClr val="FFC000"/>
                </a:solidFill>
                <a:cs typeface="B Titr" panose="00000700000000000000" pitchFamily="2" charset="-78"/>
              </a:rPr>
              <a:t>روزنامه ستاره صبح:</a:t>
            </a:r>
          </a:p>
          <a:p>
            <a:pPr algn="r" rtl="1"/>
            <a:r>
              <a:rPr lang="fa-IR" sz="2000" dirty="0">
                <a:cs typeface="B Titr" panose="00000700000000000000" pitchFamily="2" charset="-78"/>
              </a:rPr>
              <a:t>قتل میترا با ضرب ۵ گلوله، در تیتر چندم قرار گرفته و #کوچک_نمایی می‌شود؛ درحالیکه فوت مهسا در تیتر اول با انعکاس نظرات، #بزرگ_نمایی می‌شود. البته جای نظر تخصصی جناب نجفی خالی است!</a:t>
            </a:r>
          </a:p>
          <a:p>
            <a:pPr algn="r" rtl="1"/>
            <a:endParaRPr lang="fa-IR" sz="2000" dirty="0">
              <a:cs typeface="B Titr" panose="00000700000000000000" pitchFamily="2" charset="-78"/>
            </a:endParaRPr>
          </a:p>
          <a:p>
            <a:pPr algn="r" rtl="1"/>
            <a:r>
              <a:rPr lang="en-US" sz="2000" dirty="0">
                <a:solidFill>
                  <a:srgbClr val="FFC000"/>
                </a:solidFill>
                <a:cs typeface="B Titr" panose="00000700000000000000" pitchFamily="2" charset="-78"/>
              </a:rPr>
              <a:t>📍</a:t>
            </a:r>
            <a:r>
              <a:rPr lang="fa-IR" sz="2000" dirty="0">
                <a:solidFill>
                  <a:srgbClr val="FFC000"/>
                </a:solidFill>
                <a:cs typeface="B Titr" panose="00000700000000000000" pitchFamily="2" charset="-78"/>
              </a:rPr>
              <a:t>روزنامه سازندگی:</a:t>
            </a:r>
          </a:p>
          <a:p>
            <a:pPr algn="r" rtl="1"/>
            <a:r>
              <a:rPr lang="fa-IR" sz="2000" dirty="0">
                <a:cs typeface="B Titr" panose="00000700000000000000" pitchFamily="2" charset="-78"/>
              </a:rPr>
              <a:t>قتل عمد وحشیانه میترا، به یک تراژدی رمانتیک تقلیل می‌یابد و با تصویری شاد از هم‌آغوشی قاتل و مقتول، نُرمال‌سازی و چهره‌ی خبیث قاتل تطهیر می‌شود؛ درحالیکه فوت ناخواسته و ناگهانی مهسا، مرگ هولناک تلقی شده و به پای مستقیم گشت ارشاد گذاشته می‌شود!</a:t>
            </a:r>
          </a:p>
          <a:p>
            <a:pPr algn="r" rtl="1"/>
            <a:endParaRPr lang="fa-IR" sz="2000" dirty="0">
              <a:cs typeface="B Titr" panose="00000700000000000000" pitchFamily="2" charset="-78"/>
            </a:endParaRPr>
          </a:p>
          <a:p>
            <a:pPr algn="r" rtl="1"/>
            <a:r>
              <a:rPr lang="fa-IR" sz="2000" dirty="0">
                <a:cs typeface="B Titr" panose="00000700000000000000" pitchFamily="2" charset="-78"/>
              </a:rPr>
              <a:t>✍️بماند که برخی از همین طیف روزنامه‌ها، بر شائبه‌ی مهدورالدمی میترا دامن زدند و حال روی خون مهسا موج‌سواری و عقده‌گشایی سیاسی می‌کنند!</a:t>
            </a:r>
          </a:p>
          <a:p>
            <a:pPr algn="r" rtl="1"/>
            <a:endParaRPr lang="fa-IR" sz="2000" dirty="0">
              <a:cs typeface="B Titr" panose="00000700000000000000" pitchFamily="2" charset="-78"/>
            </a:endParaRPr>
          </a:p>
          <a:p>
            <a:pPr algn="r" rtl="1"/>
            <a:r>
              <a:rPr lang="en-US" sz="2000" dirty="0">
                <a:cs typeface="B Titr" panose="00000700000000000000" pitchFamily="2" charset="-78"/>
              </a:rPr>
              <a:t>🔍</a:t>
            </a:r>
            <a:r>
              <a:rPr lang="fa-IR" sz="2000" dirty="0">
                <a:cs typeface="B Titr" panose="00000700000000000000" pitchFamily="2" charset="-78"/>
              </a:rPr>
              <a:t>قضاوت با شما</a:t>
            </a:r>
            <a:endParaRPr lang="en-US" sz="2000" dirty="0">
              <a:cs typeface="B Titr" panose="00000700000000000000" pitchFamily="2" charset="-78"/>
            </a:endParaRPr>
          </a:p>
        </p:txBody>
      </p:sp>
    </p:spTree>
    <p:extLst>
      <p:ext uri="{BB962C8B-B14F-4D97-AF65-F5344CB8AC3E}">
        <p14:creationId xmlns:p14="http://schemas.microsoft.com/office/powerpoint/2010/main" val="99817057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3ABB27A3-AEFC-49A2-8C27-24EB302EB2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486400" cy="6858000"/>
          </a:xfrm>
          <a:prstGeom prst="rect">
            <a:avLst/>
          </a:prstGeom>
        </p:spPr>
      </p:pic>
      <p:sp>
        <p:nvSpPr>
          <p:cNvPr id="6" name="Rectangle 5">
            <a:extLst>
              <a:ext uri="{FF2B5EF4-FFF2-40B4-BE49-F238E27FC236}">
                <a16:creationId xmlns:a16="http://schemas.microsoft.com/office/drawing/2014/main" id="{BC431AB5-3B1C-4486-AB87-D2056A86F787}"/>
              </a:ext>
            </a:extLst>
          </p:cNvPr>
          <p:cNvSpPr/>
          <p:nvPr/>
        </p:nvSpPr>
        <p:spPr>
          <a:xfrm>
            <a:off x="5637212" y="1295400"/>
            <a:ext cx="6397625" cy="5170646"/>
          </a:xfrm>
          <a:prstGeom prst="rect">
            <a:avLst/>
          </a:prstGeom>
        </p:spPr>
        <p:txBody>
          <a:bodyPr wrap="square">
            <a:spAutoFit/>
          </a:bodyPr>
          <a:lstStyle/>
          <a:p>
            <a:pPr algn="r" rtl="1"/>
            <a:r>
              <a:rPr lang="fa-IR" sz="2200" dirty="0">
                <a:solidFill>
                  <a:srgbClr val="FF0000"/>
                </a:solidFill>
                <a:cs typeface="B Titr" panose="00000700000000000000" pitchFamily="2" charset="-78"/>
              </a:rPr>
              <a:t>♨️قدرت پروپاگاندا در مهندسی افکار و رفتار؛</a:t>
            </a:r>
          </a:p>
          <a:p>
            <a:pPr algn="r" rtl="1"/>
            <a:r>
              <a:rPr lang="fa-IR" sz="2200" dirty="0">
                <a:solidFill>
                  <a:srgbClr val="FF0000"/>
                </a:solidFill>
                <a:cs typeface="B Titr" panose="00000700000000000000" pitchFamily="2" charset="-78"/>
              </a:rPr>
              <a:t>مقایسه ماجرای مهسا و سارا</a:t>
            </a:r>
          </a:p>
          <a:p>
            <a:pPr algn="r" rtl="1"/>
            <a:endParaRPr lang="fa-IR" sz="2200" dirty="0">
              <a:cs typeface="B Titr" panose="00000700000000000000" pitchFamily="2" charset="-78"/>
            </a:endParaRPr>
          </a:p>
          <a:p>
            <a:pPr algn="r" rtl="1"/>
            <a:r>
              <a:rPr lang="en-US" sz="2200" dirty="0">
                <a:solidFill>
                  <a:schemeClr val="accent3"/>
                </a:solidFill>
                <a:cs typeface="B Titr" panose="00000700000000000000" pitchFamily="2" charset="-78"/>
              </a:rPr>
              <a:t>📍</a:t>
            </a:r>
            <a:r>
              <a:rPr lang="fa-IR" sz="2200" dirty="0">
                <a:solidFill>
                  <a:schemeClr val="accent3"/>
                </a:solidFill>
                <a:cs typeface="B Titr" panose="00000700000000000000" pitchFamily="2" charset="-78"/>
              </a:rPr>
              <a:t>جستجوی گوگلی واژه‌ی </a:t>
            </a:r>
            <a:r>
              <a:rPr lang="en-US" sz="2200" dirty="0">
                <a:solidFill>
                  <a:schemeClr val="accent3"/>
                </a:solidFill>
                <a:cs typeface="B Titr" panose="00000700000000000000" pitchFamily="2" charset="-78"/>
              </a:rPr>
              <a:t>mahsa amini </a:t>
            </a:r>
            <a:r>
              <a:rPr lang="fa-IR" sz="2200" dirty="0">
                <a:solidFill>
                  <a:schemeClr val="accent3"/>
                </a:solidFill>
                <a:cs typeface="B Titr" panose="00000700000000000000" pitchFamily="2" charset="-78"/>
              </a:rPr>
              <a:t> بیش از ۴۰میلیون، و </a:t>
            </a:r>
            <a:r>
              <a:rPr lang="en-US" sz="2200" dirty="0">
                <a:solidFill>
                  <a:schemeClr val="accent3"/>
                </a:solidFill>
                <a:cs typeface="B Titr" panose="00000700000000000000" pitchFamily="2" charset="-78"/>
              </a:rPr>
              <a:t>sarah everard </a:t>
            </a:r>
            <a:r>
              <a:rPr lang="fa-IR" sz="2200" dirty="0">
                <a:solidFill>
                  <a:schemeClr val="accent3"/>
                </a:solidFill>
                <a:cs typeface="B Titr" panose="00000700000000000000" pitchFamily="2" charset="-78"/>
              </a:rPr>
              <a:t> کمتر از ۲میلیون نتیجه دارد؛ یعنی اولی بیش‌از ۲۰برابر دومی  </a:t>
            </a:r>
          </a:p>
          <a:p>
            <a:pPr algn="r" rtl="1"/>
            <a:endParaRPr lang="fa-IR" sz="2200" dirty="0">
              <a:cs typeface="B Titr" panose="00000700000000000000" pitchFamily="2" charset="-78"/>
            </a:endParaRPr>
          </a:p>
          <a:p>
            <a:pPr algn="r" rtl="1"/>
            <a:r>
              <a:rPr lang="en-US" sz="2200" dirty="0">
                <a:cs typeface="B Titr" panose="00000700000000000000" pitchFamily="2" charset="-78"/>
              </a:rPr>
              <a:t>📍</a:t>
            </a:r>
            <a:r>
              <a:rPr lang="fa-IR" sz="2200" dirty="0">
                <a:cs typeface="B Titr" panose="00000700000000000000" pitchFamily="2" charset="-78"/>
              </a:rPr>
              <a:t>مهسا در کنار یک پلیس زن ایرانی، بطور اتفاقی سکته کرده و در بیمارستان فوت می‌کند؛ سارا بعداز تجاوز پلیس مرد انگلیسی، بطور هولناکی سوزانده و رها می‌شود!</a:t>
            </a:r>
          </a:p>
          <a:p>
            <a:pPr algn="r" rtl="1"/>
            <a:endParaRPr lang="fa-IR" sz="2200" dirty="0">
              <a:cs typeface="B Titr" panose="00000700000000000000" pitchFamily="2" charset="-78"/>
            </a:endParaRPr>
          </a:p>
          <a:p>
            <a:pPr algn="r" rtl="1"/>
            <a:r>
              <a:rPr lang="en-US" sz="2200" dirty="0">
                <a:solidFill>
                  <a:srgbClr val="FFFF00"/>
                </a:solidFill>
                <a:cs typeface="B Titr" panose="00000700000000000000" pitchFamily="2" charset="-78"/>
              </a:rPr>
              <a:t>📍</a:t>
            </a:r>
            <a:r>
              <a:rPr lang="fa-IR" sz="2200" dirty="0">
                <a:solidFill>
                  <a:srgbClr val="FFFF00"/>
                </a:solidFill>
                <a:cs typeface="B Titr" panose="00000700000000000000" pitchFamily="2" charset="-78"/>
              </a:rPr>
              <a:t>فوت یکی، دستمایه‌ی اغتشاشات چندهفته‌ای شده و آشوبگران بدنبال براندازی حتی پلیس بی‌تقصیر را هم آتش می‌زنند؛ در قتل دیگری، پلیس مقصر حتی اعتراضات آرام چندروزه مردمی را برنمی‌تابد و سرکوب مراسم یادبود را حق خود می‌داند!</a:t>
            </a:r>
            <a:endParaRPr lang="en-US" sz="2200" dirty="0">
              <a:solidFill>
                <a:srgbClr val="FFFF00"/>
              </a:solidFill>
              <a:cs typeface="B Titr" panose="00000700000000000000" pitchFamily="2" charset="-78"/>
            </a:endParaRPr>
          </a:p>
        </p:txBody>
      </p:sp>
    </p:spTree>
    <p:extLst>
      <p:ext uri="{BB962C8B-B14F-4D97-AF65-F5344CB8AC3E}">
        <p14:creationId xmlns:p14="http://schemas.microsoft.com/office/powerpoint/2010/main" val="228217064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7745AA-DD9A-4411-BFC0-7285315A47F0}"/>
              </a:ext>
            </a:extLst>
          </p:cNvPr>
          <p:cNvSpPr txBox="1"/>
          <p:nvPr/>
        </p:nvSpPr>
        <p:spPr>
          <a:xfrm>
            <a:off x="2589212" y="128097"/>
            <a:ext cx="7770814" cy="1692771"/>
          </a:xfrm>
          <a:prstGeom prst="rect">
            <a:avLst/>
          </a:prstGeom>
          <a:noFill/>
        </p:spPr>
        <p:txBody>
          <a:bodyPr wrap="square" rtlCol="0">
            <a:spAutoFit/>
          </a:bodyPr>
          <a:lstStyle/>
          <a:p>
            <a:pPr algn="r" rtl="1"/>
            <a:r>
              <a:rPr lang="fa-IR" sz="3200" dirty="0">
                <a:solidFill>
                  <a:srgbClr val="FF0000"/>
                </a:solidFill>
                <a:cs typeface="B Titr" panose="00000700000000000000" pitchFamily="2" charset="-78"/>
              </a:rPr>
              <a:t>1- کوتاه مدت، موردی</a:t>
            </a:r>
          </a:p>
          <a:p>
            <a:pPr algn="r" rtl="1"/>
            <a:r>
              <a:rPr lang="fa-IR" sz="2400" b="1" dirty="0">
                <a:cs typeface="B Nazanin" panose="00000400000000000000" pitchFamily="2" charset="-78"/>
              </a:rPr>
              <a:t>جنگ روانی/ جنگ روایت(فلاکت‌نمایی داخل، شوکت‌نمایی خارج)</a:t>
            </a:r>
          </a:p>
          <a:p>
            <a:pPr algn="r" rtl="1"/>
            <a:r>
              <a:rPr lang="fa-IR" sz="2400" b="1" dirty="0">
                <a:cs typeface="B Nazanin" panose="00000400000000000000" pitchFamily="2" charset="-78"/>
              </a:rPr>
              <a:t>تشکیک و تردید/ تحریف وقایع و حقایق</a:t>
            </a:r>
          </a:p>
          <a:p>
            <a:pPr algn="r" rtl="1"/>
            <a:r>
              <a:rPr lang="fa-IR" sz="2400" b="1" dirty="0">
                <a:cs typeface="B Nazanin" panose="00000400000000000000" pitchFamily="2" charset="-78"/>
              </a:rPr>
              <a:t> اکثریت نمایی و ایجاد مارپیچ سکوت/ تعمیم بخشی جزء به کل</a:t>
            </a:r>
            <a:endParaRPr lang="en-US" sz="2400" b="1" dirty="0">
              <a:cs typeface="B Nazanin" panose="00000400000000000000" pitchFamily="2" charset="-78"/>
            </a:endParaRPr>
          </a:p>
        </p:txBody>
      </p:sp>
      <p:sp>
        <p:nvSpPr>
          <p:cNvPr id="8" name="TextBox 7">
            <a:extLst>
              <a:ext uri="{FF2B5EF4-FFF2-40B4-BE49-F238E27FC236}">
                <a16:creationId xmlns:a16="http://schemas.microsoft.com/office/drawing/2014/main" id="{809365AF-7ED0-40A2-9012-B9A54362DBF3}"/>
              </a:ext>
            </a:extLst>
          </p:cNvPr>
          <p:cNvSpPr txBox="1"/>
          <p:nvPr/>
        </p:nvSpPr>
        <p:spPr>
          <a:xfrm>
            <a:off x="2091551" y="1907999"/>
            <a:ext cx="10038659" cy="2431435"/>
          </a:xfrm>
          <a:prstGeom prst="rect">
            <a:avLst/>
          </a:prstGeom>
          <a:noFill/>
        </p:spPr>
        <p:txBody>
          <a:bodyPr wrap="square" rtlCol="0">
            <a:spAutoFit/>
          </a:bodyPr>
          <a:lstStyle/>
          <a:p>
            <a:pPr algn="r" rtl="1"/>
            <a:r>
              <a:rPr lang="fa-IR" sz="3200" dirty="0">
                <a:solidFill>
                  <a:srgbClr val="FF0000"/>
                </a:solidFill>
                <a:cs typeface="B Titr" panose="00000700000000000000" pitchFamily="2" charset="-78"/>
              </a:rPr>
              <a:t>2- میان مدت، فرآیندی</a:t>
            </a:r>
          </a:p>
          <a:p>
            <a:pPr algn="r" rtl="1"/>
            <a:r>
              <a:rPr lang="fa-IR" sz="2400" b="1" dirty="0">
                <a:cs typeface="B Nazanin" panose="00000400000000000000" pitchFamily="2" charset="-78"/>
              </a:rPr>
              <a:t>بکارگیری قدرت نرم برای استحاله فرهنگی و غربگرایی</a:t>
            </a:r>
          </a:p>
          <a:p>
            <a:pPr algn="r" rtl="1"/>
            <a:r>
              <a:rPr lang="fa-IR" sz="2400" b="1" dirty="0">
                <a:cs typeface="B Nazanin" panose="00000400000000000000" pitchFamily="2" charset="-78"/>
              </a:rPr>
              <a:t>دستکاری ذائقه و نظام ارزشی (واگرایی از ارزش‌های خودی، همگرایی با ارزش‌های رقیب)</a:t>
            </a:r>
            <a:endParaRPr lang="en-US" sz="2400" b="1" dirty="0">
              <a:cs typeface="B Nazanin" panose="00000400000000000000" pitchFamily="2" charset="-78"/>
            </a:endParaRPr>
          </a:p>
          <a:p>
            <a:pPr algn="r" rtl="1"/>
            <a:r>
              <a:rPr lang="fa-IR" sz="2400" b="1" dirty="0">
                <a:cs typeface="B Nazanin" panose="00000400000000000000" pitchFamily="2" charset="-78"/>
              </a:rPr>
              <a:t>تغییر سبک زندگی(تغییر باور از رفتار با مکانیزم ناهماهنگی شناختی)</a:t>
            </a:r>
            <a:endParaRPr lang="en-US" sz="2400" b="1" dirty="0">
              <a:cs typeface="B Nazanin" panose="00000400000000000000" pitchFamily="2" charset="-78"/>
            </a:endParaRPr>
          </a:p>
          <a:p>
            <a:pPr algn="r" rtl="1"/>
            <a:r>
              <a:rPr lang="fa-IR" sz="2400" b="1" dirty="0">
                <a:cs typeface="B Nazanin" panose="00000400000000000000" pitchFamily="2" charset="-78"/>
              </a:rPr>
              <a:t>نفوذ فردی/موردی + جریانی/شبکه‌ای</a:t>
            </a:r>
          </a:p>
          <a:p>
            <a:pPr algn="r" rtl="1"/>
            <a:endParaRPr lang="en-US" sz="2400" dirty="0">
              <a:cs typeface="B Titr" panose="00000700000000000000" pitchFamily="2" charset="-78"/>
            </a:endParaRPr>
          </a:p>
        </p:txBody>
      </p:sp>
      <p:sp>
        <p:nvSpPr>
          <p:cNvPr id="6" name="TextBox 5">
            <a:extLst>
              <a:ext uri="{FF2B5EF4-FFF2-40B4-BE49-F238E27FC236}">
                <a16:creationId xmlns:a16="http://schemas.microsoft.com/office/drawing/2014/main" id="{A11244A3-3657-47C3-8886-F22C538429C3}"/>
              </a:ext>
            </a:extLst>
          </p:cNvPr>
          <p:cNvSpPr txBox="1"/>
          <p:nvPr/>
        </p:nvSpPr>
        <p:spPr>
          <a:xfrm>
            <a:off x="4170418" y="4097941"/>
            <a:ext cx="7959792" cy="2431435"/>
          </a:xfrm>
          <a:prstGeom prst="rect">
            <a:avLst/>
          </a:prstGeom>
          <a:noFill/>
        </p:spPr>
        <p:txBody>
          <a:bodyPr wrap="square" rtlCol="0">
            <a:spAutoFit/>
          </a:bodyPr>
          <a:lstStyle/>
          <a:p>
            <a:pPr algn="r" rtl="1"/>
            <a:r>
              <a:rPr lang="fa-IR" sz="3200" dirty="0">
                <a:solidFill>
                  <a:srgbClr val="FF0000"/>
                </a:solidFill>
                <a:cs typeface="B Titr" panose="00000700000000000000" pitchFamily="2" charset="-78"/>
              </a:rPr>
              <a:t>3- بلند مدت، ترکیبی</a:t>
            </a:r>
          </a:p>
          <a:p>
            <a:pPr algn="r" rtl="1"/>
            <a:r>
              <a:rPr lang="fa-IR" sz="2400" b="1" dirty="0">
                <a:cs typeface="B Nazanin" panose="00000400000000000000" pitchFamily="2" charset="-78"/>
              </a:rPr>
              <a:t>اختلال و تغییر دستگاه محاسباتی (دستکاری پارادایم دینی و سیاسی)</a:t>
            </a:r>
          </a:p>
          <a:p>
            <a:pPr algn="r" rtl="1"/>
            <a:r>
              <a:rPr lang="fa-IR" sz="2400" b="1" dirty="0">
                <a:cs typeface="B Nazanin" panose="00000400000000000000" pitchFamily="2" charset="-78"/>
              </a:rPr>
              <a:t>قطبی کردن افکار، رادیکالیزه کردن گروه ها</a:t>
            </a:r>
          </a:p>
          <a:p>
            <a:pPr algn="r" rtl="1"/>
            <a:r>
              <a:rPr lang="fa-IR" sz="2400" b="1" dirty="0">
                <a:cs typeface="B Nazanin" panose="00000400000000000000" pitchFamily="2" charset="-78"/>
              </a:rPr>
              <a:t>ناامیدی و خودباختگی</a:t>
            </a:r>
          </a:p>
          <a:p>
            <a:pPr algn="r" rtl="1"/>
            <a:r>
              <a:rPr lang="fa-IR" sz="2400" b="1" dirty="0">
                <a:cs typeface="B Nazanin" panose="00000400000000000000" pitchFamily="2" charset="-78"/>
              </a:rPr>
              <a:t>مشروعیت زدایی از نظام و جدایی بدنه مردمی</a:t>
            </a:r>
            <a:endParaRPr lang="en-US" sz="2400" b="1" dirty="0">
              <a:cs typeface="B Nazanin" panose="00000400000000000000" pitchFamily="2" charset="-78"/>
            </a:endParaRPr>
          </a:p>
          <a:p>
            <a:pPr algn="r" rtl="1"/>
            <a:r>
              <a:rPr lang="fa-IR" sz="2400" b="1" dirty="0">
                <a:cs typeface="B Nazanin" panose="00000400000000000000" pitchFamily="2" charset="-78"/>
              </a:rPr>
              <a:t>مهار و فروپاشی نظام و کشور</a:t>
            </a:r>
            <a:endParaRPr lang="en-US" sz="2400" b="1" dirty="0">
              <a:cs typeface="B Nazanin" panose="00000400000000000000" pitchFamily="2" charset="-78"/>
            </a:endParaRPr>
          </a:p>
        </p:txBody>
      </p:sp>
      <p:pic>
        <p:nvPicPr>
          <p:cNvPr id="7" name="Picture 6">
            <a:extLst>
              <a:ext uri="{FF2B5EF4-FFF2-40B4-BE49-F238E27FC236}">
                <a16:creationId xmlns:a16="http://schemas.microsoft.com/office/drawing/2014/main" id="{87329BF1-3012-41CB-90B9-298C57BE964A}"/>
              </a:ext>
            </a:extLst>
          </p:cNvPr>
          <p:cNvPicPr/>
          <p:nvPr/>
        </p:nvPicPr>
        <p:blipFill rotWithShape="1">
          <a:blip r:embed="rId2" cstate="email">
            <a:extLst>
              <a:ext uri="{28A0092B-C50C-407E-A947-70E740481C1C}">
                <a14:useLocalDpi xmlns:a14="http://schemas.microsoft.com/office/drawing/2010/main"/>
              </a:ext>
            </a:extLst>
          </a:blip>
          <a:srcRect r="3859" b="2439"/>
          <a:stretch/>
        </p:blipFill>
        <p:spPr bwMode="auto">
          <a:xfrm>
            <a:off x="30064" y="3917538"/>
            <a:ext cx="4540348" cy="2940462"/>
          </a:xfrm>
          <a:prstGeom prst="round2DiagRect">
            <a:avLst>
              <a:gd name="adj1" fmla="val 37865"/>
              <a:gd name="adj2" fmla="val 0"/>
            </a:avLst>
          </a:prstGeom>
          <a:ln w="88900" cap="sq">
            <a:solidFill>
              <a:schemeClr val="bg2">
                <a:lumMod val="50000"/>
              </a:schemeClr>
            </a:soli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10BF4A73-40DC-431E-B139-1784CA1D08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7950" y="466813"/>
            <a:ext cx="2447925" cy="2476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914625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par>
                          <p:cTn id="20" fill="hold">
                            <p:stCondLst>
                              <p:cond delay="2000"/>
                            </p:stCondLst>
                            <p:childTnLst>
                              <p:par>
                                <p:cTn id="21" presetID="6"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asih488\Desktop\saleh6613_0716074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2"/>
          <a:stretch/>
        </p:blipFill>
        <p:spPr bwMode="auto">
          <a:xfrm>
            <a:off x="2363925" y="0"/>
            <a:ext cx="7159487" cy="6858000"/>
          </a:xfrm>
          <a:prstGeom prst="rect">
            <a:avLst/>
          </a:prstGeom>
        </p:spPr>
      </p:pic>
    </p:spTree>
    <p:extLst>
      <p:ext uri="{BB962C8B-B14F-4D97-AF65-F5344CB8AC3E}">
        <p14:creationId xmlns:p14="http://schemas.microsoft.com/office/powerpoint/2010/main" val="398857485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heel(1)">
                                      <p:cBhvr>
                                        <p:cTn id="7"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64E2BC4-1550-4B22-8BE9-1E967446DF8E}"/>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2188825" cy="68580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8971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A401F5D4-B84D-4D0F-B371-FE5B544F059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 y="0"/>
            <a:ext cx="12192000" cy="6858000"/>
          </a:xfrm>
          <a:prstGeom prst="rect">
            <a:avLst/>
          </a:prstGeom>
        </p:spPr>
      </p:pic>
      <p:sp>
        <p:nvSpPr>
          <p:cNvPr id="2" name="TextBox 1">
            <a:extLst>
              <a:ext uri="{FF2B5EF4-FFF2-40B4-BE49-F238E27FC236}">
                <a16:creationId xmlns:a16="http://schemas.microsoft.com/office/drawing/2014/main" id="{AE7993F0-FCB3-4811-BA76-86E765C0C881}"/>
              </a:ext>
            </a:extLst>
          </p:cNvPr>
          <p:cNvSpPr txBox="1"/>
          <p:nvPr/>
        </p:nvSpPr>
        <p:spPr>
          <a:xfrm>
            <a:off x="4646612" y="5943600"/>
            <a:ext cx="8382000" cy="830997"/>
          </a:xfrm>
          <a:prstGeom prst="rect">
            <a:avLst/>
          </a:prstGeom>
          <a:noFill/>
        </p:spPr>
        <p:txBody>
          <a:bodyPr wrap="square" rtlCol="0">
            <a:spAutoFit/>
          </a:bodyPr>
          <a:lstStyle/>
          <a:p>
            <a:pPr algn="ctr"/>
            <a:r>
              <a:rPr lang="en-US" sz="4800" b="1" dirty="0">
                <a:solidFill>
                  <a:srgbClr val="C00000"/>
                </a:solidFill>
                <a:latin typeface="Bell MT" panose="02020503060305020303" pitchFamily="18" charset="0"/>
                <a:cs typeface="B Titr" panose="00000700000000000000" pitchFamily="2" charset="-78"/>
              </a:rPr>
              <a:t>Big Picture Thinking</a:t>
            </a:r>
          </a:p>
        </p:txBody>
      </p:sp>
    </p:spTree>
    <p:extLst>
      <p:ext uri="{BB962C8B-B14F-4D97-AF65-F5344CB8AC3E}">
        <p14:creationId xmlns:p14="http://schemas.microsoft.com/office/powerpoint/2010/main" val="240280490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EEB94BE-2E42-49CA-AAB9-8185247E4BD1}"/>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
            <a:ext cx="12188825" cy="6782989"/>
          </a:xfrm>
        </p:spPr>
      </p:pic>
    </p:spTree>
    <p:extLst>
      <p:ext uri="{BB962C8B-B14F-4D97-AF65-F5344CB8AC3E}">
        <p14:creationId xmlns:p14="http://schemas.microsoft.com/office/powerpoint/2010/main" val="226998360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0"/>
            <a:ext cx="12188825" cy="6858000"/>
          </a:xfrm>
          <a:prstGeom prst="rect">
            <a:avLst/>
          </a:prstGeom>
        </p:spPr>
      </p:pic>
      <p:sp>
        <p:nvSpPr>
          <p:cNvPr id="2" name="TextBox 1">
            <a:extLst>
              <a:ext uri="{FF2B5EF4-FFF2-40B4-BE49-F238E27FC236}">
                <a16:creationId xmlns:a16="http://schemas.microsoft.com/office/drawing/2014/main" id="{769E6C17-953F-48CE-AACE-6A904EFEA2C1}"/>
              </a:ext>
            </a:extLst>
          </p:cNvPr>
          <p:cNvSpPr txBox="1"/>
          <p:nvPr/>
        </p:nvSpPr>
        <p:spPr>
          <a:xfrm rot="20039101">
            <a:off x="-171549" y="1562198"/>
            <a:ext cx="5181600" cy="769441"/>
          </a:xfrm>
          <a:prstGeom prst="rect">
            <a:avLst/>
          </a:prstGeom>
          <a:noFill/>
        </p:spPr>
        <p:txBody>
          <a:bodyPr wrap="square" rtlCol="0">
            <a:spAutoFit/>
          </a:bodyPr>
          <a:lstStyle/>
          <a:p>
            <a:r>
              <a:rPr lang="en-US" sz="4400" b="1" dirty="0">
                <a:solidFill>
                  <a:srgbClr val="FF0000"/>
                </a:solidFill>
                <a:latin typeface="AG Letterica-Bold Oblique" panose="020BE200000000000000" pitchFamily="34" charset="0"/>
              </a:rPr>
              <a:t>Cognitive Science</a:t>
            </a:r>
          </a:p>
        </p:txBody>
      </p:sp>
    </p:spTree>
    <p:extLst>
      <p:ext uri="{BB962C8B-B14F-4D97-AF65-F5344CB8AC3E}">
        <p14:creationId xmlns:p14="http://schemas.microsoft.com/office/powerpoint/2010/main" val="35566217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88824" cy="6858000"/>
          </a:xfrm>
          <a:prstGeom prst="roundRect">
            <a:avLst>
              <a:gd name="adj" fmla="val 8594"/>
            </a:avLst>
          </a:prstGeom>
          <a:solidFill>
            <a:srgbClr val="FFFFFF">
              <a:shade val="85000"/>
            </a:srgbClr>
          </a:solidFill>
          <a:ln>
            <a:noFill/>
          </a:ln>
          <a:effectLst/>
        </p:spPr>
      </p:pic>
      <p:sp>
        <p:nvSpPr>
          <p:cNvPr id="2" name="TextBox 1">
            <a:extLst>
              <a:ext uri="{FF2B5EF4-FFF2-40B4-BE49-F238E27FC236}">
                <a16:creationId xmlns:a16="http://schemas.microsoft.com/office/drawing/2014/main" id="{6141E074-D5C9-4D8A-A723-12A11A08251B}"/>
              </a:ext>
            </a:extLst>
          </p:cNvPr>
          <p:cNvSpPr txBox="1"/>
          <p:nvPr/>
        </p:nvSpPr>
        <p:spPr>
          <a:xfrm>
            <a:off x="1903412" y="304800"/>
            <a:ext cx="2209800" cy="769441"/>
          </a:xfrm>
          <a:prstGeom prst="rect">
            <a:avLst/>
          </a:prstGeom>
          <a:noFill/>
        </p:spPr>
        <p:txBody>
          <a:bodyPr wrap="square" rtlCol="0">
            <a:spAutoFit/>
          </a:bodyPr>
          <a:lstStyle/>
          <a:p>
            <a:pPr algn="ctr"/>
            <a:r>
              <a:rPr lang="en-US" sz="4400" b="1" dirty="0">
                <a:solidFill>
                  <a:srgbClr val="FF0000"/>
                </a:solidFill>
                <a:latin typeface="Arial Rounded MT Bold" panose="020F0704030504030204" pitchFamily="34" charset="0"/>
                <a:cs typeface="B Titr" panose="00000700000000000000" pitchFamily="2" charset="-78"/>
              </a:rPr>
              <a:t>Mind</a:t>
            </a:r>
          </a:p>
        </p:txBody>
      </p:sp>
      <p:sp>
        <p:nvSpPr>
          <p:cNvPr id="5" name="TextBox 4">
            <a:extLst>
              <a:ext uri="{FF2B5EF4-FFF2-40B4-BE49-F238E27FC236}">
                <a16:creationId xmlns:a16="http://schemas.microsoft.com/office/drawing/2014/main" id="{52EBE63E-7DD9-4065-B7EA-6696F1388F9D}"/>
              </a:ext>
            </a:extLst>
          </p:cNvPr>
          <p:cNvSpPr txBox="1"/>
          <p:nvPr/>
        </p:nvSpPr>
        <p:spPr>
          <a:xfrm>
            <a:off x="5103812" y="1912441"/>
            <a:ext cx="2209800" cy="769441"/>
          </a:xfrm>
          <a:prstGeom prst="rect">
            <a:avLst/>
          </a:prstGeom>
          <a:noFill/>
        </p:spPr>
        <p:txBody>
          <a:bodyPr wrap="square" rtlCol="0">
            <a:spAutoFit/>
          </a:bodyPr>
          <a:lstStyle/>
          <a:p>
            <a:pPr algn="ctr"/>
            <a:r>
              <a:rPr lang="en-US" sz="4400" b="1" dirty="0">
                <a:solidFill>
                  <a:srgbClr val="FFFF00"/>
                </a:solidFill>
                <a:latin typeface="Arial Rounded MT Bold" panose="020F0704030504030204" pitchFamily="34" charset="0"/>
                <a:cs typeface="B Titr" panose="00000700000000000000" pitchFamily="2" charset="-78"/>
              </a:rPr>
              <a:t>Brain</a:t>
            </a:r>
          </a:p>
        </p:txBody>
      </p:sp>
    </p:spTree>
    <p:extLst>
      <p:ext uri="{BB962C8B-B14F-4D97-AF65-F5344CB8AC3E}">
        <p14:creationId xmlns:p14="http://schemas.microsoft.com/office/powerpoint/2010/main" val="214148392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جنگ موریانه ها-کتاب\1متن نهایی\فصل سواد رسانه ای\عکس ها\posts_neuroplasticity.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88825"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rot="19644366">
            <a:off x="-484212" y="2073615"/>
            <a:ext cx="7851828" cy="523220"/>
          </a:xfrm>
          <a:prstGeom prst="rect">
            <a:avLst/>
          </a:prstGeom>
        </p:spPr>
        <p:txBody>
          <a:bodyPr wrap="none">
            <a:spAutoFit/>
          </a:bodyPr>
          <a:lstStyle/>
          <a:p>
            <a:pPr algn="r" rtl="1"/>
            <a:r>
              <a:rPr lang="fa-IR" sz="2800" b="1" dirty="0">
                <a:solidFill>
                  <a:srgbClr val="FF0000"/>
                </a:solidFill>
                <a:cs typeface="B Titr" pitchFamily="2" charset="-78"/>
              </a:rPr>
              <a:t> 160هزارکیلومتر رشته عصبی در مغز</a:t>
            </a:r>
            <a:r>
              <a:rPr lang="en-US" sz="2800" b="1" dirty="0">
                <a:solidFill>
                  <a:srgbClr val="FF0000"/>
                </a:solidFill>
                <a:cs typeface="B Titr" pitchFamily="2" charset="-78"/>
                <a:sym typeface="Wingdings"/>
              </a:rPr>
              <a:t></a:t>
            </a:r>
            <a:r>
              <a:rPr lang="fa-IR" sz="2800" b="1" dirty="0">
                <a:solidFill>
                  <a:srgbClr val="FF0000"/>
                </a:solidFill>
                <a:cs typeface="B Titr" pitchFamily="2" charset="-78"/>
              </a:rPr>
              <a:t> 4بار دور کره ی زمین</a:t>
            </a:r>
          </a:p>
        </p:txBody>
      </p:sp>
    </p:spTree>
    <p:extLst>
      <p:ext uri="{BB962C8B-B14F-4D97-AF65-F5344CB8AC3E}">
        <p14:creationId xmlns:p14="http://schemas.microsoft.com/office/powerpoint/2010/main" val="28663069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2000"/>
                                        <p:tgtEl>
                                          <p:spTgt spid="4098"/>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1D6DDCAE-8BE1-4B4D-8C04-9094A284A4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9012" y="0"/>
            <a:ext cx="9423261" cy="6890617"/>
          </a:xfrm>
          <a:prstGeom prst="rect">
            <a:avLst/>
          </a:prstGeom>
        </p:spPr>
      </p:pic>
      <p:pic>
        <p:nvPicPr>
          <p:cNvPr id="6" name="Picture 5">
            <a:hlinkClick r:id="rId4"/>
            <a:extLst>
              <a:ext uri="{FF2B5EF4-FFF2-40B4-BE49-F238E27FC236}">
                <a16:creationId xmlns:a16="http://schemas.microsoft.com/office/drawing/2014/main" id="{9E541F12-C76C-4C5A-9657-A4890D81642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7815" t="14249" r="9206" b="28761"/>
          <a:stretch/>
        </p:blipFill>
        <p:spPr>
          <a:xfrm>
            <a:off x="8104048" y="4572000"/>
            <a:ext cx="39624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091882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045C63-4504-4DB4-8CFE-08F2A4FB8F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1609"/>
            <a:ext cx="4418012" cy="6858000"/>
          </a:xfrm>
          <a:prstGeom prst="rect">
            <a:avLst/>
          </a:prstGeom>
        </p:spPr>
      </p:pic>
      <p:pic>
        <p:nvPicPr>
          <p:cNvPr id="7" name="Picture 6">
            <a:extLst>
              <a:ext uri="{FF2B5EF4-FFF2-40B4-BE49-F238E27FC236}">
                <a16:creationId xmlns:a16="http://schemas.microsoft.com/office/drawing/2014/main" id="{CC16E81B-DB53-4E7C-BD42-E3ADA12863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2812" y="1259159"/>
            <a:ext cx="7466013" cy="4339682"/>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01516233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605491">
            <a:off x="190981" y="1709537"/>
            <a:ext cx="10640440" cy="3172304"/>
          </a:xfrm>
          <a:prstGeom prst="roundRect">
            <a:avLst>
              <a:gd name="adj" fmla="val 8594"/>
            </a:avLst>
          </a:prstGeom>
          <a:solidFill>
            <a:srgbClr val="FFFFFF">
              <a:shade val="85000"/>
            </a:srgbClr>
          </a:solidFill>
          <a:ln>
            <a:noFill/>
          </a:ln>
          <a:effectLst/>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066211" y="3870818"/>
            <a:ext cx="3121025" cy="29871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itle 1"/>
          <p:cNvSpPr>
            <a:spLocks noGrp="1"/>
          </p:cNvSpPr>
          <p:nvPr>
            <p:ph type="title"/>
          </p:nvPr>
        </p:nvSpPr>
        <p:spPr>
          <a:xfrm>
            <a:off x="409715" y="176135"/>
            <a:ext cx="10969943" cy="1143000"/>
          </a:xfrm>
        </p:spPr>
        <p:txBody>
          <a:bodyPr>
            <a:normAutofit/>
          </a:bodyPr>
          <a:lstStyle/>
          <a:p>
            <a:pPr rtl="1"/>
            <a:r>
              <a:rPr lang="fa-IR" sz="4000" dirty="0">
                <a:cs typeface="B Titr" pitchFamily="2" charset="-78"/>
              </a:rPr>
              <a:t>علوم شناختی در علوم دفاعی؛ پروژه ابرسرباز</a:t>
            </a:r>
            <a:endParaRPr lang="en-US" sz="4000" dirty="0">
              <a:cs typeface="B Titr" pitchFamily="2" charset="-78"/>
            </a:endParaRPr>
          </a:p>
        </p:txBody>
      </p:sp>
    </p:spTree>
    <p:extLst>
      <p:ext uri="{BB962C8B-B14F-4D97-AF65-F5344CB8AC3E}">
        <p14:creationId xmlns:p14="http://schemas.microsoft.com/office/powerpoint/2010/main" val="48711657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2500"/>
                            </p:stCondLst>
                            <p:childTnLst>
                              <p:par>
                                <p:cTn id="13" presetID="16" presetClass="entr" presetSubtype="2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94F14799-4F98-407A-93B8-CB93EAE88E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72338" y="3429000"/>
            <a:ext cx="6098977" cy="3429000"/>
          </a:xfrm>
          <a:prstGeom prst="rect">
            <a:avLst/>
          </a:prstGeom>
        </p:spPr>
      </p:pic>
      <p:pic>
        <p:nvPicPr>
          <p:cNvPr id="7" name="Picture 6">
            <a:hlinkClick r:id="rId4"/>
            <a:extLst>
              <a:ext uri="{FF2B5EF4-FFF2-40B4-BE49-F238E27FC236}">
                <a16:creationId xmlns:a16="http://schemas.microsoft.com/office/drawing/2014/main" id="{3E203C71-0949-49E0-98A3-91DCC9EE069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85" y="15922"/>
            <a:ext cx="6091823" cy="3428826"/>
          </a:xfrm>
          <a:prstGeom prst="rect">
            <a:avLst/>
          </a:prstGeom>
        </p:spPr>
      </p:pic>
    </p:spTree>
    <p:extLst>
      <p:ext uri="{BB962C8B-B14F-4D97-AF65-F5344CB8AC3E}">
        <p14:creationId xmlns:p14="http://schemas.microsoft.com/office/powerpoint/2010/main" val="11973980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75" y="1400721"/>
            <a:ext cx="5444217" cy="4466679"/>
          </a:xfrm>
          <a:prstGeom prst="roundRect">
            <a:avLst>
              <a:gd name="adj" fmla="val 8594"/>
            </a:avLst>
          </a:prstGeom>
          <a:solidFill>
            <a:srgbClr val="FFFFFF">
              <a:shade val="85000"/>
            </a:srgbClr>
          </a:solidFill>
          <a:ln>
            <a:noFill/>
          </a:ln>
          <a:effectLst/>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14300" y="12510"/>
            <a:ext cx="5774525" cy="684549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53642494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nvince-picture.png">
            <a:extLst>
              <a:ext uri="{FF2B5EF4-FFF2-40B4-BE49-F238E27FC236}">
                <a16:creationId xmlns:a16="http://schemas.microsoft.com/office/drawing/2014/main" id="{4143714D-5E58-4F4B-B75C-BD8772018FE5}"/>
              </a:ext>
            </a:extLst>
          </p:cNvPr>
          <p:cNvPicPr>
            <a:picLocks noGrp="1" noChangeAspect="1"/>
          </p:cNvPicPr>
          <p:nvPr>
            <p:ph idx="1"/>
          </p:nvPr>
        </p:nvPicPr>
        <p:blipFill>
          <a:blip r:embed="rId2" cstate="print"/>
          <a:stretch>
            <a:fillRect/>
          </a:stretch>
        </p:blipFill>
        <p:spPr>
          <a:xfrm>
            <a:off x="-1589" y="381000"/>
            <a:ext cx="12190413" cy="60960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69542075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5" descr="31171-1680x1050.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 y="893"/>
            <a:ext cx="12188825" cy="6856214"/>
          </a:xfrm>
          <a:prstGeom prst="rect">
            <a:avLst/>
          </a:prstGeom>
        </p:spPr>
      </p:pic>
    </p:spTree>
    <p:extLst>
      <p:ext uri="{BB962C8B-B14F-4D97-AF65-F5344CB8AC3E}">
        <p14:creationId xmlns:p14="http://schemas.microsoft.com/office/powerpoint/2010/main" val="358754344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0608055">
            <a:off x="1164218" y="734909"/>
            <a:ext cx="9766131" cy="5863672"/>
          </a:xfrm>
          <a:prstGeom prst="rect">
            <a:avLst/>
          </a:prstGeom>
        </p:spPr>
      </p:pic>
      <p:sp>
        <p:nvSpPr>
          <p:cNvPr id="5" name="Title 1"/>
          <p:cNvSpPr>
            <a:spLocks noGrp="1"/>
          </p:cNvSpPr>
          <p:nvPr>
            <p:ph type="title"/>
          </p:nvPr>
        </p:nvSpPr>
        <p:spPr>
          <a:xfrm>
            <a:off x="227012" y="152400"/>
            <a:ext cx="10969943" cy="1143000"/>
          </a:xfrm>
        </p:spPr>
        <p:txBody>
          <a:bodyPr>
            <a:normAutofit/>
          </a:bodyPr>
          <a:lstStyle/>
          <a:p>
            <a:r>
              <a:rPr lang="fa-IR" sz="4800" dirty="0">
                <a:solidFill>
                  <a:srgbClr val="FF0000"/>
                </a:solidFill>
                <a:cs typeface="B Titr" pitchFamily="2" charset="-78"/>
              </a:rPr>
              <a:t>شش محرک مغز قدیم</a:t>
            </a:r>
            <a:endParaRPr lang="en-US" sz="4800" dirty="0">
              <a:solidFill>
                <a:srgbClr val="FF0000"/>
              </a:solidFill>
              <a:cs typeface="B Titr" pitchFamily="2" charset="-78"/>
            </a:endParaRPr>
          </a:p>
        </p:txBody>
      </p:sp>
    </p:spTree>
    <p:extLst>
      <p:ext uri="{BB962C8B-B14F-4D97-AF65-F5344CB8AC3E}">
        <p14:creationId xmlns:p14="http://schemas.microsoft.com/office/powerpoint/2010/main" val="11951146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2" y="21609"/>
            <a:ext cx="10969943" cy="1143000"/>
          </a:xfrm>
        </p:spPr>
        <p:txBody>
          <a:bodyPr>
            <a:normAutofit/>
          </a:bodyPr>
          <a:lstStyle/>
          <a:p>
            <a:r>
              <a:rPr lang="fa-IR" sz="4800" dirty="0">
                <a:solidFill>
                  <a:srgbClr val="FF0000"/>
                </a:solidFill>
                <a:cs typeface="B Titr" pitchFamily="2" charset="-78"/>
              </a:rPr>
              <a:t>تبلیغات پنهان</a:t>
            </a:r>
            <a:endParaRPr lang="en-US" sz="4800" dirty="0">
              <a:solidFill>
                <a:srgbClr val="FF0000"/>
              </a:solidFill>
              <a:cs typeface="B Titr" pitchFamily="2" charset="-78"/>
            </a:endParaRPr>
          </a:p>
        </p:txBody>
      </p:sp>
      <p:pic>
        <p:nvPicPr>
          <p:cNvPr id="4" name="Picture 3">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698381">
            <a:off x="128217" y="1500919"/>
            <a:ext cx="5943600" cy="29607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640854">
            <a:off x="5379760" y="3160427"/>
            <a:ext cx="6566978" cy="2926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1714417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5612" y="35257"/>
            <a:ext cx="10969943" cy="1143000"/>
          </a:xfrm>
          <a:prstGeom prst="rect">
            <a:avLst/>
          </a:prstGeom>
        </p:spPr>
        <p:txBody>
          <a:bodyPr vert="horz" lIns="91427" tIns="45714" rIns="91427" bIns="45714"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lgn="l"/>
            <a:r>
              <a:rPr lang="fa-IR" sz="4800" dirty="0">
                <a:solidFill>
                  <a:srgbClr val="FF0000"/>
                </a:solidFill>
                <a:cs typeface="B Titr" pitchFamily="2" charset="-78"/>
              </a:rPr>
              <a:t>تبلیغات پنهان</a:t>
            </a:r>
            <a:endParaRPr lang="en-US" sz="4800" dirty="0">
              <a:solidFill>
                <a:srgbClr val="FF0000"/>
              </a:solidFill>
              <a:cs typeface="B Titr" pitchFamily="2" charset="-78"/>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0764835">
            <a:off x="4800385" y="3265192"/>
            <a:ext cx="7225729" cy="2881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743574">
            <a:off x="183838" y="1481612"/>
            <a:ext cx="6022301" cy="29383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6967206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1E9A2713-4524-45F9-9F22-F9DC2E8AD9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0029964">
            <a:off x="6179490" y="2420120"/>
            <a:ext cx="5654686" cy="3363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30E5AE99-F976-402B-955F-D1C5AC92EC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036824">
            <a:off x="318667" y="2097226"/>
            <a:ext cx="5621112" cy="34528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DADB3F11-282C-4A59-8B01-CC9FE3A5E2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84812" y="28021"/>
            <a:ext cx="3194614" cy="2020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687840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7E2107-B157-4D21-9E69-165CEF27A83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65412" y="0"/>
            <a:ext cx="6858000" cy="6858000"/>
          </a:xfrm>
          <a:prstGeom prst="rect">
            <a:avLst/>
          </a:prstGeom>
        </p:spPr>
      </p:pic>
    </p:spTree>
    <p:extLst>
      <p:ext uri="{BB962C8B-B14F-4D97-AF65-F5344CB8AC3E}">
        <p14:creationId xmlns:p14="http://schemas.microsoft.com/office/powerpoint/2010/main" val="263345250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extLst>
              <a:ext uri="{FF2B5EF4-FFF2-40B4-BE49-F238E27FC236}">
                <a16:creationId xmlns:a16="http://schemas.microsoft.com/office/drawing/2014/main" id="{DD0FC27B-2B60-466C-B1E9-7CB12D9C1404}"/>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1" y="0"/>
            <a:ext cx="3275012" cy="3429000"/>
          </a:xfrm>
          <a:prstGeom prst="rect">
            <a:avLst/>
          </a:prstGeom>
          <a:noFill/>
          <a:ln>
            <a:noFill/>
          </a:ln>
          <a:extLst>
            <a:ext uri="{53640926-AAD7-44D8-BBD7-CCE9431645EC}">
              <a14:shadowObscured xmlns:a14="http://schemas.microsoft.com/office/drawing/2010/main"/>
            </a:ext>
          </a:extLst>
        </p:spPr>
      </p:pic>
      <p:pic>
        <p:nvPicPr>
          <p:cNvPr id="3" name="Picture 2">
            <a:hlinkClick r:id="rId4"/>
            <a:extLst>
              <a:ext uri="{FF2B5EF4-FFF2-40B4-BE49-F238E27FC236}">
                <a16:creationId xmlns:a16="http://schemas.microsoft.com/office/drawing/2014/main" id="{C8A34A1D-6FD0-4804-B5A4-41D92461DA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37411" y="3410578"/>
            <a:ext cx="4951413" cy="3447421"/>
          </a:xfrm>
          <a:prstGeom prst="rect">
            <a:avLst/>
          </a:prstGeom>
        </p:spPr>
      </p:pic>
      <p:pic>
        <p:nvPicPr>
          <p:cNvPr id="7" name="Picture 6">
            <a:hlinkClick r:id="rId6"/>
            <a:extLst>
              <a:ext uri="{FF2B5EF4-FFF2-40B4-BE49-F238E27FC236}">
                <a16:creationId xmlns:a16="http://schemas.microsoft.com/office/drawing/2014/main" id="{472D274F-BC0F-48E4-92E0-CB647583A11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19903565">
            <a:off x="1506177" y="1970415"/>
            <a:ext cx="7678865" cy="2880325"/>
          </a:xfrm>
          <a:prstGeom prst="rect">
            <a:avLst/>
          </a:prstGeom>
        </p:spPr>
      </p:pic>
    </p:spTree>
    <p:extLst>
      <p:ext uri="{BB962C8B-B14F-4D97-AF65-F5344CB8AC3E}">
        <p14:creationId xmlns:p14="http://schemas.microsoft.com/office/powerpoint/2010/main" val="272633056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7" y="0"/>
            <a:ext cx="10969943" cy="1143000"/>
          </a:xfrm>
        </p:spPr>
        <p:txBody>
          <a:bodyPr>
            <a:normAutofit/>
          </a:bodyPr>
          <a:lstStyle/>
          <a:p>
            <a:pPr algn="ctr" rtl="1"/>
            <a:r>
              <a:rPr lang="fa-IR" sz="5400" dirty="0">
                <a:cs typeface="B Titr" pitchFamily="2" charset="-78"/>
              </a:rPr>
              <a:t>دستگاه </a:t>
            </a:r>
            <a:r>
              <a:rPr lang="en-US" sz="5400" dirty="0">
                <a:latin typeface="AG Letterica-Bold" panose="020BE200000000000000" pitchFamily="34" charset="0"/>
                <a:cs typeface="B Titr" pitchFamily="2" charset="-78"/>
              </a:rPr>
              <a:t>FMRI</a:t>
            </a:r>
          </a:p>
        </p:txBody>
      </p:sp>
      <p:sp>
        <p:nvSpPr>
          <p:cNvPr id="3" name="Content Placeholder 2"/>
          <p:cNvSpPr>
            <a:spLocks noGrp="1"/>
          </p:cNvSpPr>
          <p:nvPr>
            <p:ph idx="1"/>
          </p:nvPr>
        </p:nvSpPr>
        <p:spPr>
          <a:xfrm>
            <a:off x="0" y="1219200"/>
            <a:ext cx="12188825" cy="1447800"/>
          </a:xfrm>
        </p:spPr>
        <p:txBody>
          <a:bodyPr>
            <a:normAutofit/>
          </a:bodyPr>
          <a:lstStyle/>
          <a:p>
            <a:pPr lvl="0" algn="r" rtl="1">
              <a:buFont typeface="Wingdings" pitchFamily="2" charset="2"/>
              <a:buChar char="v"/>
            </a:pPr>
            <a:r>
              <a:rPr lang="fa-IR" sz="3200" b="1" dirty="0">
                <a:effectLst>
                  <a:outerShdw blurRad="38100" dist="38100" dir="2700000" algn="tl">
                    <a:srgbClr val="000000">
                      <a:alpha val="43137"/>
                    </a:srgbClr>
                  </a:outerShdw>
                </a:effectLst>
                <a:cs typeface="B Titr" pitchFamily="2" charset="-78"/>
              </a:rPr>
              <a:t>عکس برداری از مغزی توسط </a:t>
            </a:r>
            <a:r>
              <a:rPr lang="en-US" sz="3200" b="1" dirty="0">
                <a:effectLst>
                  <a:outerShdw blurRad="38100" dist="38100" dir="2700000" algn="tl">
                    <a:srgbClr val="000000">
                      <a:alpha val="43137"/>
                    </a:srgbClr>
                  </a:outerShdw>
                </a:effectLst>
                <a:cs typeface="B Titr" pitchFamily="2" charset="-78"/>
                <a:sym typeface="Wingdings"/>
              </a:rPr>
              <a:t></a:t>
            </a:r>
            <a:r>
              <a:rPr lang="en-US" sz="3200" b="1" dirty="0">
                <a:effectLst>
                  <a:outerShdw blurRad="38100" dist="38100" dir="2700000" algn="tl">
                    <a:srgbClr val="000000">
                      <a:alpha val="43137"/>
                    </a:srgbClr>
                  </a:outerShdw>
                </a:effectLst>
                <a:cs typeface="B Titr" pitchFamily="2" charset="-78"/>
              </a:rPr>
              <a:t>FMRI </a:t>
            </a:r>
            <a:r>
              <a:rPr lang="fa-IR" sz="3200" b="1" dirty="0">
                <a:effectLst>
                  <a:outerShdw blurRad="38100" dist="38100" dir="2700000" algn="tl">
                    <a:srgbClr val="000000">
                      <a:alpha val="43137"/>
                    </a:srgbClr>
                  </a:outerShdw>
                </a:effectLst>
                <a:cs typeface="B Titr" pitchFamily="2" charset="-78"/>
              </a:rPr>
              <a:t> اندازه گیری میزان خون اکسیژنه مغز</a:t>
            </a:r>
            <a:endParaRPr lang="en-US" sz="3200" b="1" dirty="0">
              <a:effectLst>
                <a:outerShdw blurRad="38100" dist="38100" dir="2700000" algn="tl">
                  <a:srgbClr val="000000">
                    <a:alpha val="43137"/>
                  </a:srgbClr>
                </a:outerShdw>
              </a:effectLst>
              <a:cs typeface="B Titr" pitchFamily="2" charset="-78"/>
            </a:endParaRPr>
          </a:p>
          <a:p>
            <a:pPr lvl="0" algn="r" rtl="1">
              <a:buFont typeface="Wingdings" pitchFamily="2" charset="2"/>
              <a:buChar char="v"/>
            </a:pPr>
            <a:r>
              <a:rPr lang="fa-IR" sz="3200" b="1" dirty="0">
                <a:solidFill>
                  <a:srgbClr val="FFC000"/>
                </a:solidFill>
                <a:effectLst>
                  <a:outerShdw blurRad="38100" dist="38100" dir="2700000" algn="tl">
                    <a:srgbClr val="000000">
                      <a:alpha val="43137"/>
                    </a:srgbClr>
                  </a:outerShdw>
                </a:effectLst>
                <a:cs typeface="B Titr" pitchFamily="2" charset="-78"/>
              </a:rPr>
              <a:t>نوع فعالیت مغز در هنگام پرداخت پول </a:t>
            </a:r>
            <a:endParaRPr lang="en-US" sz="3200" b="1" dirty="0">
              <a:solidFill>
                <a:srgbClr val="FFC000"/>
              </a:solidFill>
              <a:effectLst>
                <a:outerShdw blurRad="38100" dist="38100" dir="2700000" algn="tl">
                  <a:srgbClr val="000000">
                    <a:alpha val="43137"/>
                  </a:srgbClr>
                </a:outerShdw>
              </a:effectLst>
              <a:cs typeface="B Titr" pitchFamily="2" charset="-78"/>
            </a:endParaRPr>
          </a:p>
          <a:p>
            <a:pPr algn="r" rtl="1">
              <a:buNone/>
            </a:pPr>
            <a:endParaRPr lang="en-US" sz="3200" b="1" dirty="0">
              <a:effectLst>
                <a:outerShdw blurRad="38100" dist="38100" dir="2700000" algn="tl">
                  <a:srgbClr val="000000">
                    <a:alpha val="43137"/>
                  </a:srgbClr>
                </a:outerShdw>
              </a:effectLst>
              <a:cs typeface="B Titr" pitchFamily="2" charset="-78"/>
            </a:endParaRPr>
          </a:p>
        </p:txBody>
      </p:sp>
      <p:pic>
        <p:nvPicPr>
          <p:cNvPr id="4" name="Picture 3" descr="FMRI_BOLD_activation_in_an_emotional_Stroop_task.jpg"/>
          <p:cNvPicPr>
            <a:picLocks noChangeAspect="1"/>
          </p:cNvPicPr>
          <p:nvPr/>
        </p:nvPicPr>
        <p:blipFill>
          <a:blip r:embed="rId2" cstate="print"/>
          <a:stretch>
            <a:fillRect/>
          </a:stretch>
        </p:blipFill>
        <p:spPr>
          <a:xfrm>
            <a:off x="1320456" y="2362200"/>
            <a:ext cx="9446339" cy="44958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9943893"/>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2412" y="0"/>
            <a:ext cx="9144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rot="20679169">
            <a:off x="6813944" y="330242"/>
            <a:ext cx="2743200" cy="1200329"/>
          </a:xfrm>
          <a:prstGeom prst="rect">
            <a:avLst/>
          </a:prstGeom>
          <a:noFill/>
        </p:spPr>
        <p:txBody>
          <a:bodyPr wrap="square" rtlCol="0">
            <a:spAutoFit/>
          </a:bodyPr>
          <a:lstStyle/>
          <a:p>
            <a:pPr algn="ctr"/>
            <a:r>
              <a:rPr lang="en-US" sz="7200" b="1" dirty="0">
                <a:solidFill>
                  <a:srgbClr val="FF0000"/>
                </a:solidFill>
              </a:rPr>
              <a:t>FMRI</a:t>
            </a:r>
          </a:p>
        </p:txBody>
      </p:sp>
    </p:spTree>
    <p:extLst>
      <p:ext uri="{BB962C8B-B14F-4D97-AF65-F5344CB8AC3E}">
        <p14:creationId xmlns:p14="http://schemas.microsoft.com/office/powerpoint/2010/main" val="147678884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395"/>
            <a:ext cx="12188825" cy="1143005"/>
          </a:xfrm>
        </p:spPr>
        <p:txBody>
          <a:bodyPr>
            <a:noAutofit/>
          </a:bodyPr>
          <a:lstStyle/>
          <a:p>
            <a:pPr rtl="1"/>
            <a:r>
              <a:rPr lang="fa-IR" sz="4000" dirty="0">
                <a:cs typeface="B Titr" pitchFamily="2" charset="-78"/>
              </a:rPr>
              <a:t>دستگاه </a:t>
            </a:r>
            <a:r>
              <a:rPr lang="en-US" sz="4000" dirty="0">
                <a:cs typeface="B Titr" pitchFamily="2" charset="-78"/>
                <a:sym typeface="Wingdings"/>
              </a:rPr>
              <a:t></a:t>
            </a:r>
            <a:r>
              <a:rPr lang="en-US" sz="4000" dirty="0">
                <a:cs typeface="B Titr" pitchFamily="2" charset="-78"/>
              </a:rPr>
              <a:t>EEG</a:t>
            </a:r>
            <a:r>
              <a:rPr lang="fa-IR" sz="4000" dirty="0">
                <a:cs typeface="B Titr" pitchFamily="2" charset="-78"/>
              </a:rPr>
              <a:t>اندازه گیری فرکانس امواج ساطع شده از مغز</a:t>
            </a:r>
            <a:endParaRPr lang="en-US" sz="4000" dirty="0">
              <a:cs typeface="B Titr" pitchFamily="2" charset="-78"/>
            </a:endParaRPr>
          </a:p>
        </p:txBody>
      </p:sp>
      <p:pic>
        <p:nvPicPr>
          <p:cNvPr id="4" name="Content Placeholder 3" descr="bb.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7728201" y="990607"/>
            <a:ext cx="4460629" cy="3124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Tecnicas-de-neuromarketing.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057407"/>
            <a:ext cx="7313295" cy="4800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descr="C:\Users\masih488\Desktop\47666-eeg_teaser.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728198" y="4114808"/>
            <a:ext cx="4460627" cy="2743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38122148"/>
      </p:ext>
    </p:extLst>
  </p:cSld>
  <p:clrMapOvr>
    <a:masterClrMapping/>
  </p:clrMapOvr>
  <mc:AlternateContent xmlns:mc="http://schemas.openxmlformats.org/markup-compatibility/2006" xmlns:p14="http://schemas.microsoft.com/office/powerpoint/2010/main">
    <mc:Choice Requires="p14">
      <p:transition spd="slow" p14:dur="2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par>
                          <p:cTn id="12" fill="hold">
                            <p:stCondLst>
                              <p:cond delay="12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750"/>
                                        <p:tgtEl>
                                          <p:spTgt spid="5"/>
                                        </p:tgtEl>
                                      </p:cBhvr>
                                    </p:animEffect>
                                  </p:childTnLst>
                                </p:cTn>
                              </p:par>
                            </p:childTnLst>
                          </p:cTn>
                        </p:par>
                        <p:par>
                          <p:cTn id="16" fill="hold">
                            <p:stCondLst>
                              <p:cond delay="2000"/>
                            </p:stCondLst>
                            <p:childTnLst>
                              <p:par>
                                <p:cTn id="17" presetID="26" presetClass="entr" presetSubtype="0"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ipe(down)">
                                      <p:cBhvr>
                                        <p:cTn id="19" dur="580">
                                          <p:stCondLst>
                                            <p:cond delay="0"/>
                                          </p:stCondLst>
                                        </p:cTn>
                                        <p:tgtEl>
                                          <p:spTgt spid="2050"/>
                                        </p:tgtEl>
                                      </p:cBhvr>
                                    </p:animEffect>
                                    <p:anim calcmode="lin" valueType="num">
                                      <p:cBhvr>
                                        <p:cTn id="20"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25" dur="26">
                                          <p:stCondLst>
                                            <p:cond delay="650"/>
                                          </p:stCondLst>
                                        </p:cTn>
                                        <p:tgtEl>
                                          <p:spTgt spid="2050"/>
                                        </p:tgtEl>
                                      </p:cBhvr>
                                      <p:to x="100000" y="60000"/>
                                    </p:animScale>
                                    <p:animScale>
                                      <p:cBhvr>
                                        <p:cTn id="26" dur="166" decel="50000">
                                          <p:stCondLst>
                                            <p:cond delay="676"/>
                                          </p:stCondLst>
                                        </p:cTn>
                                        <p:tgtEl>
                                          <p:spTgt spid="2050"/>
                                        </p:tgtEl>
                                      </p:cBhvr>
                                      <p:to x="100000" y="100000"/>
                                    </p:animScale>
                                    <p:animScale>
                                      <p:cBhvr>
                                        <p:cTn id="27" dur="26">
                                          <p:stCondLst>
                                            <p:cond delay="1312"/>
                                          </p:stCondLst>
                                        </p:cTn>
                                        <p:tgtEl>
                                          <p:spTgt spid="2050"/>
                                        </p:tgtEl>
                                      </p:cBhvr>
                                      <p:to x="100000" y="80000"/>
                                    </p:animScale>
                                    <p:animScale>
                                      <p:cBhvr>
                                        <p:cTn id="28" dur="166" decel="50000">
                                          <p:stCondLst>
                                            <p:cond delay="1338"/>
                                          </p:stCondLst>
                                        </p:cTn>
                                        <p:tgtEl>
                                          <p:spTgt spid="2050"/>
                                        </p:tgtEl>
                                      </p:cBhvr>
                                      <p:to x="100000" y="100000"/>
                                    </p:animScale>
                                    <p:animScale>
                                      <p:cBhvr>
                                        <p:cTn id="29" dur="26">
                                          <p:stCondLst>
                                            <p:cond delay="1642"/>
                                          </p:stCondLst>
                                        </p:cTn>
                                        <p:tgtEl>
                                          <p:spTgt spid="2050"/>
                                        </p:tgtEl>
                                      </p:cBhvr>
                                      <p:to x="100000" y="90000"/>
                                    </p:animScale>
                                    <p:animScale>
                                      <p:cBhvr>
                                        <p:cTn id="30" dur="166" decel="50000">
                                          <p:stCondLst>
                                            <p:cond delay="1668"/>
                                          </p:stCondLst>
                                        </p:cTn>
                                        <p:tgtEl>
                                          <p:spTgt spid="2050"/>
                                        </p:tgtEl>
                                      </p:cBhvr>
                                      <p:to x="100000" y="100000"/>
                                    </p:animScale>
                                    <p:animScale>
                                      <p:cBhvr>
                                        <p:cTn id="31" dur="26">
                                          <p:stCondLst>
                                            <p:cond delay="1808"/>
                                          </p:stCondLst>
                                        </p:cTn>
                                        <p:tgtEl>
                                          <p:spTgt spid="2050"/>
                                        </p:tgtEl>
                                      </p:cBhvr>
                                      <p:to x="100000" y="95000"/>
                                    </p:animScale>
                                    <p:animScale>
                                      <p:cBhvr>
                                        <p:cTn id="32" dur="166" decel="50000">
                                          <p:stCondLst>
                                            <p:cond delay="1834"/>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eg.jpg">
            <a:hlinkClick r:id="rId2"/>
          </p:cNvPr>
          <p:cNvPicPr>
            <a:picLocks noGrp="1" noChangeAspect="1"/>
          </p:cNvPicPr>
          <p:nvPr>
            <p:ph idx="1"/>
          </p:nvPr>
        </p:nvPicPr>
        <p:blipFill>
          <a:blip r:embed="rId3" cstate="print"/>
          <a:stretch>
            <a:fillRect/>
          </a:stretch>
        </p:blipFill>
        <p:spPr>
          <a:xfrm>
            <a:off x="1" y="0"/>
            <a:ext cx="12188825"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descr="http://www.eyetracking.com/portals/et/Images/About-us/What-Is-Eyetracking/what_is_et_main.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99412" y="26158"/>
            <a:ext cx="3800475" cy="22598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16131209"/>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5463367" cy="365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56411" y="2"/>
            <a:ext cx="5273039" cy="365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56012" y="3291840"/>
            <a:ext cx="5402975" cy="35661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5193313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akBrand\Desktop\SaaS_mejorado-1.jpg">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12188825"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5952653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B358B404-57CC-4D24-8BEF-C96DAFE73C5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22203" y="2680205"/>
            <a:ext cx="6294851" cy="4177795"/>
          </a:xfrm>
          <a:prstGeom prst="rect">
            <a:avLst/>
          </a:prstGeom>
        </p:spPr>
      </p:pic>
      <p:pic>
        <p:nvPicPr>
          <p:cNvPr id="8" name="Picture 7">
            <a:extLst>
              <a:ext uri="{FF2B5EF4-FFF2-40B4-BE49-F238E27FC236}">
                <a16:creationId xmlns:a16="http://schemas.microsoft.com/office/drawing/2014/main" id="{77866FA1-2FA5-408F-B303-823615B0C6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6565"/>
            <a:ext cx="6294852" cy="2526449"/>
          </a:xfrm>
          <a:prstGeom prst="rect">
            <a:avLst/>
          </a:prstGeom>
        </p:spPr>
      </p:pic>
    </p:spTree>
    <p:extLst>
      <p:ext uri="{BB962C8B-B14F-4D97-AF65-F5344CB8AC3E}">
        <p14:creationId xmlns:p14="http://schemas.microsoft.com/office/powerpoint/2010/main" val="267669962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9831627">
            <a:off x="-701690" y="2931110"/>
            <a:ext cx="6489102" cy="1446550"/>
          </a:xfrm>
          <a:prstGeom prst="rect">
            <a:avLst/>
          </a:prstGeom>
          <a:noFill/>
        </p:spPr>
        <p:txBody>
          <a:bodyPr wrap="square" rtlCol="0">
            <a:spAutoFit/>
          </a:bodyPr>
          <a:lstStyle/>
          <a:p>
            <a:pPr algn="ctr"/>
            <a:r>
              <a:rPr lang="en-US" sz="4800" b="1" dirty="0">
                <a:solidFill>
                  <a:srgbClr val="FF0000"/>
                </a:solidFill>
                <a:effectLst>
                  <a:outerShdw blurRad="38100" dist="38100" dir="2700000" algn="tl">
                    <a:srgbClr val="000000">
                      <a:alpha val="43137"/>
                    </a:srgbClr>
                  </a:outerShdw>
                </a:effectLst>
                <a:latin typeface="Lucida Fax" pitchFamily="18" charset="0"/>
              </a:rPr>
              <a:t>Vampire Effect</a:t>
            </a:r>
          </a:p>
          <a:p>
            <a:pPr algn="ctr"/>
            <a:r>
              <a:rPr lang="fa-IR" sz="4000" b="1" dirty="0">
                <a:solidFill>
                  <a:srgbClr val="FF0000"/>
                </a:solidFill>
                <a:effectLst>
                  <a:outerShdw blurRad="38100" dist="38100" dir="2700000" algn="tl">
                    <a:srgbClr val="000000">
                      <a:alpha val="43137"/>
                    </a:srgbClr>
                  </a:outerShdw>
                </a:effectLst>
                <a:latin typeface="Lucida Fax" pitchFamily="18" charset="0"/>
                <a:cs typeface="B Titr" pitchFamily="2" charset="-78"/>
              </a:rPr>
              <a:t>اثر خون آشام</a:t>
            </a:r>
            <a:endParaRPr lang="en-US" sz="4000" b="1" dirty="0">
              <a:solidFill>
                <a:srgbClr val="FF0000"/>
              </a:solidFill>
              <a:effectLst>
                <a:outerShdw blurRad="38100" dist="38100" dir="2700000" algn="tl">
                  <a:srgbClr val="000000">
                    <a:alpha val="43137"/>
                  </a:srgbClr>
                </a:outerShdw>
              </a:effectLst>
              <a:latin typeface="Lucida Fax" pitchFamily="18" charset="0"/>
              <a:cs typeface="B Titr" pitchFamily="2" charset="-78"/>
            </a:endParaRPr>
          </a:p>
        </p:txBody>
      </p:sp>
      <p:pic>
        <p:nvPicPr>
          <p:cNvPr id="5" name="Picture 2" descr="C:\Users\masih488\Desktop\sex-mind-18501127.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254625" y="0"/>
            <a:ext cx="69342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899826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afterEffect">
                                  <p:stCondLst>
                                    <p:cond delay="0"/>
                                  </p:stCondLst>
                                  <p:iterate type="lt">
                                    <p:tmPct val="4000"/>
                                  </p:iterate>
                                  <p:childTnLst>
                                    <p:set>
                                      <p:cBhvr override="childStyle">
                                        <p:cTn id="6" dur="500" fill="hold"/>
                                        <p:tgtEl>
                                          <p:spTgt spid="4">
                                            <p:txEl>
                                              <p:pRg st="0" end="0"/>
                                            </p:txEl>
                                          </p:spTgt>
                                        </p:tgtEl>
                                        <p:attrNameLst>
                                          <p:attrName>style.textDecorationUnderline</p:attrName>
                                        </p:attrNameLst>
                                      </p:cBhvr>
                                      <p:to>
                                        <p:strVal val="true"/>
                                      </p:to>
                                    </p:set>
                                  </p:childTnLst>
                                </p:cTn>
                              </p:par>
                            </p:childTnLst>
                          </p:cTn>
                        </p:par>
                        <p:par>
                          <p:cTn id="7" fill="hold">
                            <p:stCondLst>
                              <p:cond delay="740"/>
                            </p:stCondLst>
                            <p:childTnLst>
                              <p:par>
                                <p:cTn id="8" presetID="18" presetClass="emph" presetSubtype="0" fill="hold" nodeType="afterEffect">
                                  <p:stCondLst>
                                    <p:cond delay="0"/>
                                  </p:stCondLst>
                                  <p:iterate type="lt">
                                    <p:tmPct val="4000"/>
                                  </p:iterate>
                                  <p:childTnLst>
                                    <p:set>
                                      <p:cBhvr override="childStyle">
                                        <p:cTn id="9" dur="500" fill="hold"/>
                                        <p:tgtEl>
                                          <p:spTgt spid="4">
                                            <p:txEl>
                                              <p:pRg st="1" end="1"/>
                                            </p:txEl>
                                          </p:spTgt>
                                        </p:tgtEl>
                                        <p:attrNameLst>
                                          <p:attrName>style.textDecorationUnderline</p:attrName>
                                        </p:attrNameLst>
                                      </p:cBhvr>
                                      <p:to>
                                        <p:strVal val="true"/>
                                      </p:to>
                                    </p:set>
                                  </p:childTnLst>
                                </p:cTn>
                              </p:par>
                            </p:childTnLst>
                          </p:cTn>
                        </p:par>
                        <p:par>
                          <p:cTn id="10" fill="hold">
                            <p:stCondLst>
                              <p:cond delay="1420"/>
                            </p:stCondLst>
                            <p:childTnLst>
                              <p:par>
                                <p:cTn id="11" presetID="26"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p:nvPr/>
        </p:nvPicPr>
        <p:blipFill>
          <a:blip r:embed="rId3">
            <a:extLst>
              <a:ext uri="{28A0092B-C50C-407E-A947-70E740481C1C}">
                <a14:useLocalDpi xmlns:a14="http://schemas.microsoft.com/office/drawing/2010/main"/>
              </a:ext>
            </a:extLst>
          </a:blip>
          <a:stretch>
            <a:fillRect/>
          </a:stretch>
        </p:blipFill>
        <p:spPr>
          <a:xfrm>
            <a:off x="-1" y="0"/>
            <a:ext cx="12188825"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9810886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extLst>
              <a:ext uri="{FF2B5EF4-FFF2-40B4-BE49-F238E27FC236}">
                <a16:creationId xmlns:a16="http://schemas.microsoft.com/office/drawing/2014/main" id="{6E9567C6-CCB7-455E-B88E-4D8ECF66DA6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88" y="0"/>
            <a:ext cx="7086600" cy="6858000"/>
          </a:xfrm>
          <a:prstGeom prst="rect">
            <a:avLst/>
          </a:prstGeom>
        </p:spPr>
      </p:pic>
      <p:pic>
        <p:nvPicPr>
          <p:cNvPr id="3" name="Picture 2">
            <a:hlinkClick r:id="rId4"/>
            <a:extLst>
              <a:ext uri="{FF2B5EF4-FFF2-40B4-BE49-F238E27FC236}">
                <a16:creationId xmlns:a16="http://schemas.microsoft.com/office/drawing/2014/main" id="{9D1AA05F-0337-4FAB-BA56-74FEA746AB4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04212" y="-10236"/>
            <a:ext cx="3884613" cy="6858000"/>
          </a:xfrm>
          <a:prstGeom prst="rect">
            <a:avLst/>
          </a:prstGeom>
        </p:spPr>
      </p:pic>
    </p:spTree>
    <p:extLst>
      <p:ext uri="{BB962C8B-B14F-4D97-AF65-F5344CB8AC3E}">
        <p14:creationId xmlns:p14="http://schemas.microsoft.com/office/powerpoint/2010/main" val="312180192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2400"/>
            <a:ext cx="10969942" cy="1143000"/>
          </a:xfrm>
        </p:spPr>
        <p:txBody>
          <a:bodyPr>
            <a:normAutofit/>
          </a:bodyPr>
          <a:lstStyle/>
          <a:p>
            <a:r>
              <a:rPr lang="fa-IR" sz="4800" dirty="0">
                <a:solidFill>
                  <a:srgbClr val="FF0000"/>
                </a:solidFill>
                <a:effectLst>
                  <a:outerShdw blurRad="38100" dist="38100" dir="2700000" algn="tl">
                    <a:srgbClr val="000000">
                      <a:alpha val="43137"/>
                    </a:srgbClr>
                  </a:outerShdw>
                </a:effectLst>
                <a:cs typeface="B Titr" pitchFamily="2" charset="-78"/>
              </a:rPr>
              <a:t>چهار تاکتیک اصلی شیطان برای اغوای بشر</a:t>
            </a:r>
            <a:endParaRPr lang="en-US" sz="4800" dirty="0">
              <a:solidFill>
                <a:srgbClr val="FF0000"/>
              </a:solidFill>
              <a:effectLst>
                <a:outerShdw blurRad="38100" dist="38100" dir="2700000" algn="tl">
                  <a:srgbClr val="000000">
                    <a:alpha val="43137"/>
                  </a:srgbClr>
                </a:outerShdw>
              </a:effectLst>
              <a:cs typeface="B Titr" pitchFamily="2" charset="-78"/>
            </a:endParaRPr>
          </a:p>
        </p:txBody>
      </p:sp>
      <p:sp>
        <p:nvSpPr>
          <p:cNvPr id="4" name="TextBox 3"/>
          <p:cNvSpPr txBox="1"/>
          <p:nvPr/>
        </p:nvSpPr>
        <p:spPr>
          <a:xfrm rot="20790826">
            <a:off x="-839591" y="2142333"/>
            <a:ext cx="14060651" cy="4278094"/>
          </a:xfrm>
          <a:prstGeom prst="rect">
            <a:avLst/>
          </a:prstGeom>
          <a:noFill/>
        </p:spPr>
        <p:txBody>
          <a:bodyPr wrap="square" rtlCol="0">
            <a:spAutoFit/>
          </a:bodyPr>
          <a:lstStyle/>
          <a:p>
            <a:pPr algn="ctr" rtl="1"/>
            <a:r>
              <a:rPr lang="ar-SA" sz="3600" dirty="0">
                <a:solidFill>
                  <a:schemeClr val="tx2">
                    <a:lumMod val="20000"/>
                    <a:lumOff val="80000"/>
                  </a:schemeClr>
                </a:solidFill>
                <a:effectLst>
                  <a:outerShdw blurRad="38100" dist="38100" dir="2700000" algn="tl">
                    <a:srgbClr val="000000">
                      <a:alpha val="43137"/>
                    </a:srgbClr>
                  </a:outerShdw>
                </a:effectLst>
                <a:cs typeface="B Titr" pitchFamily="2" charset="-78"/>
              </a:rPr>
              <a:t>« وَ اسْتَفْزِزْ مَنِ اسْتَطَعْتَ مِنْهُمْ بِصَوْتِکَ وَ أَجْلِبْ عَلَیْهِمْ بِخَیْلِکَ وَ رَجِلِکَ </a:t>
            </a:r>
            <a:endParaRPr lang="en-US" sz="3600" dirty="0">
              <a:solidFill>
                <a:schemeClr val="tx2">
                  <a:lumMod val="20000"/>
                  <a:lumOff val="80000"/>
                </a:schemeClr>
              </a:solidFill>
              <a:effectLst>
                <a:outerShdw blurRad="38100" dist="38100" dir="2700000" algn="tl">
                  <a:srgbClr val="000000">
                    <a:alpha val="43137"/>
                  </a:srgbClr>
                </a:outerShdw>
              </a:effectLst>
              <a:cs typeface="B Titr" pitchFamily="2" charset="-78"/>
            </a:endParaRPr>
          </a:p>
          <a:p>
            <a:pPr algn="ctr" rtl="1"/>
            <a:r>
              <a:rPr lang="ar-SA" sz="3600" dirty="0">
                <a:solidFill>
                  <a:schemeClr val="tx2">
                    <a:lumMod val="20000"/>
                    <a:lumOff val="80000"/>
                  </a:schemeClr>
                </a:solidFill>
                <a:effectLst>
                  <a:outerShdw blurRad="38100" dist="38100" dir="2700000" algn="tl">
                    <a:srgbClr val="000000">
                      <a:alpha val="43137"/>
                    </a:srgbClr>
                  </a:outerShdw>
                </a:effectLst>
                <a:cs typeface="B Titr" pitchFamily="2" charset="-78"/>
              </a:rPr>
              <a:t>وَ شارِکْهُمْ فِی الْأَمْوالِ وَ الْأَوْلادِ وَعِدْهُمْ وَ ما یَعِدُهُمُ الشَّیْطانُ إِلاَّ غُرُوراً »</a:t>
            </a:r>
            <a:endParaRPr lang="fa-IR" sz="3600" dirty="0">
              <a:solidFill>
                <a:schemeClr val="tx2">
                  <a:lumMod val="20000"/>
                  <a:lumOff val="80000"/>
                </a:schemeClr>
              </a:solidFill>
              <a:effectLst>
                <a:outerShdw blurRad="38100" dist="38100" dir="2700000" algn="tl">
                  <a:srgbClr val="000000">
                    <a:alpha val="43137"/>
                  </a:srgbClr>
                </a:outerShdw>
              </a:effectLst>
              <a:cs typeface="B Titr" pitchFamily="2" charset="-78"/>
            </a:endParaRPr>
          </a:p>
          <a:p>
            <a:pPr algn="ctr" rtl="1"/>
            <a:r>
              <a:rPr lang="ar-SA" sz="3600" dirty="0">
                <a:solidFill>
                  <a:schemeClr val="tx2">
                    <a:lumMod val="20000"/>
                    <a:lumOff val="80000"/>
                  </a:schemeClr>
                </a:solidFill>
                <a:cs typeface="B Titr" pitchFamily="2" charset="-78"/>
              </a:rPr>
              <a:t> </a:t>
            </a:r>
            <a:endParaRPr lang="en-US" sz="3600" dirty="0">
              <a:solidFill>
                <a:schemeClr val="tx2">
                  <a:lumMod val="20000"/>
                  <a:lumOff val="80000"/>
                </a:schemeClr>
              </a:solidFill>
              <a:cs typeface="B Titr" pitchFamily="2" charset="-78"/>
            </a:endParaRPr>
          </a:p>
          <a:p>
            <a:pPr algn="ctr" rtl="1"/>
            <a:r>
              <a:rPr lang="ar-SA" sz="2800" dirty="0">
                <a:solidFill>
                  <a:srgbClr val="FFFF00"/>
                </a:solidFill>
                <a:effectLst>
                  <a:outerShdw blurRad="38100" dist="38100" dir="2700000" algn="tl">
                    <a:srgbClr val="000000">
                      <a:alpha val="43137"/>
                    </a:srgbClr>
                  </a:outerShdw>
                </a:effectLst>
                <a:cs typeface="B Titr" pitchFamily="2" charset="-78"/>
              </a:rPr>
              <a:t>« و هر کس از آنها را بتوانی به آوای خود </a:t>
            </a:r>
            <a:r>
              <a:rPr lang="ar-SA" sz="2400" dirty="0">
                <a:solidFill>
                  <a:srgbClr val="FFFF00"/>
                </a:solidFill>
                <a:effectLst>
                  <a:outerShdw blurRad="38100" dist="38100" dir="2700000" algn="tl">
                    <a:srgbClr val="000000">
                      <a:alpha val="43137"/>
                    </a:srgbClr>
                  </a:outerShdw>
                </a:effectLst>
                <a:cs typeface="B Titr" pitchFamily="2" charset="-78"/>
              </a:rPr>
              <a:t>(به سوی گناه) </a:t>
            </a:r>
            <a:r>
              <a:rPr lang="ar-SA" sz="2800" dirty="0">
                <a:solidFill>
                  <a:srgbClr val="FFFF00"/>
                </a:solidFill>
                <a:effectLst>
                  <a:outerShdw blurRad="38100" dist="38100" dir="2700000" algn="tl">
                    <a:srgbClr val="000000">
                      <a:alpha val="43137"/>
                    </a:srgbClr>
                  </a:outerShdw>
                </a:effectLst>
                <a:cs typeface="B Titr" pitchFamily="2" charset="-78"/>
              </a:rPr>
              <a:t>برانگیز، </a:t>
            </a:r>
            <a:endParaRPr lang="fa-IR" sz="2800" dirty="0">
              <a:solidFill>
                <a:srgbClr val="FFFF00"/>
              </a:solidFill>
              <a:effectLst>
                <a:outerShdw blurRad="38100" dist="38100" dir="2700000" algn="tl">
                  <a:srgbClr val="000000">
                    <a:alpha val="43137"/>
                  </a:srgbClr>
                </a:outerShdw>
              </a:effectLst>
              <a:cs typeface="B Titr" pitchFamily="2" charset="-78"/>
            </a:endParaRPr>
          </a:p>
          <a:p>
            <a:pPr algn="ctr" rtl="1"/>
            <a:r>
              <a:rPr lang="ar-SA" sz="2800" dirty="0">
                <a:solidFill>
                  <a:srgbClr val="FFFF00"/>
                </a:solidFill>
                <a:effectLst>
                  <a:outerShdw blurRad="38100" dist="38100" dir="2700000" algn="tl">
                    <a:srgbClr val="000000">
                      <a:alpha val="43137"/>
                    </a:srgbClr>
                  </a:outerShdw>
                </a:effectLst>
                <a:cs typeface="B Titr" pitchFamily="2" charset="-78"/>
              </a:rPr>
              <a:t>و بر آنها </a:t>
            </a:r>
            <a:r>
              <a:rPr lang="ar-SA" sz="2400" dirty="0">
                <a:solidFill>
                  <a:srgbClr val="FFFF00"/>
                </a:solidFill>
                <a:effectLst>
                  <a:outerShdw blurRad="38100" dist="38100" dir="2700000" algn="tl">
                    <a:srgbClr val="000000">
                      <a:alpha val="43137"/>
                    </a:srgbClr>
                  </a:outerShdw>
                </a:effectLst>
                <a:cs typeface="B Titr" pitchFamily="2" charset="-78"/>
              </a:rPr>
              <a:t>(برای راندن به سوی معاصی) </a:t>
            </a:r>
            <a:r>
              <a:rPr lang="ar-SA" sz="2800" dirty="0">
                <a:solidFill>
                  <a:srgbClr val="FFFF00"/>
                </a:solidFill>
                <a:effectLst>
                  <a:outerShdw blurRad="38100" dist="38100" dir="2700000" algn="tl">
                    <a:srgbClr val="000000">
                      <a:alpha val="43137"/>
                    </a:srgbClr>
                  </a:outerShdw>
                </a:effectLst>
                <a:cs typeface="B Titr" pitchFamily="2" charset="-78"/>
              </a:rPr>
              <a:t>با سواره‌ها و پیاده‌های </a:t>
            </a:r>
            <a:r>
              <a:rPr lang="ar-SA" sz="2400" dirty="0">
                <a:solidFill>
                  <a:srgbClr val="FFFF00"/>
                </a:solidFill>
                <a:effectLst>
                  <a:outerShdw blurRad="38100" dist="38100" dir="2700000" algn="tl">
                    <a:srgbClr val="000000">
                      <a:alpha val="43137"/>
                    </a:srgbClr>
                  </a:outerShdw>
                </a:effectLst>
                <a:cs typeface="B Titr" pitchFamily="2" charset="-78"/>
              </a:rPr>
              <a:t>( لشکر) </a:t>
            </a:r>
            <a:r>
              <a:rPr lang="ar-SA" sz="2800" dirty="0">
                <a:solidFill>
                  <a:srgbClr val="FFFF00"/>
                </a:solidFill>
                <a:effectLst>
                  <a:outerShdw blurRad="38100" dist="38100" dir="2700000" algn="tl">
                    <a:srgbClr val="000000">
                      <a:alpha val="43137"/>
                    </a:srgbClr>
                  </a:outerShdw>
                </a:effectLst>
                <a:cs typeface="B Titr" pitchFamily="2" charset="-78"/>
              </a:rPr>
              <a:t>خود بانگ بزن،</a:t>
            </a:r>
            <a:endParaRPr lang="fa-IR" sz="2800" dirty="0">
              <a:solidFill>
                <a:srgbClr val="FFFF00"/>
              </a:solidFill>
              <a:effectLst>
                <a:outerShdw blurRad="38100" dist="38100" dir="2700000" algn="tl">
                  <a:srgbClr val="000000">
                    <a:alpha val="43137"/>
                  </a:srgbClr>
                </a:outerShdw>
              </a:effectLst>
              <a:cs typeface="B Titr" pitchFamily="2" charset="-78"/>
            </a:endParaRPr>
          </a:p>
          <a:p>
            <a:pPr algn="ctr" rtl="1"/>
            <a:r>
              <a:rPr lang="ar-SA" sz="2800" dirty="0">
                <a:solidFill>
                  <a:srgbClr val="FFFF00"/>
                </a:solidFill>
                <a:effectLst>
                  <a:outerShdw blurRad="38100" dist="38100" dir="2700000" algn="tl">
                    <a:srgbClr val="000000">
                      <a:alpha val="43137"/>
                    </a:srgbClr>
                  </a:outerShdw>
                </a:effectLst>
                <a:cs typeface="B Titr" pitchFamily="2" charset="-78"/>
              </a:rPr>
              <a:t> و با آنها در </a:t>
            </a:r>
            <a:r>
              <a:rPr lang="ar-SA" sz="2800" dirty="0">
                <a:solidFill>
                  <a:srgbClr val="FF0000"/>
                </a:solidFill>
                <a:effectLst>
                  <a:outerShdw blurRad="38100" dist="38100" dir="2700000" algn="tl">
                    <a:srgbClr val="000000">
                      <a:alpha val="43137"/>
                    </a:srgbClr>
                  </a:outerShdw>
                </a:effectLst>
                <a:cs typeface="B Titr" pitchFamily="2" charset="-78"/>
              </a:rPr>
              <a:t>اموال و فرزندان </a:t>
            </a:r>
            <a:r>
              <a:rPr lang="ar-SA" sz="2800" dirty="0">
                <a:solidFill>
                  <a:srgbClr val="FFFF00"/>
                </a:solidFill>
                <a:effectLst>
                  <a:outerShdw blurRad="38100" dist="38100" dir="2700000" algn="tl">
                    <a:srgbClr val="000000">
                      <a:alpha val="43137"/>
                    </a:srgbClr>
                  </a:outerShdw>
                </a:effectLst>
                <a:cs typeface="B Titr" pitchFamily="2" charset="-78"/>
              </a:rPr>
              <a:t>شرکت نما، و آنها را </a:t>
            </a:r>
            <a:r>
              <a:rPr lang="ar-SA" sz="2400" dirty="0">
                <a:solidFill>
                  <a:srgbClr val="FFFF00"/>
                </a:solidFill>
                <a:effectLst>
                  <a:outerShdw blurRad="38100" dist="38100" dir="2700000" algn="tl">
                    <a:srgbClr val="000000">
                      <a:alpha val="43137"/>
                    </a:srgbClr>
                  </a:outerShdw>
                </a:effectLst>
                <a:cs typeface="B Titr" pitchFamily="2" charset="-78"/>
              </a:rPr>
              <a:t>(در ترک هر واجب و انجام هر حرام) </a:t>
            </a:r>
            <a:r>
              <a:rPr lang="ar-SA" sz="2800" dirty="0">
                <a:solidFill>
                  <a:srgbClr val="FFFF00"/>
                </a:solidFill>
                <a:effectLst>
                  <a:outerShdw blurRad="38100" dist="38100" dir="2700000" algn="tl">
                    <a:srgbClr val="000000">
                      <a:alpha val="43137"/>
                    </a:srgbClr>
                  </a:outerShdw>
                </a:effectLst>
                <a:cs typeface="B Titr" pitchFamily="2" charset="-78"/>
              </a:rPr>
              <a:t>وعده ده </a:t>
            </a:r>
            <a:endParaRPr lang="fa-IR" sz="2800" dirty="0">
              <a:solidFill>
                <a:srgbClr val="FFFF00"/>
              </a:solidFill>
              <a:effectLst>
                <a:outerShdw blurRad="38100" dist="38100" dir="2700000" algn="tl">
                  <a:srgbClr val="000000">
                    <a:alpha val="43137"/>
                  </a:srgbClr>
                </a:outerShdw>
              </a:effectLst>
              <a:cs typeface="B Titr" pitchFamily="2" charset="-78"/>
            </a:endParaRPr>
          </a:p>
          <a:p>
            <a:pPr algn="ctr" rtl="1"/>
            <a:r>
              <a:rPr lang="ar-SA" sz="2800" dirty="0">
                <a:solidFill>
                  <a:srgbClr val="FFFF00"/>
                </a:solidFill>
                <a:effectLst>
                  <a:outerShdw blurRad="38100" dist="38100" dir="2700000" algn="tl">
                    <a:srgbClr val="000000">
                      <a:alpha val="43137"/>
                    </a:srgbClr>
                  </a:outerShdw>
                </a:effectLst>
                <a:cs typeface="B Titr" pitchFamily="2" charset="-78"/>
              </a:rPr>
              <a:t>و </a:t>
            </a:r>
            <a:r>
              <a:rPr lang="ar-SA" sz="2400" dirty="0">
                <a:solidFill>
                  <a:srgbClr val="FFFF00"/>
                </a:solidFill>
                <a:effectLst>
                  <a:outerShdw blurRad="38100" dist="38100" dir="2700000" algn="tl">
                    <a:srgbClr val="000000">
                      <a:alpha val="43137"/>
                    </a:srgbClr>
                  </a:outerShdw>
                </a:effectLst>
                <a:cs typeface="B Titr" pitchFamily="2" charset="-78"/>
              </a:rPr>
              <a:t>(باید بدانند که) </a:t>
            </a:r>
            <a:r>
              <a:rPr lang="ar-SA" sz="2800" dirty="0">
                <a:solidFill>
                  <a:srgbClr val="FFFF00"/>
                </a:solidFill>
                <a:effectLst>
                  <a:outerShdw blurRad="38100" dist="38100" dir="2700000" algn="tl">
                    <a:srgbClr val="000000">
                      <a:alpha val="43137"/>
                    </a:srgbClr>
                  </a:outerShdw>
                </a:effectLst>
                <a:cs typeface="B Titr" pitchFamily="2" charset="-78"/>
              </a:rPr>
              <a:t>هرگز شیطان به آنها غیر از فریب و نیرنگ وعده‌ای نمی‌دهد.»</a:t>
            </a:r>
            <a:endParaRPr lang="en-US" sz="2800" dirty="0">
              <a:solidFill>
                <a:srgbClr val="FFFF00"/>
              </a:solidFill>
              <a:effectLst>
                <a:outerShdw blurRad="38100" dist="38100" dir="2700000" algn="tl">
                  <a:srgbClr val="000000">
                    <a:alpha val="43137"/>
                  </a:srgbClr>
                </a:outerShdw>
              </a:effectLst>
              <a:cs typeface="B Titr" pitchFamily="2" charset="-78"/>
            </a:endParaRPr>
          </a:p>
          <a:p>
            <a:pPr algn="ctr" rtl="1"/>
            <a:endParaRPr lang="en-US" sz="2800" dirty="0">
              <a:solidFill>
                <a:srgbClr val="FFFF00"/>
              </a:solidFill>
              <a:effectLst>
                <a:outerShdw blurRad="38100" dist="38100" dir="2700000" algn="tl">
                  <a:srgbClr val="000000">
                    <a:alpha val="43137"/>
                  </a:srgbClr>
                </a:outerShdw>
              </a:effectLst>
              <a:cs typeface="B Titr" pitchFamily="2" charset="-78"/>
            </a:endParaRPr>
          </a:p>
          <a:p>
            <a:pPr algn="ctr" rtl="1"/>
            <a:r>
              <a:rPr lang="ar-SA" sz="2400" dirty="0">
                <a:solidFill>
                  <a:srgbClr val="FFFF00"/>
                </a:solidFill>
                <a:effectLst>
                  <a:outerShdw blurRad="38100" dist="38100" dir="2700000" algn="tl">
                    <a:srgbClr val="000000">
                      <a:alpha val="43137"/>
                    </a:srgbClr>
                  </a:outerShdw>
                </a:effectLst>
                <a:cs typeface="B Titr" pitchFamily="2" charset="-78"/>
              </a:rPr>
              <a:t>آیه ۶۴ سوره مبارکه اسراء</a:t>
            </a:r>
            <a:endParaRPr lang="en-US" sz="2400" dirty="0">
              <a:solidFill>
                <a:srgbClr val="FFFF00"/>
              </a:solidFill>
              <a:effectLst>
                <a:outerShdw blurRad="38100" dist="38100" dir="2700000" algn="tl">
                  <a:srgbClr val="000000">
                    <a:alpha val="43137"/>
                  </a:srgbClr>
                </a:outerShdw>
              </a:effectLst>
              <a:cs typeface="B Titr" pitchFamily="2" charset="-78"/>
            </a:endParaRPr>
          </a:p>
        </p:txBody>
      </p:sp>
    </p:spTree>
    <p:extLst>
      <p:ext uri="{BB962C8B-B14F-4D97-AF65-F5344CB8AC3E}">
        <p14:creationId xmlns:p14="http://schemas.microsoft.com/office/powerpoint/2010/main" val="1865806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Tree>
    <p:extLst>
      <p:ext uri="{BB962C8B-B14F-4D97-AF65-F5344CB8AC3E}">
        <p14:creationId xmlns:p14="http://schemas.microsoft.com/office/powerpoint/2010/main" val="85749325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8C28A2-1814-42A3-8306-5382C34CAEA6}"/>
              </a:ext>
            </a:extLst>
          </p:cNvPr>
          <p:cNvSpPr>
            <a:spLocks noGrp="1"/>
          </p:cNvSpPr>
          <p:nvPr>
            <p:ph idx="1"/>
          </p:nvPr>
        </p:nvSpPr>
        <p:spPr>
          <a:xfrm rot="20443499">
            <a:off x="389727" y="3042083"/>
            <a:ext cx="12469706" cy="4709160"/>
          </a:xfrm>
        </p:spPr>
        <p:txBody>
          <a:bodyPr>
            <a:normAutofit/>
          </a:bodyPr>
          <a:lstStyle/>
          <a:p>
            <a:pPr marL="137141" indent="0" algn="ctr" rtl="1">
              <a:buNone/>
            </a:pPr>
            <a:r>
              <a:rPr lang="fa-IR" sz="3600" b="1" dirty="0">
                <a:cs typeface="B Titr" panose="00000700000000000000" pitchFamily="2" charset="-78"/>
              </a:rPr>
              <a:t>«ثُمَّ كَانَ عَاقِبَةَ الَّذِينَ أَسَاءُوا السُّوأَى أَنْ كَذَّبُوا بِآيَاتِ اللَّهِ وَكَانُوا بِهَا يَسْتَهْزِئُونَ؛</a:t>
            </a:r>
            <a:endParaRPr lang="en-US" sz="3600" b="1" dirty="0">
              <a:cs typeface="B Titr" panose="00000700000000000000" pitchFamily="2" charset="-78"/>
            </a:endParaRPr>
          </a:p>
          <a:p>
            <a:pPr marL="137141" indent="0" algn="ctr" rtl="1">
              <a:buNone/>
            </a:pPr>
            <a:r>
              <a:rPr lang="fa-IR" sz="3600" b="1" dirty="0">
                <a:cs typeface="B Titr" panose="00000700000000000000" pitchFamily="2" charset="-78"/>
              </a:rPr>
              <a:t>سپس عاقبت کسانی که اعمال زشت انجام دادند</a:t>
            </a:r>
            <a:endParaRPr lang="en-US" sz="3600" b="1" dirty="0">
              <a:cs typeface="B Titr" panose="00000700000000000000" pitchFamily="2" charset="-78"/>
            </a:endParaRPr>
          </a:p>
          <a:p>
            <a:pPr marL="137141" indent="0" algn="ctr" rtl="1">
              <a:buNone/>
            </a:pPr>
            <a:r>
              <a:rPr lang="fa-IR" sz="3600" b="1" dirty="0">
                <a:cs typeface="B Titr" panose="00000700000000000000" pitchFamily="2" charset="-78"/>
              </a:rPr>
              <a:t>بجایی رسید که آیات خدا را تکذیب کردند و به سُخره گرفتند»</a:t>
            </a:r>
            <a:endParaRPr lang="en-US" sz="3600" b="1" dirty="0">
              <a:cs typeface="B Titr" panose="00000700000000000000" pitchFamily="2" charset="-78"/>
            </a:endParaRPr>
          </a:p>
          <a:p>
            <a:pPr marL="137141" indent="0" algn="ctr" rtl="1">
              <a:buNone/>
            </a:pPr>
            <a:r>
              <a:rPr lang="fa-IR" b="1" dirty="0">
                <a:cs typeface="B Titr" panose="00000700000000000000" pitchFamily="2" charset="-78"/>
              </a:rPr>
              <a:t>آیه­ی 10 سوره­ روم </a:t>
            </a:r>
            <a:endParaRPr lang="en-US" dirty="0">
              <a:cs typeface="B Titr" panose="00000700000000000000" pitchFamily="2" charset="-78"/>
            </a:endParaRPr>
          </a:p>
        </p:txBody>
      </p:sp>
    </p:spTree>
    <p:extLst>
      <p:ext uri="{BB962C8B-B14F-4D97-AF65-F5344CB8AC3E}">
        <p14:creationId xmlns:p14="http://schemas.microsoft.com/office/powerpoint/2010/main" val="110443821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97A018-1A49-4C0B-82A2-4FCC8D6D194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88" y="0"/>
            <a:ext cx="3400023" cy="5029200"/>
          </a:xfrm>
          <a:prstGeom prst="rect">
            <a:avLst/>
          </a:prstGeom>
        </p:spPr>
      </p:pic>
      <p:pic>
        <p:nvPicPr>
          <p:cNvPr id="7" name="Picture 6">
            <a:extLst>
              <a:ext uri="{FF2B5EF4-FFF2-40B4-BE49-F238E27FC236}">
                <a16:creationId xmlns:a16="http://schemas.microsoft.com/office/drawing/2014/main" id="{2CDB02D9-B333-4418-BC24-39B3CFE894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494"/>
          <a:stretch/>
        </p:blipFill>
        <p:spPr>
          <a:xfrm>
            <a:off x="7534356" y="-76200"/>
            <a:ext cx="4656056" cy="5029200"/>
          </a:xfrm>
          <a:prstGeom prst="rect">
            <a:avLst/>
          </a:prstGeom>
        </p:spPr>
      </p:pic>
      <p:pic>
        <p:nvPicPr>
          <p:cNvPr id="9" name="Picture 8">
            <a:extLst>
              <a:ext uri="{FF2B5EF4-FFF2-40B4-BE49-F238E27FC236}">
                <a16:creationId xmlns:a16="http://schemas.microsoft.com/office/drawing/2014/main" id="{26859097-2DF6-44F8-A4DC-82B1905F12E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79812" y="1828800"/>
            <a:ext cx="3750025" cy="5029200"/>
          </a:xfrm>
          <a:prstGeom prst="rect">
            <a:avLst/>
          </a:prstGeom>
        </p:spPr>
      </p:pic>
    </p:spTree>
    <p:extLst>
      <p:ext uri="{BB962C8B-B14F-4D97-AF65-F5344CB8AC3E}">
        <p14:creationId xmlns:p14="http://schemas.microsoft.com/office/powerpoint/2010/main" val="67020343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357DBA-EF5B-4D31-BABC-C5158A729D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70812" y="0"/>
            <a:ext cx="4419600" cy="6858000"/>
          </a:xfrm>
          <a:prstGeom prst="rect">
            <a:avLst/>
          </a:prstGeom>
        </p:spPr>
      </p:pic>
      <p:pic>
        <p:nvPicPr>
          <p:cNvPr id="3" name="Picture 2">
            <a:extLst>
              <a:ext uri="{FF2B5EF4-FFF2-40B4-BE49-F238E27FC236}">
                <a16:creationId xmlns:a16="http://schemas.microsoft.com/office/drawing/2014/main" id="{3B698F54-583A-4AA3-83D8-FA0F30A108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25" y="0"/>
            <a:ext cx="6549887" cy="6858000"/>
          </a:xfrm>
          <a:prstGeom prst="rect">
            <a:avLst/>
          </a:prstGeom>
        </p:spPr>
      </p:pic>
    </p:spTree>
    <p:extLst>
      <p:ext uri="{BB962C8B-B14F-4D97-AF65-F5344CB8AC3E}">
        <p14:creationId xmlns:p14="http://schemas.microsoft.com/office/powerpoint/2010/main" val="51220067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07867" y="0"/>
            <a:ext cx="10969943" cy="1143000"/>
          </a:xfrm>
        </p:spPr>
        <p:txBody>
          <a:bodyPr>
            <a:normAutofit/>
          </a:bodyPr>
          <a:lstStyle/>
          <a:p>
            <a:pPr rtl="1"/>
            <a:r>
              <a:rPr lang="fa-IR" sz="6000" dirty="0">
                <a:cs typeface="B Titr" pitchFamily="2" charset="-78"/>
              </a:rPr>
              <a:t>دستکاری روان شناختی جامعه</a:t>
            </a:r>
            <a:endParaRPr lang="en-US" sz="6000" dirty="0">
              <a:cs typeface="B Titr" pitchFamily="2" charset="-78"/>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46" y="3675797"/>
            <a:ext cx="4728429" cy="3200400"/>
          </a:xfrm>
          <a:prstGeom prst="roundRect">
            <a:avLst>
              <a:gd name="adj" fmla="val 8594"/>
            </a:avLst>
          </a:prstGeom>
          <a:solidFill>
            <a:srgbClr val="FFFFFF">
              <a:shade val="85000"/>
            </a:srgbClr>
          </a:solidFill>
          <a:ln>
            <a:noFill/>
          </a:ln>
          <a:effectLst/>
        </p:spPr>
      </p:pic>
      <p:pic>
        <p:nvPicPr>
          <p:cNvPr id="6" name="Picture 5">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374065">
            <a:off x="4728411" y="1546568"/>
            <a:ext cx="7232966" cy="30818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68503949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par>
                          <p:cTn id="12" fill="hold">
                            <p:stCondLst>
                              <p:cond delay="2500"/>
                            </p:stCondLst>
                            <p:childTnLst>
                              <p:par>
                                <p:cTn id="13" presetID="6"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88825"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3658555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7A8F739E-85E0-44BF-B0E7-CE981C2E2B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2824" y="0"/>
            <a:ext cx="10543176" cy="6858000"/>
          </a:xfrm>
          <a:prstGeom prst="rect">
            <a:avLst/>
          </a:prstGeom>
        </p:spPr>
      </p:pic>
    </p:spTree>
    <p:extLst>
      <p:ext uri="{BB962C8B-B14F-4D97-AF65-F5344CB8AC3E}">
        <p14:creationId xmlns:p14="http://schemas.microsoft.com/office/powerpoint/2010/main" val="141997640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5412" y="20782"/>
            <a:ext cx="6858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8388231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sih488\Desktop\photo_2017-09-25_09-10-45.jpg"/>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23197" y="1"/>
            <a:ext cx="5486402" cy="6858000"/>
          </a:xfrm>
          <a:prstGeom prst="rect">
            <a:avLst/>
          </a:prstGeom>
        </p:spPr>
      </p:pic>
      <p:pic>
        <p:nvPicPr>
          <p:cNvPr id="3" name="Picture 2">
            <a:extLst>
              <a:ext uri="{FF2B5EF4-FFF2-40B4-BE49-F238E27FC236}">
                <a16:creationId xmlns:a16="http://schemas.microsoft.com/office/drawing/2014/main" id="{73FABCDF-1739-485D-A515-0054FEDD66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04011" y="-19530"/>
            <a:ext cx="5486401" cy="6858000"/>
          </a:xfrm>
          <a:prstGeom prst="rect">
            <a:avLst/>
          </a:prstGeom>
        </p:spPr>
      </p:pic>
    </p:spTree>
    <p:extLst>
      <p:ext uri="{BB962C8B-B14F-4D97-AF65-F5344CB8AC3E}">
        <p14:creationId xmlns:p14="http://schemas.microsoft.com/office/powerpoint/2010/main" val="38611850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131B481-54D7-4F12-8C70-3284FC3197EA}"/>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372868"/>
            <a:ext cx="7825997" cy="4361498"/>
          </a:xfrm>
        </p:spPr>
      </p:pic>
      <p:pic>
        <p:nvPicPr>
          <p:cNvPr id="3" name="Picture 2">
            <a:extLst>
              <a:ext uri="{FF2B5EF4-FFF2-40B4-BE49-F238E27FC236}">
                <a16:creationId xmlns:a16="http://schemas.microsoft.com/office/drawing/2014/main" id="{023E5C47-FEDF-452B-9160-D82158A41D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9412" y="1372868"/>
            <a:ext cx="4161667" cy="4361498"/>
          </a:xfrm>
          <a:prstGeom prst="rect">
            <a:avLst/>
          </a:prstGeom>
        </p:spPr>
      </p:pic>
      <p:pic>
        <p:nvPicPr>
          <p:cNvPr id="4" name="Picture 3">
            <a:extLst>
              <a:ext uri="{FF2B5EF4-FFF2-40B4-BE49-F238E27FC236}">
                <a16:creationId xmlns:a16="http://schemas.microsoft.com/office/drawing/2014/main" id="{67CEC8ED-9205-4BB4-AC18-877B6FEFDA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33400"/>
            <a:ext cx="7825997" cy="867542"/>
          </a:xfrm>
          <a:prstGeom prst="rect">
            <a:avLst/>
          </a:prstGeom>
        </p:spPr>
      </p:pic>
    </p:spTree>
    <p:extLst>
      <p:ext uri="{BB962C8B-B14F-4D97-AF65-F5344CB8AC3E}">
        <p14:creationId xmlns:p14="http://schemas.microsoft.com/office/powerpoint/2010/main" val="407944300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BF5422-D334-4E3A-983E-BF381EE9B1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700752" cy="6858000"/>
          </a:xfrm>
          <a:prstGeom prst="rect">
            <a:avLst/>
          </a:prstGeom>
        </p:spPr>
      </p:pic>
    </p:spTree>
    <p:extLst>
      <p:ext uri="{BB962C8B-B14F-4D97-AF65-F5344CB8AC3E}">
        <p14:creationId xmlns:p14="http://schemas.microsoft.com/office/powerpoint/2010/main" val="256380148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6611" y="7961"/>
            <a:ext cx="7542213" cy="44878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676400"/>
            <a:ext cx="4570413" cy="5186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76980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1"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9878"/>
            <a:ext cx="5713412" cy="6858000"/>
          </a:xfrm>
          <a:prstGeom prst="rect">
            <a:avLst/>
          </a:prstGeom>
        </p:spPr>
      </p:pic>
      <p:pic>
        <p:nvPicPr>
          <p:cNvPr id="3" name="Picture 3" descr="C:\Users\masih488\Desktop\mormonad-you-are-what-you-watch-1118250-wallpaper.jpg">
            <a:extLst>
              <a:ext uri="{FF2B5EF4-FFF2-40B4-BE49-F238E27FC236}">
                <a16:creationId xmlns:a16="http://schemas.microsoft.com/office/drawing/2014/main" id="{1EB0DF77-BC35-40B7-BB6F-37B5B8A2A8E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475414" y="0"/>
            <a:ext cx="5713412" cy="6858000"/>
          </a:xfrm>
          <a:prstGeom prst="rect">
            <a:avLst/>
          </a:prstGeom>
        </p:spPr>
      </p:pic>
    </p:spTree>
    <p:extLst>
      <p:ext uri="{BB962C8B-B14F-4D97-AF65-F5344CB8AC3E}">
        <p14:creationId xmlns:p14="http://schemas.microsoft.com/office/powerpoint/2010/main" val="39560647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183A-BD4C-4F08-93B9-7E065D8A9C53}"/>
              </a:ext>
            </a:extLst>
          </p:cNvPr>
          <p:cNvSpPr>
            <a:spLocks noGrp="1"/>
          </p:cNvSpPr>
          <p:nvPr>
            <p:ph type="title"/>
          </p:nvPr>
        </p:nvSpPr>
        <p:spPr/>
        <p:txBody>
          <a:bodyPr/>
          <a:lstStyle/>
          <a:p>
            <a:endParaRPr lang="en-US"/>
          </a:p>
        </p:txBody>
      </p:sp>
      <p:pic>
        <p:nvPicPr>
          <p:cNvPr id="4" name="Picture 2" descr="C:\Users\masih488\Desktop\r31-1024x686_1.jpg">
            <a:hlinkClick r:id="rId2"/>
            <a:extLst>
              <a:ext uri="{FF2B5EF4-FFF2-40B4-BE49-F238E27FC236}">
                <a16:creationId xmlns:a16="http://schemas.microsoft.com/office/drawing/2014/main" id="{B7A3C441-54B4-492E-9DAD-DB160481C16B}"/>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1664" y="0"/>
            <a:ext cx="12188825" cy="6858000"/>
          </a:xfrm>
          <a:prstGeom prst="rect">
            <a:avLst/>
          </a:prstGeom>
        </p:spPr>
      </p:pic>
    </p:spTree>
    <p:extLst>
      <p:ext uri="{BB962C8B-B14F-4D97-AF65-F5344CB8AC3E}">
        <p14:creationId xmlns:p14="http://schemas.microsoft.com/office/powerpoint/2010/main" val="325036824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جنگ موریانه ها-کتاب\1متن نهایی\نهایی کتاب\خشونت رسانه ای.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95" y="2628"/>
            <a:ext cx="12182530" cy="6858000"/>
          </a:xfrm>
          <a:prstGeom prst="rect">
            <a:avLst/>
          </a:prstGeom>
        </p:spPr>
      </p:pic>
    </p:spTree>
    <p:extLst>
      <p:ext uri="{BB962C8B-B14F-4D97-AF65-F5344CB8AC3E}">
        <p14:creationId xmlns:p14="http://schemas.microsoft.com/office/powerpoint/2010/main" val="188385297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88826" cy="6838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0560094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48D381-B07D-4BF1-B204-3F03DCB832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8197"/>
            <a:ext cx="4852035" cy="6858000"/>
          </a:xfrm>
          <a:prstGeom prst="rect">
            <a:avLst/>
          </a:prstGeom>
        </p:spPr>
      </p:pic>
      <p:pic>
        <p:nvPicPr>
          <p:cNvPr id="3" name="Picture 2">
            <a:hlinkClick r:id="rId3"/>
            <a:extLst>
              <a:ext uri="{FF2B5EF4-FFF2-40B4-BE49-F238E27FC236}">
                <a16:creationId xmlns:a16="http://schemas.microsoft.com/office/drawing/2014/main" id="{6CD6BF7B-2DC6-4007-8CA7-7B799809983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77613" y="1219200"/>
            <a:ext cx="6992564"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4439158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12190412" cy="68656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88" y="5410200"/>
            <a:ext cx="6477000" cy="11430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7605128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864EA1-B6D0-40B8-92E7-7DC2C440B7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81841" y="0"/>
            <a:ext cx="5225143"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0953630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54596E-C503-4DFD-B705-C8AF5B9B0F6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82384" y="0"/>
            <a:ext cx="7424057"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695848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61957F-9081-471D-88E7-0C00CD7134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768" t="-120" r="6927" b="120"/>
          <a:stretch/>
        </p:blipFill>
        <p:spPr>
          <a:xfrm>
            <a:off x="0" y="0"/>
            <a:ext cx="4570413" cy="6858000"/>
          </a:xfrm>
          <a:prstGeom prst="rect">
            <a:avLst/>
          </a:prstGeom>
        </p:spPr>
      </p:pic>
      <p:pic>
        <p:nvPicPr>
          <p:cNvPr id="9" name="Picture 8">
            <a:extLst>
              <a:ext uri="{FF2B5EF4-FFF2-40B4-BE49-F238E27FC236}">
                <a16:creationId xmlns:a16="http://schemas.microsoft.com/office/drawing/2014/main" id="{43C4CDA0-8368-4277-B1A5-62DD85F0C86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18412" y="0"/>
            <a:ext cx="4570413" cy="6858000"/>
          </a:xfrm>
          <a:prstGeom prst="rect">
            <a:avLst/>
          </a:prstGeom>
        </p:spPr>
      </p:pic>
      <p:pic>
        <p:nvPicPr>
          <p:cNvPr id="3" name="Picture 2">
            <a:extLst>
              <a:ext uri="{FF2B5EF4-FFF2-40B4-BE49-F238E27FC236}">
                <a16:creationId xmlns:a16="http://schemas.microsoft.com/office/drawing/2014/main" id="{C6AEA14D-9370-4E4C-A32F-28EB57368D7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68339" y="1687606"/>
            <a:ext cx="2819400" cy="348278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8125116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par>
                          <p:cTn id="12" fill="hold">
                            <p:stCondLst>
                              <p:cond delay="2500"/>
                            </p:stCondLst>
                            <p:childTnLst>
                              <p:par>
                                <p:cTn id="13" presetID="8" presetClass="emph" presetSubtype="0" fill="hold" nodeType="afterEffect">
                                  <p:stCondLst>
                                    <p:cond delay="0"/>
                                  </p:stCondLst>
                                  <p:childTnLst>
                                    <p:animRot by="21600000">
                                      <p:cBhvr>
                                        <p:cTn id="14"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827615-DE98-4365-A62B-FF371546994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89212" y="-16218"/>
            <a:ext cx="7391400" cy="68742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422947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DDD646-705E-47BF-8139-D547137C30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542" y="1610451"/>
            <a:ext cx="4386470" cy="5250862"/>
          </a:xfrm>
          <a:prstGeom prst="rect">
            <a:avLst/>
          </a:prstGeom>
          <a:ln>
            <a:noFill/>
          </a:ln>
          <a:effectLst>
            <a:softEdge rad="112500"/>
          </a:effectLst>
        </p:spPr>
      </p:pic>
      <p:pic>
        <p:nvPicPr>
          <p:cNvPr id="7" name="Picture 6">
            <a:extLst>
              <a:ext uri="{FF2B5EF4-FFF2-40B4-BE49-F238E27FC236}">
                <a16:creationId xmlns:a16="http://schemas.microsoft.com/office/drawing/2014/main" id="{23B1969E-C45F-4509-9ED4-D795E1A7E9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8012" y="-53008"/>
            <a:ext cx="7770813" cy="5191484"/>
          </a:xfrm>
          <a:prstGeom prst="rect">
            <a:avLst/>
          </a:prstGeom>
          <a:ln>
            <a:noFill/>
          </a:ln>
          <a:effectLst>
            <a:softEdge rad="112500"/>
          </a:effectLst>
        </p:spPr>
      </p:pic>
    </p:spTree>
    <p:extLst>
      <p:ext uri="{BB962C8B-B14F-4D97-AF65-F5344CB8AC3E}">
        <p14:creationId xmlns:p14="http://schemas.microsoft.com/office/powerpoint/2010/main" val="282396336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FC878C-05A8-4017-B6AF-74F57A5850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4770" y="0"/>
            <a:ext cx="9888842" cy="6858000"/>
          </a:xfrm>
          <a:prstGeom prst="rect">
            <a:avLst/>
          </a:prstGeom>
        </p:spPr>
      </p:pic>
    </p:spTree>
    <p:extLst>
      <p:ext uri="{BB962C8B-B14F-4D97-AF65-F5344CB8AC3E}">
        <p14:creationId xmlns:p14="http://schemas.microsoft.com/office/powerpoint/2010/main" val="13846935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جنگ موریانه ها-کتاب\1متن نهایی\1نهایی کتاب\1متن نهایی-نهایی\سواد جنگ نرم2\1متن کتاب\DVD2\عکس سواد خبری\unnamed(1)-ver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55812" y="0"/>
            <a:ext cx="8077200" cy="68299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87971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A90F641F-3A34-4C79-A0D1-EFE8086759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4722812" cy="6799748"/>
          </a:xfrm>
          <a:prstGeom prst="rect">
            <a:avLst/>
          </a:prstGeom>
        </p:spPr>
      </p:pic>
      <p:pic>
        <p:nvPicPr>
          <p:cNvPr id="7" name="Picture 6">
            <a:hlinkClick r:id="rId4"/>
            <a:extLst>
              <a:ext uri="{FF2B5EF4-FFF2-40B4-BE49-F238E27FC236}">
                <a16:creationId xmlns:a16="http://schemas.microsoft.com/office/drawing/2014/main" id="{427950D2-1DF7-4B5A-A7E4-7B7FA6A065F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66013" y="-5935"/>
            <a:ext cx="4722812" cy="6863935"/>
          </a:xfrm>
          <a:prstGeom prst="rect">
            <a:avLst/>
          </a:prstGeom>
        </p:spPr>
      </p:pic>
    </p:spTree>
    <p:extLst>
      <p:ext uri="{BB962C8B-B14F-4D97-AF65-F5344CB8AC3E}">
        <p14:creationId xmlns:p14="http://schemas.microsoft.com/office/powerpoint/2010/main" val="278603112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sih488\Desktop\362.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1012" y="0"/>
            <a:ext cx="84582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0062076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sih488\Desktop\36.jpg">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6212" y="0"/>
            <a:ext cx="93726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rot="19286825">
            <a:off x="7106408" y="834025"/>
            <a:ext cx="3581400" cy="2062103"/>
          </a:xfrm>
          <a:prstGeom prst="rect">
            <a:avLst/>
          </a:prstGeom>
          <a:noFill/>
        </p:spPr>
        <p:txBody>
          <a:bodyPr wrap="square" rtlCol="0">
            <a:spAutoFit/>
          </a:bodyPr>
          <a:lstStyle/>
          <a:p>
            <a:pPr algn="r" rtl="1"/>
            <a:r>
              <a:rPr lang="fa-IR" sz="3200" dirty="0">
                <a:solidFill>
                  <a:srgbClr val="FFC000"/>
                </a:solidFill>
                <a:cs typeface="B Titr" pitchFamily="2" charset="-78"/>
              </a:rPr>
              <a:t>پارادایم ذهنی:</a:t>
            </a:r>
            <a:br>
              <a:rPr lang="en-US" sz="3200" dirty="0">
                <a:solidFill>
                  <a:srgbClr val="00B0F0"/>
                </a:solidFill>
                <a:cs typeface="B Titr" pitchFamily="2" charset="-78"/>
              </a:rPr>
            </a:br>
            <a:br>
              <a:rPr lang="en-US" sz="3200" dirty="0">
                <a:solidFill>
                  <a:srgbClr val="00B0F0"/>
                </a:solidFill>
                <a:cs typeface="B Titr" pitchFamily="2" charset="-78"/>
              </a:rPr>
            </a:br>
            <a:br>
              <a:rPr lang="fa-IR" sz="3200" dirty="0">
                <a:solidFill>
                  <a:srgbClr val="00B0F0"/>
                </a:solidFill>
                <a:cs typeface="B Titr" pitchFamily="2" charset="-78"/>
              </a:rPr>
            </a:br>
            <a:r>
              <a:rPr lang="fa-IR" sz="3200" dirty="0">
                <a:solidFill>
                  <a:srgbClr val="00B0F0"/>
                </a:solidFill>
                <a:cs typeface="B Titr" pitchFamily="2" charset="-78"/>
              </a:rPr>
              <a:t>قالب های غالب ذهنی</a:t>
            </a:r>
            <a:endParaRPr lang="en-US" sz="3200" dirty="0">
              <a:solidFill>
                <a:srgbClr val="00B0F0"/>
              </a:solidFill>
              <a:cs typeface="B Titr" pitchFamily="2" charset="-78"/>
            </a:endParaRPr>
          </a:p>
        </p:txBody>
      </p:sp>
    </p:spTree>
    <p:extLst>
      <p:ext uri="{BB962C8B-B14F-4D97-AF65-F5344CB8AC3E}">
        <p14:creationId xmlns:p14="http://schemas.microsoft.com/office/powerpoint/2010/main" val="254359347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0414" cy="6934200"/>
          </a:xfrm>
          <a:prstGeom prst="rect">
            <a:avLst/>
          </a:prstGeom>
        </p:spPr>
      </p:pic>
    </p:spTree>
    <p:extLst>
      <p:ext uri="{BB962C8B-B14F-4D97-AF65-F5344CB8AC3E}">
        <p14:creationId xmlns:p14="http://schemas.microsoft.com/office/powerpoint/2010/main" val="381680040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Desktops\شهریور 3\o-TELEVISION-facebook.jpg">
            <a:hlinkClick r:id="rId2"/>
            <a:extLst>
              <a:ext uri="{FF2B5EF4-FFF2-40B4-BE49-F238E27FC236}">
                <a16:creationId xmlns:a16="http://schemas.microsoft.com/office/drawing/2014/main" id="{83E03253-D3D9-4CA3-A811-0400BDE0D8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337" y="0"/>
            <a:ext cx="12252161"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6351526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asih488\Desktop\photo_2017-10-09_21-21-30.jpg">
            <a:extLst>
              <a:ext uri="{FF2B5EF4-FFF2-40B4-BE49-F238E27FC236}">
                <a16:creationId xmlns:a16="http://schemas.microsoft.com/office/drawing/2014/main" id="{96345155-8AD5-410A-9598-D8405E11491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88" y="-956"/>
            <a:ext cx="5486401" cy="6858956"/>
          </a:xfrm>
          <a:prstGeom prst="rect">
            <a:avLst/>
          </a:prstGeom>
        </p:spPr>
      </p:pic>
      <p:pic>
        <p:nvPicPr>
          <p:cNvPr id="8" name="Picture 7">
            <a:extLst>
              <a:ext uri="{FF2B5EF4-FFF2-40B4-BE49-F238E27FC236}">
                <a16:creationId xmlns:a16="http://schemas.microsoft.com/office/drawing/2014/main" id="{BA97EC12-70D3-4CB8-A602-EBE751967F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519"/>
          <a:stretch/>
        </p:blipFill>
        <p:spPr>
          <a:xfrm>
            <a:off x="6704011" y="-152400"/>
            <a:ext cx="5486401" cy="7010400"/>
          </a:xfrm>
          <a:prstGeom prst="rect">
            <a:avLst/>
          </a:prstGeom>
        </p:spPr>
      </p:pic>
    </p:spTree>
    <p:extLst>
      <p:ext uri="{BB962C8B-B14F-4D97-AF65-F5344CB8AC3E}">
        <p14:creationId xmlns:p14="http://schemas.microsoft.com/office/powerpoint/2010/main" val="264137714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themeOverride>
</file>

<file path=ppt/theme/themeOverride2.xml><?xml version="1.0" encoding="utf-8"?>
<a:themeOverride xmlns:a="http://schemas.openxmlformats.org/drawingml/2006/main">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themeOverride>
</file>

<file path=ppt/theme/themeOverride3.xml><?xml version="1.0" encoding="utf-8"?>
<a:themeOverride xmlns:a="http://schemas.openxmlformats.org/drawingml/2006/main">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themeOverride>
</file>

<file path=docProps/app.xml><?xml version="1.0" encoding="utf-8"?>
<Properties xmlns="http://schemas.openxmlformats.org/officeDocument/2006/extended-properties" xmlns:vt="http://schemas.openxmlformats.org/officeDocument/2006/docPropsVTypes">
  <Template/>
  <TotalTime>87642</TotalTime>
  <Words>2361</Words>
  <Application>Microsoft Office PowerPoint</Application>
  <PresentationFormat>Custom</PresentationFormat>
  <Paragraphs>282</Paragraphs>
  <Slides>250</Slides>
  <Notes>15</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250</vt:i4>
      </vt:variant>
    </vt:vector>
  </HeadingPairs>
  <TitlesOfParts>
    <vt:vector size="268" baseType="lpstr">
      <vt:lpstr>AG Letterica-Bold</vt:lpstr>
      <vt:lpstr>맑은 고딕</vt:lpstr>
      <vt:lpstr>Arial Rounded MT Bold</vt:lpstr>
      <vt:lpstr>Calibri</vt:lpstr>
      <vt:lpstr>B Titr</vt:lpstr>
      <vt:lpstr>B Mitra</vt:lpstr>
      <vt:lpstr>IRTitr</vt:lpstr>
      <vt:lpstr>F_esfahan</vt:lpstr>
      <vt:lpstr>B Nazanin+ Black</vt:lpstr>
      <vt:lpstr>B Nazanin+ Bold</vt:lpstr>
      <vt:lpstr>Wingdings 3</vt:lpstr>
      <vt:lpstr>Wingdings</vt:lpstr>
      <vt:lpstr>Lucida Fax</vt:lpstr>
      <vt:lpstr>AG Letterica-Bold Oblique</vt:lpstr>
      <vt:lpstr>Arial</vt:lpstr>
      <vt:lpstr>Bell MT</vt:lpstr>
      <vt:lpstr>Century Gothic</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علوم شناختی در علوم دفاعی؛ پروژه ابرسرباز</vt:lpstr>
      <vt:lpstr>PowerPoint Presentation</vt:lpstr>
      <vt:lpstr>PowerPoint Presentation</vt:lpstr>
      <vt:lpstr>PowerPoint Presentation</vt:lpstr>
      <vt:lpstr>PowerPoint Presentation</vt:lpstr>
      <vt:lpstr>شش محرک مغز قدیم</vt:lpstr>
      <vt:lpstr>تبلیغات پنهان</vt:lpstr>
      <vt:lpstr>PowerPoint Presentation</vt:lpstr>
      <vt:lpstr>PowerPoint Presentation</vt:lpstr>
      <vt:lpstr>PowerPoint Presentation</vt:lpstr>
      <vt:lpstr>دستگاه FMRI</vt:lpstr>
      <vt:lpstr>PowerPoint Presentation</vt:lpstr>
      <vt:lpstr>دستگاه EEGاندازه گیری فرکانس امواج ساطع شده از مغز</vt:lpstr>
      <vt:lpstr>PowerPoint Presentation</vt:lpstr>
      <vt:lpstr>PowerPoint Presentation</vt:lpstr>
      <vt:lpstr>PowerPoint Presentation</vt:lpstr>
      <vt:lpstr>PowerPoint Presentation</vt:lpstr>
      <vt:lpstr>PowerPoint Presentation</vt:lpstr>
      <vt:lpstr>PowerPoint Presentation</vt:lpstr>
      <vt:lpstr>چهار تاکتیک اصلی شیطان برای اغوای بشر</vt:lpstr>
      <vt:lpstr>PowerPoint Presentation</vt:lpstr>
      <vt:lpstr>PowerPoint Presentation</vt:lpstr>
      <vt:lpstr>PowerPoint Presentation</vt:lpstr>
      <vt:lpstr>PowerPoint Presentation</vt:lpstr>
      <vt:lpstr>دستکاری روان شناختی جامعه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هند را در یک جمله توصیف کنید...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تصویر کشورهای حاشیه خلیج فارس</vt:lpstr>
      <vt:lpstr>PowerPoint Presentation</vt:lpstr>
      <vt:lpstr>PowerPoint Presentation</vt:lpstr>
      <vt:lpstr>مقایسه درآمد سرانه نفتی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تصویرغرب و ایالات متحده آمریکا؛ شیطان بزرگ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تصویر رژیم منحوس و دست نشانده پهلوی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"امیرالمومنین حضرت علی (ع)"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 Marketing* نورومارکتينگ</dc:title>
  <dc:creator>masih488</dc:creator>
  <cp:lastModifiedBy>TakBrand</cp:lastModifiedBy>
  <cp:revision>1734</cp:revision>
  <dcterms:created xsi:type="dcterms:W3CDTF">2006-08-16T00:00:00Z</dcterms:created>
  <dcterms:modified xsi:type="dcterms:W3CDTF">2023-04-02T07:23:27Z</dcterms:modified>
</cp:coreProperties>
</file>