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93" r:id="rId3"/>
    <p:sldId id="395" r:id="rId4"/>
    <p:sldId id="394" r:id="rId5"/>
    <p:sldId id="396" r:id="rId6"/>
    <p:sldId id="402" r:id="rId7"/>
    <p:sldId id="313" r:id="rId8"/>
    <p:sldId id="397" r:id="rId9"/>
    <p:sldId id="398" r:id="rId10"/>
    <p:sldId id="400" r:id="rId11"/>
    <p:sldId id="403" r:id="rId12"/>
    <p:sldId id="405" r:id="rId13"/>
    <p:sldId id="406" r:id="rId14"/>
    <p:sldId id="401" r:id="rId15"/>
    <p:sldId id="399" r:id="rId16"/>
    <p:sldId id="345" r:id="rId17"/>
    <p:sldId id="334" r:id="rId18"/>
    <p:sldId id="404" r:id="rId19"/>
    <p:sldId id="333" r:id="rId20"/>
    <p:sldId id="407" r:id="rId21"/>
    <p:sldId id="4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7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2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3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0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2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0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500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17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85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83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1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7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48E1-0921-4FE5-9B5A-0C7AD4E9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C357-7D6B-491F-AC1E-F7AF471A5B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2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39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-228600"/>
            <a:ext cx="1260455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1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-228600"/>
            <a:ext cx="1260455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2"/>
            <a:ext cx="12194977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2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0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5" y="656888"/>
            <a:ext cx="6195083" cy="576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21" y="6430780"/>
            <a:ext cx="269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prstClr val="white">
                    <a:lumMod val="50000"/>
                  </a:prstClr>
                </a:solidFill>
              </a:rPr>
              <a:t>تنظیم سعید تشکری زاده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2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</dc:creator>
  <cp:lastModifiedBy>Saeed</cp:lastModifiedBy>
  <cp:revision>193</cp:revision>
  <dcterms:created xsi:type="dcterms:W3CDTF">2023-01-26T02:37:04Z</dcterms:created>
  <dcterms:modified xsi:type="dcterms:W3CDTF">2023-06-16T01:44:51Z</dcterms:modified>
</cp:coreProperties>
</file>